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ink/ink12.xml" ContentType="application/inkml+xml"/>
  <Override PartName="/ppt/handoutMasters/handoutMaster1.xml" ContentType="application/vnd.openxmlformats-officedocument.presentationml.handoutMaster+xml"/>
  <Override PartName="/ppt/ink/ink3.xml" ContentType="application/inkml+xml"/>
  <Override PartName="/ppt/ink/ink4.xml" ContentType="application/inkml+xml"/>
  <Override PartName="/ppt/ink/ink5.xml" ContentType="application/inkml+xml"/>
  <Override PartName="/ppt/ink/ink2.xml" ContentType="application/inkml+xml"/>
  <Override PartName="/ppt/ink/ink1.xml" ContentType="application/inkml+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6.xml" ContentType="application/inkml+xml"/>
  <Override PartName="/ppt/ink/ink10.xml" ContentType="application/inkml+xml"/>
  <Override PartName="/ppt/ink/ink11.xml" ContentType="application/inkml+xml"/>
  <Override PartName="/ppt/notesMasters/notesMaster1.xml" ContentType="application/vnd.openxmlformats-officedocument.presentationml.notesMaster+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8"/>
  </p:notesMasterIdLst>
  <p:handoutMasterIdLst>
    <p:handoutMasterId r:id="rId29"/>
  </p:handoutMasterIdLst>
  <p:sldIdLst>
    <p:sldId id="2864" r:id="rId2"/>
    <p:sldId id="2865" r:id="rId3"/>
    <p:sldId id="2866" r:id="rId4"/>
    <p:sldId id="2867" r:id="rId5"/>
    <p:sldId id="268" r:id="rId6"/>
    <p:sldId id="2869" r:id="rId7"/>
    <p:sldId id="2871" r:id="rId8"/>
    <p:sldId id="2881" r:id="rId9"/>
    <p:sldId id="264" r:id="rId10"/>
    <p:sldId id="2883" r:id="rId11"/>
    <p:sldId id="265" r:id="rId12"/>
    <p:sldId id="2884" r:id="rId13"/>
    <p:sldId id="2882" r:id="rId14"/>
    <p:sldId id="259" r:id="rId15"/>
    <p:sldId id="2889" r:id="rId16"/>
    <p:sldId id="2887" r:id="rId17"/>
    <p:sldId id="1590" r:id="rId18"/>
    <p:sldId id="2857" r:id="rId19"/>
    <p:sldId id="2862" r:id="rId20"/>
    <p:sldId id="2859" r:id="rId21"/>
    <p:sldId id="261" r:id="rId22"/>
    <p:sldId id="263" r:id="rId23"/>
    <p:sldId id="2876" r:id="rId24"/>
    <p:sldId id="2880" r:id="rId25"/>
    <p:sldId id="1551" r:id="rId26"/>
    <p:sldId id="1631" r:id="rId27"/>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2864"/>
            <p14:sldId id="2865"/>
            <p14:sldId id="2866"/>
            <p14:sldId id="2867"/>
            <p14:sldId id="268"/>
            <p14:sldId id="2869"/>
            <p14:sldId id="2871"/>
            <p14:sldId id="2881"/>
            <p14:sldId id="264"/>
            <p14:sldId id="2883"/>
            <p14:sldId id="265"/>
            <p14:sldId id="2884"/>
            <p14:sldId id="2882"/>
            <p14:sldId id="259"/>
            <p14:sldId id="2889"/>
            <p14:sldId id="2887"/>
            <p14:sldId id="1590"/>
            <p14:sldId id="2857"/>
            <p14:sldId id="2862"/>
            <p14:sldId id="2859"/>
            <p14:sldId id="261"/>
            <p14:sldId id="263"/>
            <p14:sldId id="2876"/>
            <p14:sldId id="2880"/>
            <p14:sldId id="1551"/>
            <p14:sldId id="16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9110" autoAdjust="0"/>
  </p:normalViewPr>
  <p:slideViewPr>
    <p:cSldViewPr>
      <p:cViewPr varScale="1">
        <p:scale>
          <a:sx n="70" d="100"/>
          <a:sy n="70" d="100"/>
        </p:scale>
        <p:origin x="1326" y="5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08" y="54"/>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08-Dec-24</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12:42.292"/>
    </inkml:context>
    <inkml:brush xml:id="br0">
      <inkml:brushProperty name="width" value="0.05292" units="cm"/>
      <inkml:brushProperty name="height" value="0.05292" units="cm"/>
      <inkml:brushProperty name="color" value="#FF0000"/>
    </inkml:brush>
  </inkml:definitions>
  <inkml:trace contextRef="#ctx0" brushRef="#br0">22001 6246 394 0,'0'0'9'0,"0"0"62"15,0 0 3-15,0 0-16 16,0 0 26-16,0 0-70 15,0 0 80-15,-16 90-2 16,16-63-73-16,0 4 55 16,0 3-45-16,0 5-22 15,0 2 63-15,0 0-66 0,0 5 20 16,0-3-3-16,0-5-7 16,0-9 10-16,0-9-24 15,0-10 0-15,1-5-3 16,1-5 11-16,-1 0-8 15,2 0 39-15,5-22-17 16,-2-12 28-16,4-7-50 16,-4-3 0-16,-5 1-2 15,-1-2 2-15,0-2 0 16,0-1-11-16,0 2-23 16,0-3 30-16,2 5-43 15,6 2 6-15,3 5 35 16,3 2-61-16,2 9 40 15,1 2 26-15,2 7-38 16,-3 8 31-16,1 4 8 0,-2 5 0 16,-3 0 1-16,0 8-1 15,-1 11 0-15,-2 4 10 16,2 6-4-16,-2 3 31 16,-2 4-24-16,1 1 4 15,-1 1 34-15,2 1-43 16,-3-3 18-16,-1 1-26 15,-2-1 8-15,1-5-1 16,-1-2-7-16,-1-4 0 16,-1-3-2-16,-1-6 2 15,0-3-15-15,0-4-76 16,-6-7-137-16,-12-2-76 16</inkml:trace>
  <inkml:trace contextRef="#ctx0" brushRef="#br0" timeOffset="173.073">22079 6503 688 0,'0'0'158'0,"0"0"-62"15,0 0 8-15,0 0-24 16,0 0-14-16,0 0-64 16,43-17-2-16,0 12 0 15,7 2-27-15,5 3-98 16,3-2-153-16,-6-2-177 15</inkml:trace>
  <inkml:trace contextRef="#ctx0" brushRef="#br0" timeOffset="2514.4544">11542 8915 718 0,'0'0'95'0,"0"0"-22"15,0 0-53-15,0 0-9 16,0 0 75-16,0 0-48 16,-17 0-29-16,17 2-18 15,0 6 2-15,0 6 7 16,0 4 0-16,0 6 17 15,0 1 8-15,0-2-25 16,0 4 3-16,2-4 13 16,1-1-7-16,0 0-9 15,3-5 0-15,-2 0 26 16,1-3-29-16,-3-8 3 16,-1-2 0-16,1-4-9 15,-2 0 22-15,0 0-13 16,0 0 27-16,0-7 1 0,0-10 16 15,0-6-44 1,-7-5 2-16,0-2-10 0,-2 2 25 16,3-1-17-16,-1 4 0 15,1 1 4-15,0 1-12 16,3 1 8-16,3 0 0 16,0 2-11-16,0 0 22 15,0 1-11-15,10 1 0 16,3 0-8-16,4 2-17 15,0 4 25-15,0 3 0 16,0 3-7-16,-1 1 20 16,-2 5-13-16,2 0 0 15,-5 0-4-15,0 12-18 16,-3 4 18-16,-5 3 4 0,-2 0-3 16,-1 1 20-16,0 0-25 15,0 0 8-15,-9-3 0 16,-1-1-9-16,2 0 18 15,3-4-9-15,3 0 0 16,2-5 14-16,0-1-32 16,0-4 18-16,0 2-20 15,0-1 16-15,11 3-22 16,3-1 19-16,0 0-9 16,2 1 32-16,-1 2-25 15,-3 2 9-15,-5 1 0 16,-4 5-9-16,-3 1 9 15,0 3 0-15,-1 1-2 0,-14-1 20 16,-4 1-16-16,-4 0-2 16,-2 1 0-16,-2-4-8 15,1 1 21-15,6-5-13 16,0-4 0-16,0-1-54 16,3-8-119-16,-4-1-300 15</inkml:trace>
  <inkml:trace contextRef="#ctx0" brushRef="#br0" timeOffset="18695.8197">16843 11292 254 0,'0'0'110'15,"0"0"-74"-15,0 0 46 16,0 0-44-16,0 0 30 0,0 0-22 15,0 0-43 1,-13-42 27-16,13 40-8 0,0 0-22 16,0 2 42-16,0-3-37 15,0 3-2-15,0 0-1 16,0 0 18-16,0 0-20 16,0 0 0-16,6 0 0 15,1 0-7-15,2 0 10 16,0 0-3-16,3 0 0 15,0 0 15-15,-1 0-15 16,5 0 0-16,-4 0 0 16,0 0-8-16,1 0 9 15,-1 0-1-15,1 0 0 16,-2 0 14-16,0 0-24 16,0 0 10-16,1 0 0 0,3 0-1 15,-2 0 4 1,2 0-3-16,-1 0 0 0,2 5 7 15,-1-3-10-15,3 3 3 16,-3-3 0-16,3 1-10 16,-2 2 10-16,-2-1 0 15,2-1-5-15,-2 0 24 16,4-1-22-16,-1 1 3 16,4 0 0-16,2-1-9 15,1-1 14-15,1-1-5 16,2 0 0-16,1 0 13 15,-1 0-27-15,-3 0 14 16,1 0 0-16,1 0-9 16,-3 0 15-16,3 0-6 0,-5 0 0 15,1 0 13-15,2 0-22 16,3 0 9-16,-1 0 0 16,2-3-5-16,-2 2 14 15,4-2-9-15,-1-1 0 16,-1 1 8-16,3 0-9 15,1-1 1-15,0-1 0 16,8-3-18-16,4 2 25 16,2-2-7-16,2-1 0 15,-1 1 8-15,-2-1-16 16,4 3 8-16,-5 0 0 16,-1 2-1-16,-6 2 1 15,-2 2 0-15,-3 0-2 0,0-1 13 16,-1 1-11-1,2-1 0-15,4-2 3 0,-3 3-23 16,-1-2 24-16,-3 0-4 16,-4 2 0-16,1-3 16 15,-1 0-20-15,0 0 4 16,-1 0 0-16,-1 2-8 16,1-3 20-16,-1 1-12 15,8 0 0-15,3-2 12 16,2 1 3-16,2 2-4 15,-6-2-7-15,0 3-8 16,-2-1 16-16,-2 1-12 0,2 0 0 16,0-1 6-1,-1 1 3-15,1-2-9 0,-2 2 0 16,-4 0-8-16,0-2 10 16,-3-1-2-16,-2 3 0 15,1 0 13-15,0-1-22 16,-3 2 9-16,1-1 0 15,-4 0-11-15,3 1 28 16,-3-2-17-16,-2 2 0 16,5-1 4-16,-1-2-9 15,-3 2 9-15,-2 1-4 16,-6 0 0-16,-1 0-2 16,-5 0 2-16,0 0 0 15,0 0 8-15,0 0-24 16,0 0 5-16,0 0-23 0,-3 0 28 15,-8 1-93-15,-2 1-72 16,1-2-192-16</inkml:trace>
  <inkml:trace contextRef="#ctx0" brushRef="#br0" timeOffset="52453.7939">16148 4678 500 0,'0'0'67'0,"0"0"-26"16,0 0 24-16,0 0 2 15,0 0 27-15,0 0-26 16,0 0-2-16,-12 0-27 16,12 0-31-16,0 0 7 15,0 0 2-15,0 0-11 16,0 0 43-16,0 0-45 16,0 0 21-16,0 0-22 15,0 0 11-15,2 0-14 16,12 0 16-16,7-2-15 15,6-3 15-15,3 0-9 16,2-1-7-16,0 3 0 16,3 0 16-16,0 1-17 15,-2 2 1-15,-3 0 0 0,-6 0-14 16,-5 0 14 0,-4 5 0-16,-6 1-2 0,-3 2-7 15,-1 3 8-15,-5 0 1 16,0 3-1-16,0 3-18 15,0 1 12-15,-5 3 7 16,-7-2 0-16,-6 4 16 16,-2 0-16-16,-9 4 0 15,-2-1 5-15,-2-1-2 16,0-1 3-16,6-3-6 16,8-3 0-16,1-3 15 15,6-3-18-15,2-3 3 0,4-2 0 16,3-2-11-16,1-2 17 15,2-1-12-15,0-2-7 16,0 0-173-16,0 0-147 16</inkml:trace>
  <inkml:trace contextRef="#ctx0" brushRef="#br0" timeOffset="52826.3222">16194 5188 491 0,'0'0'76'0,"0"0"-35"0,0 0-20 15,0 0 56-15,0 0 36 16,0 0-67-16,-3 8 14 15,3-8-13-15,5 0-2 16,13 0 34-16,7-9-53 16,10-5-11-16,5-1 21 15,0 2-32-15,3 0 7 16,-5 0-11-16,0 1 17 16,-6 1-22-16,-6 3 5 15,-3 1 0-15,-10 1-2 0,-3 4 3 16,-3-1-1-16,-6 1 0 15,1 2-53-15,-2 0-39 16,0 0-185-16,0 0-83 16</inkml:trace>
  <inkml:trace contextRef="#ctx0" brushRef="#br0" timeOffset="61131.9875">14895 1460 716 0,'0'0'97'0,"0"0"-12"15,0 0-83-15,0 0 25 16,0 0 90-16,0 0-92 15,0 0 57-15,-4-22-64 16,2 22-7-16,2 0-1 16,-3 0-7-16,-6 4-3 15,-4 18 0-15,-2 8 15 16,0 4-14-16,4 0-1 16,7 0 0-16,4-6-6 15,0-6 13-15,1-5-7 16,12-7 0-16,3-3 12 15,5-5-19-15,0-2 7 0,1-3 0 16,2-14 0 0,-5-1 0-16,-2-2-7 0,-8 2 2 15,-6 1-40-15,-3-1 35 16,0 6-8-16,-6 0 0 16,-9 2 9-16,0 7-15 15,3 1 21-15,0 2-1 16,5 0-15-16,0 0 16 15,3 11 3-15,4 1 0 16,0 2-16-16,0 1 16 16,0-5-1-16,11-1-4 15,2-4 5-15,5-5-13 0,1 0 13 16,1 0 0 0,-3-14 10-16,3-4 0 0,-1-5-8 15,2-4 28-15,0-2-27 16,0-8 27-16,0-1-30 15,-3-1 3-15,0 0 17 16,-5 3-11-16,0 4-2 16,-5 0 2-16,-3 6-7 15,-4 2 36-15,-1 7-36 16,0 8 3-16,0 4-2 16,0 2 5-16,0 3-16 15,0 0 7-15,0 3-21 16,0 14 13-16,0 12 13 15,-1 3-4-15,1 4 0 16,0 2 16-16,0-4-17 0,4-2 1 16,6-4 0-16,2-6-2 15,3-5 2-15,0-7-15 16,4-10-51-16,-2 0-157 16,-4-20-151-16</inkml:trace>
  <inkml:trace contextRef="#ctx0" brushRef="#br0" timeOffset="61282.9485">15174 1296 780 0,'0'0'116'0,"0"0"-83"16,0 0-29-16,0 0-8 16,0 0-33-16,0 0 34 15,79 0-107-15,-31-11-355 16</inkml:trace>
  <inkml:trace contextRef="#ctx0" brushRef="#br0" timeOffset="62751.4847">15902 1451 568 0,'0'0'129'0,"0"0"-124"16,0 0 1-16,0 0 36 15,0 0-9-15,0 0 22 16,13 0 23-16,-4-13-74 15,1-1 49-15,-3-4-31 16,-1 1 1-16,-3-1 20 16,-2 0-38-16,1-2 23 15,-2-3-28-15,4 2 12 0,-1 1-4 16,3 1-8-16,1 4 0 16,1 7-13-16,0 2 13 15,-1 3 0 1,3 1-2-16,1 2 19 0,2 0-31 15,-1 0 14-15,2 0-2 16,0 10-15-16,-1 3 25 16,0 3-8-16,-6-2 0 15,-1 1 5-15,-4-1 16 16,-2-2-17-16,0 0 4 16,0-4 12-16,0-1-5 15,0-5-10-15,0 1 18 16,0-3-20-16,0 0 35 0,0 0-29 15,0-6-8 1,0-10-2-16,0-3-3 0,10-1-17 16,2 2 11-16,-2 2-52 15,4 7 59-15,-3 2-18 16,-1 5 18-16,2 2-14 16,-3 0 15-16,0 0 2 15,3 0 0-15,-6 0 0 16,3 0 4-16,-1 0-4 15,0 0 0-15,1 0-7 16,-1 0 7-16,-2 0 0 16,-1 0-10-16,-2 0 23 15,-3 0-19-15,0 0 6 16,0 0-9-16,0 6 5 0,0 11 4 16,-3 5 2-16,-3 3-1 15,1-1 3-15,3-1 34 16,2-3-37-16,0-5 3 15,0-1 3-15,8-4 9 16,2-9-16-16,5-1 0 16,0 0 12-16,4-9-16 15,-4-7 21-15,1-1-17 16,-4-1 0-16,-6 2-21 16,-4-4 15-16,-2 6-12 15,0-2 1-15,-12 3-3 16,-1 5 4-16,0 1 15 15,1 7-13-15,2 0 2 0,4 0 12 16,2 0 0-16,2 3-2 16,2 6-14-16,0-1 10 15,0 3 6-15,2-3-3 16,11-1 6-16,4-3-12 16,6-1 9-16,0-3-30 15,1 0 22-15,-3-4-46 16,2-12-2-16,-5 0 41 15,-1 2 15-15,-5-2 5 16,-3 6-3-16,-4 2 4 16,-2 1 36-16,-1 4-11 15,-2 3 13-15,0 0-15 16,3 0-29-16,3 8 0 0,5 8 39 16,0 6-15-16,-2 2 15 15,-1 3-32-15,-4-2-7 16,-4-3 0-16,0-3 11 15,0-8-10-15,0-5-1 16,0-3-7-16,0-3-7 16,0-2 10-16,5-16-4 15,5-6-67-15,2-1 18 16,3 2 44-16,-3 1 11 16,1 3 2-16,-1 1-5 15,-2-1 17-15,3 4-12 16,-1 0 39-16,1-2-35 15,0 0 19-15,5-3-15 16,-1-3 4-16,2 1 12 0,0 0-1 16,-5 3-11-16,-3 2-2 15,-3 2-1-15,-4 2 10 16,-2 2-19-16,-2 8 2 16,0 1 33-16,0 2-33 15,0 0 6-15,0 13-8 16,0 8 8-16,-7 6-5 15,1 0 6-15,5-3-7 16,1-6 13-16,0-3-6 16,0-5-9-16,7-7 0 15,6-3-15-15,5 0-10 16,-4-14-138-16,-2-7-367 0</inkml:trace>
  <inkml:trace contextRef="#ctx0" brushRef="#br0" timeOffset="62896.3723">16801 1042 840 0,'0'0'91'0,"0"0"-91"16,0 0 0-16,0 0-11 16,0 0-4-16,116 3-129 15,-70-11-524-15</inkml:trace>
  <inkml:trace contextRef="#ctx0" brushRef="#br0" timeOffset="66538.6993">19896 11081 340 0,'0'0'122'16,"0"0"-30"-16,0 0-37 15,0 0 2-15,0 0 26 16,0 0 18-16,-8-37-49 16,8 36-4-16,0 1 44 15,0 0-78-15,0-1 53 16,0 1-12-16,0 0-51 15,0 0 26-15,0 0-11 0,0 0-19 16,0 0 1-16,2 8 19 16,4 3-6-16,-1 4-14 15,0 2 0-15,-3 5 12 16,0 0-9-16,0 1-3 16,-2 2 0-16,1-3 22 15,3 1-20-15,-2 2-2 16,-1-1 2-16,1-2-4 15,-2-2 12-15,0-2-10 16,0-1 0-16,0-1 25 16,0-2-31-16,0 0 6 15,0-1 0-15,0-4-7 0,0 2 13 16,0-1-6-16,0-3 0 16,0 1 20-16,0-1-22 15,0-1 2-15,0-2 0 16,0-1-16-16,0-1 28 15,0-2-12-15,0 0 0 16,0 0 16-16,0 0-23 16,0 3 7-16,0-3 0 15,0 0-1-15,0 0 15 16,0 0-14-16,0 0 0 16,0 0 14-16,0 0-13 15,4 0-1-15,7 0 0 16,4 0 2-16,0 0 5 15,1 0-7-15,1 0 0 16,2 0 20-16,0-3-21 0,-1-1 1 16,1 1 0-16,-3-1-12 15,0 3 24-15,-4 1-12 16,-2-1 0-16,-4 1 8 16,-2 0-9-16,1 0 1 15,-2 0 0-15,-3 0-16 16,2 0 18-16,-2 0-2 15,0 0 0-15,0 0 13 16,0 0-15-16,0 0 2 16,0 0 0-16,0-2-9 0,4 1 17 15,-4 1-8 1,0 0 0-16,0-1 6 0,2-1-9 16,-1 2 3-16,3-3-22 15,1 1-9-15,-4-1-157 16,-1-5-334-16</inkml:trace>
  <inkml:trace contextRef="#ctx0" brushRef="#br0" timeOffset="70350.0163">17474 616 321 0,'0'0'71'0,"0"0"11"0,0 0-62 16,0 0 107-16,0 0-17 16,0 0-50-16,0 0 18 15,-13-4-41-15,11 4 55 16,2 0-6-16,0 0-79 15,0 0 38-15,0 0-39 16,0 0-1-16,0 0 15 16,0 0-13-16,0 0 4 15,0 0-4-15,0 0 14 16,0 0-13-16,0 0-8 16,6 0 1-16,5 0 29 0,2 0-21 15,2 0-9 1,3-3 3-16,0 0 15 0,4-1-18 15,2 3 0-15,1-1 0 16,-1-1-1-16,3 3 4 16,-1-1-3-16,-4 0 0 15,-2-1 11-15,-6 1-19 16,-2-1 8-16,-2 0 0 16,-4 0-5-16,-1 2 16 15,-2 0-11-15,2 0 0 16,-2 0 5-16,2-1-5 15,0-2 0-15,-3 3 1 16,0 0-18-16,0 0 19 16,-2 0-2-16,0 0 0 15,0 0 11-15,0 0-18 0,0 0 7 16,0 0 0-16,0 0-11 16,0 0 15-16,0 0-4 15,0 0 0-15,0 0 10 16,0 0-17-16,0 0 7 15,0 0 0-15,0 0-16 16,0 6 23-16,0-1-7 16,0 4 0-16,0 2 16 15,0 0-18-15,0 1 2 16,0 2 0-16,0 0-14 16,0 1 32-16,1 3-18 15,1-4 0-15,-1 3 5 0,1 2-12 16,2-1 7-1,-1 1 0-15,-1 0-4 0,-2-2 4 16,5-1 0-16,-3 0-1 16,-2 0 13-16,2 1-17 15,-2-1 5-15,0 0 0 16,2-2-12-16,0 1 19 16,1 0-7-16,-1-2 0 15,-1 2 13-15,1-2-13 16,-2-1 0-16,0 2 0 15,0-1-12-15,0-2 22 16,0-1-10-16,0 0 0 16,3 0 12-16,-2-3-29 15,-1-2 17-15,2 1 0 16,-2-3-7-16,0-2 29 0,0 1-22 16,0-2 0-16,0 0 9 15,0 0-6-15,0 0-3 16,1 0 0-16,-1 0-8 15,2 0 15-15,0 0-7 16,0 0 0-16,1 0-73 16,1 0-30-16,-1-2-252 15</inkml:trace>
  <inkml:trace contextRef="#ctx0" brushRef="#br0" timeOffset="81068.2688">17589 1570 271 0,'0'0'126'16,"0"0"-97"-16,0 0 27 16,0 0-12-16,0 0 54 15,0 0-35-15,0 0-56 16,0 0 78-16,6-11-47 16,-6 9-15-16,0 2 48 15,0-1-52-15,0 1 29 16,0 0-8-16,0 0-36 0,0 0 43 15,0 0-32 1,0 0-13-16,0 0 18 0,0 0-13 16,0 0-7-16,0 0 0 15,0 0 10-15,0 0-14 16,0 0 4-16,-6 6 0 16,0 3-5-16,-6 4 11 15,2-3-6-15,-2 0 11 16,0-1 9-16,3-1-19 15,-2 1-1-15,0 3 0 16,0 2 9-16,-4-2 0 16,4 0-9-16,3-4 14 15,0 0 6-15,5-2-17 16,1-3-3-16,0 2 0 16,0-2-5-16,1 1 8 0,-2 1-3 15,0 6 0-15,-3 2 15 16,-1-1-14-16,1 1-1 15,6-4 0-15,-3-3-15 16,1-1 16-16,2-4-1 16,-1 3 0-16,1-3 13 15,0 3-19-15,0-4 6 16,0 1 0-16,0-1-10 16,0 0 9-16,0 0 1 15,0 0-4-15,0 0 19 16,6 0-15-16,7 1 30 15,3-1-11-15,1 0 15 16,-1 0-30-16,3 0 4 16,1 0-7-16,-1 0 21 0,1-6-24 15,0 1 2-15,0-4 0 16,-2 3-2-16,-3 0 9 16,0 0-7-16,-6 1 0 15,-2 3-14-15,0-1 7 16,-6 0-44-16,3 3-51 15,-3 0-38-15,-1 0-89 16,0 0-93-16</inkml:trace>
  <inkml:trace contextRef="#ctx0" brushRef="#br0" timeOffset="81539.0753">17447 2051 516 0,'0'0'176'0,"0"0"-154"0,0 0-18 16,0 0 62-16,0 0 23 16,0 0-43-16,15 0-5 15,-3 0 20-15,3 0-23 16,3-3 21-16,1 1-51 15,4-1 21-15,-1-3-8 16,2 3-10-16,0-4 18 16,3 2-23-16,-4 0-6 15,-1 0 2-15,-3 0 4 16,-3 0-6-16,-2 3 0 16,-2-1-20-16,-2 1 0 0,-4 2-41 15,-2 0-108-15,-1 0 20 16,-3 0-109-16</inkml:trace>
  <inkml:trace contextRef="#ctx0" brushRef="#br0" timeOffset="95655.5987">2159 10176 461 0,'0'0'102'0,"0"0"-36"15,0 0 13-15,0 0-42 16,0 0 74-16,0 0-36 15,0 0-59-15,-6 0-6 16,6 0-10-16,0 0 0 16,6 0-15-16,13 2 33 15,5 3-15-15,3 2-3 16,3-4 10-16,4 3-8 16,0-3 2-16,4-2-4 15,3-1 0-15,3 0 15 16,6 0-22-16,-3 0 7 15,-3-1 0-15,-8-3-20 16,-3 2 37-16,-12 2-17 16,-3 0 0-16,-6 0 10 15,-2 0-19-15,-7 0 9 0,3 0-2 16,-4 0-19-16,2 3 9 16,0 4-44-16,-1 3-2 15,2 0-93-15,-2-4-128 16</inkml:trace>
  <inkml:trace contextRef="#ctx0" brushRef="#br0" timeOffset="102037.4781">7052 7897 507 0,'0'0'224'16,"0"0"-151"-16,0 0 7 15,0 0 6-15,0 0-13 16,0 0 35-16,0 0-82 15,0 0 4-15,-28-30-30 16,28 30 20-16,0 3-26 16,0 17 6-16,11 5 0 15,-1 3-4-15,-1 3 15 16,-2-2-11-16,-2-3 0 16,5-5 23-16,-5-8-23 15,-2-5 0-15,0-5 0 0,-2-3 3 16,-1 0 8-16,0-9 20 15,0-10-16-15,0-7 14 16,-3-2-34-16,-4 0 5 16,4 3-2-16,-3 1-22 15,3-1 18-15,3 3 6 16,0 4 0-16,0 1-33 16,6 5 30-16,9 2-11 15,4 2-14-15,1 4 19 16,0 2-4-16,0 2 13 15,-4 0 0-15,0 6 0 16,0 5-9-16,-6 4 9 16,-5 2 0-16,-5 1-17 15,0 1 27-15,-5 0-10 0,-8-1 0 16,0-2 7-16,0-5-10 16,6-2 3-16,4-7-5 15,3-2-59-15,0 0-228 16,3-9-256-16</inkml:trace>
  <inkml:trace contextRef="#ctx0" brushRef="#br0" timeOffset="102264.2844">7382 7811 686 0,'0'0'135'0,"0"0"-53"0,0 0-7 15,0 0 36-15,0 0-78 16,-54 74-19-16,54-52 14 16,0 2-6-16,0-2-21 15,5 0-1-15,10-2 0 16,3-3-20-16,2-6-78 16,3-9-198-16,-5-2-217 15</inkml:trace>
  <inkml:trace contextRef="#ctx0" brushRef="#br0" timeOffset="102744.5748">7612 7839 684 0,'0'0'91'0,"0"0"-81"16,0 0 6-16,0 0 90 15,-12 81-71-15,12-58 2 16,13-1 2-16,1-1-35 16,-5-1 43-16,-3-6-47 15,-2-6 20-15,-2-4-13 16,-1-4 1-16,-1 0 13 16,0 0 48-16,0-4-69 15,0-12 39-15,0-7-39 0,-7-2 0 16,-1-3-8-1,-2-3 8-15,-1-2 0 0,2 1-10 16,3 3 15-16,6 8-15 16,0 3 10-16,0 7-8 15,5 4-8-15,4 5 13 16,1 2 3-16,-2 0-12 16,7 0 29-16,0 14-17 15,1 5 0-15,0 6 0 16,-2 1-13-16,-4 2 20 15,-1 3-7-15,-4-3 0 16,-5-1 18-16,0-2-18 16,0-4 0-16,0-2-46 15,-2-2-25-15,-8-9-182 0,-4-5-294 16</inkml:trace>
  <inkml:trace contextRef="#ctx0" brushRef="#br0" timeOffset="102904.2177">7618 7989 711 0,'0'0'167'16,"0"0"-95"-16,0 0 64 15,0 0-109-15,0 0-20 16,0 0-7-16,0 0-20 16,74-7 19-16,-45 2-172 15,-6-3-84-15,-4-5-386 0</inkml:trace>
  <inkml:trace contextRef="#ctx0" brushRef="#br0" timeOffset="103170.201">7837 7724 25 0,'0'0'849'0,"0"0"-733"16,0 0-84-16,0 0 13 15,0 0-40-15,0 0 40 0,92 0-45 16,-59 14 6 0,-1 2-23-16,-4 5 40 0,-1 1-6 15,-11 5-17-15,-7-1 28 16,-9 1-26-16,0-1-2 16,-1 2 0-16,-14-3-2 15,-6 1-2-15,1 0-1 16,-3-2-249-16,2-5-447 15</inkml:trace>
  <inkml:trace contextRef="#ctx0" brushRef="#br0" timeOffset="104962.4362">22023 8858 513 0,'0'0'318'0,"0"0"-228"0,0 0-61 16,0 0 100-16,0 0-92 15,0 0-6-15,0 0-31 16,13 2 19-16,0 15-19 16,-4 4 14-16,-1 3-14 15,0 3 39-15,-2 2-28 16,-3-4-5-16,0 0 11 16,-1-4-1-16,-1-5-7 15,-1-5-9-15,0-5 0 16,0-3-4-16,0-3 11 15,0 0-7-15,0 0 32 0,0 0-31 16,0-10 50 0,0-7-51-16,-6-2 13 0,0-6-19 15,0 1 6-15,0-2 0 16,2-2-6-16,1 2 32 16,1 0-33-16,2 3 7 15,0 0 0-15,0 1-16 16,0 3 16-16,5 2 0 15,2 5-2-15,4 5-9 16,-1 3 3-16,2 4 2 16,-2 0-2-16,0 0-10 15,-3 8 0-15,0 4 18 16,-5 5-10-16,-2 0 15 16,0 3-15-16,-2-3 10 15,-9 1 0-15,1-4-17 0,3-1 24 16,4-5-7-16,1-3 1 15,2 2 21-15,0-3-28 16,3 1 6-16,11 1 0 16,1 1-16-16,-2 2 0 15,-2 0-13-15,-2 4 11 16,-5-1-27-16,-1 3 40 16,-3 0-4-16,0 2 9 15,-9 0-21-15,-9 0 34 16,-1-1-13-16,2-2 5 15,2-4 15-15,7-3-20 16,2-4 0-16,6-3-19 16,0 0-136-16,0-15-394 15</inkml:trace>
  <inkml:trace contextRef="#ctx0" brushRef="#br0" timeOffset="105946.9756">21788 8869 281 0,'0'0'226'0,"0"0"-106"0,0 0-33 15,0 0 58-15,0 0-85 16,0 0-9-16,-3 3-28 15,3 6-20-15,0 5 76 16,0 4-66-16,4 1 21 16,2 2 43-16,0 2-73 15,-1-1 29-15,1-1-8 16,0 0-9-16,0-1-4 16,1 0-12-16,2-1 4 0,-1-3 5 15,3-2-1 1,1 0-8-16,2-8 0 0,4-1-69 15,2-5-27-15,2 0-198 16,-1 0-305-16</inkml:trace>
  <inkml:trace contextRef="#ctx0" brushRef="#br0" timeOffset="107198.1246">21531 8940 701 0,'0'0'108'0,"0"0"-38"15,0 0 18-15,0 0 18 0,0 0-98 16,0 0-2-16,0 0 13 16,3 53-7-16,-1-35 15 15,-1 2 2-15,1-3-26 16,-1 0 47-16,-1-3-43 16,0-1-2-16,0-6-5 15,0-2 13-15,0 0-13 16,0-5 0-16,0 0 17 15,0 0-15-15,0 0 1 16,0 0-3-16,0-13 0 16,0-5 15-16,0-4-16 15,0-3 1-15,0 1-11 16,0-2-3-16,0-1-3 16,0 1 14-16,3 1-23 15,0 2 6-15,2 7 20 16,2 5-10-16,-1 5 8 15,0 2-14-15,2 1 16 0,-1 3 0 16,-1 0-2-16,1 0 0 16,1 3 2-16,1 9 0 15,-2 0 5-15,-2 4-21 16,-4 1 16-16,-1 1 0 16,0 1-4-16,0 0 15 15,-9-2-11-15,-4-1 0 16,1-3 6-16,0-4-8 15,6-1 2-15,4-5-81 16,2-3-102-16,0 0-331 16</inkml:trace>
  <inkml:trace contextRef="#ctx0" brushRef="#br0" timeOffset="108212.6735">21909 8733 413 0,'0'0'228'15,"0"0"-147"-15,0 0 56 16,0 0 48-16,0 0-111 16,0 0 2-16,-6-3-20 15,6 2-52-15,0-1 30 16,9-1-34-16,7 0 4 16,2-2 9-16,2 0 5 0,2-1-18 15,-4 2 0 1,2-1 7-16,-2 2-28 0,-4 0 21 15,1 3-63-15,-3 0-45 16,-2 0-109-16,0 0-14 16,-4 0-188-16</inkml:trace>
  <inkml:trace contextRef="#ctx0" brushRef="#br0" timeOffset="108899.4422">22401 8777 395 0,'0'0'223'0,"0"0"-159"0,0 0 64 15,0 0 5-15,0 0-58 16,0 0-19-16,-1-7-56 16,4 7 6-16,8 12 11 15,0 0-5-15,0 5 8 16,-1 3 21-16,-3 1-35 15,-2 2 38-15,-2 5-33 16,-3 0-7-16,0 5 16 16,-3-2-2-16,-9 3-18 15,-6-1 4-15,1-3 7 16,-2-3-14-16,-2-2 3 16,3-1-10-16,-3-3 1 15,-1-3-151-15,-1-5-145 0</inkml:trace>
  <inkml:trace contextRef="#ctx0" brushRef="#br0" timeOffset="113804.0091">24072 8990 420 0,'0'0'181'0,"0"0"-96"16,0 0-16-16,0 0 79 15,0 0-35-15,0 0-33 16,0 0 8-16,0 0-69 16,0-29 37-16,0 29-38 15,0 0-17-15,0 0 24 16,0 0-25-16,0 0 0 15,0 0-1-15,0 8 16 16,0 6-23-16,0 5 8 16,0 0 0-16,-2 0-9 0,2 4 13 15,0-1-4 1,0 2 0-16,0-2 19 0,0-2-17 16,0-3-2-16,0-1 0 15,0-6-22-15,0-1 40 16,0-5-18-16,0-1 0 15,0-2 10-15,0-1-20 16,0 0 10-16,0 0 0 16,0 0 5-16,0-10 7 15,0-6-12-15,0-3 0 16,0 1 9-16,0-2-18 16,0-2 9-16,0-2 0 0,0 1-18 15,0 0 24 1,0 1-6-16,0 0 0 0,0 3-16 15,0 3 6-15,0 3-7 16,5 4 15-16,3 4-15 16,-2 0 3-16,3 3 14 15,0 2 0-15,-1 0-10 16,1 0-2-16,0 0 12 16,-1 10 0-16,0 1-16 15,-3-1-3-15,-2 2 19 16,-2 0-1-16,-1 0 9 15,0 0-18-15,0 0 10 16,0-1 0-16,-3 0 1 16,0-1 7-16,3 0-8 15,0-4 0-15,0 1 5 0,0 2-26 16,5 0 16-16,6 0-18 16,1-3 19-16,-1 1-35 15,1-2 39-15,-5 0 0 16,-2 2 14-16,-2-1-38 15,-3 2 23-15,0 4 1 16,0 2 12-16,-3 2-8 16,-8 1 35-16,-1-1-20 15,-1 1-14-15,2-5 29 16,0 4-28-16,1-7-6 16,3-2 0-16,2-1 17 15,0-5-19-15,2 1 2 0,0-2-11 16,1 0-19-1,1 0-120-15,1-10-157 0</inkml:trace>
  <inkml:trace contextRef="#ctx0" brushRef="#br0" timeOffset="114722.4978">24413 8751 506 0,'0'0'200'0,"0"0"-105"0,0 0 21 16,0 0 35-16,0 0-58 15,0 0-76-15,-15-3 51 16,15 3-62-16,0 0 9 16,-1 0-11-16,-1 0 16 15,-1 0-20-15,-3 10 0 16,0 3 15-16,-4 1-26 15,2 0 19-15,1 2-8 16,-3 0 0-16,4 1-42 16,1 1-66-16,0-6-205 0,2-4-451 15</inkml:trace>
  <inkml:trace contextRef="#ctx0" brushRef="#br0" timeOffset="116252.5877">24629 9331 408 0,'0'0'317'16,"0"0"-294"-16,0 0 9 0,0 0-4 15,0 0 89-15,0 0-16 16,0 50-54-16,0-31-37 15,0 3 10-15,0 0 15 16,0 3-20-16,0 1 24 16,0 1-28-16,0 0-9 15,0-5 30-15,0 0-27 16,-2-5-5-16,0-6 10 16,0-3 11-16,2-3-22 15,0-4 1-15,0-1 0 16,0 0 7-16,0-3 2 15,0-11-9-15,0-6 0 16,0 0 17-16,0-4-20 16,0-1 3-16,0 2 0 15,0-2-16-15,0 2 14 0,2 1 0 16,2 4 2-16,2-1-20 16,0 3 16-16,-1 3-6 15,6 3-1-15,-4 0-1 16,0 3-17-16,-2 3 26 15,3 4 2-15,-2 0-40 16,-1 0 38-16,-1 0-5 16,-1 10 8-16,1 1-22 15,-3-1 22-15,-1 5 0 16,0-1 0-16,0 1 13 16,0-3-21-16,-3 1 8 15,-2-4 0-15,3 0-16 16,2-4 16-16,0 2-13 15,0-4-22-15,7 1-45 0,2-1 72 16,-2 0 1-16,0 1 5 16,0 1-20-16,-4 0 23 15,0 2-1-15,-3 2 0 16,0 2 7-16,0 1 16 16,0 3-4-16,-5 0-18 15,-3 1 63-15,1-4-60 16,-3 2 20-16,1-2-6 15,0 0-15-15,0-3 39 16,-1-3-38-16,4-1-2 16,1-5 8-16,2 2 0 0,-2-2-16 15,2 0 6 1,-2-2-139-16,5-13-135 16,0 1-407-16</inkml:trace>
  <inkml:trace contextRef="#ctx0" brushRef="#br0" timeOffset="116749.4684">24629 9203 474 0,'0'0'136'0,"0"0"-64"0,0 0 59 15,0 0-6-15,0 0-56 16,0 0-20-16,9-7-46 15,6 4 17-15,-1 1-8 16,6 0 10-16,-3 1-15 16,4-1-7-16,-2 1 16 15,-2 0-33-15,-1-1 12 16,-1 1-128-16,-3-4-186 16</inkml:trace>
  <inkml:trace contextRef="#ctx0" brushRef="#br0" timeOffset="118456.3773">24632 10092 50 0,'0'0'591'15,"0"0"-540"-15,0 0-31 16,0 0 18-16,0 0 17 16,0 0 14-16,0 34 9 15,0-16-61-15,0 3 49 16,0 2-12-16,0-1-53 16,2 1 43-16,1-2-35 0,-2-1-2 15,1-4 3 1,-1-5 2-16,1-4-12 0,-2-4 0 15,0 0 15-15,0-3-19 16,0 0 4-16,0 0 0 16,0 0 16-16,0 0-4 15,0-6-3-15,0-8-5 16,0-3 11-16,0-3-18 16,0 0 3-16,0 1 0 15,0-3-5-15,0 2 14 16,0-4-9-16,0 4 0 15,0 3 14-15,0 0-13 16,3 1-1-16,10 2-4 16,-2 3-5-16,2 1 11 15,-1 1-2-15,-1 4 0 0,-1 3 1 16,-1 2-9 0,-3 0 8-16,0 0 0 0,1 0-5 15,-4 7-7-15,-3 5 12 16,0 0 0-16,0 1 11 15,0-1-20-15,-10 0 11 16,0-2-2-16,3-1 4 16,3-1-3-16,2-2-1 15,2 1 0-15,0-3 12 16,0 0-25-16,0 0 13 16,6 1 0-16,5-1-4 15,2 0 4-15,-1 0 0 16,-3 2 1-16,-2-2 16 15,-2 3-21-15,-2 1 4 0,-3 1-4 16,0 4-11-16,0-1 25 16,-3 1-10-16,-7 0 0 15,-2-1 6-15,2 1 3 16,-1-1-9-16,3-5 0 16,1 1 10-16,1-2 2 15,-1-3-6-15,2-3-6 16,0 2 0-16,1 0-1 15,1-2 1-15,0 0-52 16,0 0-12-16,-1 0-144 16,1 0-81-16</inkml:trace>
  <inkml:trace contextRef="#ctx0" brushRef="#br0" timeOffset="119143.4961">24943 9859 130 0,'0'0'296'0,"0"0"-133"15,0 0-96-15,0 0 87 16,0 0-40-16,0 0-40 16,0 0 4-16,0-5-74 15,0 5 30-15,-3 0-21 16,-2 0 2-16,-3 2 6 16,0 6-7-16,0 3 0 15,1 0 15-15,1 1-21 0,0 0 8 16,5-3-12-1,-1 2 14-15,2-2-5 0,0-1-13 16,0-2 0-16,9 1-9 16,6-5 12-16,5 1-3 15,3-3 2-15,-1 0-2 16,2 0-13-16,-3 0-151 16,-6 0-153-16,-3 0-347 15</inkml:trace>
  <inkml:trace contextRef="#ctx0" brushRef="#br0" timeOffset="122887.6351">24795 8492 201 0,'0'0'94'0,"0"0"21"15,0 0-39-15,0 0 38 16,0 0-34-16,0 0-18 16,-6-11 4-16,3 8-12 15,-2-2-16-15,-1 2 44 16,-2 3-70-16,0-3-3 15,-1 3-3-15,-4 0 11 16,-1 0-14-16,0 0-3 16,-5-2 0-16,0 2-13 0,-1-1 19 15,-4-1-6 1,3 1 0-16,1-1 12 0,4 1-14 16,-2 0 2-16,2 1 0 15,1 0-15-15,0 0 22 16,3 0-7-16,1 0 0 15,2 0 11-15,0 0-20 16,2 1 9-16,-2 3 0 16,0 2-7-16,-1-2 16 15,-1 2-9-15,3 1 0 16,-2-2 11-16,1 2-18 16,2 0 7-16,-4 0 0 15,5-2-20-15,2-1 26 16,-1 0-6-16,4 0 0 15,-4-1 16-15,-3 0-25 0,2 0 9 16,-5 0 0-16,-2 2-13 16,2 0 30-16,-1 1-17 15,-1-2 0-15,2 0 14 16,1 0-26-16,0 0 12 16,2 1 0-16,2 0-13 15,1 1 23-15,0-4-10 16,0 2 0-16,-1 1 6 15,0-1-15-15,-1-1 9 16,-4 1 0-16,1-1-9 16,-2-1 24-16,-3 1-15 15,3-1 0-15,-4 0 13 0,4-1-28 16,-2 0 15 0,2 1 0-16,5-1-12 0,-3 1 21 15,1-1-9-15,1 1 0 16,-4 1 14-16,2 1-25 15,-1 0 11-15,-2-1 0 16,1 0-11-16,4 4 24 16,-4-3-13-16,2 0 0 15,-3 1 9-15,1 0-21 16,0 0 12-16,0-1 0 16,0 3-12-16,-1-2 23 15,1 1-11-15,-2 0 0 0,1 0 6 16,-1 2-17-1,2-2 11-15,5 2 0 0,2-3-6 16,1 3 17-16,2 0-16 16,2 1 5-16,0 3 0 15,0-1-19-15,0 0 21 16,0 1-2-16,0 1 0 16,0-2 17-16,0 0-17 15,0 1 0-15,0 2 0 16,0-2-12-16,2 1 26 15,-1 0-14-15,2-1 0 16,-1 1 17-16,-1 1-17 16,1 1 0-16,1-1 5 15,-1 0-12-15,4 0 16 0,-1 2-9 16,-2 2 0-16,0 2 13 16,-1 2-15-16,-1 0 2 15,1 2 0-15,1-5-6 16,2-1 6-16,2-2 0 15,1-4-3-15,-2 1 21 16,1-1-26-16,0 2 8 16,2-3 0-16,0 0-10 15,0-1 13-15,3-1-3 16,-2-1 0-16,-2-1 8 16,1-1-9-16,-2 2 1 15,-2 0 0-15,1-1-9 16,0 0 15-16,-1 2-6 0,0 1 0 15,-2 3 12-15,-2-1-21 16,1 2 9-16,2 1 0 16,1-1-14-16,-1 0 25 15,4-1-11-15,-4-1 0 16,4-2 11-16,1-1-28 16,0 0 17-16,4-1 0 15,-2 0-11-15,2 1 16 16,-3-1-5-16,-2 1 0 15,1 3 17-15,-3-2-26 16,0 2 9-16,0-1 0 16,-3 2-12-16,-2-1 17 0,1 2-5 15,-2 1 0 1,2 0 18-16,1-3-26 16,-1-1 8-16,1 0 0 0,-1 1-14 15,4-2 30-15,-2-1-16 16,2 1 0-16,3-3 4 15,0 3-14-15,-3-1 10 16,3-1 0-16,-2 2-9 16,-4 0 17-16,2 1-8 15,-2 1 0-15,0 1 13 16,-3-1-21-16,4 1 8 16,-1-2 0-16,-1-2-11 15,5-1 22-15,-3 1-11 0,3-4 0 16,-1 3 3-1,2-4-17-15,0 6 14 0,-1-1 0 16,2 0-2-16,-4 2 0 16,2-3 2-16,-2 3 0 15,-1 0 0-15,0-2-10 16,1 2 10-16,0 0 0 16,-1 0-5-16,-1 3 10 15,0 0-5-15,1 2 0 16,-1-1 13-16,4-3-26 15,-1 2 13-15,2-2 0 16,1 1 3-16,0 0 14 16,3 1-24-16,-3 0 7 15,0 0 0-15,1 1 4 16,-1 1-1-16,-1 1-3 0,-2 0 0 16,1 1 17-16,-2-1-13 15,-1 1-4-15,-1 2 4 16,0-2-11-16,-1 0 13 15,1-3-6-15,0 0 5 16,0 1 17-16,1-1-35 16,-3-3 13-16,1 2 0 15,0-1-8-15,2-2 22 16,-1-1-14-16,2 0 0 16,-1-2 10-16,1 1-14 15,2-1 4-15,-3 1 0 0,2 1-10 16,1-2 10-16,-4 3 0 15,4-1-3-15,-3 1 21 16,-1 2-21-16,2-1 3 16,-2 2 0-16,0 1-7 15,0-1 11-15,1-1-4 16,2 0 0-16,-1-1 3 16,1 1-9-16,1-1 6 15,-1 0 0-15,4-2-7 16,-2-2 1-16,1-1 6 15,3 0-8-15,-2-1 5 16,1 0 3-16,4-1-5 16,-2 0 18-16,5 1-21 15,3-1 19-15,0 0-11 0,1-1 0 16,2-3-6-16,-3 0-11 16,3-1 17-16,0 0-16 15,-5 0-3-15,0 0 3 16,-2 0 16-16,-4 0 0 15,0-4 2-15,-3 0-7 16,-1 1 5-16,-1-1 0 16,0-3-6-16,2 2 6 15,2-4-11-15,-1 1 6 16,4-3-60-16,-2 0 56 16,-1 0-42-16,-2 2 2 15,-4 0 32-15,-2 2 12 16,0-1 5-16,0-1 0 0,-2 4 9 15,3-2 11-15,-1 2-19 16,-3-2 8-16,0-1 28 16,4 3-22-16,-2-2-6 15,0 1-9-15,2 2-26 16,-2 0-4-16,5-1-92 16,-3-2-124-16,-1-1-97 15</inkml:trace>
  <inkml:trace contextRef="#ctx0" brushRef="#br0" timeOffset="125135.0263">24707 8523 241 0,'0'0'83'0,"0"0"14"16,0 0 8-16,0 0-41 15,0 0 43-15,0 0-71 16,0-17-4-16,7 15 21 16,2 1-23-16,2-1 12 15,0 2-19-15,1 0-15 16,3 0 14-16,0 0-22 16,3 0 0-16,0 0-2 0,0 5 8 15,-2 3-6-15,1-1 0 16,-2 3 12-16,0-1-22 15,-3 2 10-15,0 0 0 16,0 1-8-16,-2 0 12 16,0 1-4-16,-2 1 0 15,1 0 6-15,0 1-15 16,-2 0 9-16,-2 1 0 16,1 1-5-16,-2 0 9 15,1 2-4-15,2-1 0 16,-3 3 4-16,0-1-3 15,2 0-1-15,-3 0 0 16,0 2-13-16,0 0 30 16,1 3-18-16,-3-1 1 0,1 0 0 15,-2 1-12-15,1 1 17 16,1-2-5-16,1-1 0 16,-1 0 8-16,2-4-8 15,-1-2 0-15,0 1 2 16,0-4-14-16,0 2 15 15,1-3-3-15,1 3 0 16,-4-1 9-16,1 1-9 16,-1 1 0-16,-1 0 0 15,0 0-12-15,0 0 14 16,1-2-2-16,-1 0 0 16,2-1 14-16,0 0-22 15,-2 0 8-15,1-1 0 0,-1-1 0 16,0 1 0-1,2-1 0-15,-2-1-3 0,1 1 12 16,1 1-12-16,1 2 3 16,2-1 0-16,0 2-11 15,1 1 14-15,-1-3-3 16,1 0 0-16,0 0 14 16,-2 0-18-16,2 0 4 15,-2 2 0-15,2-4-8 16,-2 5 12-16,3-3-4 15,-1-1 0-15,-2 1 12 16,0-2-11-16,1 1-1 16,0-4 0-16,1 0-16 15,-2-1 27-15,2 1-11 0,-3-2 11 16,0 1 10-16,-1-1-18 16,-1 3-3-16,2-3 0 15,-1 3-3-15,-1-1 26 16,1 2-13-16,-1-2-4 15,2 3 20-15,0-2-27 16,0 0 1-16,0 1 0 16,-2 1 5-16,1 2 5 15,-1-1-10-15,2-1 0 16,-1 0 17-16,-2 0-27 16,0 0 10-16,0 0 0 0,0-1-8 15,0-2 17 1,0 4-9-16,0-4 0 0,0 1 15 15,0-1-23-15,0 0 8 16,0 1 0-16,0-1-10 16,0 2 18-16,0-2-8 15,-2 2 0-15,1-2 9 16,-2 2-11-16,1-1 2 16,1-2 0-16,-1 1-10 15,2-1 18-15,-1 1-8 16,-2 1 0-16,3 0 10 15,-6-1-17-15,2 1 7 16,1 2 0-16,-2 0-8 16,3 3 14-16,-1-2-6 0,-1 3 0 15,-1-1 11-15,1 2-18 16,0-3 7-16,1 3 0 16,0-3-11-16,-2 1 17 15,2-1-6-15,2-4 0 16,-2-2 10-16,3-2-17 15,0-1 7-15,-3 2 0 16,0-2-9-16,0 3 20 16,-1-2-11-16,3 0 0 15,-2 1 4-15,0 0-14 16,-1 3 10-16,-1-1 0 16,2 1-1-16,-1 0 14 15,1-2-13-15,-1-1 0 0,4 0 2 16,-3-4-18-16,1 2 18 15,1-3-2-15,-3 2 0 16,3-1 13-16,-1 0-17 16,-2 2 4-16,1-1 0 15,-4 1-16-15,-1 1 16 16,1 0-30-16,-1 1-45 16,-5 0-110-16,1-2-23 15</inkml:trace>
  <inkml:trace contextRef="#ctx0" brushRef="#br0" timeOffset="146395.5634">5261 13768 300 0,'0'0'65'0,"0"0"-48"0,0 0 43 16,0 0 5-16,0 0-11 15,0 0 24-15,0 0-61 16,0 0-2-16,-12-16 16 16,12 14-23-16,6 2-1 15,3 0 26-15,5 0-23 16,5 0 42-16,5 0-50 15,6 0 10-15,8 0 13 16,3 0-11-16,3 0-7 16,1 5-2-16,3-1 12 15,-3-2-1-15,4-1-16 16,-4-1 0-16,1 0 17 16,-5 0-4-16,3 0-13 15,-4 0 0-15,-4 0 12 16,1 0-15-16,-8 0 3 15,-7 0 0-15,-3 0-8 0,-8 2 17 16,-4-2-9-16,-1 0 0 16,-6 0 4-16,3 0 44 15,0 0-34-15,-3 0-3 16,4-3-11-16,1-1 4 16,3 1-11-16,3-1-116 15,-5-3-231-15</inkml:trace>
  <inkml:trace contextRef="#ctx0" brushRef="#br0" timeOffset="154334.1739">16870 10112 351 0,'0'0'70'0,"0"0"5"15,0 0 5 1,0 0 50-16,0 0-16 0,0 0-88 16,0 0 35-1,0 0-49-15,-9-17-12 0,9 17 1 16,0 0 27-16,0 0-27 15,0 11 39-15,0 1-19 16,0 5 24-16,0 4-21 16,0 1-7-16,3 3 41 15,-1 3-56-15,5-2 26 16,-2-1-18-16,0-2 13 16,1-6-15-16,-3-4-8 15,0-8 0-15,-3-2-6 16,1-3 24-16,-1 0-18 15,0 0 4-15,0-7 6 0,0-11 5 16,0-6-15-16,-2 0 0 16,-3-2-3-16,2 1 17 15,0 1-14-15,2 0 0 16,1 0 3-16,0 3-18 16,0-2 20-16,0 6-5 15,6-1 0-15,4 6-17 16,2 3 11-16,-1 5 1 15,-1 1 4-15,2 3-20 16,-3 0 21-16,2 0 0 16,0 3-3-16,0 11 24 15,0 0-25-15,2 2 4 0,-1 3 0 16,-1-2-2 0,-1 3 5-16,-1 2-3 0,-3 1 0 15,1-1 10-15,-4 1-13 16,0-2 3-16,-3-1-21 15,0-2 16-15,0 0-98 16,0-4-61-16,-6-5-67 16,-7-4-97-16</inkml:trace>
  <inkml:trace contextRef="#ctx0" brushRef="#br0" timeOffset="154485.9331">16994 10275 532 0,'0'0'131'16,"0"0"-68"-16,0 0 7 0,0 0-52 16,0 0 3-16,0 0-21 15,103-27-95-15,-77 22-150 16</inkml:trace>
  <inkml:trace contextRef="#ctx0" brushRef="#br0" timeOffset="154873.355">17270 10139 480 0,'0'0'133'0,"0"0"-71"0,0 0-10 16,0 0 27-16,0 0-77 15,0 0 51-15,-12 22-5 16,10-7-17-16,1 2 49 16,1-3-55-16,0 6-9 15,0-1 16-15,0 0-12 16,0-3-5-16,0-3-15 16,1-3 18-16,5-3-25 15,4-4 7-15,0-3 0 16,3 0 8-16,3-12 5 15,1-5-13-15,1-3 0 16,-3-2 8-16,1 1-21 0,-5 5 13 16,2 0-54-16,-6 7 10 15,-2 4-111-15,0 3 10 16,-2 2-24-16,0 0-156 16</inkml:trace>
  <inkml:trace contextRef="#ctx0" brushRef="#br0" timeOffset="155639.9454">17670 10159 106 0,'0'0'349'15,"0"0"-309"-15,0 0-9 16,0 0 54-16,0 0 33 16,0 0-84-16,-3 36 25 15,3-21 10-15,0-3-44 0,0 5 36 16,0 0-20-1,0-1-31-15,0 2 26 0,3-1-36 16,1-5 4-16,-1-1-4 16,-2-2 21-16,-1-5-21 15,2-1 0-15,-2-2 1 16,0-1-2-16,0 0 10 16,0-4-9-16,0-9 2 15,0-3 24-15,0-4-29 16,0 0 3-16,0-1-3 15,-2-3-20-15,-2 0 6 16,-1 0 17-16,3 0-10 16,2 2 0-16,0 0-3 15,2 7 13-15,7 1-5 16,2 4-22-16,0 4 27 0,-1 3-17 16,-1 3 1-1,2 0-38-15,-4 0 53 0,-4 7-5 16,1 7 6-16,-2-2-16 15,-2 2 18-15,0 0-2 16,0 0 0-16,-8-2 13 16,2 0-16-16,0-3 3 15,6-1 0-15,0-4-8 16,0-1 7-16,2-1 1 16,8 1-6-16,1-3 20 15,0 3-24-15,-2 2 10 16,-3 1-1-16,-1 2-21 0,-3 3 29 15,-2 2-7 1,0 2 0-16,-4 2 13 0,-6 0-5 16,-5 2-2-16,2-2 12 15,1-1 14-15,1-1-25 16,4-6-7-16,4-1 0 16,3-8-96-16,0 0-180 15</inkml:trace>
  <inkml:trace contextRef="#ctx0" brushRef="#br0" timeOffset="155988.8973">17986 10101 456 0,'0'0'118'0,"0"0"-13"16,0 0 7-1,0 0-52-15,0 0 27 0,0 0-39 16,88 24-12-16,-75 0-1 15,0 3-32-15,-6 7 18 16,-6 7-21-16,-1 2 0 16,-1 2-10-16,-19-3-95 15,-5-3-116 1,-8-3-196-16</inkml:trace>
  <inkml:trace contextRef="#ctx0" brushRef="#br0" timeOffset="156719.4797">16791 10001 250 0,'0'0'113'0,"0"0"-40"16,0 0-18-16,0 0 26 15,0 0 19-15,0 0-75 16,0 0 34-16,-88 55-9 16,78-30-23-16,1 1 24 15,4 6-22-15,5 0-20 16,0 4 25-16,6 3-32 15,12 0-2-15,3 2 0 0,6-6-43 16,3-3-70 0,1-10-115-16,2-7-199 0</inkml:trace>
  <inkml:trace contextRef="#ctx0" brushRef="#br0" timeOffset="162470.534">5258 13744 181 0,'0'0'105'15,"0"0"-45"-15,0 0 26 0,0 0-49 16,0 0-28-16,0 0 33 15,0 0-26-15,-9-20-6 16,9 20 11-16,0 0-11 16,0-1-6-16,0 1 7 15,0 0 6-15,0 0 1 16,3 0-18-16,6 0 7 16,5 0 28-16,2 0-30 15,-1 0 11-15,7 0-16 16,1-2 11-16,3-3-5 15,0 0-6-15,5 1 0 16,-2 1 7-16,-1 0 6 16,-1 3-13-16,-3 0 0 15,2 0 12-15,1 0-14 16,-3 0 2-16,-1 0 0 0,3 0-7 16,-2 0 17-1,0 0-10-15,0 0 0 0,-3 0 4 16,1 0-6-16,0 0 2 15,0-2 0-15,0 2-6 16,2 0 12-16,1 0-6 16,1-2 0-16,3 1 6 15,1-2-14-15,0 0 8 16,-2 0 0-16,-2-2-4 16,-3 0 9-16,-2 3-5 15,-4-1 0-15,-1 1 11 16,-6 0-23-16,1 2 12 15,-2-1 0-15,-3 1-1 16,-3 0 7-16,3-2-6 0,0 2 0 16,0-2 5-16,1 1-10 15,-1-1 6-15,2 0-1 16,2-2 0-16,-2 1 8 16,-1-2-8-16,-2 2 6 15,-2 1-3-15,-1 1 26 16,0 1-20-16,-2 0 26 15,0 0-19-15,0 0-2 16,0 0-14-16,0 0 0 16,0 0-75-16,0 0-86 15,0 0-88-15</inkml:trace>
  <inkml:trace contextRef="#ctx0" brushRef="#br0" timeOffset="166148.6987">5407 14439 88 0,'0'0'140'0,"0"0"-34"0,0 0-39 16,0 0-1-16,0 0 3 15,0 0 22-15,0 0-10 16,0 0-31-16,-21-23-14 15,20 23 22-15,-1 0-50 16,2 0 23-16,0 0 3 16,0 0-31-16,-1 0-1 15,1 0-2-15,0 9 0 16,0 5 7-16,0 4 9 16,1 3-2-16,5 3-14 15,2 0 1-15,-2 3 29 16,7-4-23-16,-4-1-5 0,0-4 1 15,-1-1 3-15,-1-5-6 16,-2-2 0-16,-2-3 8 16,-2-4-12-16,1-3 5 15,-2 0-1-15,0 0 29 16,0-3-15-16,0-14 2 16,0 0-16-16,-2-4 14 15,-1-3-19-15,0 0 5 16,-3 1 0-16,6-4-9 15,-4 4 14-15,4 0-11 16,0-1 6-16,0 2-29 0,0 1 26 16,0 1-26-1,2 3 29-15,6 5-5 16,0 3 8-16,0 4-13 0,1 2 10 16,2 3 0-16,-1 0-14 15,4 0 12-15,-1 8 2 16,2 4 0-16,0 4 15 15,0 2-2-15,-3 2 12 16,1 3-14-16,-4-2 3 16,-1 1-2-16,-1 0-12 15,-4-2 0-15,-3 1 17 16,0-4-21-16,0-2 4 16,0-2-92-16,-10-4-66 15,-5-4-167-15</inkml:trace>
  <inkml:trace contextRef="#ctx0" brushRef="#br0" timeOffset="166308.1161">5468 14541 462 0,'0'0'172'16,"0"0"-76"-16,0 0-85 15,0 0 16-15,0 0-20 16,0 0 9-16,72-9-32 15,-42 6-5-15,-2-1-202 16</inkml:trace>
  <inkml:trace contextRef="#ctx0" brushRef="#br0" timeOffset="166944.242">5838 14383 262 0,'0'0'113'0,"0"0"-20"15,0 0 7-15,0 0-10 0,0 0 5 16,0 0-69-16,27 76-5 15,-19-56 38-15,2 1-54 16,0-2 28-16,-2 1-5 16,-2 0-20-16,-3-1 19 15,3-4-26-15,-4-1-1 16,-1-8 2-16,-1-3 22 16,0-3-24-16,0 0 17 15,0 0 19-15,0-4 20 16,0-9-56-16,-6-3 0 15,0 1 4-15,-2-3-4 16,2-3 0-16,-2 1-2 16,2-4 5-16,0 2-21 15,6-2 15-15,0 5-4 16,0 3 7-16,0 3-33 0,0 5 33 16,4 1 0-16,5 2 2 15,3 1-22-15,-3 3 20 16,6 1 0-16,-2 0-3 15,1 0 6-15,1 3-3 16,1 7 0-16,-2 2 12 16,-1 2-16-16,-3 3 17 15,1 0-13-15,-5 2 24 16,1-1-12-16,-1-1 6 16,-3-1-8-16,1 0-6 0,0-2 19 15,-1-5-23 1,-2 0 0-16,1-5-2 0,1-3 1 15,1-1-17-15,2 0-156 16,-3-4-213-16</inkml:trace>
  <inkml:trace contextRef="#ctx0" brushRef="#br0" timeOffset="167724.4555">6240 14359 192 0,'0'0'320'0,"0"0"-231"0,0 0-66 15,0 0 65-15,0 0 6 16,0 0-58-16,0 25 57 15,0-12-33-15,6 4-26 16,0 0 7-16,4 2-38 16,-1 0 33-16,-3 1-14 15,7-2-18-15,-4 0 23 16,0-4-27-16,-3-3 1 16,-2-4-3-16,-2-5 13 15,-1 1-11-15,-1-3 0 0,0 0 8 16,0 0 5-16,0-1-13 15,0-12 0-15,0-1-5 16,-8-3 11-16,-1 0-6 16,-2-7 0-16,-2 2 9 15,2-4-24-15,1 2 15 16,0 0 0-16,1 3-14 16,4 2 23-16,2 0-9 15,3 2 0-15,0 0 1 16,0 2-12-16,0 3 11 15,9 3 0-15,2-1-8 16,2 5 21-16,-3 3-13 0,-1 2 0 16,2 0 8-1,-5 0-19-15,1 0 11 0,-1 1 0 16,0 9-10-16,-3 0 13 16,-3 4-3-16,0 0 0 15,0 0 3-15,0 0-10 16,0-4 7-16,0-1 0 15,0-1-4-15,9-2-20 16,0 0 22-16,3-2-4 16,0 0-3-16,-3 2-9 15,6-3 18-15,-5 4 0 16,-1-2-1-16,-5 2 6 16,-1 0-9-16,-3 1 4 15,0 1 0-15,0 1-7 0,0 1 3 16,0 0 4-1,-4 1 8-15,-2-2 7 16,0-1-19-16,2-2 4 0,4 0-11 16,0-1-69-16,-2-2-222 15,2-4-254-15</inkml:trace>
  <inkml:trace contextRef="#ctx0" brushRef="#br0" timeOffset="168736.7703">6523 14166 302 0,'0'0'104'0,"0"0"-41"16,0 0-37-16,0 0 95 16,0 0-55-16,0 0 8 15,0 0-5-15,79 55-25 16,-65-23-33-16,-4 6 0 15,-4 4 13-15,-5 0-24 16,-1 0 0-16,0-2 0 16,-17-2-16-16,-5-4-116 15,-9-2-77-15,-13-4-130 16</inkml:trace>
  <inkml:trace contextRef="#ctx0" brushRef="#br0" timeOffset="169217.0743">5198 14405 226 0,'0'0'145'0,"0"0"-49"15,0 0-70-15,0 0 90 0,0 0-10 16,0 0-42 0,0-23-7-16,0 23-43 0,0 9-14 15,0 10 58-15,0 4-55 16,0 5 48-16,0 4-43 15,0 4-7-15,0 7 3 16,0 1-4-16,0 2-1 16,6-3-135-16,2-5-95 15</inkml:trace>
  <inkml:trace contextRef="#ctx0" brushRef="#br0" timeOffset="306627.6787">1877 6437 274 0,'0'0'100'0,"0"0"5"0,0 0-69 16,0 0 43-16,0 0 0 15,0 0-34-15,0 0 34 16,0 0-62-16,-33-40 2 16,30 40 73-16,0-1-90 15,0 1 29-15,-2 0-31 16,-2 0 8-16,-6 0-33 0,-4 3 34 15,1 7-9 1,-2 3 0-16,3 1 19 0,-2 0-19 16,1 0 0-16,1 1 2 15,0 1-14-15,-1-2 12 16,1 2 0 0,0 2-2-16,0 3 18 0,1 2-19 15,1 5 3-15,-4 2 0 16,-3 4-16-16,-4 8 18 15,-2-3-2-15,5 1 0 16,1-2 12-16,8-1-18 16,5-1 6-16,7 2 0 15,0 2-14-15,0-1 22 16,3-2-8-16,1 2 0 16,2 1 15-16,-6 3-18 15,0 2 3-15,0 1 0 16,0 4-12-16,-9 3 12 0,2-1 0 15,2 1-5 1,2-3 27-16,3-4-32 0,0 0 10 16,0 0 0-16,0-2-10 15,0 2 19-15,5 0-9 16,1 0 0-16,0 0 15 16,1 1-23-16,-1 2 8 15,0 0 0-15,-1 5-6 16,4 1 7-16,-2 0-1 15,0 0 0-15,-2-1 14 16,-1-2-17-16,-1 6 3 16,-3 2 0-16,0 4-12 0,0 2 19 15,0-5-7-15,0-1 0 16,-1-2 14-16,-4 0-24 16,1-2 10-16,1 0 0 15,1-1-17-15,1 0 29 16,-1 1-12-16,2 2 0 15,-1 6 16-15,-1-2-28 16,2 1 12-16,0 0 0 16,0-2-13-16,0 1 19 15,0 2-6-15,0 1 0 16,0-2 18-16,0-1-25 16,0 1 7-16,0-3 0 15,-5 1-15-15,-4 1 25 0,1-3-10 16,3-1 0-1,-3-3 12-15,2-1-21 0,0 2 9 16,1 2 0-16,-4 1-15 16,2-4 23-16,-1-1-8 15,-2-2 0-15,-2-1 15 16,0 0-19-16,1 1 4 16,-3 0 0-16,5-1-20 15,-3-1 41-15,3-4-21 16,0 1 0-16,-2-1 7 0,4-1-23 15,1 0 16-15,0 0 0 16,0-1-4-16,-3 1 4 16,2 1 0-1,-2 2 0-15,-3 2 10 0,-2 8-12 16,-5 2 2-16,-2 5 0 16,-3-1 4-16,-1-5 3 15,3-2-7-15,3-2 0 16,2-1 30-16,5-2-28 15,-4-4-2-15,9-3 0 16,-2-2-13-16,2 1 17 16,4-3-4-16,-1-1 0 15,4 2 24-15,0 2-32 16,-2 1 8-16,2 2 0 16,0-1-13-16,0 0 22 0,0-1-9 15,0 1 0-15,2 3 13 16,4 6-26-16,2 1 13 15,0 3 0-15,0 1-5 16,3 0 6-16,-2 0-1 16,1 1 0-16,1 1 16 15,-2 2-18-15,5-4 2 16,-1-1 0-16,0-2-13 16,2-1 23-16,3 0-10 15,0 2 0-15,0 1 10 16,0 0-19-16,-4 2 9 15,3 1 0-15,1 2-8 0,2-4 17 16,3-1-9 0,7-3 0-16,3-6 0 0,10 1-14 15,4-3 14-15,15-4-63 16,5-15-130-16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51:37.024"/>
    </inkml:context>
    <inkml:brush xml:id="br0">
      <inkml:brushProperty name="width" value="0.05292" units="cm"/>
      <inkml:brushProperty name="height" value="0.05292" units="cm"/>
      <inkml:brushProperty name="color" value="#FF0000"/>
    </inkml:brush>
  </inkml:definitions>
  <inkml:trace contextRef="#ctx0" brushRef="#br0">3598 5988 480 0,'0'0'46'0,"0"0"21"16,0 0 15-16,0 0-2 16,0 0-9-16,0 0-3 15,0 0 25-15,0 0-13 16,-28-18-71-16,28 18 4 15,0 0 0-15,0 0-13 16,0 0 0-16,6 0-23 16,12 5 47-16,11 1-24 15,3 0 0-15,5-1 14 16,2-2-11-16,2-1-3 16,-2-2 0-16,-3 0-6 0,-6 0 11 15,-5 0-5-15,-7 0 0 16,-4 0 17-16,-7 0-28 15,-3 0 11-15,1 0-31 16,-2-2 7-16,-2-1-83 16,-1 3 17-16,0 0-20 15,0 0-80-15,0 0-144 16</inkml:trace>
  <inkml:trace contextRef="#ctx0" brushRef="#br0" timeOffset="3028.3059">6010 5254 639 0,'0'0'165'0,"0"0"-125"16,0 0 73-16,0 0 25 15,0 0-110-15,0 0 54 16,0 0-82-16,-9 3 0 16,9 16 3-16,0 8 16 15,0 5 0-15,8 3 7 16,3 2-24-16,1 0 36 15,3-2-38-15,-1-1 0 16,-1-5 0-16,-3-6 19 16,-4-4-19-16,-2-7 0 15,0-6 3-15,-1-2-23 0,0-4-41 16,0-2-91 0,1-18-164-16</inkml:trace>
  <inkml:trace contextRef="#ctx0" brushRef="#br0" timeOffset="3314.6072">6483 5375 734 0,'0'0'141'15,"0"0"-111"-15,0 0-18 16,-63 71 119-16,41-39-66 0,-5 3-6 15,3 6-14 1,-3 1-31-16,2 2 22 0,-1 1-35 16,1 0 8-1,0-1 13-15,1-2-10 0,6-6 12 16,-1-2-24-16,5-6 11 16,1-6-15-16,5-9 4 15,7-8-16-15,1-5 0 16,0 0-157-16,4-13-212 15</inkml:trace>
  <inkml:trace contextRef="#ctx0" brushRef="#br0" timeOffset="3611.1667">6556 5760 831 0,'0'0'112'0,"0"0"-85"16,0 0 49-16,0 0-63 15,0 0 73-15,0 0-3 16,0 87-64-16,0-48 32 16,0 2-22-16,4 0-16 15,1-2 20-15,-1-3-22 16,1-3-1-16,-1-10-10 15,1-6 10-15,3-8-29 0,0-9-39 16,4 0-126-16,6-26-32 16,-1-14-443-16</inkml:trace>
  <inkml:trace contextRef="#ctx0" brushRef="#br0" timeOffset="3996.3933">6969 5707 184 0,'0'0'729'16,"0"0"-657"-16,0 0 46 15,0 0-18-15,-97-5-59 0,69 16 30 16,-2 5-53 0,6 1-18-16,6 0 21 0,6 2-14 15,9-5-7-15,3-1 0 16,0 0 6-16,20-5-14 15,8-5 8-15,8-1 0 16,0-2 10-16,4 0 3 16,-6 1-10-16,-8 5-3 15,-7 2 10-15,-12 6-28 16,-5 8 18-16,-2 4 0 16,-3 8 5-16,-18 3-2 15,-3 0 25-15,-6-1-4 16,2-3-20-16,-1-6 25 15,3-2-29-15,-1-5 0 16,8-7-3-16,0-4 3 0,6-6-26 16,1-3-101-16,0-5-387 15</inkml:trace>
  <inkml:trace contextRef="#ctx0" brushRef="#br0" timeOffset="7010.3921">11420 5126 154 0,'0'0'499'0,"0"0"-487"16,0 0 63-16,0 0-23 15,0 0-44-15,0 0 71 16,0 0-53-16,39-62-12 16,-3 62 17-16,12 0-1 15,12 9-25-15,9 0-5 0,11-3 24 16,7-4-15-1,4-2-9-15,-4 0 0 0,-2-6-9 16,-10-8 9-16,-7 0-1 16,-15 0-53-16,-15 6-79 15,-16 2 36 1,-18 3-139-16,-4 3-1 0</inkml:trace>
  <inkml:trace contextRef="#ctx0" brushRef="#br0" timeOffset="7211.6341">11726 5168 143 0,'0'0'228'16,"-84"19"-126"-16,59-10-88 15,8 0 28-15,7-1-31 16,8-1 31-16,2 0 38 0,17-2-52 16,22-2 73-16,23-3-26 15,26 0-57-15,25-8 24 16,23-14-42-16,9-1-16 15,7-9 15-15,-4-7-377 16</inkml:trace>
  <inkml:trace contextRef="#ctx0" brushRef="#br0" timeOffset="16313.5458">17925 3121 281 0,'0'0'433'0,"0"0"-369"16,0 0-54-16,0 0-1 16,0 0 12-16,0 0-6 15,0 0-30-15,0 0-25 16,13 0-114-16,6-1-128 0</inkml:trace>
  <inkml:trace contextRef="#ctx0" brushRef="#br0" timeOffset="16703.3586">18938 3160 544 0,'0'0'303'0,"0"0"-239"15,0 0-48-15,0 0 52 16,0 0-18-16,0 0-7 16,3 0 6-16,-3 0-38 15,0 0-11-15,0 2 0 16,4 2-139-16,0 1-46 0,4-3 65 15,4-2-270-15</inkml:trace>
  <inkml:trace contextRef="#ctx0" brushRef="#br0" timeOffset="17103.3611">20104 3142 783 0,'0'0'117'0,"0"0"-80"16,0 0 35-16,0 0 2 0,0 0-73 15,0 0 53 1,-5 0-54-16,5 0-22 0,0 0 22 15,0 0-168-15,2 4 76 16,5-1-83-16,2-3-183 16</inkml:trace>
  <inkml:trace contextRef="#ctx0" brushRef="#br0" timeOffset="17483.5089">21115 3120 269 0,'0'0'507'0,"0"0"-429"15,0 0-67-15,0 0 5 0,0 0 16 16,0 0-19-16,0 0-13 15,0 0 0-15,0 1-44 16,3 3-34-16,2-2-69 16,2-2-223-16</inkml:trace>
  <inkml:trace contextRef="#ctx0" brushRef="#br0" timeOffset="17886.7134">22317 3185 546 0,'0'0'132'0,"0"0"-107"0,0 0 9 15,0 0-16 1,0 0 108-16,0 0 9 0,0 0-104 15,1 0 28-15,-1 0-59 16,0 0 0-16,0 0-7 16,2 0-27-16,3 0-13 15,2 0-74-15,6 0-28 16,4 0-131-16</inkml:trace>
  <inkml:trace contextRef="#ctx0" brushRef="#br0" timeOffset="18149.9">24072 3259 771 0,'0'0'27'15,"0"0"-27"-15,0 0-40 16,0 0-253-16,0 0-155 16</inkml:trace>
  <inkml:trace contextRef="#ctx0" brushRef="#br0" timeOffset="19260.9724">6920 7313 505 0,'0'0'92'0,"0"0"-60"15,0 0 117-15,0 0-5 0,0 0-25 16,0 0 21-16,13-17-83 16,-13 15 24-16,-1 2-57 15,-14 0-2-15,1 0-8 16,-8 8-14-16,0 14 10 16,-4 8-14-16,2 7 12 15,-1 5-8-15,6 3 0 16,5 2 20-16,5-2-25 15,9-4 5-15,0-4 0 16,5-7-13-16,14-8 25 16,5-4-12-16,9-11 0 15,1-7 17-15,5 0-30 0,-3-10 13 16,-5-9-21 0,-7-3 18-16,-9 5-62 0,-10 0 47 15,-5 4 11-15,-1 4-3 16,-18 5 0-16,-10 3-13 15,-2 1 6-15,1 0-1 16,2 11 26-16,6 1-8 16,11 3 0-16,8-2-61 15,3-3-103-15,8-3-119 16,14-7-326-16</inkml:trace>
  <inkml:trace contextRef="#ctx0" brushRef="#br0" timeOffset="19563.3447">7359 7570 818 0,'0'0'118'0,"0"0"-104"16,0 0 92-16,-84 45 8 15,54-25-98-15,0 2 73 16,0 6-69-16,-3 5 1 15,-4 3 7-15,-3 6-9 16,-8 6-3-16,-2 3-14 16,-3-1 27-16,2 1-22 0,1-2-7 15,6-4 0-15,10-4-8 16,9-7 13-16,7-5-5 16,9-5 0-16,1-9-99 15,5-5 10-15,2-10-87 16,-2 0-103-16,3-3-380 15</inkml:trace>
  <inkml:trace contextRef="#ctx0" brushRef="#br0" timeOffset="19858.6354">7021 8043 768 0,'0'0'100'16,"0"0"-69"-16,0 0 45 15,0 0-9-15,0 0-63 16,0 0 92-16,20 50-53 16,-15-22-33-16,0 4 55 15,-4 1-59-15,1-1 2 16,-1-4 1-16,1-5 9 15,-2-6-18-15,1-7 0 16,4-6-36-16,3-4-47 16,6-3-191-16,1-20-285 15</inkml:trace>
  <inkml:trace contextRef="#ctx0" brushRef="#br0" timeOffset="20247.7588">7391 7925 443 0,'0'0'281'0,"0"0"-216"16,0 0-24-16,0 0 42 16,0 0 26-16,0 0-64 0,-55 56 5 15,34-34-3 1,3-3-42-16,5-2 67 0,7-3-44 15,3-3-22-15,3-2 16 16,0-1-9-16,6-1-13 16,12 2 1-16,7-4 21 15,0 3-23-15,-1-1 1 16,0 0 0-16,-5 5-5 16,-8 3 12-16,-5 2-7 15,-6 6 7-15,0 2 5 16,-8 4 27-16,-12-4-23 15,-2 1-14-15,-4-2 18 16,-2-2-10-16,-4 0-10 16,1-1 0-16,-6-8-108 0,1-4-243 15</inkml:trace>
  <inkml:trace contextRef="#ctx0" brushRef="#br0" timeOffset="23659.9697">9373 1441 156 0,'0'0'425'16,"0"0"-336"-16,0 0-78 0,0 0 11 16,0 0 42-16,0 0-43 15,0 0 24-15,14 23 6 16,-8-10 16-16,0 4-4 16,1 1-60-16,0 1 62 15,-1 2-30-15,2 1-25 16,-2 2 21-16,0-1-14 15,1 0-16-15,-1-4 3 16,-1 3 4-16,2-7-8 16,0-2 0-16,-2-7 14 15,1-1-20-15,-1 0 6 16,-1-5-8-16,4 0-49 0,0-5-166 16,2-17-77-1</inkml:trace>
  <inkml:trace contextRef="#ctx0" brushRef="#br0" timeOffset="23966.516">9638 1506 754 0,'0'0'86'0,"0"0"-42"16,0 0-9-16,0 0 2 15,0 0-23-15,0 0-11 0,5 5-3 16,0 10 29-16,2 6-7 16,-1 2 58-16,-1 0-48 15,1 4-17-15,-2-5 22 16,1 1-34-16,2-3-1 16,-3-3 3-16,-1 0 11 15,-1-6-16-15,3-2 0 16,-4-2-16-16,1-5-11 15,-2-1-182-15,0-1-23 16,-11 0-351-16</inkml:trace>
  <inkml:trace contextRef="#ctx0" brushRef="#br0" timeOffset="24427.0018">9294 1641 483 0,'0'0'159'0,"0"0"-83"15,0 0-33-15,0 0-17 16,0 0 20-16,0 0 9 0,28 32 2 15,-14-13-16 1,2 3-24-16,2 2 28 0,3 1-37 16,3-3 8-16,0 1-10 15,3-1 12-15,0-5-19 16,1 0 1-16,2-1 0 16,-3-5-5-16,-2-4 9 15,-1-4-4-15,-3-3 0 16,3 0 15-16,1-7-9 15,3-13-6-15,1-2 0 16,0-9 2-16,1-2 3 16,-4-3-5-16,-2 0 0 15,-8-1 12-15,-2 4-21 16,-4 2 9-16,-4 6-20 16,1 5 8-16,-4 9-69 15,-1 3-53-15,-2 5-34 0,0 3-400 16</inkml:trace>
  <inkml:trace contextRef="#ctx0" brushRef="#br0" timeOffset="35908.5197">11405 9561 220 0,'0'0'286'0,"0"0"-260"15,0 0 3-15,0 0 33 16,0 0 29-16,0 0 0 16,0 0-63-16,0 0-14 15,60-10 33-15,-35 9-40 16,-3 0 20-16,1-1 7 15,4 2-29-15,-1-1 36 16,3-1-39-16,0 2 0 16,3-4 18-16,-1 1-7 15,5 1-10-15,4-2 3 16,1 1 12-16,6-2-4 0,-3 2-4 16,3 3 21-16,-2 0-14 15,3 0-3-15,0 0-14 16,1-2 0-16,0 2 13 15,2-3-14-15,-1-1 1 16,-3-1 0-16,-1 2 1 16,-4 1 8-16,-2 0-9 15,-6 2 0-15,-3 0 19 16,-5 0-29-16,-1 0 10 16,-1 0 0-16,-5 0-8 15,-2 0 17-15,-2 0-9 16,-8 0 0-16,-1 0 15 0,-3 0-26 15,0 0 11-15,0 0 0 16,1 0-7 0,-2 0 14-16,-1 0-7 0,3 0 0 15,-3 0 9-15,2 0-26 16,0 4 17-16,3 5-56 16,-3-3-150-16,-3-4-361 15</inkml:trace>
  <inkml:trace contextRef="#ctx0" brushRef="#br0" timeOffset="50324.2359">8225 9614 787 0,'0'0'185'0,"0"0"-110"16,0 0-64-16,0 0 73 15,0 0-31-15,0 0-49 16,0 0 10-16,0 0-14 15,0-7 0-15,0 32-8 16,4 6 17-16,2 5-2 16,-1 3-7-16,-1-5 11 15,2 0-4-15,0-2-1 16,1-4-6-16,-2-4 0 16,0-4 17-16,4-5-34 15,-1-4 16-15,4-11-159 16,-2 0-99-16,6-11-309 15</inkml:trace>
  <inkml:trace contextRef="#ctx0" brushRef="#br0" timeOffset="50745.5009">8447 9762 607 0,'0'0'193'16,"0"0"-61"-16,0 0-72 15,0 0 2-15,0 0-55 16,0 0 8-16,0 4-15 16,0 10 0-16,0 3-1 15,6 1 14-15,2-1-13 0,2-5 0 16,2-2 8 0,0-6-13-16,7-4 7 0,-4 0-2 15,3-3 18-15,-1-13-7 16,-1-4-11-16,-2 0 0 15,-1-3 20-15,-6 4-25 16,-2 2 5-16,-1 5 0 16,-4 5 51-16,0 5-29 15,0 2 23-15,0 0-42 16,0 0 19-16,0 0-44 16,0 5 20-16,0 11 2 15,1 7-6-15,-1 0 17 16,2 6-11-16,-2-3 0 15,0-1 17-15,0 1-29 16,0-3 12-16,0-2-5 0,-2-6-67 16,-2-6-224-1,3-8-284-15</inkml:trace>
  <inkml:trace contextRef="#ctx0" brushRef="#br0" timeOffset="51101.6157">8881 9915 362 0,'0'0'111'0,"0"0"-12"15,0 0-15-15,-103 75 45 16,73-51-46-16,3-4 10 15,-2 3-44-15,-1-3-16 16,0 2 43-16,-4 2-56 16,-2 0 18-16,-6 2-12 15,5-3-19-15,1-3 24 16,6-3-21-16,6-2-3 16,7-5-1-16,4 2 4 15,6-5-10-15,2-3 0 16,4 0-8-16,1-4-1 15,0 0-61-15,0 0-61 16,0 0-39-16,6 0-73 16,6 0-333-16</inkml:trace>
  <inkml:trace contextRef="#ctx0" brushRef="#br0" timeOffset="51452.7212">8687 10270 663 0,'0'0'149'0,"0"0"-148"16,0 0 48-16,0 0 40 16,0 0-26-16,0 0 2 15,0 65-25-15,0-42-19 16,0 3-15-16,3 3 15 16,3 2-19-16,0-5-2 15,-1-3 5-15,-1-2-3 16,0-10-2-16,2-7-9 15,2-4-161-15,1-3-115 16</inkml:trace>
  <inkml:trace contextRef="#ctx0" brushRef="#br0" timeOffset="51862.4677">9054 10226 406 0,'0'0'367'16,"0"0"-224"-16,0 0-70 0,0 0 31 15,0 0-51 1,0 0-34-16,-69 3 18 0,55 9-37 16,-2 1 6-16,11 3 1 15,2-1-7-15,3-3 0 16,0-1-4-16,0-5 18 15,0 1-14-15,8-3 0 16,9-1 0-16,-1-3 2 16,1 2-2-16,-1 1 0 15,-4 2-1-15,-3 0 14 16,-3 4-15-16,-3 2 2 16,-3 4 0-16,0 4 13 15,-7 3 21-15,-11 3 4 16,-3 1 0-16,-4-1-32 15,-2-1 23-15,3-4-17 0,-2-4-12 16,4-3 0 0,3-1-2-16,-1-3-60 0,1-6-248 15</inkml:trace>
  <inkml:trace contextRef="#ctx0" brushRef="#br0" timeOffset="58580.1457">4985 13054 308 0,'0'0'25'0,"0"0"-8"0,0 0-14 16,0 0 4-16,0 0 15 15,89 13 17-15,-59-10-25 16,3 0 36-16,3 2-22 16,6 1-13-16,4-1 50 15,2-2-41-15,1 1-17 16,2-1 17-16,-3 2-15 15,-3-5 4-15,-7 2-6 16,-1-2 4-16,-7 0 10 16,-6 2-21-16,-5-2 5 15,-8 0 14-15,-5 0-8 16,-2 0-11-16,-4 0 0 16,0 0 6-16,0 0-4 15,0 0-2-15,0 0 0 16,0 0 4-16,0 0 3 0,0 0-14 15,0 0-78-15,0 0-239 16</inkml:trace>
  <inkml:trace contextRef="#ctx0" brushRef="#br0" timeOffset="67642.9541">9345 12171 573 0,'0'0'43'0,"0"0"20"15,0 0 26-15,0 0-24 16,0 0 20-16,0 0-33 15,0 0-12-15,-81-19-24 16,68 24-1-16,-2 10-1 16,3 4-14-16,2 6 0 0,1 0 28 15,6 0-16-15,3 2-12 16,0-5 0-16,1-4 20 16,11-1-38-16,3-6 18 15,1-3 0-15,1-5-7 16,-2-3 23-16,1 0-16 15,-2 0 0-15,0-9 13 16,-4-6 0-16,-3-1-13 16,-5-1 0-16,-2-2-11 15,0-1 17-15,0 1-6 16,-11-3 0-16,-4 3 16 16,0-1-26-16,-1-1 10 0,2 0 0 15,4 1-11 1,0 0 22-16,4 0-11 0,3 1 0 15,3-1 15-15,0 2-32 16,0 0 17-16,5 2 0 16,12 3-12-16,-1 3 2 15,4 3 10-15,-3 4 0 16,2 3 3-16,-2 0-24 16,0 6 21-16,-1 11 0 15,-5 5-11-15,-2 2 9 16,-7 5 2-16,-2-1 0 15,0-1 8-15,-4 2-8 16,-8-4 0-16,-1-1 0 0,1-2-7 16,1-2 21-1,2-2-28-15,5-1-3 0,3-4-195 16,-1-4-119 0</inkml:trace>
  <inkml:trace contextRef="#ctx0" brushRef="#br0" timeOffset="68063.3083">9005 12726 401 0,'0'0'236'16,"0"0"-220"-16,0 0 16 15,0 0-27-15,0 0 21 0,0 0 61 16,31 0-44 0,1-7 35-16,4-3-50 0,2 1-22 15,-1-1 7-15,5 0-13 16,0 1 0-16,-3 0-1 16,-5 3 6-16,-7 4-17 15,-5 2-9-15,-7 0-154 16,-6 5-73-16</inkml:trace>
  <inkml:trace contextRef="#ctx0" brushRef="#br0" timeOffset="68353.7019">9165 12947 617 0,'0'0'11'0,"0"0"-8"16,0 0 16-16,0 0-10 16,-2 82 40-16,2-53-12 15,0 2-35-15,0 1 16 16,0-1-5-16,2-2-13 15,5-5 0-15,-1-7-3 16,6-7-8-16,4-10-183 16,1 0-157-16</inkml:trace>
  <inkml:trace contextRef="#ctx0" brushRef="#br0" timeOffset="68709.8026">9478 12984 708 0,'0'0'64'16,"0"0"1"-16,0 0-4 15,0 0 38-15,-82 13-35 16,73-3-59-16,6 3 22 0,1 0-27 16,2 0 0-1,0 2-12-15,9-3 18 0,7-1-6 16,7 1 0-16,-2-2 12 15,1-1-17-15,-4-3 5 16,-5 3 0-16,-2-1-12 16,-8 4 18-16,-3 0-6 15,0 5 0-15,-1-3 12 16,-17 5-5-16,-3 1 14 16,-2-1 0-16,-2-2 13 15,1 0-26-15,2-2-6 16,2 2-2-16,2-2 11 15,7-1-31-15,0-5-127 16,-2-2-233-16</inkml:trace>
  <inkml:trace contextRef="#ctx0" brushRef="#br0" timeOffset="539881.8576">8893 13991 305 0,'0'0'15'0,"0"0"52"16,0 0-47-16,0 0 89 15,0 0-9-15,0 0-45 16,0 0-9-16,0 0-27 15,29 1 28-15,18-1 40 16,14 0-80-16,16-11 36 16,18-2-43-16,12 0 0 15,17 2-12-15,-2-6-162 16,-2-18-444-16</inkml:trace>
  <inkml:trace contextRef="#ctx0" brushRef="#br0" timeOffset="628985.8785">9211 14258 233 0,'0'0'24'0,"107"-10"-17"16,-40-7 12-16,3 1 28 0,2-1-47 15,4 2 25-15,-1 0-25 16,2 1 4-16,-4 0-11 16,-7 4-91-16,-8 0-156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53:03.830"/>
    </inkml:context>
    <inkml:brush xml:id="br0">
      <inkml:brushProperty name="width" value="0.05292" units="cm"/>
      <inkml:brushProperty name="height" value="0.05292" units="cm"/>
      <inkml:brushProperty name="color" value="#FF0000"/>
    </inkml:brush>
  </inkml:definitions>
  <inkml:trace contextRef="#ctx0" brushRef="#br0">16233 8026 282 0,'0'0'101'15,"0"0"-26"-15,0 0 41 16,0 0-65-16,0 0 50 16,0 0-35-16,0 0 4 15,0 0 14-15,-31-20-45 16,31 17 14-16,-2 3 14 16,2 0-63-16,0 0 51 15,0 0-55-15,0 0 6 0,0 0-20 16,20 0 27-16,14 0-13 15,18 0 0-15,12 0 27 16,8 0-38-16,5-7 11 16,-1 0 0-16,-1-3-24 15,-6 3 35-15,-10-1-11 16,-8 2 0-16,-12 2 21 16,-14 3-32-16,-10 0 11 15,-7-1 0-15,-5 2-26 16,-1 0 34-16,-2 0-8 15,2 0 0-15,-2 0 10 16,0 0-23-16,1 0 13 16,-1 0 0-16,0 0-17 15,0 0 28-15,0 0-21 16,0 0 10-16,0 0-107 0,0 0 56 16,0 0-18-16,0 0-40 15,0 7 23-15,0 0-167 16,0-4-142-16</inkml:trace>
  <inkml:trace contextRef="#ctx0" brushRef="#br0" timeOffset="22952.3574">7229 15847 157 0,'0'0'29'0,"0"0"15"16,0 0-39-16,0 0 37 16,0 0 7-16,0 0-31 15,0 0 30-15,0 0-37 16,0 0 26-16,-2-7 15 16,2 7-16-16,0 0 12 15,-3 0-7-15,3 0-3 0,0 0 32 16,0 0-66-16,0 0 8 15,0 0-12-15,0 0 14 16,0 0-8 0,0 5 4-16,3 5 2 0,3 0 29 15,0 2-35-15,1-5 7 16,-2 3 10-16,8-4-17 16,-1 0 38-16,3-1-40 15,2-2-2-15,-1-1 28 16,-1-2-18-16,4 0-5 15,-2 0-4-15,2 0 24 16,-3-5-30-16,-2 0 3 16,-2-2 0-16,1-1 15 15,-3 1-4-15,1 0-11 0,-2 2 0 16,-6-1 21 0,3 2-21-16,-5 1 0 0,1 2 2 15,0 1 4-15,-2 0 7 16,0 0-13-16,0 0 3 15,0 0 19-15,0 0-27 16,0 0 5-16,0 0 0 16,0 0-14-16,0 0-77 15,1 0-20-15,2 0-23 16,0 0-265-16</inkml:trace>
  <inkml:trace contextRef="#ctx0" brushRef="#br0" timeOffset="24360.7395">8889 15859 261 0,'0'0'75'0,"0"0"-7"16,0 0-27 0,0 0 55-16,0 0-37 0,0 0 11 15,-9-21-9-15,9 20-53 16,0 1 32-16,0-1 1 16,0 1-26-16,0 0 51 15,0 0-52-15,0 0 1 16,-2 0-15-16,2 0 3 15,0 0-3-15,0 0 0 16,2 2 9-16,5 8-8 16,5 0-1-16,-3-1 0 15,0 1-1-15,-1-3 15 16,5 3-14-16,-3-4 0 16,7 2 11-16,1-5-15 15,2 2 4-15,6-2 0 0,1-3 4 16,-1 0 10-1,3 0-14-15,-5-2 2 0,1-7 10 16,-1 1-3-16,-2 2-9 16,-4-2 0-16,-1 1-13 15,-5 2 31-15,-2-2-18 16,-3 1 11-16,1 0-4 16,-2 1 30-16,-1 0-32 15,0-2 8-15,-2 2 4 16,2 0-1-16,-1 0-16 15,1 1 0-15,-1-2 5 16,2 3-10-16,-3 0 5 16,0 1 0-16,-3 1-6 15,5 1 23-15,-4-2-22 0,2 0 5 16,0 2-43-16,0 0-31 16,1 0-64-16,-4 0-47 15,0 0-181-15</inkml:trace>
  <inkml:trace contextRef="#ctx0" brushRef="#br0" timeOffset="524302.0002">11073 2116 434 0,'0'0'79'15,"0"0"25"-15,0 0-39 16,0 0 41-16,0 0 32 16,0 0-105-16,0 0 23 0,0-32 59 15,0 32-103 1,0 0 13-16,0 0-25 0,0 0 0 15,0 0-13 1,2 5 20-16,5 8-8 0,1 6 1 16,0 0 0-16,-3-2 4 15,2-2-4-15,0-5 0 16,-1-3 0-16,0-2 8 16,0-3-8-16,6-2 0 15,3-2 5-15,9-13 10 16,8-12-10-16,10-2-5 15,6-2 0-15,4 1-11 16,-1 2 10-16,-2 8-144 16,-7-1-151-16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54:35.754"/>
    </inkml:context>
    <inkml:brush xml:id="br0">
      <inkml:brushProperty name="width" value="0.05292" units="cm"/>
      <inkml:brushProperty name="height" value="0.05292" units="cm"/>
      <inkml:brushProperty name="color" value="#FF0000"/>
    </inkml:brush>
  </inkml:definitions>
  <inkml:trace contextRef="#ctx0" brushRef="#br0">15942 5107 387 0,'0'0'138'0,"0"0"-84"0,0 0 18 15,0 0-9-15,0 0-25 16,0 0 22-16,0 0-12 15,0 0-9-15,-7 0 2 16,7 0-40-16,0 0 24 16,0 0-4-16,0 0-17 15,0 0 24-15,0 0-28 16,0 0 0-16,0 0-4 16,0 0 14-16,0 0-11 15,0 2 1-15,2-2 0 16,9 0 3-16,3 0-3 15,7 0 0-15,4 0-7 16,6 0-83-16,2 0-118 16,0 0-297-16</inkml:trace>
  <inkml:trace contextRef="#ctx0" brushRef="#br0" timeOffset="2778.1152">15872 5046 105 0,'0'0'24'15,"0"0"15"-15,0 0 3 0,0 0-9 16,0 0-5-16,0 0 40 16,-34-4-44-16,34 2 47 15,-2 2 15-15,2-1-46 16,0 1 31-16,0 0-37 15,0 0-4-15,0 0 23 16,0 0-49-16,-1 0 22 16,1 0-11-16,0 0-8 15,0 0 7-15,0 0-14 16,0 0 0-16,0 0-2 16,0 0 12-16,0 0-10 15,0 0 5-15,9 0-3 16,9 0 23-16,7 0-7 15,3 0 4-15,5 0 25 0,2 0-45 16,2 0 23-16,0 0-16 16,5 0-2-16,-3-5 5 15,3 0-7-15,-1 2-5 16,1-1 6-16,3 2 6 16,-2-1-12-16,1-1 0 15,-2 4 2-15,0-3 1 16,-7 2 1-16,0 0-4 15,-5-2 5-15,-6 3 3 16,2-2 5-16,-6 2-13 16,-4-3 10-16,1 3 0 15,-4 0-10-15,-2 0 0 16,3 0-1-16,-6 0 9 16,0 0-8-16,1 0 0 15,-2 0 3-15,0 0-11 0,0 0 8 16,-3 0 0-16,1 0 0 15,-4 0 6-15,1 0-6 16,1 0 0-16,-2 0 0 16,2 3-4-16,-1 0 4 15,2 4-22-15,-4 0-145 16,0-1-134-16</inkml:trace>
  <inkml:trace contextRef="#ctx0" brushRef="#br0" timeOffset="3916.1165">19595 5109 500 0,'0'0'83'16,"0"0"-83"-16,0 0 20 15,0 0-16-15,0 0 30 16,0 0-25-16,15 7 3 15,9-5-3-15,7-2 12 16,8 0 21-16,3 0-11 16,4 0 10-16,6 0-38 15,-1-2 0-15,-3 1 13 16,-4 0-4-16,-5-1-12 16,-3 1 12-16,-3-1-10 0,-6 0 18 15,-5-1-20-15,-6 3 3 16,-7-2 8-16,-3 2-5 15,-6 0-6-15,0 0 21 16,0-1-3-16,0 1 20 16,0 0-38-16,0 0 4 15,0 0-10-15,0 0-3 16,0 0-30-16,0 0-115 16,0 0-210-16</inkml:trace>
  <inkml:trace contextRef="#ctx0" brushRef="#br0" timeOffset="9218.6538">19249 6274 239 0,'0'0'253'0,"0"0"-169"0,0 0-73 15,0 0-8-15,0 0 52 16,0 0 11-16,0 0 7 15,-10 1-56-15,10 1-4 16,0-1-26-16,17-1 22 16,12 4-9-16,12-4 0 15,12 0 17-15,6 0-19 16,9 0 2-16,2 0 0 16,6 0-7-16,3 0 13 15,3 0-6-15,1 0 0 16,2 0 18-16,2 0-25 15,4 0 7-15,4-4 0 16,1 3-15-16,8-2 23 16,2 0-8-16,2-2 0 15,2 2 7-15,-1 1-15 0,-4 2 8 16,-5 0 0 0,-7 0-7-16,-8 0 12 0,-7 0-5 15,-10 0 0-15,-3 0 15 16,-9 2-25-16,-4-2 10 15,-6 0 0-15,-4 0 3 16,-4 0 9-16,1 0-11 16,-5-4 4-16,0-3 4 15,-4-1 9-15,-2 1-18 16,-2 2 0-16,-7-2-6 16,-2 2 16-16,-4 2-10 15,-3 1 0-15,1 2 12 16,1 0-36-16,-2 0 13 15,-2 0-198-15,0 0-187 0</inkml:trace>
  <inkml:trace contextRef="#ctx0" brushRef="#br0" timeOffset="17728.0842">6223 5155 330 0,'0'0'77'0,"0"0"-34"16,0 0-4-16,0 0-9 15,0 0-11-15,0 0 71 0,0 0-44 16,0 0-39-1,4 8 45-15,-2-8-51 0,1 0 42 16,3 0-8-16,2 0-28 16,5-3 31-16,2 1-38 15,6 2 0-15,7 0-9 16,2 0 17-16,9 0-8 16,3 0 0-16,7 0 18 15,7 0-26-15,7-3 8 16,6-7-22-16,-2-7-95 15,-9-4-382-15</inkml:trace>
  <inkml:trace contextRef="#ctx0" brushRef="#br0" timeOffset="20078.0123">13319 1330 747 0,'0'0'128'16,"0"0"-16"-16,0 0-103 16,0 0 69-16,0 0 10 15,0 0-64-15,0-17 17 16,0 17-41-16,0 9 0 15,6 15-18-15,2 10 36 16,0 5-7-16,0 1 7 16,-1-1-4-16,2 0 1 15,-2-6-15-15,1-2 0 0,2-8-6 16,-1-3 7-16,-1-8-1 16,-1-3 0-16,5-8-66 15,2-1-53-15,2-14-244 16</inkml:trace>
  <inkml:trace contextRef="#ctx0" brushRef="#br0" timeOffset="20304.5249">13702 1610 928 0,'0'0'11'0,"0"0"-3"16,0 0 29-16,0 0 27 0,-5 78 14 16,-2-52-65-16,1 1-13 15,0-2 13-15,2-3-13 16,2-5-5-16,2-12-212 16,0-5-186-16</inkml:trace>
  <inkml:trace contextRef="#ctx0" brushRef="#br0" timeOffset="20618.5877">14105 1381 1007 0,'0'0'119'16,"0"0"-80"-16,0 0-37 16,0 0 17-16,0 0 26 15,0 0-31-15,0 33-2 16,0-8 43-16,0 3-38 16,0 0 20-16,3 3-34 15,-2-5-3-15,2-4 3 16,3-5 19-16,-2-4-22 15,0-7 0-15,1-3-25 0,5-3-30 16,1-6-81 0,3-17-234-16</inkml:trace>
  <inkml:trace contextRef="#ctx0" brushRef="#br0" timeOffset="21403.8337">14144 1380 540 0,'0'0'190'0,"0"0"-40"0,0 0-56 15,0 0 54-15,0 0-56 16,0 0-80-16,-20-14 19 15,14 26-29-15,-3 12-2 16,5 5 40-16,-1 2-39 16,2-1 25-16,3 1-22 15,0-1 12-15,0-4-12 16,6-7-4-16,3-7 0 0,3-4-14 16,2-8 29-16,8 0-15 15,4-5 4-15,6-15 11 16,-1-6-7-1,-4-4-7-15,-7 2-1 0,-1 1 0 16,-8 4 17-16,-6 2-17 16,-3 4 0-16,-2 5 6 15,0 5-6-15,0 5 8 16,0 0-5-16,0 2 2 16,0 0 0-16,0 0-8 15,1 14 3-15,1 8 0 16,2 6-1-16,2 2 1 15,2 1 0-15,0-3-2 16,-1-2 18-16,-1-5-16 16,-2-2 0-16,1-4 2 0,-1-3-20 15,2-9-86-15,-5-3-161 16,-1 0-522-16</inkml:trace>
  <inkml:trace contextRef="#ctx0" brushRef="#br0" timeOffset="22639.4485">14728 1205 57 0,'0'0'667'0,"0"0"-667"16,0 0 0-16,76 75-3 15,-50-35 9-15,-4 13-6 16,-7 5 0-16,-12 5 15 16,-3-1-30-16,-12-5 11 0,-23-4-233 15</inkml:trace>
  <inkml:trace contextRef="#ctx0" brushRef="#br0" timeOffset="22916.8443">12938 1398 686 0,'0'0'16'0,"17"91"-16"16,5-29 4-16,5 4 0 15,7 2 4-15,9 3-8 16,10-4 0-16,5-13-155 16</inkml:trace>
  <inkml:trace contextRef="#ctx0" brushRef="#br0" timeOffset="23748.3897">15865 1138 826 0,'0'0'91'15,"0"0"-72"-15,0 0-17 16,0 0-2-16,-82 78 55 16,65-30-33-16,6 5 8 15,8 6-1-15,3 3-21 16,1-6-7-16,20-5-1 15,6-7 0-15,8-12-2 16,8-12-31-16,4-15-147 16,-3-5-261-16</inkml:trace>
  <inkml:trace contextRef="#ctx0" brushRef="#br0" timeOffset="24178.9028">16184 1255 203 0,'0'0'718'0,"0"0"-625"16,0 0-52-16,0 0-32 16,0 0 34-16,0 0 1 15,72-73-34-15,-44 73 17 16,0 0-27-16,-1 17 0 15,-9 8-6-15,-8 8 8 16,-10 4-2-16,0 2 0 0,-11-1 4 16,-11-3-4-16,-1-5 1 15,-1-6-1-15,3-7 2 16,7-5-1-16,6-9-1 16,3-3 13-16,4 0-6 15,-1 0 5-15,2 0-12 16,0-3 0-16,0-4-5 15,6 7 7-15,9 0-2 16,2 0 0-16,5 5 5 16,0 8-16-16,2-1 11 15,1 4 0-15,-2-1-2 16,1-3 15-16,-4-3-26 0,-4-6-22 16,-1-3-259-16,-2 0-346 15</inkml:trace>
  <inkml:trace contextRef="#ctx0" brushRef="#br0" timeOffset="24383.6044">16664 1482 801 0,'0'0'292'0,"0"0"-256"15,0 0-33-15,0 0 9 0,0 0 50 16,-12 82-60-1,5-48 23-15,-3 0-24 0,4 2 5 16,4-8-12-16,2-10-153 16,0-13-136-16</inkml:trace>
  <inkml:trace contextRef="#ctx0" brushRef="#br0" timeOffset="24795.6476">16892 1213 932 0,'0'0'136'0,"0"0"-132"0,0 0 44 16,0 0-33-16,0 0-1 15,0 0-7-15,84-26 6 16,-73 35-13-16,-4 8 0 15,-7 5 0-15,0 2 0 16,-7 1 0-16,-7-3 0 16,-1-1 8-16,4-2 8 15,8-9-14-15,3 1-2 16,0-5 0-16,8-3-8 16,11 1 13-16,2-3-5 15,2 3 3-15,-6 2 7 16,-4 5-11-16,-7 4 1 15,-5 6 0-15,-1 3 4 16,-5 1-3-16,-14 2 36 0,-2-6-24 16,1-3 8-16,7-4-17 15,5-10-4-15,8-4-78 16,7-7-124-16,14-17-420 16</inkml:trace>
  <inkml:trace contextRef="#ctx0" brushRef="#br0" timeOffset="25027.6623">17227 1182 659 0,'0'0'387'0,"0"0"-295"16,0 0-8-16,0 0-48 0,0 0-19 16,0 0 11-16,65-2-2 15,-41 16 10-15,1 8-17 16,1 6-17-16,-8 5 19 15,-2 3-8-15,-9 3-13 16,-7 0 0-16,0 4 12 16,-9-1-12-16,-17-1 0 15,-7-2-12-15,-9-5-87 16,0-6-280-16</inkml:trace>
  <inkml:trace contextRef="#ctx0" brushRef="#br0" timeOffset="25829.1178">18153 1155 410 0,'0'0'411'0,"0"0"-316"0,0 0-25 15,0 0-4-15,0 0 0 16,0 0-38-16,-3-15-20 15,2 32-8-15,-3 10 24 16,-2 10 23-16,-2 9 16 16,1 3-45-16,0 6 23 15,6-1-34-15,1-4 9 16,0-5-14-16,20-10-2 16,10-4 0-16,11-10-12 15,8-10-116-15,0-11-106 16,-3 0-387-16</inkml:trace>
  <inkml:trace contextRef="#ctx0" brushRef="#br0" timeOffset="26245.197">18512 1218 936 0,'0'0'70'15,"0"0"-61"-15,0 0-8 16,0 0 25-16,0 0-16 0,0 0-6 16,85-26-1-1,-70 26 10-15,-7 4-17 0,-7 9 4 16,-1 2 0 0,0 5 7-16,-8 3 19 0,-6-2 22 15,3-1-36-15,1-3 2 16,6-3-13-16,4-4-1 15,0 0 0-15,0 0-3 16,9-3 8-16,7 2-5 16,0-7 0-16,1 2 14 15,-4 2-14-15,-6 2 0 16,-2 1 0-16,-5 5-10 16,0 3 17-16,0 3-7 15,-12 4 48-15,-4-2-34 16,0-1 24-16,5-2-38 15,5-6 2-15,6-4-4 16,0-8-45-16,6-1-92 0,15-3-179 16</inkml:trace>
  <inkml:trace contextRef="#ctx0" brushRef="#br0" timeOffset="26410.1087">18847 1528 950 0,'0'0'93'0,"0"0"-75"16,0 0 92-16,0 0-41 16,-50 79-64-16,43-62 15 15,4-3-20-15,3-7-50 16,0-7-218-16,10-1-466 0</inkml:trace>
  <inkml:trace contextRef="#ctx0" brushRef="#br0" timeOffset="26752.3107">19009 1184 971 0,'0'0'82'0,"0"0"-53"16,0 0 37-16,0 0-43 15,0 0 11-15,0 0-34 0,89-9 7 16,-78 25-17-1,-5 4 18-15,-6 4-8 0,0 2 0 16,-12 2 12-16,-6 0-15 16,0-6 3-16,3 0 0 15,5-7 3-15,5-4 6 16,3-6-9-16,2-2 0 16,0 2 6-16,8 0-1 15,7-2 6-15,8 0 7 16,-1-2 9-16,-2 1-19 15,0-2 9-15,-2 0-17 16,-1 0 17-16,-1-8-34 16,-3-7-104-16,-1-6-295 15</inkml:trace>
  <inkml:trace contextRef="#ctx0" brushRef="#br0" timeOffset="27009.7391">19343 1105 1166 0,'0'0'85'0,"0"0"-49"15,0 0-33-15,0 0 20 16,0 0-7-16,0 0 8 16,92 21 18-16,-66 1-42 15,-7 4 7-15,-2 6-6 16,-8 6 5-16,-9 7-5 0,0 3-1 15,-11 0 14 1,-17-2-15-16,-8-2 1 0,-7-8-93 16,-4-5-162-1,0-6-558-15</inkml:trace>
  <inkml:trace contextRef="#ctx0" brushRef="#br0" timeOffset="33201.7362">19843 1356 449 0,'0'0'491'0,"0"0"-390"16,0 0-75-16,0 0 30 16,0 0-17-16,0 0-14 0,-6 15-4 15,-5 14-13 1,-3 2 35-16,-2 0-43 0,2-1 0 16,0-5 3-16,5-5-3 15,6-10-129-15,3-10-326 16</inkml:trace>
  <inkml:trace contextRef="#ctx0" brushRef="#br0" timeOffset="34087.7672">20207 1098 785 0,'0'0'75'0,"0"0"-27"15,0 0 27-15,0 0 30 16,0 0-70-16,0 0 4 16,-78 33-36-16,68-6 2 15,0 6 37-15,6 2-40 16,4 0 31-16,0 3-27 16,2-1 4-16,16-6-6 15,10-6-2-15,8-8-2 16,3-12 0-16,1-5-186 15,-4-14-219-15</inkml:trace>
  <inkml:trace contextRef="#ctx0" brushRef="#br0" timeOffset="34559.6909">20406 1115 820 0,'0'0'130'0,"0"0"-117"16,0 0 3-16,0 0 31 15,0 0-6-15,0 0-9 0,71-34-16 16,-49 34-12 0,-2 0 4-16,-6 0-8 0,-3 0 0 15,-6 1-22-15,-5 7 32 16,0 4-10-16,0 0 23 15,-4 1-21-15,-6-3 33 16,1 1-19-16,2-4-12 16,5-2 0-16,2 5 5 15,0-3-9-15,2 0 0 16,12 0 7-16,2-4-5 16,1 2-2-16,1 0 0 15,-4 1-4-15,-5 5 8 16,1-1-4-16,-7 6 0 15,-3 3 5-15,0 0-8 0,0 6 6 16,-15-2 1-16,-2 0 41 16,-2 1-35-16,4-10 20 15,3-3-29-15,6-5 2 16,5-5 9-16,1-1-12 16,0 0-84-16,9-6-164 15,10-15-655-15</inkml:trace>
  <inkml:trace contextRef="#ctx0" brushRef="#br0" timeOffset="36076.4798">20510 1066 784 0,'0'0'70'0,"0"0"80"16,0 0-56-16,0 0 20 16,0 0-52-16,0 0-30 15,-20-21-20-15,20 21-21 0,0 17 9 16,0 6 0 0,0 4 41-16,0 1-28 0,3 0 14 15,6-2-7-15,3 1-15 16,3-4 19-16,0-7-24 15,2-4 5-15,-1-4-8 16,0-8 12-16,1 0-9 16,3-3 10-16,3-15-4 15,-1-2 8-15,-1-5-14 16,-3 2 0-16,-5 3 9 16,-4 0-1-16,-4 9-8 15,-4 5 8-15,-1 3-4 16,0 3 18-16,0 0-22 15,0 0-10-15,0 4 4 0,0 12-1 16,0 8 7 0,0 5 0-16,0 0 11 0,0 2-4 15,5-1-7-15,2-2 0 16,5-3-8-16,0-8 8 16,3-7-3-16,6-10-65 15,1-4-153-15,-4-22-276 16</inkml:trace>
  <inkml:trace contextRef="#ctx0" brushRef="#br0" timeOffset="36267.1237">21045 1209 979 0,'0'0'58'0,"0"0"-47"15,0 0 95-15,0 0-41 16,0 92-25-16,-3-63-7 15,-3 0-30-15,2 0-1 16,1-3-2-16,1-6-1 16,1-6-27-16,1-11-263 15,0-3-524-15</inkml:trace>
  <inkml:trace contextRef="#ctx0" brushRef="#br0" timeOffset="36734.6325">21206 1049 788 0,'0'0'290'15,"0"0"-204"-15,0 0-31 16,0 0 37-16,0 0-53 16,0 0-32-16,0 5-7 15,2 17 14-15,2 3 10 16,1 1-11-16,0 1-4 16,-2-4 18-16,0 1-27 15,2-4 0-15,-2-6 0 16,3-2 4-16,0-9-8 15,4-3-84-15,2-10-145 0,1-14-314 16</inkml:trace>
  <inkml:trace contextRef="#ctx0" brushRef="#br0" timeOffset="36976.9186">21421 985 900 0,'0'0'156'0,"0"0"-126"16,0 0-22-16,0 0 78 16,0 0 6-16,0 0-53 0,55 71 12 15,-40-43-17 1,0 0-20-16,-5 1 9 0,-1-2-22 16,-7 1-1-1,-2-1 1-15,0-3 18 0,-6 0-25 16,-8-2 6-16,-3-5-145 15,-3-7-243-15</inkml:trace>
  <inkml:trace contextRef="#ctx0" brushRef="#br0" timeOffset="48759.8843">13430 2263 648 0,'0'0'101'0,"0"0"-94"16,0 0 53-16,0 0 36 16,0 0 0-16,0 0-4 15,-1 1-35-15,1-1 6 16,0 0-8-16,0 0-2 16,0 0 23-16,0 0-46 0,0-12-9 15,0-6-16-15,0-3 10 16,0 6-13-16,1 4-2 15,1 6 0-15,-2 4-6 16,0 1 6-16,0 0-17 16,0 0 9-16,0 0-12 15,1 0 17-15,1 7 3 16,1-2 0-16,0-4-2 16,-1-1 2-16,2 0 0 15,6 0-2-15,2-10 6 16,4-7-18-16,0-1 7 15,-2 1-1-15,-6 4-6 0,-1 3 18 16,-2 7-4 0,-5 3 0-16,0 0-9 0,0 0 4 15,0 0-18-15,0 10 22 16,0 6-8-16,0 4 18 16,0-1-7-16,2-1-2 15,3-2 10-15,0-2-11 16,1-3 1-16,1-2-11 15,5-4-4-15,-1 2-125 16,4-4-135-16,-2-3-214 16</inkml:trace>
  <inkml:trace contextRef="#ctx0" brushRef="#br0" timeOffset="49427.0281">14100 2106 833 0,'0'0'114'16,"0"0"-49"-16,0 0 10 15,0 0 10-15,0 0-61 16,0 0-6-16,-3 20-17 16,8-1 11-16,4 2 7 0,1 1-19 15,-1-3 2 1,2-2 13-16,-3-7-10 0,1-5-2 15,3-5-3-15,4 0 9 16,3-9 8-16,6-13-17 16,-1-1-22-16,-6-2 7 15,-5 5-29-15,-5 8 25 16,-5 5 14-16,-3 4 5 16,0 3-11-16,0 0 7 15,0 0-24-15,0 14 19 16,0 6 9-16,0 0 8 15,5-4 6-15,0-3-13 0,-1-6 40 16,2-5-23-16,-1-2 11 16,5 0 21-16,5-3-33 15,3-16-2-15,4-2-15 16,4-3-103-16,-2-1-48 16,1 2-248-16</inkml:trace>
  <inkml:trace contextRef="#ctx0" brushRef="#br0" timeOffset="50515.1139">16266 2238 704 0,'0'0'97'0,"0"0"-93"0,0 0 109 15,0 0 16-15,0 0-26 16,0 0-29-16,-7 3-39 16,7-3 53-16,0-4-46 15,0-11-28-15,4-3-1 16,2-4-11-16,1 0 15 15,1 0-17-15,-4-1 10 16,1 3-10-16,-2 2 0 16,1 4 7-16,2 4-19 15,-3 5 12-15,0 3 0 16,-3 2-1-16,0 0-12 0,2 0 13 16,5 8-10-16,1 6 10 15,2 2-7-15,-5-2 13 16,2-1-6-16,-1-3 0 15,-3-2 5-15,1-4 2 16,-1-2-7-16,-1-2 0 16,1 0-10-16,1 0 23 15,1-3-13-15,2-13 5 16,4-2 0-16,-1-3 5 16,-1 0-10-16,1 1-23 15,-1 1 15-15,-4 7-64 16,3 5 4-16,-3 2-27 15,1 5-43-15,-2 0 32 16,0 0-1-16,2 7 14 0,-3 2 8 16,4 1-15-16,-2-2-54 15,-1 1-80-15</inkml:trace>
  <inkml:trace contextRef="#ctx0" brushRef="#br0" timeOffset="51310.2097">16882 2051 503 0,'0'0'416'0,"0"0"-329"15,0 0-5-15,0 0-37 16,0 0-22-16,0 0 8 0,0 19-14 16,0-2 22-16,0-2-21 15,1-1-15-15,7-1 37 16,-1-4-40-16,1-5 7 15,-1-4-9-15,1 0 13 16,5 0-11-16,5-13 15 16,-1-5-6-16,-3 1-18 15,-5 3 8-15,-2 6 1 16,-7 4-7-16,2 4-8 16,-2 0-8-16,0 10 14 15,0 10 9-15,0 1 4 16,0-2-4-16,0-2 0 15,0-5 4-15,0-3 3 16,0-4-3-16,8-5 10 0,0 0-6 16,7-5 20-16,4-12-27 15,3-7 7-15,2-2-16 16,0-2-54-16,-2 1-37 16,-1 4-130-16,-8 9-128 15</inkml:trace>
  <inkml:trace contextRef="#ctx0" brushRef="#br0" timeOffset="52413.8973">18490 2126 135 0,'0'0'522'0,"0"0"-421"15,0 0-61-15,0 0 128 16,0 0-56-16,0 0-26 15,0 0 17-15,-16 20-35 16,16-20-2-16,0-11-18 16,0-5-48-16,4-4 9 15,-1 1-9-15,2 1 3 16,-1 2-2-16,-3 9 0 16,1 4-1-16,-2 3 0 0,0 0-3 15,0 0-8-15,0 0 8 16,4 0 3-16,-1 0-9 15,3 0 11-15,0 0-2 16,3 1 0-16,2-1-1 16,-1 0-11-16,3-1 12 15,0-10-1-15,0-2-9 16,-1-2 14-16,-2 1-4 16,0 4 0-16,-3 3 11 15,-4 5-11-15,-3 1 0 16,0 1-14-16,0 0 12 15,3 0-18-15,-3 17 20 0,1 3 0 16,2 2 12-16,-1-1-9 16,4-4-3-16,2-1-5 15,3-8-14-15,5-3-136 16,-1-5-156-16,3 0-436 16</inkml:trace>
  <inkml:trace contextRef="#ctx0" brushRef="#br0" timeOffset="53081.8408">18861 1985 206 0,'0'0'299'0,"0"0"-160"15,0 0 0 1,0 0 58-16,0 0-26 0,0 0-77 16,3-9-9-16,-3 9-74 15,0 0 9-15,0 0-20 16,0 11 1-16,0 4-1 16,0 2 0-16,3 1 1 15,2-2 10-15,1-1-4 16,1-5-7-16,-2-4 0 15,-1-5 8-15,1-1-11 16,2 0 6-16,5-5-1 16,0-12 5-16,3-2-7 15,-5 1-6-15,-2 6 4 16,-5 4 4-16,-2 7-16 0,-1 1 14 16,0 0-24-16,2 9 13 15,-2 8-10 1,3 0 21-16,0 0 3 0,3-2 7 15,0-3-6-15,0-6-4 16,0-2 0-16,2-4-4 16,3 0 17-16,4-3-13 15,4-15 0-15,0-4 10 16,0-3-5-16,1-3-5 16,1 2-20-16,-3-3 0 15,3 5-50-15,-2 5-19 16,-3 7-151-16,1 10-356 15</inkml:trace>
  <inkml:trace contextRef="#ctx0" brushRef="#br0" timeOffset="54227.3768">20494 2185 254 0,'0'0'491'0,"0"0"-415"15,0 0 36-15,0 0 58 16,0 0-21-16,0 0-53 16,2-4-57-16,1-10-7 15,5-2-30-15,4-4 16 16,2-2-6-16,2 0 0 15,-2 0-13-15,-5 5 1 16,-3 5 0-16,0 7-11 16,-6 3 11-16,1 2-2 15,2 2-2-15,0 15-24 16,2 5 28-16,0 0 0 16,-1-3 1-16,5-4 2 15,-2-8 3-15,-1-2-6 0,2-5 0 16,4 0 6-16,2-3-4 15,4-14-2-15,2-6-3 16,-1 1-3-16,-1 0-25 16,-4 5 31-16,-5 6-4 15,-2 5 7-15,-6 6-17 16,1 0 9-16,-2 0-50 16,0 17 52-16,0 5 3 15,0 0 0-15,0 2 0 16,0-3 8-16,3-1-24 15,9-3-31-15,4-6-186 16,1-10-148-16</inkml:trace>
  <inkml:trace contextRef="#ctx0" brushRef="#br0" timeOffset="54895.0431">21111 2010 784 0,'0'0'145'0,"0"0"-61"16,0 0 22-16,0 0-27 15,0 0-58-15,0 0-13 16,0 19 5-16,0 0 9 16,1 1 33-16,4 1-50 15,1-6 8-15,1-3 9 16,0-2-20-16,1-7 11 16,0-3-11-16,5 0 3 15,0-8 25-15,4-7-30 16,-4-6 2-16,0 1 2 15,-5 3 5-15,-5 5-9 16,1 7 0-16,-4 5 1 16,0 0-8-16,0 0-6 15,0 6 13-15,0 10-15 16,0 4 26-16,0-1-11 0,0-5 0 16,5-4 12-16,1-5-13 15,3 0 1-15,1-5 0 16,6 0 6-16,1-8 6 15,5-9-11 1,4-4-1-16,2-3-6 0,0-1-6 16,4-3-60-16,-3 3-94 15,-6 3-174-15</inkml:trace>
  <inkml:trace contextRef="#ctx0" brushRef="#br0" timeOffset="63278.2393">13638 640 144 0,'0'0'259'15,"0"0"-179"-15,0 0 3 16,0 0-53-16,0 0 4 16,0 0 85-16,0 0-51 15,0-14-23-15,0 14 18 16,0 0-58-16,0 0 38 16,0 0-21-16,0 0-19 0,0 0 41 15,0 0-44-15,0 0 3 16,0 0-11-16,0 0 5 15,0 0 3-15,0 0-2 16,0 0 7-16,0 0-12 16,0 9 7-16,6 11 0 15,1 3 18-15,1 0-7 16,0-2 13-16,-1-7 2 16,-1-6-13-16,-2-5 4 15,-1-1-17-15,0-2 0 16,6 0 49-16,3 0-38 15,10-14 31-15,11-11 13 16,4-2-36-16,5-4-12 0,0-3-7 16,-2 3 0-1,0 4-8-15,1 4-12 0,2 8-124 16,-1 2-186-16</inkml:trace>
  <inkml:trace contextRef="#ctx0" brushRef="#br0" timeOffset="64614.8078">16427 514 546 0,'0'0'119'0,"0"0"-83"15,0 0 18-15,0 0 34 16,0 0-18-16,0 0-6 16,0 0-4-16,1-30-46 15,-1 29 42-15,0 1-54 16,0 0-2-16,0 0 0 15,0 0 3-15,5 2-3 16,3 15 0-16,-1 4 1 16,3 2 49-16,-1-2-43 15,-3 1-7-15,2-10 32 0,-1-3-13 16,-2-4-1 0,-1-5-10-16,5 0 11 0,9 0 9 15,12-20-2-15,13-5 5 16,12-6-31-16,3-5 19 15,4 6-39-15,-3 7-2 16,-4 0-155-16,-10 9-145 16</inkml:trace>
  <inkml:trace contextRef="#ctx0" brushRef="#br0" timeOffset="75864.5773">13717 2743 368 0,'0'0'338'16,"0"0"-295"-16,0 0 24 15,0 0-43-15,0 0-17 0,0 0 18 16,0 0-25-1,0 0 1-15,7 0-21 0,13 12 29 16,10 5-9-16,7-1 3 16,11 2 5-16,5-2 13 15,13 1-21-15,7-3 0 16,11-3 33-16,11 0-23 16,6-2-10-16,5-2 0 15,0 0 17-15,-4-3-23 16,-5-1 6-16,-6-3 0 15,-10 0-8-15,-7 0 15 16,-4 0-7-16,-12 0 0 16,-5 2 16-16,-6 2-27 15,-10-1 11-15,-4 0 0 16,0 1-12-16,-3-3 20 0,4-1-8 16,3 0 0-1,4 0 12-15,3 0-21 0,2 0 9 16,1-5 0-16,0 5-5 15,-2 0 5-15,-3 0 0 16,-3 0 0-16,-6 8 13 16,-2 4-23-16,0-1 10 15,1-1 0-15,2-3-10 16,0 0 12-16,0-4-2 16,-1 0 0-16,-3-3 8 15,3 2-11-15,0-2 3 16,4 0 0-16,0 0-8 15,6 0 18-15,5 0-10 16,6 0 0-16,6-5 2 0,1-8-3 16,1-3 1-16,-2-4 0 15,0-1-4-15,-1-7 6 16,1-2-2-16,0-2 0 16,-4-2 5-16,-6 0-1 15,-7 1-4-15,-7 6 0 16,-9 3-9-16,-9 7 14 15,-5 8-19-15,-12 7 3 16,-1 2-171-16,-20 6-181 16</inkml:trace>
  <inkml:trace contextRef="#ctx0" brushRef="#br0" timeOffset="76613.9055">14985 3155 459 0,'0'0'113'0,"0"0"-23"0,0 0 76 15,0 0-40 1,0 0-12-16,0 0-24 0,3-1-75 16,-3 1 21-16,0 2-15 15,3 15-21-15,4 6 72 16,2 7-70-16,2 2 20 16,3 4-18-16,0 1 17 15,2 2-20-15,1-3-1 16,-4-3 0-16,-2-4-13 15,-7-6 12-15,-4-7-133 16,-4-6-137-16,-25-10-236 16</inkml:trace>
  <inkml:trace contextRef="#ctx0" brushRef="#br0" timeOffset="76809.6759">14830 3419 301 0,'0'0'488'0,"0"0"-389"15,0 0-4-15,0 0 24 16,0 0-82-16,0 0 8 16,42-11-18-16,-11 8-16 15,7-2 11-15,6 0-16 16,5-3-6-16,7-1 0 16,4-2-23-16,-4 2-179 15,-9-2-380-15</inkml:trace>
  <inkml:trace contextRef="#ctx0" brushRef="#br0" timeOffset="77726.6664">13165 3313 600 0,'0'0'231'0,"0"0"-85"0,0 0-36 16,0 0-69-16,0 0-2 16,0 0-19-16,-52 37-9 15,44-3 24-15,4 7-35 16,4 2 3-16,0 2-6 16,19-1 11-16,5-3-8 15,9-10 0-15,2-10-45 16,5-14-54-16,-2-7-161 15,-3-15-308-15</inkml:trace>
  <inkml:trace contextRef="#ctx0" brushRef="#br0" timeOffset="77936.497">13495 3380 724 0,'0'0'192'0,"0"0"-148"0,0 0-1 15,0 0 28-15,0 0-26 16,0 0 3-16,-24 79-38 16,28-49-4-16,8 1 2 15,2-1-8-15,-1 0 0 16,-1-5 0-16,-1-1-5 16,2-10-111-16,-6-9-136 15,-1-5-432-15</inkml:trace>
  <inkml:trace contextRef="#ctx0" brushRef="#br0" timeOffset="78392.2135">13704 3370 730 0,'0'0'153'0,"0"0"-106"16,0 0 40-16,0 0 19 0,0 0-23 15,0 0-82-15,0 52 7 16,7-44-8-16,5-2 27 15,-1-3-27-15,3-3 0 16,4 0 5-16,-3-8 15 16,3-6-17-16,-3-2 8 15,-6 3-5-15,-3 3 11 16,-2 4 4-16,-4 4-4 16,0 2-16-16,0 0-2 15,0 0 1-15,0 11-4 16,0 9-6-16,0 4 20 15,0 0-7-15,3-3-3 0,3-4 10 16,6-4-27-16,0-4 9 16,1-8-110-16,1-1-194 15,-2-7-271-15</inkml:trace>
  <inkml:trace contextRef="#ctx0" brushRef="#br0" timeOffset="78561.7133">13997 3442 388 0,'0'0'20'0,"0"0"32"0,0 0-10 16,0 0-37-16,0 0-10 15,17 75-21-15</inkml:trace>
  <inkml:trace contextRef="#ctx0" brushRef="#br0" timeOffset="78898.9849">13711 3496 320 0,'0'0'499'0,"0"0"-422"16,0 0-75-16,0 0 53 15,0 0 65-15,3 79-93 16,3-50-7-16,3-2-13 16,-2-1 6-16,1-2-26 0,2-12 11 15,-1-4-295-15,0-8-420 16</inkml:trace>
  <inkml:trace contextRef="#ctx0" brushRef="#br0" timeOffset="79176.5058">14050 3310 898 0,'0'0'89'0,"0"0"-73"16,0 0 1-1,0 0-9-15,0 0 50 0,89 51 20 16,-72-23-77-16,-4 5 31 16,-9-1-32-16,-4 5 0 15,0 3 1-15,-6 4 16 16,-10-1-34-16,-4-2-70 16,1-10-339-16</inkml:trace>
  <inkml:trace contextRef="#ctx0" brushRef="#br0" timeOffset="79852.1672">15854 3205 800 0,'0'0'170'15,"0"0"-93"-15,0 0-17 16,0 0 19-16,0 0-52 16,0 0-25-16,33-34-2 15,-28 34 9-15,-1-2-16 0,-2-2 7 16,-1-1-74-1,1-1-47-15,-1-2-120 0,-1 0-78 16</inkml:trace>
  <inkml:trace contextRef="#ctx0" brushRef="#br0" timeOffset="80026.2685">15854 3205 208 0,'50'-85'242'0,"-50"85"24"0,-2 0-99 16,-8 1-48-16,-1 17-61 15,-5 11 27-15,4 5-18 16,-2 8-50-16,10 2 29 15,4-1-41-15,0 1 12 16,6-3-15-16,15-4 10 16,12-10-12-16,6-9 0 15,8-11-30-15,4-7-161 0,-8-14-229 16</inkml:trace>
  <inkml:trace contextRef="#ctx0" brushRef="#br0" timeOffset="80374.3592">16206 3230 827 0,'0'0'83'15,"0"0"65"-15,0 0-66 16,0 0-31-16,0 0-10 16,0 0-32-16,32-23 0 0,-10 23-9 15,0 6 5 1,-5 8-13-16,-4 5 8 0,-8 1 0 15,-5 2-7 1,0 0 13-16,-18 1-6 0,0-4 0 16,3-7 8-16,6-1-6 15,4-8 0-15,4-3-2 16,1 0 3-16,0 0 3 16,0 0-6-16,12 0 0 15,6-3 5-15,1 3 3 16,7 0-3-16,1 0-4 15,-1 0-1-15,0 6 11 16,-4-3-16-16,-1 5 5 16,-2-6-78-16,-4-2-234 0</inkml:trace>
  <inkml:trace contextRef="#ctx0" brushRef="#br0" timeOffset="80552.172">16645 3285 926 0,'0'0'61'16,"0"0"-20"-16,0 0 14 15,0 0-7-15,-21 90-36 16,19-69 6-16,2-3-36 16,0-7-57-16,0-6-301 15</inkml:trace>
  <inkml:trace contextRef="#ctx0" brushRef="#br0" timeOffset="80926.3055">16736 3145 773 0,'0'0'163'15,"0"0"-142"-15,0 0-7 16,0 0 41-16,0 0-55 15,0 0 18-15,70-20-18 16,-59 22 0-16,-4 10 1 16,-5 1 5-16,0 1-6 15,0-1 0-15,1-1 10 0,0-4-10 16,4-2 0-16,5-1 0 16,2-3-6-16,3-1 15 15,2 0-9-15,-3 4 0 16,-6 5 4-16,-2 0-10 15,-8 7 6-15,0 7 0 16,-6 0 72-16,-15 5-12 16,-8-2-2-16,2-6-16 15,5-3-37-15,10-9 10 16,9-8-15-16,3-1-57 16,7-15-107-16,17-17-520 15</inkml:trace>
  <inkml:trace contextRef="#ctx0" brushRef="#br0" timeOffset="81122.2731">17060 3079 765 0,'0'0'261'16,"0"0"-234"-16,0 0 1 16,0 0 54-16,0 0-26 15,0 0-14-15,69 87-39 16,-62-48 32-16,-6 4-35 15,-1 3 0-15,0 7 2 16,-8-2-2-16,-11-3-95 16,-6 1-336-16</inkml:trace>
  <inkml:trace contextRef="#ctx0" brushRef="#br0" timeOffset="97115.1079">6081 5075 179 0,'0'0'368'0,"0"0"-307"16,0 0-42-16,0 0 79 16,0 0-36-16,0 0-20 0,0 0 58 15,0 0-48-15,-43-4 20 16,43 3-8-16,0 1-56 15,0 0 56-15,0 0-64 16,0 0 14-16,0 0-31 16,6 0 13-16,14 0 4 15,8 8 0-15,11 6 17 16,10-2-14-16,14 0-3 16,7-3 0-16,9-3-16 15,1-5 23-15,-1-1-7 16,0 0 0-16,-5-8 13 15,-3-7-19-15,-13 1 6 16,-7-3 0-16,-11 5-6 16,-14 0 9-16,-12 4-3 0,-6 4 0 15,-8-1 13-15,0 0-24 16,-17 2 11-16,-18 3-34 16,-13 0 33-16,-15 0-96 15,-8 17 9-15,-1-2 40 16,2-1-13-16,-1 3 35 15,6-5 20-15,0 3-24 16,5-2 24-16,5 0-16 16,16-5 22-16,12-1 0 15,14-1 13-15,4-2-8 16,9-3-5-16,0 3-6 16,6 0-10-16,13 1 16 0,13-2 7 15,9-3 21-15,12 0-22 16,13-3 21-16,9-11-27 15,9-4 0-15,8-3-6 16,4-6-2-16,-5-2-337 16</inkml:trace>
  <inkml:trace contextRef="#ctx0" brushRef="#br0" timeOffset="102762.9163">7321 537 827 0,'0'0'210'0,"0"0"-173"0,0 0 36 15,0 0-45-15,0 0 35 16,0 0-53-16,0 0 8 16,-58 62-2-16,34-16 0 15,9 5-10-15,5-3 28 16,8 3-22-16,2-5-9 15,0-4-3-15,15-6 13 16,6-7-25-16,10-4 12 16,8-9-64-16,4-7-89 15,-1-9-222-15</inkml:trace>
  <inkml:trace contextRef="#ctx0" brushRef="#br0" timeOffset="103128.5366">7740 735 1001 0,'0'0'116'0,"0"0"-61"16,0 0-53-16,-87 23 63 16,70-8-43-16,8 0 0 15,9 2-6-15,0-3-5 16,1-2-11-16,19-2 0 15,2-6 7-15,8-4-7 16,4-2 0-16,-2-19 3 16,-1-4-9-16,-9-1-35 15,-6 6 31-15,-11 0 8 0,-5 4-4 16,0 0 2-16,-15 5 4 16,-6 4 0-1,-7 3 10-15,1 3-5 0,5 1 13 16,4 2-13-16,15 11 13 15,3 6-36-15,0 1-24 16,15-3-68-16,13-1-82 16,4-8-144-16</inkml:trace>
  <inkml:trace contextRef="#ctx0" brushRef="#br0" timeOffset="103289.2746">8094 805 773 0,'0'0'158'0,"0"0"-104"16,-21 75 45-16,7-42 12 0,2 2-66 16,5-2-19-16,6-8-26 15,1-4-10-15,2-11-58 16,18-10-182-16,1-5-227 16</inkml:trace>
  <inkml:trace contextRef="#ctx0" brushRef="#br0" timeOffset="103662.251">8465 510 940 0,'0'0'132'0,"0"0"-93"16,-79 4 24-16,49 8-11 15,5 10-20-15,6-3 15 16,12-5-39-16,7 1 1 16,0-5-9-16,17 0-5 15,7 0 1-15,10-8 4 16,2 0 0-16,-2 3-6 16,-3-5 16-16,-8 8-10 15,-8 1 0-15,-11 8 9 16,-4 3-15-16,-1 8 15 15,-19 2-3-15,-2 1 25 16,0 2-27-16,6-6 12 16,7-5-16-16,5-7 8 0,4-9-27 15,0-6-66-15,15-4-172 16,6-24-162-16</inkml:trace>
  <inkml:trace contextRef="#ctx0" brushRef="#br0" timeOffset="103911.0816">8718 493 792 0,'0'0'290'0,"0"0"-199"16,0 0-67-16,0 0-7 15,0 0 33-15,0 0-26 16,57 26 7-16,-33-1-2 15,-3 7-19-15,-3 5 12 16,-12 5-22-16,-6 2 7 16,-2 6-2-16,-20-2-4 15,-2-6-2-15,-8-4-36 16,2-12-154-16,4-9-273 16</inkml:trace>
  <inkml:trace contextRef="#ctx0" brushRef="#br0" timeOffset="104629.3121">10343 342 539 0,'0'0'476'0,"0"0"-393"15,0 0-3-15,0 0-23 0,0 0-27 16,0 0 39-16,-79 74-49 16,67-34 8-16,6 6-13 15,6 0-7-15,0-3 7 16,1-2-15-16,19-4 3 15,8-7-12-15,6-4 9 16,7-10-7-16,6-13-79 16,0-3-121-16,-1-13-192 15</inkml:trace>
  <inkml:trace contextRef="#ctx0" brushRef="#br0" timeOffset="105078.735">10822 345 256 0,'0'0'640'0,"0"0"-489"16,0 0-12-16,0 0-47 16,-88-15 8-16,73 15-68 0,0 10-32 15,1 5 6 1,4 7 9-16,4 4-15 0,4 2 0 16,2 2 3-16,5-6-18 15,16-3 15-15,4-3 0 16,5-5-7-16,-2 1 19 15,1-5-12-15,-8 1 0 16,-7 1 16-16,-4 0-25 16,-7 0 9-16,-3 4 0 15,0-1-15-15,-13 0 26 16,-3 2-11-16,3-4 0 16,2-3 14-16,7-4-19 15,4-5 5-15,0 0-133 16,0 0-141-16,16-8-244 15</inkml:trace>
  <inkml:trace contextRef="#ctx0" brushRef="#br0" timeOffset="105287.0259">11059 562 891 0,'0'0'142'0,"0"0"-39"16,0 0-35-16,0 0 21 15,0 0-24-15,-70 98-62 16,59-69 38-16,6 0-41 16,5-3 0-16,0-6-6 15,2-8-18-15,17-8-65 0,3-4-107 16,0-11-155-16</inkml:trace>
  <inkml:trace contextRef="#ctx0" brushRef="#br0" timeOffset="105734.7741">11272 522 991 0,'0'0'109'16,"0"0"-31"-16,0 0-40 16,0 0-27-16,0 0-4 15,0 0 9-15,30 43-27 16,3-41 11-16,3-2-62 15,-5-8 22-15,-6-8-40 16,-10-3 36-16,-5 0 43 16,-10-1 1-16,0 3 5 15,-13-4 57-15,-9 7-29 16,-5 8 70-16,-3 1-61 0,3 5 4 16,3 5 1-1,4 7-44-15,6 2 10 0,6 1-13 16,6 0 4-16,2-1-15 15,2-6-84-15,18-8-79 16,7 0-198-16</inkml:trace>
  <inkml:trace contextRef="#ctx0" brushRef="#br0" timeOffset="105964.9909">11530 248 1089 0,'0'0'125'0,"0"0"-9"16,0 0-94-16,0 0 12 16,0 0-34-16,0 0 10 15,60 49-2-15,-29-8 1 16,-1 2-8-16,-8 10 7 16,-11 3 5-16,-11-3-13 15,0-2 0-15,-18 0-11 16,-12-7-51-16,-13 1-181 15,-11-8-331-15</inkml:trace>
  <inkml:trace contextRef="#ctx0" brushRef="#br0" timeOffset="106676.1579">7773 1291 53 0,'0'0'681'0,"0"0"-675"0,0 0 42 16,103 0 25-1,-50 0 25-15,15-3 64 0,12-5-98 16,14-1 4-16,12-3-57 16,9-3 4-16,0-2-12 15,-5-2-3-15,-1 0-14 16,-6 1-93-16,-7 1-111 16,-11 1-47-16</inkml:trace>
  <inkml:trace contextRef="#ctx0" brushRef="#br0" timeOffset="107118.388">10750 1069 587 0,'0'0'139'0,"0"0"-98"15,0 0-12-15,0 0 97 16,0 0-44-16,109-5-19 16,-58 2 2-16,10-2-15 15,6-6-40-15,3 1 6 16,0-2-16-16,-4-1-12 15,-8 1 0-15,-13 7-101 16,-17 0-88-16,-20 1-133 16</inkml:trace>
  <inkml:trace contextRef="#ctx0" brushRef="#br0" timeOffset="107697.2287">9611 1110 949 0,'0'0'83'0,"0"0"-68"16,0 0 40-16,-66 109 46 0,20-67-38 16,-4 2-19-1,-5-3 5-15,-2-2-41 0,6-10-6 16,9-9-2-16,13-15-59 16,19-5 31-16,10-17-124 15,0-13-253-15,13-3-66 16,13-1 270-16,3 5 201 15,3 7 207-15,-1 9 26 16,-3 9-4-16,-1 4-94 16,1 0-25-16,1 14 50 15,1 8-119-15,0 4 34 16,8 1-26-16,7 5-35 16,6 1 15-16,7 4-29 15,3 0-12-15,-3-7-68 16,-8-10-262-16</inkml:trace>
  <inkml:trace contextRef="#ctx0" brushRef="#br0" timeOffset="108914.0658">7349 260 738 0,'0'0'148'0,"0"0"-97"0,0 0-8 16,-82-44 74-16,54 44-75 15,-5 0 13-15,-6 25-40 16,-7 25 5-16,-3 20 7 15,-2 13-10-15,2 9-9 16,7 5 40-16,5 2-43 16,11 0 9-16,13 3-14 15,13-10 19-15,13-3-13 16,31-7-6-16,22-7 0 16,23-7-21-16,23-12 21 0,25-6 0 15,27-10 3-15,24-10 8 16,16-11-15-16,5-11 4 15,4-7 0-15,-2-1-4 16,5-5 22-16,-1-7-18 16,3-5 0-16,-7 6 6 15,-7 2-18-15,-9 1 12 16,-3 3 0-16,-4-1-16 16,-2-2 10-16,-3-3 1 15,-8-9-12-15,-7 3 9 16,-12-3 5-16,-3-3 3 15,-5 1-2-15,-8-5-18 16,-7-2 10-16,-13-5-20 0,-13-4 28 16,-13 2 4-16,-13 2-5 15,-11 0 3-15,-12 2 0 16,-12 1-5-16,-5-3 19 16,-6-2-14-16,-9-3 0 15,-6-6 4-15,-6-2 0 16,-13-4-4-16,-1-7 0 15,-8 1 16-15,-15 0-13 16,-6 0 17-16,-6 1 7 16,-7-2-23-16,-7-3 29 15,-8 5-25-15,-11 11-1 16,-10 1 13-16,-14 10-10 16,-13 5-8-16,-16-1-2 15,-10 10 7-15,-10 1-10 0,-9 5 3 16,-3-2 0-16,-5 6-10 15,-13 2 18-15,-6 1-8 16,-8 7 0-16,-4 0 8 16,-4 6-12-16,-1 9 4 15,-3 4 0-15,0-2-4 16,-2-5 22-16,6 9-16 16,8-3-2-16,6 4 7 15,3 1-16-15,3 1 9 16,1 4 0-16,-2 7-5 15,4 8 25-15,12 10-19 16,10 5-1-16,14 4-4 0,18-2-18 16,16 1 22-16,15 4-27 15,16 7-42-15,20 6-108 16,10-6-134-16,14-4-457 16</inkml:trace>
  <inkml:trace contextRef="#ctx0" brushRef="#br0" timeOffset="142645.2755">5987 5025 347 0,'0'0'160'0,"0"0"-53"0,0 0-80 16,0 0-5-16,0 0 40 15,0 0-14-15,0 0 4 16,0 0 21-16,0 0-66 15,-8-17 15-15,8 17-22 16,0 0 0-16,15 2-17 16,11 8 29-16,7-1-12 15,8 4 5-15,17-5 10 16,13-2 2-16,16-4-17 16,7-2 0-16,5 0 5 15,-6-5 14-15,-5-5-19 0,-6 1 0 16,-7-2 4-16,-10 0-7 15,-8-1 3-15,-11 3 0 16,-9-3-7-16,-12 4-88 16,-11 3-11-16,-14 0-33 15,0 3-29-15,-22-1-159 16</inkml:trace>
  <inkml:trace contextRef="#ctx0" brushRef="#br0" timeOffset="142855.0265">6263 5155 336 0,'0'0'8'0,"0"0"4"16,0 0 4-16,85 27 0 15,-44-25 4-15,5 1-14 16,8-3 32-16,3 0-38 15,7 0-16-15,0-5-270 16</inkml:trace>
  <inkml:trace contextRef="#ctx0" brushRef="#br0" timeOffset="156078.6799">19856 3788 487 0,'0'0'89'0,"0"0"-27"15,0 0 79-15,0 0-39 16,0 0 2-16,0 0-11 16,0 0-69-16,-46-72 44 15,27 69-41-15,-4 3-18 16,-2 0 32-16,-1 11-37 16,0 11 10-16,2 6-14 15,6 3 21-15,6 2-21 16,11-4 0-16,1-1 4 15,7-6-7-15,14-4 15 16,7-5-12-16,5-8 0 16,1-5 13-16,2-3-13 15,-3-13 0-15,-5-5 3 16,-6-3-11-16,-4 1 13 0,-7 3-5 16,-6-2 0-16,-4 5 13 15,-1 4-15-15,0 4 2 16,0 5 0-16,0 4-9 15,0 0 9-15,0 10 0 16,0 16-10-16,0 10 20 16,0 3-13-16,4 3 3 15,2-1 0-15,-1 0 4 16,-1-3 3-16,-2-4-7 16,-2-2 0-16,0-2-15 15,0-5-12-15,0-3-142 16,0-6-223-16</inkml:trace>
  <inkml:trace contextRef="#ctx0" brushRef="#br0" timeOffset="156746.3057">19852 4515 381 0,'0'0'320'0,"0"0"-277"16,0 0 42-16,-105 52 102 15,74-26-87-15,6 4-33 16,14-1-33-16,11-2-13 16,2-1-17-16,24-6-4 15,10-7 4-15,6-8-12 16,7-5 10-16,-2-2-2 0,-4-17 0 15,-7-5-44-15,-11-6 42 16,-7 4-15-16,-9-6 17 16,-9-1-8-16,0 2 15 15,-13 6-7-15,-8 8 0 16,-2 14 13-16,-5 3-22 16,-5 16 9-16,0 10 0 15,5 7-6-15,9-2 6 16,11 4 0-16,8-6-1 15,0-4 17-15,19-4-35 16,5-11-28-16,3-8-57 16,-1-2-47-16,-6-4-25 15,-11-11 53-15,-7-2 98 16,-2 3 25-16,-11 3 51 16,-17 9 16-16,-11 2 10 15,-7 20 1-15,-3 19-36 0,1 10 30 16,8 1 0-16,11 4-60 15,22-7 8-15,7-2-20 16,36-9-144-16,21-8-502 16</inkml:trace>
  <inkml:trace contextRef="#ctx0" brushRef="#br0" timeOffset="163441.4178">723 6395 445 0,'0'0'25'0,"0"0"-9"0,0 0-3 15,0 0-13-15,0 0 2 16,0 0-1-16,0 0 91 15,105 7-42-15,-66-7-24 16,4 0-9-16,0 0 0 16,-2-3-6-16,-1-2-11 15,-6-3 1-15,-7 1-1 16,-3 0 0-16,-6 2-6 16,-9 4 0-16,-9 1-153 15,0 0 17-15,-17 0-202 16</inkml:trace>
  <inkml:trace contextRef="#ctx0" brushRef="#br0" timeOffset="163793.9844">649 6508 349 0,'0'0'58'0,"0"0"-25"15,0 0-33-15,0 0 0 16,0 0 12-16,0 0-9 15,74 0 29-15,-36-8 32 16,2 0-55-16,-1-3 27 16,-3 1-36-16,-2 0 4 0,-1 1 3 15,-9-1 1-15,-3 1-8 16,-9 4 0-16,-8 5 8 16,-4 0-27-16,-10 2 15 15,-17 17 4-15,-16 7-8 16,-8 7 8-16,-6 4 0 15,-4-1-3-15,6 0 13 16,8-10-10-16,21-9 19 16,18-6-14-16,8-9-5 15,38-2 5-15,20-11-5 16,21-19 0-16,13-7-161 16</inkml:trace>
  <inkml:trace contextRef="#ctx0" brushRef="#br0" timeOffset="182195.0038">9373 13529 150 0,'0'0'583'0,"0"0"-461"0,0 0-29 15,0 0-32-15,0 0-20 16,0 0 30-16,0 0-71 15,0 0 4-15,7 53 80 16,-2-14-81-16,0 3 20 16,-1 4-15-16,2-3 9 15,-1-2-9-15,-1-7-8 16,0-7 0-16,-1-9-6 16,-3-7-19-16,0-6-115 15,0-5-126-15,-9 0-46 16</inkml:trace>
  <inkml:trace contextRef="#ctx0" brushRef="#br0" timeOffset="182353.4529">9269 13780 549 0,'0'0'206'0,"0"0"-153"0,0 0 44 16,0 0 26-16,0 0-81 16,0 0-13-16,15-4-29 15,16 4 3-15,11 0 18 16,8 0-21-16,4 0 0 15,-3 0-7-15,-6 0-84 16,-11 0-277-16</inkml:trace>
  <inkml:trace contextRef="#ctx0" brushRef="#br0" timeOffset="206826.5422">19776 12751 479 0,'0'0'100'0,"0"0"13"0,0 0-81 16,0 0 73-16,0 0 12 15,0 0-50-15,0 0 9 16,0 0-47-16,0 0-21 16,-3-39-6-16,3 39-2 15,0 14 0-15,0 12-2 16,3 4 26-16,4 2-26 15,5 1 2-15,-2-6 0 0,4-4-11 16,4-6 19 0,1-4-8-16,3-7 0 0,7-6 27 15,2 0-21 1,4-8-6-16,0-9 2 0,-4 0-19 16,1 2 10-16,-2 5-115 15,-8 8-76-15,-6 2-230 16</inkml:trace>
  <inkml:trace contextRef="#ctx0" brushRef="#br0" timeOffset="207337.4703">19349 14933 711 0,'0'0'25'15,"0"0"-23"-15,0 0-4 16,0 0 4-16,0 0-2 16,30 79 0-16,-13-43 18 0,3 0-24 15,4 4 6-15,0-2-18 16,3-4-199-16</inkml:trace>
  <inkml:trace contextRef="#ctx0" brushRef="#br0" timeOffset="208578.2756">18591 17950 492 0,'0'0'74'0,"0"0"-46"0,0 0-19 16,0 0 59-16,0 0-18 15,0 0-8-15,35-14-30 16,-8 14-3-16,10 0 52 16,3 0-40-16,11 0 10 15,7 0-18-15,9 0-7 16,12 0 8-16,4 0-14 15,5 0 6-15,1 0-12 16,9 0 6-16,5 2 0 16,7 2 0-16,4-1 12 15,1-3-16-15,-4 0 4 16,-6 0 0-16,-4 0-5 16,-7 0 13-16,-4 0-8 15,-7 0 0-15,-7 0 7 16,-5 0-13-16,-7 0 6 0,1 0 0 15,-9 0-5-15,0 3 10 16,-4-3-5-16,-4 0 0 16,-5 2 6-16,-4 0-7 15,-6 1 1-15,-5-3 0 16,-6 1-11-16,-5 2 15 16,-8 0-4-16,-6 0 0 15,-3 4-22-15,0-2-76 16,-2-2-281-16</inkml:trace>
  <inkml:trace contextRef="#ctx0" brushRef="#br0" timeOffset="209728.1333">22119 17922 678 0,'0'0'79'16,"0"0"-68"-16,0 0 0 15,0 0 82-15,0 0-67 16,0 0-13-16,-6 9 8 15,6 8-16-15,1 0 49 16,11 7-17-16,8 1-32 0,5 1 44 16,8-2-31-16,6-1 10 15,10-3 5-15,11-3-33 16,5-7 50 0,6-4-30-16,9-6-13 0,1 0 9 15,2-3-13-15,-2-11-3 16,-10-3 0-16,-8 1 14 15,-6-3-15-15,-7 2 1 16,-6 3 0-16,-7-3-8 16,-10 8 13-16,-8-1-5 15,-6 6 0-15,-8 1 10 16,-5 3-13-16,0 0 3 16,0 0 0-16,0 0-3 0,-7 0-12 15,-12 4 15-15,-4 9 0 16,-3-4 11-16,0 2-23 15,-2-1 12-15,-2 2 0 16,0-1-7-16,-3 0 14 16,-6 1-7-16,-6-2 0 15,-9-3 9-15,-6 1-7 16,-2-2-2-16,-4-1 0 16,2-4-14-16,3-1 10 15,0 0-4-15,3 0 5 16,4 0-57-16,5-1-27 15,7-4-82-15,5-4-252 16</inkml:trace>
  <inkml:trace contextRef="#ctx0" brushRef="#br0" timeOffset="271805.7134">13258 12677 123 0,'0'0'106'15,"0"0"-74"-15,0 0 12 16,0 0-3-16,0 0 39 16,0 0-5-16,0 0-61 0,0 0 16 15,3-6 7-15,-3 6-36 16,0 0 24-16,0 0-24 15,0 0 3-15,0 0 12 16,0 0-9-16,0 0-7 16,0 0 0-16,0 0 14 15,0 0-13-15,0 0-1 16,1 0 5-16,2 5 4 16,1 1-1-16,-1 0 13 15,2 0-1-15,0 1-15 16,2 1 20-16,0-2-16 15,5 1-4-15,-1 0 32 16,0-1-31-16,1 2 6 16,-2-3-3-16,4 0-6 15,-3 0 11-15,2-1-10 0,-1-1-2 16,0 0 17 0,3 0-6-16,-1-2 12 0,0-1-2 15,0 0-22-15,0 0 14 16,0 0-15-16,2 0 6 15,1 0 0-15,1 0 0 16,-3 0-6-16,1 0 0 16,-2 0 21-16,2 0-20 15,-2 0-1-15,0 0 0 16,0 0 35-16,4 0-31 16,-5-1 1-16,2-2 9 15,-2-2-2-15,4 0 3 0,-2-1-15 16,1 2 1-1,-4-1-1-15,1 3 8 0,-4-1-8 16,3-2 0-16,0 3 7 16,0-3-4-16,3 0-3 15,-3-1 0-15,2 0 2 16,0 1 12-16,0-2-14 16,-1 2 0-16,-2-3 10 15,-1 3-8-15,-3 0-2 16,1 2 0-16,-3-2-10 15,-1 2 22-15,-1 0-12 16,0 0 1-16,1 0 10 16,-1-2 0-16,-1 1-11 15,1-1 0-15,0 2 4 16,0-2 5-16,1 2-9 0,-1-1 2 16,0-1 13-16,2 2-9 15,-4-1-6-15,-1 3 0 16,0 1-11-16,0 0 17 15,0 0-6-15,0 0 0 16,0 0 12-16,0 0-16 16,0 0 4-16,0 0 0 15,0 0-15-15,0 0 5 16,0 0-10-16,0 0-53 16,0 0-57-16,0 0 19 15,0 0-158-15</inkml:trace>
  <inkml:trace contextRef="#ctx0" brushRef="#br0" timeOffset="273681.7661">15193 12651 275 0,'0'0'37'16,"0"0"-19"-16,0 0 35 15,0 0 22-15,0 0-9 16,0 0-23-16,0 0-22 16,0-6 30-16,0 6-28 0,0 0 7 15,0 0-12-15,0 0-10 16,0 0-1-16,0 0-7 16,0 0 0-16,0 0 23 15,0 4-22-15,4 1 28 16,2 3-14-16,1-2 0 15,0 3 14-15,2-1-12 16,-1 3-14-16,4 0 14 16,-3-2-10-16,0 1-7 15,4 2 11-15,-4-1 0 16,3 0-9-16,0 0-2 16,0-5 0-16,0 0 2 15,-3 0 15-15,3-3-12 16,2 2 7-16,0-2-1 15,4-2 12-15,-3 1-19 0,4 0 0 16,2-2 4-16,0 2 2 16,1-1-10-16,2-1 3 15,-2 0 7-15,0 0-10 16,0 0 0-16,-1 0 0 16,-3 1-1-16,2-1 2 15,-2 0-1-15,0 0 0 16,-2 0 15-16,0 0-19 15,0 0 4-15,-1 0 0 16,0 0 0-16,-2-2 13 16,0-4-13-16,1 2 13 0,-2-1-6 15,1 0 3 1,-1 1-10-16,0-2 0 0,-1 1 1 16,-2 1-1-16,-1 1 0 15,-2 0 1-15,1 0 13 16,-3-1-19-16,-1 2 5 15,-1 0 0-15,1-1-5 16,1 1 12-16,-3-1-7 16,2 3 0-16,-2-2 12 15,1 2-17-15,1-2 5 16,0 1-43-16,2 1-61 16,1 0-62-16,-1 0-29 15,-1 0-161-15</inkml:trace>
  <inkml:trace contextRef="#ctx0" brushRef="#br0" timeOffset="372811.3916">1329 485 232 0,'0'0'107'0,"0"0"-40"0,2-77 61 16,-2 46-73-16,0-5 5 15,0 1 31-15,0 9-46 16,-2-2 64-16,-4 12-14 15,-1 8-69-15,5 4 86 16,-2 2-111-16,-2 2 16 16,-3 0-34-16,-8 19 22 15,-6 25-5-15,-7 12 0 16,-3 9 15-16,-4 2-11 16,3-4-4-16,1-1 0 15,6-4-16-15,15-7 28 16,7-6-12-16,5-12 0 15,3-8 12-15,20-8-23 16,2-9 11-16,2-4 0 0,0-2-21 16,-1 0 15-1,-3 0 6-15,-8 5 0 0,-3 4-18 16,-5 6 10-16,-4 6-15 16,-3 9 16-16,0 3-17 15,-6 5 12-15,-10 4 12 16,1 3 0-16,-1 0 10 15,2 2-10-15,5 6 0 16,5-2 0-16,4 8-1 16,4 1 8-16,26-3-7 15,16-1 0-15,22-9-83 16,18-2 56-16,20-8-10 16,19-5-85-16,21-7-10 0,14-8-173 15</inkml:trace>
  <inkml:trace contextRef="#ctx0" brushRef="#br0" timeOffset="373711.6338">6124 409 549 0,'0'0'21'15,"0"0"-21"-15,-19 75 15 0,15-44 0 16,1 5 24-16,3 0-28 16,0 0 43-16,0 4-51 15,12-5 13-15,0-1-14 16,-2-2 23-16,2-3-25 16,0-1 0-16,0-4 4 15,-2-3-14-15,-2 2 15 16,4-3-5-16,-3-1 0 15,0 1 11-15,-3 4-11 16,-3 2 0-16,-1 4 5 16,-2 3 31-16,0 5-33 15,-5 1 37-15,-4 0-20 16,3 2 7-16,1-7-25 0,5 0-2 16,0 0 0-1,3-1-7-15,12-1 7 0,6-8 0 16,1 1 0-16,4-4 26 15,-5-3-29-15,-2 1 3 16,-7 4 0-16,-5 1-11 16,-7 4 15-16,0 8-4 15,-13 0 0-15,-11 10 22 16,-7 8-20-16,0 3-2 16,-4 8 0-16,2-1-7 15,2 0 9-15,4 6-4 16,2-1-46-16,-3-1-299 15</inkml:trace>
  <inkml:trace contextRef="#ctx0" brushRef="#br0" timeOffset="376779.9678">13747 6186 382 0,'0'0'218'16,"0"0"-151"-16,0 0-1 15,0 0-57-15,0 0 37 16,-81 31 39-16,57 1-51 16,2 6 49-16,0-1-30 15,4 3-39-15,1-2 33 16,7-1-33-16,8-1-11 15,2 1-3-15,0-2 29 0,18 2-34 16,9-2 5-16,6-2 0 16,9-8-19-16,6-6-16 15,7-10-137-15,-3-9-113 16</inkml:trace>
  <inkml:trace contextRef="#ctx0" brushRef="#br0" timeOffset="377433.1709">13780 6221 618 0,'0'0'115'0,"0"0"-10"15,0 0 4-15,0 0-15 16,0 0 25-16,-80-43-112 16,58 44 34-16,-3 20-28 15,1 8 20-15,-2 3-32 16,6 7-1-16,5 2 0 16,10-4 0-16,5-1 11 15,0 2-11-15,15-6 0 16,5-1 22-16,3-1-29 15,0-2 7-15,-1-2 0 16,-8-1-7-16,-5-1 19 16,-9-2-12-16,0-1 0 15,0-2 18-15,-9-2-27 16,-5-2 9-16,-1-3 0 16,3-4-14-16,2-3 27 15,4-2-13-15,4-3 0 0,2 0-6 16,0 0-2-16,0 0-34 15,5-1 1-15,7-1 26 16,0 2 6-16,-2 0 9 16,4 13 0-16,2 3 17 15,3 2-10-15,4 0-7 16,0-5 0-16,7-3-6 16,9-7 3-16,9-3-18 15,7-13-334-15</inkml:trace>
  <inkml:trace contextRef="#ctx0" brushRef="#br0" timeOffset="377951.3469">14255 6445 733 0,'0'0'36'16,"0"0"-21"-16,0 0 51 15,0 0 48-15,0 0-14 0,0 0-10 16,-9 68-77 0,9-68 32-16,0 0 7 0,0-2-29 15,12-18 80-15,9-9-103 16,4-5 0-16,-3-3-7 15,-2-1 36-15,-4 6-29 16,-6 8 0-16,-4 9 7 16,-3 11-23-16,-3 4 16 15,0 0-9-15,0 4-6 16,0 11 13-16,0 5 2 16,0-3 0-16,4-5 9 15,5-5-17-15,1-5 8 16,7-2 0-16,1 0 3 15,4-14 26-15,-1-3-26 16,-6 3-3-16,-6 8 4 16,-2 6-32-16,-4 10 28 0,-2 20 0 15,1 7-18-15,-2 2 41 16,0-2-23-16,0-6 0 16,0-6 0-16,8-6-26 15,9-9 16-15,6-9-118 16,4-1-211-16</inkml:trace>
  <inkml:trace contextRef="#ctx0" brushRef="#br0" timeOffset="378274.5569">14777 6484 865 0,'0'0'138'16,"0"0"-120"-16,0 0 43 15,0 0 21-15,-21 89-47 0,17-61 0 16,3-1-30-16,1-3-5 16,0-3 0-16,0-7-50 15,5-10-133-15,6-4-262 16</inkml:trace>
  <inkml:trace contextRef="#ctx0" brushRef="#br0" timeOffset="378582.3983">15064 6515 725 0,'0'0'73'16,"0"0"8"-16,0 0-12 16,0 0 45-16,-57 87-92 15,51-68 5-15,6 0-54 16,0-5 16-16,0-6-306 15</inkml:trace>
  <inkml:trace contextRef="#ctx0" brushRef="#br0" timeOffset="379097.9685">15399 6578 767 0,'0'0'122'0,"0"0"-72"0,0 0 131 16,0 0-101-16,0 0 42 15,0 0-115-15,25-90 3 16,-12 66 20-16,-1 2-10 15,-4 3-20-15,-2 7 0 16,-3 4 15-16,-3 7-11 16,2 1-4-16,-2 0 0 15,1 11-32-15,4 4 38 16,0-3-6-16,2-2 0 16,0-7 33-16,4-3-48 15,6 0 15-15,7-16 0 16,2-8 11-16,-1-5 7 15,-2 0-18-15,-11 4 0 16,-1 8 19-16,-6 8-28 0,-5 9 9 16,0 0-13-16,0 3-3 15,0 17 6-15,-5 6 10 16,-1 6 0-16,1-3 19 16,5-4-19-16,0-5 0 15,10-3 0-15,8-7-13 16,4-5-56-16,5-5-73 15,-3-5-251-15</inkml:trace>
  <inkml:trace contextRef="#ctx0" brushRef="#br0" timeOffset="380230.186">15898 6541 725 0,'0'0'174'0,"0"0"-81"15,0 0-33-15,0 0 36 16,0 0-76-16,0 0 6 15,0 0-17-15,75-21 17 16,-45 18-16-16,-3 3-10 16,-4 0 0-16,-3 0-15 15,-7 9 18-15,-5 2-3 16,-6 1 0-16,-2 4 11 16,0 4-16-16,-13-1 5 15,-3 1 0-15,-3-1-13 16,4-4 30-16,3-5-17 15,4-2 0-15,4-5 22 0,3-3-31 16,1 0 9-16,0 0 0 16,0 0-10-16,0 3 15 15,4-3-5-15,10 4 6 16,2 0 15-16,2-1 6 16,-3-1-27-16,-1 2 0 15,0 1-2-15,-2 1 19 16,3-3-34-16,-3 2 3 15,0-3-218-15,-3-2-233 16</inkml:trace>
  <inkml:trace contextRef="#ctx0" brushRef="#br0" timeOffset="380569.0114">16730 6551 831 0,'0'0'179'0,"0"0"-120"15,0 0-58-15,0 0 52 16,0 0-53-16,109-25 0 16,-70 21-10-16,0-3-160 15,-2 1-323-15</inkml:trace>
  <inkml:trace contextRef="#ctx0" brushRef="#br0" timeOffset="380736.1307">17328 6529 342 0,'0'0'407'0,"0"0"-379"0,0 0-14 16,0 0 4-16,0 0-18 15,90-21 0-15,-65 21-11 16,-1 0-225-16</inkml:trace>
  <inkml:trace contextRef="#ctx0" brushRef="#br0" timeOffset="380877.0932">17735 6520 562 0,'0'0'182'0,"0"0"-125"15,0 0-38 1,0 0-11-16,0 0-16 0,0 0-137 16</inkml:trace>
  <inkml:trace contextRef="#ctx0" brushRef="#br0" timeOffset="381395.2077">18299 6475 833 0,'0'0'180'0,"0"0"-97"16,0 0 48-16,0 0-88 0,0 0 36 16,0 0-8-16,-14 0-45 15,14 0 52-15,0 0-68 16,0-8 2-16,0-7 8 15,11-7 7-15,5-5-27 16,-1-2 0-16,2 1 6 16,-5 1-16-16,-6 4 11 15,2 7-1-15,-6 8 0 16,1 5 7-16,-2 3-19 16,-1 0 12-16,0 14 0 15,2 5-26-15,1 0 31 16,2-4-5-16,1-3 0 15,2-3 18-15,4-6-29 16,2-3 11-16,7 0-3 0,1-10-28 16,0-6 15-16,-4-1 16 15,-4 4 0-15,-5 5 17 16,-5 5-21-16,-4 3 4 16,0 0 0-16,0 3-28 15,0 14 57-15,-7 6-29 16,-5 5 3-16,6-3 27 15,1-1-36-15,5-1 6 16,0-6 0-16,0-3-18 16,15-6-73-16,6-7-91 15,5-1-256-15</inkml:trace>
  <inkml:trace contextRef="#ctx0" brushRef="#br0" timeOffset="381777.38">18663 6508 907 0,'0'0'149'0,"0"0"-99"16,0 0 61-16,0 0-13 15,0 0-88-15,0 0 18 16,-31 52-28-16,31-39 0 16,10-4-7-16,1-3 12 15,2-4-5-15,0-2 0 0,-4 0 9 16,-1-6-16-1,-1-10 7-15,-6-3 0 0,-1 1-9 16,0-2 15-16,0 0-6 16,0-1 0-16,-5 3 23 15,-1 0-24-15,6 6 1 16,0 3 0-16,0 4-12 16,0 1 12-16,0 4 0 15,10 0-8-15,2 0 22 16,0 7-18-16,1 5 4 15,-5 4 0-15,-3 1-22 16,-1 1 24-16,-1-1-2 16,0-5 0-16,-2-2-13 15,4-6-15-15,2-4-187 16,2 0-229-16</inkml:trace>
  <inkml:trace contextRef="#ctx0" brushRef="#br0" timeOffset="381976.1313">18931 6272 446 0,'0'0'527'16,"0"0"-398"-16,0 0-24 15,0 0-22-15,0 0-56 16,0 0 39-16,74 8-58 16,-42 16 3-16,-2 0-11 15,-7 6 37-15,-3 3-50 16,-9 1 13-16,-9 2-10 15,-2 3-4-15,-5 2-164 0,-22-3-191 16</inkml:trace>
  <inkml:trace contextRef="#ctx0" brushRef="#br0" timeOffset="382815.2984">14256 7092 441 0,'0'0'542'0,"0"0"-485"15,-117 61 16-15,81-29-2 16,5 2-27-16,6 3 31 16,12 3-74-16,9 4 20 15,4 2-21-15,9-1 30 16,21-7-43-16,12-4 13 16,13-8-88-16,5-10-48 15,-1-12-436-15</inkml:trace>
  <inkml:trace contextRef="#ctx0" brushRef="#br0" timeOffset="383303.705">14743 7193 825 0,'0'0'80'16,"0"0"44"-16,0 0-33 15,0 0-2-15,0 0 3 16,0 0-92-16,0-14 0 16,0 47 37-16,5 4-18 15,-1 0 3-15,2-1-22 16,1-5 1-16,1-7 6 15,1-10-3-15,1-5-4 0,1-9 0 16,5 0 30-16,2-19-27 16,1-4-3-16,-2 3-27 15,-5 4 14-15,-6 10-4 16,-3 6 17-16,0 0 0 16,0 8-26-16,0 7 15 15,1 3 11-15,-2-1 0 16,2-5-7-16,-3-4 11 15,4-7-4-15,1-1 14 16,8-5 1-16,3-16 31 16,6-9-46-16,0-4 0 15,-1-1-9-15,-2 3 9 16,-2 4-3-16,-4 8-20 16,-5 9-158-16,-2 11-123 15,-6 0-335-15</inkml:trace>
  <inkml:trace contextRef="#ctx0" brushRef="#br0" timeOffset="383552.7427">15238 7371 877 0,'0'0'94'0,"0"0"-58"16,0 0-5-16,0 0 53 16,0 0 13-16,1 81-88 15,-1-58-9-15,0 1 0 16,0-3-12-16,7-8-65 16,-3-4-339-16</inkml:trace>
  <inkml:trace contextRef="#ctx0" brushRef="#br0" timeOffset="384745.2412">15696 7149 729 0,'0'0'198'0,"0"0"-106"16,0 0-20-16,0 0 76 15,0 0-107-15,0 0 4 16,23-15-19-16,-10 37-20 16,0 4 55-16,1 2-60 15,-1 0 5-15,-2-6 9 16,2-5 5-16,-4-5-20 16,-2-6 0-16,3-5 27 15,-2-1-24-15,4-1-3 16,3-16 1-16,0-5-3 15,-2-4 16-15,-6 3-14 0,-3 3 0 16,-4 6 13-16,0 6-25 16,0 6 12-16,0 2-1 15,0 0-20-15,0 0 13 16,2 8 8-16,1 3 0 16,4-3 13-16,3-2-23 15,2-3 12-15,6-3-2 16,3 0 0-16,2-7-2 15,2-7-17-15,0-1-84 16,-4 5-220-16,-4 3-401 16</inkml:trace>
  <inkml:trace contextRef="#ctx0" brushRef="#br0" timeOffset="385082.1247">16165 7270 970 0,'0'0'179'0,"0"0"-160"16,0 0 46-16,0 0 24 15,0 0-83-15,86-35 28 16,-71 40-34-16,-5 11 14 16,-7 2-35-16,-3 4 21 15,0 1 0-15,-13 0-2 16,1-4 24-16,-3-3-22 15,6-4 0-15,3-7 1 16,3-4-11-16,3-1 21 0,0 0-11 16,0-4 0-16,14-4 7 15,8 0-17-15,3 4 10 16,2 2 0-16,3 2-6 16,0 0 10-16,-2 0-4 15,-1 0 0-15,-9 5-137 16,-3-1-114-16,-7 1-382 15</inkml:trace>
  <inkml:trace contextRef="#ctx0" brushRef="#br0" timeOffset="385745.5365">16974 7124 577 0,'0'0'157'0,"0"0"-143"0,0 0 21 16,0 0-35-16,0 0 21 16,0 0-22-16,30-62 1 15,-27 57-32-15,-1 5 24 16,-2 0 1-16,0 0 7 16,0 0 20-16,0 7-17 15,0 10 129-15,0 6 9 16,0 5-66-16,-2 3 37 15,-1-1-105-15,3 1 41 16,0-1-26-16,0-5 3 16,0-2-3-16,5-9-22 15,1-2 2-15,0-7 2 16,1-5 9-16,2 0-13 16,5-14 23-16,2-10 1 15,2-6-18-15,0-5-6 0,-4 1 0 16,0 1-13-16,-2 6 26 15,-4 6-13-15,-1 12 0 16,-4 6 18-16,-3 3-38 16,1 1 20-16,1 17-8 15,-1 6-22-15,1 5 46 16,2 0-16-16,4-1 0 16,1-7 19-16,3-7-25 15,4-7 6-15,-1-7 0 16,4 0-15-16,-2-9 15 15,7-11-22-15,-4-5-25 0,-1-2-146 16,-5 4-76-16,-3 2-445 16</inkml:trace>
  <inkml:trace contextRef="#ctx0" brushRef="#br0" timeOffset="386115.781">17383 7311 975 0,'0'0'138'16,"0"0"-99"-16,0 0 90 15,0 0-87-15,0 0 2 0,0 0-43 16,90-44 30-16,-74 42-35 16,-6 2 4-16,-5 0 0 15,-2 0-20-15,-3 5 1 16,0 4 19-16,0 3-2 15,-3 2 12-15,-5-1-21 16,4-3 11-16,4 0 0 16,0-5-17-16,1-1-28 15,13-1 45-15,2 0 0 16,-2 1 12-16,-5 0-21 16,-3 5 9-16,-6 4-2 15,0 4-26-15,-3 3 35 16,-14 4-7-16,-2-4 6 15,5-3 18-15,4-1-26 0,6-6 2 16,4-7-176-16,0-3-368 16</inkml:trace>
  <inkml:trace contextRef="#ctx0" brushRef="#br0" timeOffset="386402.3458">18149 7304 982 0,'0'0'130'0,"0"0"-85"15,0 0-38-15,0 0 37 16,0 0-10-16,-49 94-20 16,48-72-28-16,1-6 6 15,0-8-299-15,2-8-446 16</inkml:trace>
  <inkml:trace contextRef="#ctx0" brushRef="#br0" timeOffset="386880.5691">18356 7112 886 0,'0'0'105'16,"0"0"17"-16,0 0-51 15,0 0-11-15,0 0 15 16,0 0-54-16,4 48 54 16,-2-20-37-16,-2 2-34 15,0 0 47-15,0-4-47 16,0-4-4-16,3-7 0 16,1-5 26-16,-1-6-27 0,0-4 1 15,6 0 0 1,6-10-1-16,4-13 1 0,1-1-24 15,-4 4 18-15,-3 7-30 16,-6 7 32-16,-6 6 4 16,-1 0-16-16,0 3-5 15,0 13 4-15,0 1 17 16,0 0-1-16,0-3 23 16,0-2-22-16,2-4 0 15,7-5 4-15,5-3-8 16,3 0 8-16,5-3-4 15,4-11 1-15,-3-6 26 0,0 3-54 16,-4 0 4-16,0 1-141 16,-5 5-236-16</inkml:trace>
  <inkml:trace contextRef="#ctx0" brushRef="#br0" timeOffset="387377.3052">18723 7383 936 0,'0'0'101'15,"0"0"-6"-15,0 0 10 16,0 0-75-16,0 0 28 0,0 0-58 16,0-9 7-16,0 9-24 15,0 0 21-15,0 0-4 16,0 0 0-16,0 0 19 15,0 0-22-15,0 0 3 16,3 1 0-16,-2-1-7 16,2 0 11-16,0 0-4 15,0 3 0-15,-2 2 12 16,-1 5-23-16,0 5 11 16,0 6 0-16,0 6-23 15,0 0 31-15,-4-2-8 16,0-5 9-16,4-6 20 15,0-6-21-15,0-5-8 16,7-3 0-16,10-3 9 0,4-15-3 16,2-3-6-16,-3-1 0 15,-3 0 3-15,-1 7-6 16,-6 2 3-16,-4 9 0 16,-5 4-15-16,-1 0 15 15,0 1 0-15,0 16-9 16,0 0 26-16,0 0-17 15,0-3 0-15,0-4 1 16,0-4-23-16,7-3-11 16,10-3-111-16,3-6-185 15</inkml:trace>
  <inkml:trace contextRef="#ctx0" brushRef="#br0" timeOffset="387605.9531">19105 7157 795 0,'0'0'224'16,"0"0"-123"-16,0 0-58 15,0 0 82-15,0 0-90 16,0 0-29-16,95 43 19 16,-73-15-13-16,-2 2-12 15,-2 8 0-15,-9 8 21 16,-8 3-55-16,-1 4 34 15,-18-2-62-15,-13-6-196 0,-8-3-439 16</inkml:trace>
  <inkml:trace contextRef="#ctx0" brushRef="#br0" timeOffset="393535.1219">1838 285 396 0,'0'0'242'0,"0"0"-109"0,0 0-50 15,0 0 32-15,0 0-11 16,0 0-58-16,0 0-7 15,0-14 27-15,0 11-48 16,0 3-8-16,0 0-10 16,0 0-15-16,6 0 10 15,18 0-98-15,6 0-42 16,7-2-62-16,-1 1-210 16</inkml:trace>
  <inkml:trace contextRef="#ctx0" brushRef="#br0" timeOffset="393716.3893">2539 234 369 0,'0'0'25'16,"0"0"-25"-16,0 0 13 15,0 0-26-15,0 0 13 16,0 0-11-16,63 5-9 15,-32-5-240-15</inkml:trace>
  <inkml:trace contextRef="#ctx0" brushRef="#br0" timeOffset="393888.0103">3215 230 271 0,'0'0'6'16,"0"0"25"-16,0 0-16 15,0 0 13-15,0 0-28 16,99 5 13-16,-72-5-25 16,3 0 12-16,3 0-148 15</inkml:trace>
  <inkml:trace contextRef="#ctx0" brushRef="#br0" timeOffset="394041.6875">3811 305 186 0,'0'0'146'0,"0"0"-41"0,84 8-14 16,-64-7-32-16,-1 4-29 16,-8-4-29-16,0 3 26 15,-2-1-21-15,3 0-6 16,-6 5 0-16,-5-8-250 16</inkml:trace>
  <inkml:trace contextRef="#ctx0" brushRef="#br0" timeOffset="394457.6424">1816 945 551 0,'0'0'179'0,"0"0"-2"15,0 0-118-15,0 0-59 16,0 0 26-16,0 0-24 16,-3 0-2-16,3 0 0 15,17 0-11-15,7 2 11 16,9-2-181-16,1 0-180 15</inkml:trace>
  <inkml:trace contextRef="#ctx0" brushRef="#br0" timeOffset="394640.7929">2599 887 913 0,'0'0'0'0,"0"0"-76"15,0 0-52-15,0 0 8 16,0 0 100-16,89-7 3 16,-70 4 11-16,6-4 6 15,3 2-195-15</inkml:trace>
  <inkml:trace contextRef="#ctx0" brushRef="#br0" timeOffset="394779.3068">3452 852 120 0,'0'0'0'0</inkml:trace>
  <inkml:trace contextRef="#ctx0" brushRef="#br0" timeOffset="394955.2338">4169 817 447 0,'0'0'1'0,"0"0"0"0,0 0 11 16,0 0 3-16,81 4-15 15,-49-4-10-15,4 0 6 16,6-6-169-16</inkml:trace>
  <inkml:trace contextRef="#ctx0" brushRef="#br0" timeOffset="395421.3685">2252 1497 690 0,'0'0'94'16,"0"0"-32"-16,0 0 40 16,0 0-71-16,0 0-2 15,0 0-29-15,-3-12-12 16,23 12-15-16,10 0-63 16,6-7-229-16</inkml:trace>
  <inkml:trace contextRef="#ctx0" brushRef="#br0" timeOffset="395572.0687">3046 1414 392 0,'0'0'252'0,"0"0"-252"15,0 0-327-15</inkml:trace>
  <inkml:trace contextRef="#ctx0" brushRef="#br0" timeOffset="395741.6085">3813 1296 506 0,'0'0'0'0,"0"0"-495"16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15:59.430"/>
    </inkml:context>
    <inkml:brush xml:id="br0">
      <inkml:brushProperty name="width" value="0.05292" units="cm"/>
      <inkml:brushProperty name="height" value="0.05292" units="cm"/>
      <inkml:brushProperty name="color" value="#FF0000"/>
    </inkml:brush>
  </inkml:definitions>
  <inkml:trace contextRef="#ctx0" brushRef="#br0">20241 6546 334 0,'0'0'93'0,"0"0"-77"16,0 0 3-16,0 0-5 15,0 0 25-15,0 0-7 16,0 0 42-16,0 0-67 16,99 19 24-16,-64-16 14 15,10-3-38-15,12 0 62 16,6 0-65-16,11-5-3 15,-1-4-1-15,0 1 17 16,-1 3-17-16,-10 1 0 16,-5 4 6-16,-9 0-8 0,-8 0 2 15,-7 0-19-15,-11 0 4 16,-7 0-72-16,-9 0-26 16,-6 4-91-16,0-3-164 15</inkml:trace>
  <inkml:trace contextRef="#ctx0" brushRef="#br0" timeOffset="5332.5213">8657 7501 355 0,'0'0'64'0,"0"0"-61"0,0 0 23 15,0 0 35-15,0 0-43 16,0 0 47-16,0 0-26 16,-1 6-19-16,1-6 60 15,0 0-34-15,0 0-1 16,0 0-2-16,0 3-19 16,0 1-19-16,12 4 7 15,7-1-7-15,8 3 25 16,9-4-18-16,10-1-9 15,11 1 3-15,5-4 11 16,3-1-18-16,-1-1 1 16,3 0 0-16,0 0-5 0,-1 0 6 15,-4 0-1-15,-7-3 0 16,-7-4 18-16,-8 3-24 16,-11-1 6-16,-7 1 0 15,-10 4-7-15,-4-4 9 16,-5 4-2-16,-3 0 1 15,0 0 21-15,0-1-8 16,0-2-14-16,0 0-17 16,0-1 6-16,0-1-148 15,0-3-130-15</inkml:trace>
  <inkml:trace contextRef="#ctx0" brushRef="#br0" timeOffset="9142.023">6954 8825 356 0,'0'0'71'0,"0"0"-69"16,0 0 22-16,0 0 43 16,0 0-4-16,0 0 29 15,-15 0-65-15,15 0-21 16,0 0 20-16,0 0-10 16,0 1-8-16,8 1 53 15,8 3-55-15,2 1 46 16,8-1-50-16,5 3 5 15,3-3-7-15,6 2 13 0,5-2-13 16,7 0 0 0,2-4 13-16,2-1-23 0,1 0 10 15,0 0 0-15,6-1-11 16,0-7 27-16,2 0-16 16,-6 2 0-16,-5 0 5 15,-6 0-14-15,-6 1 9 16,-4 1 0-16,-5 1-13 15,-5 0 12-15,-6 0 1 16,-5 3 0-16,-8-3 12 16,-3 3-19-16,-3-1 7 15,0 1 0-15,-3 0-2 16,0 0 18-16,0 0-12 16,0 0-4-16,0 0 4 0,3 0-15 15,2 0-165-15,-1 0-84 16</inkml:trace>
  <inkml:trace contextRef="#ctx0" brushRef="#br0" timeOffset="25807.3768">1501 10001 337 0,'0'0'273'0,"0"0"-239"0,0 0 37 16,0 0-49-16,0 0 51 15,0 0-47-15,0 0-10 16,0 0-13-16,0 0-3 15,25 8 0-15,-15-3 31 16,0 4-21-16,1 1 24 16,0 5-7-16,2 2-17 15,-1 0 37-15,0 0-32 16,3-4-5-16,0-5 4 16,1-2-6-16,-2-5-8 0,4-1 1 15,-2 0 25-15,5-9-14 16,3-8-12-1,3-9 0-15,0-2-7 0,2-2-151 16,-2-1-261-16</inkml:trace>
  <inkml:trace contextRef="#ctx0" brushRef="#br0" timeOffset="26938.6176">5716 10024 547 0,'0'0'57'0,"0"0"13"16,0 0-40-16,0 0 29 15,0 0 47-15,0 0-105 16,0-5 11-16,3 9-8 16,0 10 0-16,3 2 32 15,3-1 0-15,0-1-24 16,-2-3 26-16,2-1-22 16,0-4-2-16,0-5 2 15,2-1 1-15,1 0 14 0,7-14-19 16,5-8-10-16,3-5-1 15,2 0-1-15,0 1-52 16,-1 2-115-16,0 5-184 16</inkml:trace>
  <inkml:trace contextRef="#ctx0" brushRef="#br0" timeOffset="27868.8479">7986 10038 450 0,'0'0'51'0,"0"0"10"16,0 0 22-16,0 0-38 15,0 0 45-15,0 0-46 16,0-14-6-16,0 13-21 16,1 1 0-16,1 0 4 15,6 0-21-15,2 0 0 16,5 1 9-16,0 12 5 16,0 1-5-16,-3 3 19 15,1-1-18-15,-2-4 23 16,-2-2-33-16,1-3 4 15,-3-2 7-15,1-3 0 16,1-2-11-16,6 0 0 16,3-8 25-16,9-11-30 15,6-5 5-15,3-5-70 16,0-4-122-16,-1-6-351 0</inkml:trace>
  <inkml:trace contextRef="#ctx0" brushRef="#br0" timeOffset="30287.7396">12021 9844 377 0,'0'0'123'0,"0"0"-61"0,0 0 1 15,0 0 54-15,0 0-42 16,0 0-18-16,0 0 7 16,0-14-61-16,-4 14 39 15,-4 0-42-15,0 5 7 16,-3 9 22-16,2 3-26 15,1 5 40-15,4-4 8 16,2-2-48-16,2-2 40 16,0-5-43-16,3-3 5 0,8 1-3 15,5-5 9-15,-2-2-11 16,3 0 0-16,-2 0 25 16,-1-4-33-16,-4-5 8 15,-4 1-13-15,-3-1-7 16,-3 1 12-16,0 0 8 15,0 1 0-15,-12 2 14 16,-1-2-26-16,1 5 12 16,1-2 0-16,0 3-8 15,5-1 19-15,1 2-11 16,3 0 0-16,2 0 14 16,0 0-33-16,0 0 19 0,0 3 0 15,0 8-16-15,0 3 14 16,7-4-126-16,-1-3-374 15</inkml:trace>
  <inkml:trace contextRef="#ctx0" brushRef="#br0" timeOffset="56893.7925">4039 8757 180 0,'0'0'100'16,"0"0"-71"-16,0 0 1 16,0 0 14-16,0 0 111 15,0 0-85-15,0 0-47 16,0 0-13-16,0 3 5 16,0-3-2-16,0 1-12 15,0-1 13-15,0 0-14 0,2 0 0 16,3 0 1-1,5 2 0-15,2 0 5 0,3-2-6 16,4 0 0-16,4 0-2 16,5 3 13-16,5-3-6 15,7 0-5-15,0 0 4 16,4 0-4-16,2 0 2 16,-1 0-2-16,1 0 0 15,0-3 5-15,2-1-5 16,-1 0 0-16,-2-2 1 15,-3 3-1-15,-5-4 0 16,0 4 9-16,-7-3-20 16,-1 0 21-16,-7 2-10 15,-4 0 0-15,0-1 1 0,-5 2 8 16,-2-2 11-16,-1 2-13 16,-1 0 23-16,-1 2-20 15,-1-1 11-15,-1-1-3 16,-3 3-13-16,0 0 16 15,0 0-21-15,-3 0 0 16,3 0 4-16,-3 0 12 16,0 0-7-16,0 0 5 15,0 0-13-15,0 0 12 16,0 0-13-16,0 0 0 16,0 0-9-16,0 0-27 15,0 0-71-15,0 0 5 16,0 0-213-16</inkml:trace>
  <inkml:trace contextRef="#ctx0" brushRef="#br0" timeOffset="59400.5323">4376 9168 351 0,'0'0'397'16,"0"0"-270"-16,0 0-101 15,0 0 54-15,0 0-11 0,0 0-21 16,-14 0 5 0,14 0-48-16,0-2 2 0,0-4 5 15,0-2-5-15,0-1-11 16,4-5 4-16,6 0 0 16,-2 1-1-16,4 3 7 15,-2 3-6-15,-1 2 0 16,-3 4 9-16,2 1-18 15,5 0 9-15,-1 0 0 16,2 10-9-16,-4 2 9 16,1 2 0-16,-4 2 0 15,-5 0 12-15,-2-3-10 16,0-4 2-16,0-4-3 16,0 0 6-16,2-5-7 15,1 0 0-15,2 0-2 0,4-2-38 16,4-9 34-1,4-1-53-15,2 1-3 0,-4 0-17 16,2 7 16-16,-4-1 20 16,-3 3 41-16,-3 2-3 15,-3 0 4-15,-3 0 1 16,1 0 0-16,-2 0 5 16,0 5 3-16,0 4-8 15,0 7 28-15,0 2-25 16,0 4 54-16,0 2-26 15,0-1-3-15,0 0 16 16,7-3-38-16,5-5 3 16,0-4-1-16,7-5 8 15,-1-6-17-15,2-2 1 0,0-16 0 16,-4-6 14-16,-2-1-8 16,-6 5-6-16,-7 3 0 15,-1 4 3-15,0 4-8 16,-7 1 5-16,-5 5 0 15,0-2-15-15,0 5 21 16,0 0-7-16,4 0 1 16,1 2 0-16,4 4-7 15,3 3 7-15,0-2 0 16,0 1-9-16,0 1 18 16,3 1-9-16,8 0 0 15,1-3 1-15,2 0-8 16,0-2 7-16,2-2 0 15,-1-3-14-15,0 0 17 16,0 0-3-16,0-11 20 0,-3-7-17 16,3-4 24-16,-3-3-7 15,0-2-5-15,0 2-3 16,-3-2 5-16,0 3-4 16,-1 0-8-16,-3 3 8 15,-2 4-17-15,0 6 4 16,-3 5 0-16,0 5 1 15,0 1-1-15,3 0-2 16,2 17-7-16,-2 9 5 16,-1 3 3-16,1 5 2 0,0-4 4 15,3-2 2 1,3-8-3-16,0-6 0 0,-3-6-4 16,0-6-17-16,-1-2-3 15,1-10-93-15,-6-12-263 16</inkml:trace>
  <inkml:trace contextRef="#ctx0" brushRef="#br0" timeOffset="59520.8511">4945 9051 479 0,'0'0'115'0,"0"0"-115"15,0 0-12-15,0 0-38 0,0 0-171 16</inkml:trace>
  <inkml:trace contextRef="#ctx0" brushRef="#br0" timeOffset="60900.0143">5559 8923 746 0,'0'0'243'15,"0"0"-164"-15,0 0-30 16,0 0 22-16,0 0-44 0,-87-15-9 16,70 30-10-1,2 1-2-15,2 1 11 0,4-1-17 16,3-2 3-16,6 0 9 16,0 0-12-16,0 0 0 15,4-2-7-15,11 1 15 16,3 2-8-16,7 2 0 15,-5 0 3-15,-2 4-5 16,-2 1 6-16,-10 5-4 16,-6 2 5-16,0 2 1 15,-9 0 1-15,-7-6-7 16,-2-6-2-16,3-7-8 16,7-7 19-16,3-3-9 15,3-2 6-15,2-2-1 16,0-15-10-16,0-8-28 0,11 0-24 15,8 0 38 1,6 8-17-16,-1 3 22 0,-3 6 13 16,-5 1 2-16,2 5 4 15,-4 0-5-15,0 2 0 16,0-1 14-16,1-1-13 16,-2-1 15-16,2-2 5 15,-3-1-16-15,-2-2 10 16,-1 0-13-16,-3-1-2 15,-1 4 19-15,-2 1-9 16,-3 1-10-16,0 3 0 16,0 0-18-16,0 0 18 15,0 3-13-15,0 11 13 16,-3 1 6-16,3-1 2 0,0 0-8 16,0-6 0-16,0-1 7 15,3-3 1-15,9-3-8 16,3-1 0-16,0 0 5 15,4-5 2-15,-3-8-2 16,-2 2-5-16,-2 1 7 16,-3 1 1-16,-3 1-6 15,-6 3-1-15,3 1 9 16,-3 1-3-16,0 1 3 16,0 2-10-16,0 0-6 15,0 0 4-15,0 0 2 0,0 0 0 16,0 2-8-16,0 10 16 15,1 1-8-15,2-4 0 16,2 2 7-16,-1-3-15 16,2-2 8-16,2-2-1 15,1-1-2-15,2-3-3 16,-1 0 3-16,0 0-2 16,3-7-13-16,-2-2 8 15,-2 0-23-15,-2 0 19 16,-1-1 8-16,-1 2 4 15,-2-1 2-15,-3 4 2 16,1-1 6-16,-1 0-8 16,3 2 4-16,-1-1-4 15,4 1 1-15,1 0-1 0,-1 0 0 16,0 1-1-16,5 0 9 16,-1 1-18-16,-1 2 8 15,0 0 2-15,1 0-4 16,-3 5 7-16,0 5-4 15,-1 4 1-15,-3-4-3 16,1 3 1-16,-4 0 4 16,0-3-2-16,0 1 2 15,0-5 2-15,0-3 2 16,0 1 0-16,0-3-3 16,0-1 16-16,0 0-16 15,0 0-1-15,0 0-2 0,0 0-10 16,6-10 6-16,4-5-17 15,1 3-8-15,-1 2 22 16,-2 6-26-16,-1 1 33 16,2 3-7-16,-3 0 10 15,2 0-4-15,-3 0 1 16,0 4 0-16,1 4-9 16,-2 3 19-16,-1-5-8 15,0 2 5-15,2-2-2 16,-2-3 0-16,0 4-5 15,0-4 3-15,0-1 14 16,0-1-16-16,-3-1 5 16,4 3-6-16,-1-2 0 15,3 2 0-15,0 1 4 16,0-1 2-16,3 0-11 0,0-1 5 16,0-2 0-16,3 0-6 15,0 0-40-15,-3 0-245 16,4 0-558-16</inkml:trace>
  <inkml:trace contextRef="#ctx0" brushRef="#br0" timeOffset="83581.1029">20994 16967 474 0,'0'0'12'0,"0"0"11"0,0 0-6 16,0 0 31-16,0 0 27 15,0 0-46-15,0 0-3 16,0 0 14-16,-9 0-20 16,21 0 22-16,11 0 26 15,8 0-27-15,6 0 28 16,8-6-62-16,3-2 10 16,-1 2-28-16,0 3 22 15,-1-4-11-15,-4 4 0 16,-2 0-41-16,-7 2 2 0,-5 1-47 15,-10 0-14 1,-6 0 6-16,-9 4-63 16,-3 3-22-16,-7-2-30 15</inkml:trace>
  <inkml:trace contextRef="#ctx0" brushRef="#br0" timeOffset="83720.6325">21270 17026 212 0,'0'0'116'16,"0"0"-21"-16,0 0-38 15,0 0 58-15,0 0-23 16,0 0-82-16,72 3-1 16,-20-8-9-16,8-3-48 15,2-2-130-15,1-9-203 16</inkml:trace>
  <inkml:trace contextRef="#ctx0" brushRef="#br0" timeOffset="86500.0022">9903 16653 539 0,'0'0'112'15,"0"0"-79"-15,0 0-17 16,0 0 32-16,98-26 28 15,-47 11-3-15,4-2-14 0,5 0-47 16,0 3 38-16,-4 1-25 16,-5 2-24-16,-8 2 21 15,-8 2-6-15,-10 3-16 16,-11 2 0-16,-9 2 11 16,-5 0-20-16,-1 0 9 15,-23 0 0-15,-12 9-3 16,-10 1 8-16,-8 2-5 15,-13 4 0-15,-5 0 16 16,-8 7-15-16,-2 0-1 16,-3 1 0-16,9 0-12 15,9-3 18-15,17-8-6 16,18-3 0-16,18-8 12 16,12-2-17-16,2 0 5 15,29 0 0-15,20-14-6 0,14-3 24 16,7-3-12-16,10-2-3 15,0 3 12-15,1-2-7 16,-3 6-8-16,-5 1 0 16,-10 5-8-16,-11 4 8 15,-13 4-4-15,-11 1-10 16,-10 0-52-16,-12 10-51 16,-6 0-104-16,-19-4-259 15</inkml:trace>
  <inkml:trace contextRef="#ctx0" brushRef="#br0" timeOffset="170992.7982">20571 16724 212 0,'0'0'40'0,"0"0"15"16,0 0-10-16,0 0 13 15,0 0 32-15,0 0-62 16,0 0 44-16,0 0-30 15,-24-12-24-15,22 10 26 16,1-1-29-16,-1 2 6 0,0 1 12 16,2 0-21-1,0 0-5-15,0 0 25 0,0 0-26 16,0 0-8-16,0 0 2 16,0 4 0-16,13 9-3 15,0 0 6-15,1 4-3 16,7 1 7-16,1-1 4 15,2-3-14-15,0 2 3 16,1-2 0-16,2-4-3 16,3 0 24-16,3-1-21 15,1-4 13-15,3-5-7 16,-4 3 5-16,-2-3-11 16,-1 2 0-16,0-2-2 15,-5 0 15-15,1 0-13 0,1 0 0 16,-3 0 0-1,4 0 0-15,-3 0 0 16,0-5 0-16,-4 1-10 0,-3 3 9 16,-5-2 0-16,-1 2-37 15,-1-1-9-15,-2 2-12 16,0 0-51-16,0 0-63 16,-3 0-140-16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19:13.179"/>
    </inkml:context>
    <inkml:brush xml:id="br0">
      <inkml:brushProperty name="width" value="0.05292" units="cm"/>
      <inkml:brushProperty name="height" value="0.05292" units="cm"/>
      <inkml:brushProperty name="color" value="#FF0000"/>
    </inkml:brush>
  </inkml:definitions>
  <inkml:trace contextRef="#ctx0" brushRef="#br0">20965 7274 508 0,'0'0'61'0,"0"0"-44"15,0 0 82-15,0 0-21 16,0 0-32-16,0 0 52 16,0 0-41-16,-57-41 31 15,57 40-65-15,0 1-13 16,0 0 88-16,0 0-94 0,-2 0-4 16,2 0 0-1,0 0 30-15,0 0-32 0,0 0 2 16,0 0 0-16,0 0-21 15,9 0 25-15,15 0-4 16,9 6 0-16,10 1 30 16,4 0-30-16,11-1 0 15,3 1 6-15,9-4-18 16,3 0 12-16,10-2 0 16,8-1-1-16,2 2 22 15,1-2-29-15,6 0 8 16,0 0 0-16,1 0-36 15,-1 1 50-15,-4 1-14 16,-4-1 0-16,-4 3 21 16,-4-4-26-16,-7 3 5 15,1-2 0-15,-1 1-23 0,-4 1 40 16,-5-2-17-16,-4-1 0 16,-11 2 13-16,-4 0-18 15,-4 1 5-15,-2 0 0 16,-1-3-18-16,-1 2 20 15,-1-2-2-15,-5 0 0 16,-2 0 17-16,-6 0-21 16,-3 0 4-16,-4 0 0 15,-3 0-21-15,-4 0 31 16,-2 0-20-16,-5 0-43 16,-3 0-146-16,-3 0-91 15</inkml:trace>
  <inkml:trace contextRef="#ctx0" brushRef="#br0" timeOffset="1281.2594">1875 8620 586 0,'0'0'31'0,"0"0"-31"0,0 0 3 16,0 0-3-16,0 0 11 15,0 0-11-15,30 3 56 16,0-2-46-16,6 2 15 15,5 0 14-15,3-1-31 16,5 3 19-16,0 1-10 16,8-2-13-16,1 3 16 15,5-1-10-15,1-1-10 16,12-1 13-16,6 1 11 16,3-3-22-16,8-2-2 15,0 0 0-15,0 0-8 0,-1 0 16 16,-4 0-8-16,-4-3 0 15,-10 1 8-15,-8 2-13 16,-6 0 5-16,-10 0 0 16,-5 0-7-16,-8 0 15 15,-4 0-8-15,-6-2 0 16,-8 1 21-16,-5-1-26 16,-4 2 5-16,-2 0 0 15,-2 0-29-15,3 0-17 16,-2 0-98-16,1 0-286 15</inkml:trace>
  <inkml:trace contextRef="#ctx0" brushRef="#br0" timeOffset="3191.4369">18572 8506 61 0,'0'0'329'0,"0"0"-287"0,0 0-28 16,0 0-14-16,0 0 35 16,0 0-13-16,10-50 76 15,-9 50-71-15,1-3 5 16,0 3 53-16,1-2-77 16,0 0 45-16,9 0-26 15,4 2-4-15,9 0-10 16,5 0-13-16,3 0 0 15,8 0-4-15,1 0 11 16,8 0-7-16,7 0 0 16,5 6 20-16,7-2-31 15,2 3 11-15,3-3 0 16,3 0-16-16,6-3 26 16,8 1-10-16,8 0 0 15,3-2 19-15,2 0-29 16,2 1 10-16,-2 3 0 0,2 1-7 15,-1 2 11-15,-1-1-8 16,-6 0 4-16,-8 2-49 16,-8-4 32-16,-7 6 9 15,-5-4 8-15,1 0-19 16,-4-1-11-16,-4-2 30 16,-5-1-7-16,-4-1 18 15,-9-1-20-15,-8 2 9 16,-7-1 0-16,-9 1-18 15,-11-1-31-15,-4-1 6 0,-2 0-35 16,-2 0-75-16,-2 0-63 16</inkml:trace>
  <inkml:trace contextRef="#ctx0" brushRef="#br0" timeOffset="26611.4549">17635 9314 104 0,'0'0'107'0,"0"0"-3"0,-101 0-68 16,79 0-34-16,8 0 59 15,5-1 6-15,5-2 6 16,2 0 40-16,2 3-106 16,0-4 26-16,0 1-33 15,12 0 27-15,10 0-14 16,7 2-13-16,14 1 2 16,12-3 35-16,11-4-30 15,7 2 19-15,6-5-14 16,-1-4 20-16,5 0-30 15,-1-3-2-15,-4-2 0 16,-5 1-8-16,-11-3 11 16,-10 3-3-16,-13 0 0 15,-12 3 26-15,-13 0-46 0,-13 1 20 16,-1 2-6-16,-21-1-7 16,-20 2 6-16,-14 2 7 15,-14 8 0-15,-11 1 0 16,-8 0-20-16,-3 14 20 15,-1 6 0-15,4 6-16 16,5 4 4-16,10 1 12 16,20-1-5-16,19-2 15 15,19-2-13-15,15-1 3 16,0-1 0-16,31-1 23 0,16-5-15 16,15-6 23-1,10-8-9-15,8-4-6 16,0 0-1-16,5-11-15 0,-6-4 0 15,-8-6-15-15,-7 0 33 16,-14-1-18-16,-15 0 0 16,-15 2 13-16,-17 0-39 15,-3-2 26-15,-29 3-1 16,-20-1-26-16,-19 11 36 16,-14 2-9-16,-11 7 0 15,-4 0 9-15,-3 17-25 16,1 5 16-16,6 6 0 15,9-1-5-15,13 2 7 16,15 0-2-16,15-5 0 16,14-2 12-16,19-2-24 0,8-1 15 15,23-5-3-15,20-5 45 16,18-9-39-16,17 0 39 16,14-17-35-16,10-8 4 15,2-4-5-15,-3-3-9 16,-8-2 0-16,-11 3-6 15,-15 0 16-15,-20 3-10 16,-21 3 0-16,-16 6 10 16,-10 2-36-16,-25 3 23 15,-25 3 3-15,-24 3-7 16,-15 8 20-16,-12 0-13 16,-10 12 0-16,-2 13 20 0,3 7-46 15,7 7 23 1,13 1 3-16,17 3 0 0,18-4 7 15,25-5-11-15,25-2 4 16,16-6-1-16,46-6-13 16,30-8 21-16,37-8-7 15,30-4 4-15,31-12-4 16,27-16-10-16,9-14-283 16</inkml:trace>
  <inkml:trace contextRef="#ctx0" brushRef="#br0" timeOffset="36219.5834">12709 8516 518 0,'0'0'82'16,"0"0"-11"-16,0 0-27 16,0 0 58-16,0 0-11 0,0 0-74 15,0 0 27-15,-6-2-44 16,6 2 22-16,0 0-24 15,0 14 22-15,0 9 5 16,0 3 16-16,0 4-36 16,0 3 48-16,0 0-33 15,0 1-13-15,0-3 19 16,0-4-5-16,0-4-20 16,0-6-1-16,1-6 35 15,1-6-30-15,-1-4-5 16,-1-1 0-16,0 0 31 15,0 0-28-15,0-11 26 16,0-9-28-16,0-3 25 0,0-2-33 16,0 0 7-1,-1-3 0-15,-2 1-14 0,-1-4 22 16,4 2-8-16,0-2 0 16,0 2-9-16,0 2-13 15,5 1 22-15,7 3-9 16,4 4-15-16,0 3 21 15,-2 6 3-15,0 5-7 16,-1 2 22-16,-2 3-20 16,3 0 5-16,-2 8 0 15,-1 6-17-15,1 3 27 16,-6 7-10-16,1 2 0 0,-1 4 16 16,1 1-4-1,-2-1-12-15,-2 0 1 0,0 0 2 16,-3-3 8-16,3-3-11 15,-1-5 0-15,-1-5 17 16,-1-6-26-16,2-4 9 16,-2-4-93-16,0 0-13 15,0 0-117-15,-2-6-215 16</inkml:trace>
  <inkml:trace contextRef="#ctx0" brushRef="#br0" timeOffset="36387.1995">12822 8674 442 0,'0'0'141'16,"0"0"-50"-16,0 0 31 0,0 0-56 15,0 0-16-15,0 0-43 16,53-25 17-16,-24 23-48 16,2-2 6-16,2-4-256 15</inkml:trace>
  <inkml:trace contextRef="#ctx0" brushRef="#br0" timeOffset="37428.5884">22240 5845 590 0,'0'0'89'15,"0"0"-34"-15,0 0-49 0,0 0 23 16,0 0 20 0,0 0 19-16,0 99-42 0,-3-59 24 15,3 1-42-15,-2-3 25 16,1-6 3-16,1-9-16 16,0-6-1-16,0-7-18 15,0-7 9-15,0-3 19 16,0 0-20-16,0-6 51 15,0-15-54-15,1-5 22 16,1-4-35-16,-2-4 7 16,0-2 0-16,0-5-11 15,0-3 12-15,0-5-1 16,0 1 0-16,0 6 16 16,0 9-27-16,7 7 11 0,2 10 0 15,0 5-14 1,2 4 10-16,0 4 4 0,0 3 0 15,0 0 12-15,0 3-18 16,-2 11 6-16,2 7 0 16,-3 4-25-16,0 7 48 15,0 4-23-15,-4 0 3 16,-2 3 9-16,-2-3 28 16,0-2-40-16,0-2 0 15,0-4-15-15,0-3 21 16,0-6-14-16,0-4-9 15,0-6-124-15,0-6-126 16,0-3-294-16</inkml:trace>
  <inkml:trace contextRef="#ctx0" brushRef="#br0" timeOffset="37597.0996">22265 5987 634 0,'0'0'200'0,"0"0"-163"15,0 0 60-15,0 0-34 16,0 0-25-16,113-26-28 16,-69 24-2-16,-1-3-16 15,-6 5-39-15,-1 0-275 16</inkml:trace>
  <inkml:trace contextRef="#ctx0" brushRef="#br0" timeOffset="39035.7908">19333 7258 29 0,'0'0'519'16,"0"0"-402"-16,0 0-27 15,0 0 53-15,0 0-66 16,0 0-10-16,0-2-67 16,-5 17 0-16,-2 5 37 15,-1 5-33-15,0 4 20 16,3 1-14-16,0 2 8 15,5 0 12-15,0-2-30 16,0 0 0-16,0-5 2 16,0-3 9-16,0-5-11 15,0-7 0-15,0-4 22 16,0-6-36-16,0 0 24 0,0 0-10 16,0-9 0-16,0-13 10 15,0-5-10-15,-6 1 1 16,2-3 14-16,-6 0-11 15,5 2-4-15,0-2 0 16,4 2-14-16,1 1 0 16,0 0 14-16,5 2-3 15,11 3 15-15,2 0-29 16,4 3 17-16,4 2-9 16,-1 4-8-16,2 7 9 15,-8 3 8-15,1 2 0 16,-6 0-2-16,-3 10-13 0,-7 7 15 15,-4 5 0-15,0 0-10 16,-6 2 12-16,-10 0-2 16,-1-4 0-16,3-3 4 15,2-4-3-15,6-5 3 16,2-4-4-16,4-2 0 16,0-2 3-16,8 0-3 15,9 0 0-15,4 0 2 16,-1 0 5-16,-2 4-7 15,-3 3 0-15,-4 2-15 16,-5 5 29-16,-5 0-30 16,-1 4 16-16,0 0 0 15,-7 2-5-15,-7 0 19 0,-7 0-11 16,1-3 6-16,0-4 13 16,-2 0-8-16,1-1-14 15,-1-4 3-15,0-2-20 16,0 1-75-16,-2-7-286 15</inkml:trace>
  <inkml:trace contextRef="#ctx0" brushRef="#br0" timeOffset="42557.5058">13264 8536 381 0,'0'0'105'16,"0"0"-80"-16,0 0 41 15,0 0 53-15,0 0-22 16,0 0 7-16,0-79-43 16,0 73-11-16,0 2 25 15,0 4-37-15,0 0-10 16,0 0-21-16,0 0 14 15,0 0-25-15,4 6 4 0,-1 9 0 16,3 4 31-16,-2 2-22 16,4 5 3-1,-2 2 19-15,3 0-21 16,-2 2 7-16,1-6-17 0,-1-2 10 16,2-2-12-16,-2-4 9 15,0-6-7-15,-1-4 0 16,1-3 23-16,-1-3-15 15,4 0-8-15,3-2 0 16,4-14 1-16,2-5 15 16,-2-4-16-16,-2 0 0 15,-3-1 7-15,-2 4-12 16,-6 2 5-16,-2 4 0 16,-2 4-20-16,0 4 7 0,0 4 7 15,0 3-14-15,0 1-57 16,-2 0 1-16,-1 0-47 15,2 8-85-15,1 4 6 16,0-2-303-16</inkml:trace>
  <inkml:trace contextRef="#ctx0" brushRef="#br0" timeOffset="43623.837">13724 8483 455 0,'0'0'104'0,"0"0"-7"16,0 0 25-16,0 0-45 15,0 0-20-15,0 0-57 16,0 28 39-16,0-3 35 15,0 1-45-15,0 4 17 0,0 0-21 16,3 2-21 0,3 0 37-16,2 0-41 0,-1-1 0 15,0-3 13-15,-2-4 2 16,-1-3-15-16,0-7 0 16,-1-6 13-16,-2-4-12 15,-1-2 0-15,2-2-1 16,-2 0 45-16,0-2-32 15,0-10 25-15,0-8-38 16,0-2 10-16,-2-2-10 16,-4-3 0-16,0-1 0 15,0-2-3-15,-1 2 15 16,4-2-14-16,0 2 2 16,1 1 0-16,2 0-10 0,0 2 10 15,0 2 0-15,0 3-9 16,5 2 22-16,5 6-13 15,-1 1 0-15,0 5 1 16,0 1-13-16,3 4 12 16,-3 1 0-16,0 0-7 15,3 0 12-15,-3 9-8 16,-3 7 3-16,-5 5-3 16,-1 1-21-16,0 0 24 15,-7-2 0-15,-2 0-11 16,1-4 37-16,3-4-28 15,1-2 2-15,4-4 0 0,0-1-12 16,5-2 24 0,16-2-12-16,6-1 0 15,2 2 24-15,-2-1-37 0,-2 4 13 16,-6 0 0-16,-5 4-10 16,-6 4 6-16,-7 2 4 15,-1 4-3-15,0 1 5 16,-12 3-6-16,-5-1 4 15,-1 0 0-15,1-3 12 16,1-2-1-16,1-5 0 16,0 1-10-16,3-6 22 15,-3 1-23-15,3-1 0 16,-1-1-19-16,-3 0 18 16,-1-1-187-16,-4-4-291 15</inkml:trace>
  <inkml:trace contextRef="#ctx0" brushRef="#br0" timeOffset="47417.0345">15912 11327 595 0,'0'0'77'0,"0"0"-19"0,0 0 1 16,0 0 23-16,0 0 26 15,0 0-97-15,0 0 0 16,0 0-8-16,-4 20 5 16,4 1 13-16,0 3 26 15,0 2-33-15,0 7 38 16,0 2-41-16,0 2 5 15,0 0 14-15,3-1-17 16,-1-6-2-16,3-8-11 16,0-5 24-16,-2-6-20 15,-2-8-4-15,1-3 0 16,-2 0 23-16,0-6-22 0,0-15 41 16,0-9-37-1,0-8 10-15,0-3-9 0,0 1-6 16,-2 1 0-16,-1 2-12 15,0 2 10-15,3 2 2 16,0 4 0-16,0 3 22 16,3 5-36-16,10 0 14 15,0 2 0-15,-1 2-16 16,2 5 33-16,-1 4-17 16,-6 3 0-16,0 4 0 15,-1 1-15-15,2 0 15 16,3 4 0-16,2 11-14 15,-1 6 17-15,2 5-3 16,-3 2 0-16,2 2 14 16,-4 1-22-16,-1 2 8 0,-3 1 0 15,1 4-2-15,-2-1 15 16,-3-1-13-16,1-4 0 16,-2-5 9-16,0-6-25 15,0-4 16-15,0-5-84 16,-2-7-35-16,-10-5-196 15,-4 0-205-15</inkml:trace>
  <inkml:trace contextRef="#ctx0" brushRef="#br0" timeOffset="47587.9826">15941 11601 554 0,'0'0'125'0,"0"0"-26"16,0 0-91-16,0 0 111 15,0 0-56-15,0 0-63 16,72-64 0-16,-42 53-20 16,-1-1-189-16,-4-5-311 15</inkml:trace>
  <inkml:trace contextRef="#ctx0" brushRef="#br0" timeOffset="48264.6817">16348 11308 599 0,'0'0'65'15,"0"0"-58"-15,0 0 67 16,0 0 35-16,0 0-11 16,0 0-35-16,-2 56-47 15,4-35 55-15,1-1-38 16,2 5-26-16,-4 1 44 16,2 3-45-16,-1 0 16 15,0-3-7-15,1-4 5 0,-1-5-12 16,-2-7-8-16,0-3 0 15,0-5 0-15,0-2 14 16,0 0-14-16,0-9 20 16,0-12 0-16,0-7-12 15,0-1-8-15,-2-2 0 16,0-1-15-16,1 2 14 16,-1 1 1-16,0 1 0 15,2 4-41-15,0 1 31 16,0 3-12-16,0 3-9 15,10 3 18-15,-1 6-13 16,0 2 26-16,5 3-4 16,-2 3-2-16,2 0-8 15,-1 0 14-15,-1 0 0 0,2 7-16 16,0 6 23-16,2 0-7 16,-1 1 0-16,-2 3 22 15,-3 1-33-15,3 1 11 16,-7 3 0-16,0 3-3 15,-5 3 18-15,1 3-1 16,-2-1 25-16,0-2-32 16,0 0 49-16,0-9-56 15,0-4 0-15,0-6 1 16,0-6 3-16,0-2-4 16,0-1 0-16,0 0-59 0,0-18-63 15,0-10-441 1</inkml:trace>
  <inkml:trace contextRef="#ctx0" brushRef="#br0" timeOffset="49042.7979">16723 11243 623 0,'0'0'104'0,"0"0"-68"0,0 0-34 16,0 0 73-16,0 0 58 15,0 0-113-15,19 44 31 16,-12-26 0-16,-1 2-50 16,1 2 69-16,0-1-46 15,-1 3-17-15,1-2 26 16,-2-1-24-16,0 0 6 15,-2-2-15-15,0-5 9 16,0-3-14-16,0-7 14 16,-3-1-9-16,0-3 4 15,0 0 5-15,0-7-1 16,0-13-8-16,0 0 18 16,0-6-34-16,-3 0 16 0,-3 1 0 15,2-3-1-15,-2 0 19 16,3-3-21-16,3 0 3 15,0 2-8-15,0 3-7 16,0 6 22-16,9 3-7 16,3 3 0-16,0 3 11 15,1 6-19-15,-2 1 8 16,2 4 0-16,-2 0-19 16,1 0 19-16,2 0 0 15,-3 3-6-15,-1 6 14 16,-3 0-14-16,0 3 6 15,-5 1 0-15,0 2-6 16,-2 0 6-16,0 0 0 16,0 1-6-16,0-5 15 0,0 1-9 15,0-4 0 1,0 0 7-16,0-4-14 0,3-1 12 16,10-3-5-16,4 0 0 15,4 0 4-15,-2 0-16 16,-3 0 7-16,-3 0 5 15,-3 5-28-15,-5 2 28 16,-4 7 0-16,-1 0-10 16,0 6 18-16,0 1-11 15,-9 2 6-15,-6 0-2 16,0 0 48-16,-1-2-42 16,2-4 0-16,1 0-7 0,3-7 20 15,2-3-33-15,1-4 13 16,-1-3-122-16,1 0-143 15,0 0-542-15</inkml:trace>
  <inkml:trace contextRef="#ctx0" brushRef="#br0" timeOffset="49514.4502">16220 12045 536 0,'0'0'13'0,"0"0"24"15,0 0 99-15,0 0-73 16,0 0 14-16,0 0 38 16,68 13-64-16,-10-23 3 15,14-6-43-15,15-5 17 16,8-1-28-16,8-3 14 16,0 1-36-16,-1 5-74 15,-9 2-233-15</inkml:trace>
  <inkml:trace contextRef="#ctx0" brushRef="#br0" timeOffset="62817.0915">17383 9643 381 0,'0'0'48'0,"0"0"-29"0,0 0 0 15,0 0-1-15,0 0 80 16,0 0-4-16,0 0-79 16,0 0 4-16,0 0-19 15,0 0 0-15,0 0-4 16,3 3 15-16,7 2-11 16,2 3 0-16,4-2 9 15,4 0-5-15,5 2-4 16,4-2 0-16,2 2-7 15,4-2 17-15,4 1-10 16,4-2 0-16,0 0 10 0,3 3-27 16,-4-1 17-16,0 0 0 15,4-2 0-15,-1-1 7 16,7 1-7-16,3-5 0 16,8 0 2-16,2 0-11 15,4 0 8-15,2 0 1 16,0-2-2-16,-1 2-43 15,-3 0 32-15,0 0-16 16,-6 3 1-16,-1 4 14 16,-2 2 7-16,-1-4 7 15,4-2-1-15,1 0-16 16,0-3 13-16,-4 0 4 16,-4 0 0-16,-5 0-14 15,-2 0 14-15,-3-3 0 16,-2-2-1-16,-1-1 12 0,-3 0-14 15,-3-1 3-15,-2 1 0 16,-1 2 0-16,-1-3 10 16,0 3-10-16,-1 0 0 15,-2 2 14-15,-2 0-20 16,-4 1 6-16,-5 1 0 16,-3 0-7-16,-5 0 12 15,-4 0-5-15,-2 0 0 16,-3 0 6-16,0 0-10 15,3 0 4-15,-3 0 0 16,0 0-11-16,0 0-2 0,0 0-195 16</inkml:trace>
  <inkml:trace contextRef="#ctx0" brushRef="#br0" timeOffset="124308.6203">7173 7040 222 0,'0'0'136'16,"0"0"-47"-16,0 0-36 16,0 0 26-16,0 0-45 15,0 0 43-15,0 0-65 16,21-53 47-16,-21 50 14 15,3 1-69-15,-3 1 50 16,0 1-20-16,0 0-24 16,0 0 67-16,0-2-71 15,0 2 26-15,0-1-15 16,0 1-1-16,0 0 36 0,0 0-20 16,0 0-30-16,0 0 56 15,0 0-46-15,0-1 5 16,0-1-9-16,0 2 17 15,1 0-11-15,-1 0-14 16,1 0 0-16,-1 0-15 16,2 0 26-16,0 0-11 15,4 3 0-15,-1 5 20 16,-2 6-25-16,-2 6 5 16,-1 0 0-16,0 8-1 15,-12 3 16-15,-9 4-15 16,-10 2 0-16,0 4-14 15,-5-1-13-15,0-6-195 16,3-9-305-16</inkml:trace>
  <inkml:trace contextRef="#ctx0" brushRef="#br0" timeOffset="142209.9064">5127 7995 251 0,'0'0'146'15,"0"0"-56"-15,0 0-42 16,-37-90 77-16,32 71-55 15,-1 7 26-15,3 3-22 16,1 2-46-16,1 2 81 16,-1 2-70-16,2 2-34 15,0 1 28-15,0 0-33 16,0 0-8-16,0 9 1 16,0 18-3-16,3 10 10 15,5 8 9-15,0 6-1 16,-1 4 8-16,0 1 5 0,1 1-20 15,-4-8-1-15,-2-7 22 16,-1-11-20-16,-1-7-2 16,0-11 2-16,0-5-1 15,1-3 13-15,-1-5-14 16,0 0 44-16,0 0-33 16,0-17 51-16,0-14-62 15,0-16 10-15,0-6-25 16,-1-6 20-16,-2 1-5 15,-3-3 0-15,0 4-50 16,1 2 48-16,-1 5-27 16,1 7 29-16,-1 4-18 0,0 3 19 15,3 8-1-15,-3 8 0 16,5 9 21-16,-1 9-40 16,2 2 19-16,0 16-9 15,0 18-19-15,9 13 39 16,5 12-11-16,-1 8 0 15,5 5 8-15,-2 3-11 16,-2-1 3-16,-2-6 0 16,1-11-13-16,-1-10 17 15,-2-13-4-15,-1-10 0 16,-1-8 15-16,-5-9-19 16,0-5 4-16,-3-2 0 15,0 0 19-15,0-17-6 0,0-14-13 16,0-14 0-1,-3-12-16-15,-6-7 10 0,0-1-23 16,0 4-24-16,3 10 38 16,3 13-60-16,3 14 75 15,0 12-9-15,0 7 26 16,0 5-36-16,0 0 19 16,0 12-42-16,-1 10 24 15,-1 7 25-15,-1 3-7 16,3 3 0-16,0-1 18 15,0 3-24-15,0 0 6 16,0 4 0-16,0-2-12 0,0 0-106 16,5-5-36-1,-4-6-146-15</inkml:trace>
  <inkml:trace contextRef="#ctx0" brushRef="#br0" timeOffset="149862.4488">7359 6274 432 0,'0'0'86'0,"0"0"4"16,0 0-55-16,0 0 31 16,0 0 63-16,0 0-86 15,20-75 36-15,-17 69-27 16,0 1-18-16,-2 2 36 16,1 3-68-16,-2 0 24 15,0 0-26-15,0 0 17 0,0 8-21 16,-3 14 4-16,-9 3 0 15,0 6-6-15,-1 0 30 16,-4 1-24-16,4 1 0 16,0 3 27-16,0 3-25 15,0 2-2-15,1 4 0 16,-1 5-1-16,-2 6 13 16,4 4-12-16,1 0 0 15,6 0 23-15,4-5-32 16,3-5 9-16,23-4 0 15,13-3-12-15,12-6 26 16,13-8-14-16,13-5 0 0,17-9 21 16,10-5-30-16,7-4 9 15,4-3-74-15,4-3-15 16,-5 0-243-16,-4 0-307 16</inkml:trace>
  <inkml:trace contextRef="#ctx0" brushRef="#br0" timeOffset="151303.9652">4503 7579 473 0,'0'0'121'0,"0"0"-73"15,0 0-21-15,0 0 46 16,0 0-20-16,0 0 48 16,87-19-71-16,-63 19-20 15,6 3 35-15,-2 10-31 16,0 4 12-16,-1 5-14 0,0 3 5 16,-2 9 4-16,-1 2 2 15,-3 6-5-15,0 3 7 16,-2 5-8-1,-2 3-4-15,-1 3-13 0,-5 3 3 16,-2 4-3-16,-4 2 6 16,-3-2-6-16,-2-6 0 15,0-6 28-15,0-4-23 16,-2-5-5-16,-11-3 1 16,-2-3 6-16,-6-3 0 15,-1-1-7-15,2-4 0 16,-3-3-18-16,-3-3-7 15,1-8-169-15,3-10-183 16</inkml:trace>
  <inkml:trace contextRef="#ctx0" brushRef="#br0" timeOffset="152277.357">7363 7436 665 0,'0'0'83'0,"0"0"7"16,0 0-21-16,0 0-40 16,0 0 29-16,-96 31 19 15,71-8-63-15,1 11 22 16,0 2-2-16,-1 8-29 16,1 1 52-16,2 5-52 15,2 0 13-15,7 0 4 16,7 1-9-16,4 2-1 15,2 0-12-15,2 2 13 16,17 1-14-16,14 1 5 16,9-3-4-16,11-4 0 15,7-8 17-15,10-9-24 16,14-3 7-16,14-2 0 16,14-4-1-16,13-3-59 15,8-2-66-15,1-8-169 0,-7-8-444 16</inkml:trace>
  <inkml:trace contextRef="#ctx0" brushRef="#br0" timeOffset="153980.3008">23524 7576 681 0,'0'0'68'0,"0"0"-44"16,0 0 54-16,0 0 33 15,0 0-22-15,0 0-29 0,12 0-42 16,13 0-9-16,3 1 1 16,2 9 13-16,-2 6-9 15,0 2-14-15,-1 6 2 16,-1 5-9-16,-1 7 23 15,-2 6-16-15,-6 5 0 16,-1 4 23-16,-9 5-12 16,-2 7-11-16,-5 5 0 15,0 2-8-15,-15 1 25 16,-8-6-17-16,1-5 0 16,-4-5 16-16,-3-5-29 15,-2-1 13-15,-7-3 0 16,-3-4 5-16,-9-3 10 15,-8-3-15-15,-3-4 0 0,-6-3 13 16,-6-3-18 0,-9-1 5-16,-5-6-19 0,-5-2-29 15,-8-3-139-15,-13-11-157 16</inkml:trace>
  <inkml:trace contextRef="#ctx0" brushRef="#br0" timeOffset="168249.7174">11403 2152 808 0,'0'0'100'0,"0"0"-82"0,0 0-3 15,0 0-15-15,-20 78 36 16,14-27-27-16,6 6 72 16,0 4-62-16,0-2-17 15,0-5 23-15,3-12-3 16,2-12-17-16,-2-13-5 16,-1-11 16-16,1-4 9 15,-3-2-23-15,0-6 56 16,0-21 1-16,4-15-38 15,2-11-21-15,4-2 0 16,-3 2 1-16,0 2-30 16,-2 0 7-16,-2 2 21 15,1 4-16-15,-1 6 9 16,3 10-8-16,0 12 16 16,2 6 0-16,1 10-32 0,2 1 32 15,4 4 0-15,6 18-4 16,4 10 22-16,1 6-18 15,0 5 0-15,-1 1 0 16,-4 1 5-16,-5-1-2 16,-3-2-3-16,-5 1 0 15,-5-4 21-15,-2-6-50 16,-1-8 7-16,0-10-126 16,-1-9-90-16,-16-6-173 15</inkml:trace>
  <inkml:trace contextRef="#ctx0" brushRef="#br0" timeOffset="168403.8219">11542 2450 678 0,'0'0'201'0,"0"0"-153"15,0 0 45-15,0 0-61 16,0 0-20-16,0 0 12 16,82-19-16-16,-28 14-8 15,6-5 0-15,-2-6-282 16,0-4-395-16</inkml:trace>
  <inkml:trace contextRef="#ctx0" brushRef="#br0" timeOffset="168679.1022">12306 2305 552 0,'0'0'0'0,"0"0"-5"16,0 0-48-16,0 0-47 16,0 0 12-16,79 62 86 15,-73-42-15-15,-5 2 17 16,-1-5 8-16,0-1 2 16,0-2 125-16,5-6-24 15,1-5-89-15,6-3 78 16,10 0-55-16,10-3-22 15,20-13-22-15,10-9-1 16,7-2-284-16</inkml:trace>
  <inkml:trace contextRef="#ctx0" brushRef="#br0" timeOffset="169064.4066">13167 2101 964 0,'0'0'132'15,"0"0"-97"-15,0 0-35 0,0 0 14 16,0 0-14-16,97-47 0 16,-39 39 19-16,6 2-16 15,-3 3-3-15,-3 3-39 16,-10 0 4-16,-5 0-36 15,-13 0 52-15,-12 6 5 16,-9 5-9-16,-9 5 11 16,0 1 1-16,0 2 11 15,-3 4 55-15,-9 5-2 16,-5 3-4-16,-1 5 11 16,-2 1-56-16,-3 3 66 15,1 0-52-15,1-1-8 16,5-5-10-16,7-1 17 15,7-9-38-15,2-7-22 16,9-17-175-16,15-4-148 0</inkml:trace>
  <inkml:trace contextRef="#ctx0" brushRef="#br0" timeOffset="169450.666">14224 2020 750 0,'0'0'188'0,"0"0"-130"0,0 0 28 16,-82 7-56-16,58 6 33 15,6 1 4-15,6 2-61 16,8-1 15-16,4-1-21 15,0 2 0-15,10-2-22 16,10 2 34-16,4 1-12 16,2 2 0-16,1 2 28 15,-2 1-20-15,-6 0-8 16,-9 3 0-16,-10 0-24 16,0 5 26-16,-24 0-2 15,-6 3 44-15,-3-1-41 16,3-3 56-16,7-6-59 15,8-6 0-15,7-6-7 16,8-4 7-16,6-7-33 0,27-7-74 16,12-25-319-16</inkml:trace>
  <inkml:trace contextRef="#ctx0" brushRef="#br0" timeOffset="169634.6557">14807 2218 803 0,'0'0'228'16,"0"0"-216"-16,0 0 67 0,-31 78-9 15,26-47-45-15,4 2-4 16,1 3-11-16,0 1-20 16,0-11-15-16,0-12-325 15</inkml:trace>
  <inkml:trace contextRef="#ctx0" brushRef="#br0" timeOffset="169793.7196">14701 2302 997 0,'0'0'169'16,"0"0"-95"-16,0 0-64 15,0 0 14-15,0 0-24 16,0 0-33-16,6 64 2 0,0-27-369 15</inkml:trace>
  <inkml:trace contextRef="#ctx0" brushRef="#br0" timeOffset="170700.1379">11540 4034 969 0,'0'0'59'0,"0"0"-6"0,0 0-53 16,-19 95 0-16,19-49 68 16,0 6-53-16,0 5 23 15,0 1 18-15,2 5-51 16,4-5 35-16,0-4-38 15,4-11 3-15,-4-11 4 16,-2-15 1-16,1-10-10 16,-5-7 2-16,0-9 26 15,0-22 34-15,0-17-62 0,0-12 0 16,0-3-9 0,0-3 8-16,0 6 1 0,0 5-5 15,9 8-27-15,6 7 18 16,3 8 2-16,3 8-4 15,0 5-7-15,1 5 25 16,2 8-2-16,-3 2 0 16,1 4-13-16,-1 0-7 15,-9 10 20-15,0 7-10 16,-3 6-10-16,-9 3 3 16,0 3 17-16,-2 3 0 15,-13-2 9-15,2-5-16 16,7-2 7-16,6-6-12 15,0-5 6-15,19-2-94 16,10-1 32-16,4-2 1 0,-1 1-6 16,0 1 59-16,-8 2-13 15,-8 3 27-15,-13 4-11 16,-3 6 35-16,-15 6-3 16,-22 2 91-16,-4 3-52 15,-6 0 46-15,5-4-53 16,9-6-34-16,12-5-6 15,14-7-13-15,7-9-39 16,10-4-232-16,17-24-343 16</inkml:trace>
  <inkml:trace contextRef="#ctx0" brushRef="#br0" timeOffset="170873.923">12287 4359 928 0,'0'0'0'15,"0"0"-18"-15,95-17-86 16,-58 14-31-16,-7 3-50 16,-7 0-194-16</inkml:trace>
  <inkml:trace contextRef="#ctx0" brushRef="#br0" timeOffset="171002.9162">12436 4648 687 0,'0'0'153'0,"0"0"-129"16,0 0-22-16,108-45-2 16,-48 15-165-16,4-4-152 15</inkml:trace>
  <inkml:trace contextRef="#ctx0" brushRef="#br0" timeOffset="172150.5995">13521 4221 748 0,'0'0'66'0,"0"0"-55"0,0 0-1 15,0 0 113-15,0 87 21 16,0-56-118-16,8-3 12 15,5-4 4-15,2-6-41 16,4-6 51-16,3-8-52 16,1-4 7-16,4-4 11 15,2-19-1-15,-3-7-17 16,1-2 0-16,-6-1 14 16,-3 2-13-16,-7 5-1 15,-4 6 0-15,-4 7-3 16,0 7 25-16,-3 6-17 15,0 0-5-15,0 0-8 16,0 20-3-16,0 10 11 0,0 5 0 16,0 5 7-1,0-1 13-15,0-2-20 0,0-3 0 16,0-8 6-16,4-5-12 16,5-7 6-16,3-11-52 15,6-3-52-15,6-18-199 16,4-14-457-16</inkml:trace>
  <inkml:trace contextRef="#ctx0" brushRef="#br0" timeOffset="172496.4047">14230 4088 711 0,'0'0'227'16,"0"0"-124"-16,0 0-56 15,0 0 27-15,-97 17-53 16,79 1 23-16,8 2-14 16,5 5-14-16,5-1-19 15,0-1 3-15,12-4 0 16,11 0 0-16,5-4 15 16,2-1-15-16,3 0 0 15,-3-1 17-15,-1 0-21 16,-10 3 4-16,-8 1 0 15,-10 3-11-15,-1 5 7 16,-12 3 4-16,-14 3 16 16,-7-1-11-16,-7 2 37 0,7-3-42 15,3-5 1-15,7-5-10 16,9 1 9-16,8-8-58 16,3-9-268-16</inkml:trace>
  <inkml:trace contextRef="#ctx0" brushRef="#br0" timeOffset="181390.6941">11636 6834 791 0,'0'0'35'0,"0"0"58"15,-103 46-90-15,78-7-3 16,5 3 37-16,16-1-36 15,4-8 35-15,30-9-8 16,25-12-21-16,21-12 61 16,15 0-66-16,9-26 0 15,1-13 4-15,-11-8 23 0,-15 0-29 16,-16 1 0 0,-14 4 4-16,-18 6-13 0,-12 2 9 15,-15 7 0-15,-3 2 0 16,-29 7 9-16,-14 8-11 15,-14 9 2-15,-10 1 0 16,-5 18-1-16,-5 16 24 16,4 8-23-16,11 4 0 15,15-3 19-15,22-2-19 16,20-4 0-16,8-6 2 16,32-7-15-16,20-9 25 15,17-10-12-15,13-5 3 0,4-13 21 16,-2-16-20-1,-14-5-4-15,-14-4 0 0,-18 4-5 16,-17 2 12-16,-18 3-7 16,-3 6 0-16,-26 0-12 15,-24 9 5-15,-24 6 7 16,-18 8 0-16,-20 3-16 16,-7 22 25-16,-2 14-9 15,6 8 0-15,11 7 23 16,32-5-23-16,28-6 0 15,36-10 5-15,20-8-14 16,48-10 25-16,28-13-16 16,28-2 0-16,19-27 27 15,6-14-24-15,-3-8-3 16,-14 2 0-16,-19 0-26 0,-22 5 23 16,-20 2 3-16,-23 4 0 15,-23 3-5-15,-17 7-11 16,-24 4 1-16,-34 8 15 15,-23 9-31-15,-28 5 29 16,-21 15 2-16,-11 22 0 16,-3 10 16-16,16 9-18 15,25 3 2-15,34 1 0 16,44 0-5-16,28-4 6 16,61-10-1-16,50-8 0 0,28-23-196 15,21-15-465 1</inkml:trace>
  <inkml:trace contextRef="#ctx0" brushRef="#br0" timeOffset="184900.4091">11150 8071 556 0,'0'0'41'0,"0"0"-23"0,0 0 9 15,0 0-41-15,0 0 28 16,79 41 10-16,3-41 72 15,18 0-63-15,18-17 20 16,14-4-46-16,3-6 11 16,5 0-5-16,-7-1-13 15,-14 1 0-15,-14 5-6 16,-16 1 17-16,-19 2-11 16,-21 3 0-16,-17 6 9 15,-19 1-31-15,-13 4 22 16,-21-1-3-16,-25 5-25 15,-26 1 51-15,-20 0-23 16,-16 18 0-16,-17 8 2 0,-3 13 20 16,3 4-20-16,10 10 31 15,18 2 30-15,28 1-53 16,25-3 45-16,27-7-50 16,17-8 5-16,18-7-14 15,28-7 24-15,15-10-20 16,14-8 0-16,10-6 25 15,7-9-26-15,-1-19 1 16,-3-7 0-16,-10-6 5 16,-14-1 3-16,-18-3-8 15,-16 4 0-15,-21 2 12 16,-9 6-28-16,-32 3 16 16,-21 7 0-16,-23 9-10 0,-16 14 16 15,-13 4-6-15,-11 36 0 16,-4 19 12-16,-1 11-12 15,10 7 0-15,17-6 4 16,28-17 6-16,35-12 5 16,31-15-15-16,28-16 0 15,42-11 14-15,31-8-12 16,29-35-2-16,23-18 1 16,11-17-4-16,0-7 13 15,-19 2-10-15,-22 11 0 16,-32 9-6-16,-34 13 1 15,-39 13-41-15,-18 8-18 16,-45 12 43-16,-25 13-26 16,-18 4 47-16,-18 27 0 0,-13 20 11 15,-13 12-25 1,-2 11 14-16,13 2 0 0,32-7-8 16,41-11 17-16,38-15-18 15,30-18-37-15,48-21-342 16</inkml:trace>
  <inkml:trace contextRef="#ctx0" brushRef="#br0" timeOffset="200864.9672">17473 8711 236 0,'0'0'229'0,"0"0"-113"0,0 0-68 15,0 0 22-15,0 0 39 16,0 0-62-16,0 0-27 16,0 0 34-16,-47-1-53 15,39 1 26-15,0 0 9 16,-3 0-27-16,-2 0 22 15,1 0-31-15,-4 0 2 16,2 1 0-16,-6 6 1 16,-4 1-3-16,-6 4 0 0,-3 1 14 15,-1 1-24 1,-2 3 10-16,5-5 0 0,1 1-2 16,1-1 13-16,6 0-11 15,3-3 0-15,1 1 9 16,3 0-2-16,0-1-5 15,-1 3 1-15,3 2-6 16,-2 2 8-16,-1 3-5 16,-2-2 0-16,2 3 6 15,3 0-10-15,1-3 4 16,3 0 0-16,6-2-18 16,1 2 14-16,0-1 4 15,3 0 0-15,0 5 2 16,0 1-5-16,0-1 3 0,3 4 0 15,3 0-3-15,1 1 11 16,-1 3-8-16,2-2 0 16,2-1 6-16,2-4-20 15,0-1 14-15,1-2 0 16,-1 0-2-16,2-2 8 16,1 0-6-16,2 0 0 15,-1 1 5-15,6 1-13 16,-1 1 8-16,3-1 0 15,1 1 0-15,0-2 6 16,2-1-6-16,0 0 0 16,1-2 9-16,0 0-16 15,0-1 7-15,2-4 0 16,-2 0-2-16,3 2 10 16,-4-2-8-16,0-1 0 0,-4 2 3 15,-2 0-3-15,-2-1 0 16,4 2 0-16,-1-2-1 15,0-1 5-15,1-1-4 16,3-1 0-16,2-1 0 16,6-3 2-16,5-3-2 15,3 0-3-15,0 0 1 16,1 0-16-16,-3 0 16 16,2 0-13-16,1 0 12 15,-1 0-11-15,-2 0 16 16,0 0-2-16,-2 0 0 15,-1 3 0-15,-1-1-2 0,1 4 2 16,-2-1 0 0,2-1-9-16,-1 1 8 0,-2-2-18 15,-3 0 1-15,1 1 0 16,-3-2 16-16,0 5-9 16,-4-2 11-16,0 1-5 15,1-2 1-15,-3 0 4 16,3 0 0-16,-1-1 1 15,1 0-6-15,1-1 6 16,-1 1-1-16,-1-1 0 16,1 0 0-16,1 1 0 0,-2-1 0 15,1 0 5 1,-4 1-5-16,-1 0 0 0,1-3 0 16,1 2-4-16,-1-2 10 15,2 2-6-15,1-2 0 16,1 0 5-16,-1 0-21 15,-1 0 16-15,1 0 0 16,1 0-2-16,2 0 9 16,2 0-7-16,1-2 0 15,1-3 2-15,-1 2-5 16,4-3 3-16,-2 1 0 16,0-1-6-16,0 0 15 15,-3-4-9-15,-2 3 0 16,-3 0 4-16,-1 0-10 15,0 0 7-15,-3 1-1 0,3 0 0 16,-3 0 1-16,0 1-1 16,4 0 0-16,-1 1 1 15,0-1-4-15,1 2 5 16,1-2-2-16,-1-1 0 16,0 3 10-16,0-4-10 15,0 2 0-15,-2-2 0 16,1-1 6-16,-2 2-4 15,-2-3-2-15,-2 1 0 16,-5 0 8-16,-1-3-8 16,0 0 6-16,-3-1-2 15,3-2 21-15,-1 1-19 0,1-4 8 16,1 0-10-16,-1 1 8 16,3-2-12-16,-3-1 0 15,2 0 4-15,-1-1-4 16,0-2 0-16,-3 3 0 15,1 0-2-15,-4-1 11 16,-2 1-5-16,-4 0-4 16,1-3 2-16,-2 0-9 15,0-4 16-15,0-2-9 16,0 0 0-16,0-3 3 16,0 1-3-16,-5 1 0 15,-2 2 0-15,-1 1 2 16,0 4-2-16,0 1 0 0,-2 2-5 15,-3 1 9 1,3 1-7-16,-3 0 3 0,1 1 0 16,-3 2-5-16,4 1 6 15,-3-1-1-15,0 2 0 16,-1-1-4-16,2 4 4 16,-4-3 14-16,4 2-14 15,-5 0 28-15,1-1-23 16,-1 1-5-16,2-1 0 15,-2 0 9-15,2 2-4 16,-2-2 1-16,-1 1 0 16,1 0-2-16,-5 1-3 0,0 1-1 15,3 2 0 1,-4-1 5-16,2 2-5 0,0-1 0 16,0 2 11-16,0 1-10 15,0-1-1-15,1 1 1 16,-2 0-2-16,3-1 9 15,-1 1-8-15,3-1 0 16,-3 1 0-16,0-1-4 16,2 1 8-16,-5 1-4 15,-1-1 0-15,-4-1 8 16,-1 3-9-16,-1 1 1 16,1 0 0-16,1 0 1 15,2 0-1-15,2 0 0 16,0 0-1-16,1 0 7 0,1 0-8 15,-1 0 2 1,0 0 0-16,-5 0-9 16,1 1 17-16,-3 3-8 0,-1-1 0 15,-1 0 16-15,1 2-24 16,2-2 8-16,0 0 0 16,2 2-12-16,1-1 18 15,0-1-6-15,0 0 0 16,1-1 8-16,-3 1-8 15,-2 1 0-15,0-2 0 16,-5 2-8-16,-5 0 14 16,-2 1-6-16,0 0 0 15,0-3 3-15,5 0-11 16,3 0 8-16,2-1 0 16,4-1 2-16,3 0 8 0,2 0-10 15,4 0 0-15,1 0 6 16,0 0-15-16,0 0 9 15,0-4 0-15,-2 1-7 16,2-2 16-16,0 0-9 16,0 3 0-16,0-1 6 15,0 1-15-15,2 1 9 16,-1 0 0-16,5 0-3 16,1-1 10-16,3-1-7 15,2 1 0-15,1 1 5 16,-1-1-8-16,-1 0 4 15,2-1-1-15,0 0 0 16,-3 0 11-16,2 0-10 0,1 0-1 16,-4-2 10-1,0 1-8-15,0-1-2 0,-4 1 0 16,-1 0 0-16,2 0 2 16,-3 2-2-16,-2-3 0 15,0 2 6-15,-1-1-5 16,-2-1-1-16,4 0 0 15,-4 0-8-15,5 2 10 16,-1-3-2-16,1 3 0 16,1 0 7-16,2 1-7 15,-2 2 0-15,3 0 0 16,1 0-5-16,1 0 11 0,-1 0-6 16,0 0 0-16,0 0 3 15,-2 5-9-15,-4 0 6 16,-1 0 0-16,-3 2-7 15,-4 1 15-15,-3 3-12 16,-3-2 4-16,-2 2-33 16,9-5 31-16,2 2-30 15,7-5 13-15,4 2-92 16,1-1-123-16,-1-2-100 16</inkml:trace>
  <inkml:trace contextRef="#ctx0" brushRef="#br0" timeOffset="219896.2829">7075 5598 645 0,'0'0'66'0,"0"0"100"15,0 0-102-15,0 0 14 0,0 0 14 16,0 0-80-16,0 0 17 16,-23 4-29-16,23 23 0 15,0 7 13 1,6 7 4-16,5 4-17 0,-2 2 0 15,3 2 22-15,-4 0-13 16,1-9-9-16,-4-10 0 16,0-11-1-16,-4-10 3 15,-1-6-2-15,0-3 7 16,0-3 11-16,0-22 6 16,-10-10-24-16,0-11 0 15,-1 1-2-15,-1-2 3 16,-2 0-1-16,4 2 0 15,0 0 12-15,4 5-23 16,3 5 11-16,3 12 0 0,0 9-26 16,1 4 32-1,12 5-6-15,2 0 0 0,6 5 5 16,0 0-15-16,4 0 10 16,4 0 0-16,-2 13-2 15,0 3-2-15,-4 8 4 16,-6 4 0-16,1 3 5 15,-9 2-15-15,-9 4 10 16,0-3 0-16,-3 2-10 16,-13 0 24-16,-4-7-14 15,8-2 0-15,-1-8 15 16,5-7-17-16,5-7 2 16,-1-5-9-16,4-7 2 15,0-20-209-15,0-9-504 0</inkml:trace>
  <inkml:trace contextRef="#ctx0" brushRef="#br0" timeOffset="220164.8456">7546 5499 930 0,'0'0'96'0,"0"0"-53"0,0 0 1 16,0 0-40-16,-80 33 49 16,69-4-30-16,5 1-10 15,6 8 11-15,0-1-10 16,0-1-14-16,14 0 0 16,5-6 17-16,5-2-31 15,7-5 14-15,5-14-132 16,1-9-148-16</inkml:trace>
  <inkml:trace contextRef="#ctx0" brushRef="#br0" timeOffset="220632.5127">7868 5528 929 0,'0'0'141'0,"0"0"-102"15,0 0-13-15,0 0-22 16,0 0 66-16,0 0-22 16,-17 89-41-16,21-52 27 15,2 0-15-15,3 1-9 16,-3-7-10-16,-1-6 16 16,0-5-10-16,-2-9-6 15,-1-8 0-15,2-1-3 16,-4-2 22-16,0-10-16 15,0-15 14-15,0-7 10 16,0-6-30-16,-7-4 3 0,2-3 0 16,-1 1-11-1,2 1 17-15,1 7-6 0,1 6 0 16,2 7 11-16,0 6-24 16,0 6 13-16,0 5 0 15,5 3-15-15,3 1 18 16,9 2-3-16,4 0 0 15,3 12 13-15,3 10-19 16,-2 5 6-16,-7 4 0 16,-2 3-12-16,-6 2 8 15,-3 0 4-15,-6-2 0 16,-1-5 4-16,0-4-22 16,0-4-63-16,-7-12-140 15,-7-9-330-15</inkml:trace>
  <inkml:trace contextRef="#ctx0" brushRef="#br0" timeOffset="220790.3127">7938 5654 760 0,'0'0'94'0,"0"0"-86"15,0 0-1-15,0 0-14 16,102-1-5-16,-75-9-248 15</inkml:trace>
  <inkml:trace contextRef="#ctx0" brushRef="#br0" timeOffset="221050.0801">8158 5416 776 0,'0'0'103'0,"0"0"-52"16,0 0-27-16,0 0-21 16,0 0 38-16,0 0-19 15,83 34 17-15,-56 0 11 16,-3 3-33-16,-6 7 8 16,-2 3-5-16,-5 1-6 15,-5 2-8-15,-5 3-6 16,-1 5-24-16,-7 1-145 0,-20 0-413 15</inkml:trace>
  <inkml:trace contextRef="#ctx0" brushRef="#br0" timeOffset="222129.579">11084 12501 935 0,'0'0'12'0,"-129"-7"21"15,54 7-26-15,-9 22-7 16,-13 16 6-16,-11 18 2 15,-5 19 32-15,-4 12-40 16,0 16 1-16,6 6 25 16,12 8-10-16,17 8 13 15,21 2-3-15,22 1-14 16,15 6 12-16,20 1-24 16,4 0 0-16,24-4-1 15,16-10 12-15,21-10-11 16,26-15 0-16,26-15 8 15,26-16-7-15,24-12-1 0,18-14 0 16,10-13-6-16,10-16 27 16,6-10-21-16,-3-2 0 15,0-27 11-15,-8-12-7 16,-16-10-4-16,-15-17 0 16,-21-9-3-16,-13-18 32 15,-20-4-29-15,-19-10 7 16,-21-9 3-16,-24-3 22 15,-23-7-25-15,-18-1-7 16,-6 3 12-16,-20-2 9 16,-26 0-20-16,-15 5-1 0,-16 4 0 15,-18 6-26-15,-15 8 34 16,-23 9-8-16,-20 12 0 16,-21 15 10-16,-15 14-10 15,-9 13 0-15,-2 14 3 16,1 12-15-16,1 16 14 15,10 8-2-15,11 31 0 16,17 23 17-16,20 25-28 16,26 18 11-16,25 14 0 15,32 11-13-15,38 3-14 16,23-1-12-16,56 2-16 16,40-10-126-16,31-16-169 15</inkml:trace>
  <inkml:trace contextRef="#ctx0" brushRef="#br0" timeOffset="222934.4988">14599 12190 609 0,'0'0'135'0,"-86"-17"-31"16,21 17-104-16,-25 6 0 16,-23 21 60-16,-27 17-27 15,-20 14 44-15,-8 14-42 16,-13 20-32-16,-3 7 47 16,-6 12-47-16,5 6-3 0,-1 1 18 15,12 2 3-15,15 5-18 16,10 1-3-16,23 2 12 15,13 10-12-15,16 9 0 16,18-4 0-16,18 2-9 16,22-8 27-16,21-12-18 15,18-9 0-15,30-11 0 16,40-9-14-16,28-7 16 16,31-3-2-16,29-5 22 15,39-8-12-15,34-12 5 16,34-18 0-16,25-17-1 15,12-16 12-15,1-10-16 16,-7 0-7-16,-9-20-3 16,-18-21 14-16,-18-22-7 0,-16-14-4 15,-17-16 8-15,-22-10-9 16,-25-5-2-16,-30-11 0 16,-37-7-7-16,-38-10 20 15,-29-11-24-15,-23-13 11 16,-14-7 0-16,-17-1-23 15,-33 3 19-15,-29 3 4 16,-32 2-14-16,-31-3 19 16,-30 4-14-16,-31 18 9 15,-19 21 0-15,-18 25-2 16,-12 27 2-16,-2 22 0 16,-4 20-3-16,12 23 30 15,7 9-37-15,5 34 10 16,10 23-5-16,8 22-22 0,11 26-27 15,24 17-64-15,17 17-82 16,12-8-244-16</inkml:trace>
  <inkml:trace contextRef="#ctx0" brushRef="#br0" timeOffset="224367.4961">10807 11633 716 0,'0'0'49'0,"0"0"-21"15,0 0-20-15,0 0-1 16,0 0 95-16,0 101-28 16,0-61-29-16,0 0 11 15,0-3-53-15,4-4 25 16,1-12 1-16,-2-5-27 16,0-9 23-16,-3-7-16 15,0 0-3-15,0-14 93 16,0-19-97-16,0-9 8 15,0-3-10-15,-6-5 5 16,-5 2-14-16,-2-4 9 16,4 4 0-16,4-1-23 0,1 5 32 15,4 10-9 1,0 8 0-16,9 11 9 0,7 9-18 16,4 3 9-16,2 3 0 15,1 9-19-15,0 14 22 16,-2 6-3-16,-3 8 0 15,-6 1 4-15,-9 0-12 16,-3 1 8-16,-3-4 0 16,-16-4-10-16,-2-6 19 15,9-6-9-15,4-7 0 16,8-9-27-16,0-3-148 0,8-10-227 16</inkml:trace>
  <inkml:trace contextRef="#ctx0" brushRef="#br0" timeOffset="224594.6904">11159 11537 789 0,'0'0'156'15,"0"0"-139"-15,0 0 91 16,-99 78-5-16,86-47-54 15,9-1-4-15,4-1-44 0,6 2-1 16,13-4 0 0,7-5-3-16,6-7-5 0,2-10-123 15,-1-5-242 1</inkml:trace>
  <inkml:trace contextRef="#ctx0" brushRef="#br0" timeOffset="225055.7127">11357 11576 865 0,'0'0'157'0,"0"0"-28"16,0 0-80-16,0 0 24 0,0 0-45 16,0 0-7-16,12 47 12 15,6-11-1-15,-3 1-30 16,-4 1 34-16,-3-4-23 15,-4-5-1-15,0-5-12 16,-4-11 16-16,0-7-22 16,0-6 6-16,0-1 0 15,0-20 5-15,-5-12 11 16,-8-9-16-16,2-2 0 16,1-5 16-16,1-3-23 15,2 5 7-15,5 2 0 16,2 8-17-16,0 12 24 15,9 8-7-15,10 5 0 16,4 11-4-16,0 1-5 0,2 0 9 16,1 19 0-16,2 8-9 15,-3 6 15-15,-6 4-6 16,-7 2 0-16,-6 2 7 16,-5-3-13-16,-1-4 6 15,0-2 0-15,0-9-14 16,-1-6 8-16,-5-3-60 15,-5-8-54-15,-4-6-219 16,-1 0-361-16</inkml:trace>
  <inkml:trace contextRef="#ctx0" brushRef="#br0" timeOffset="225187.1818">11418 11712 279 0,'0'0'396'0,"0"0"-302"0,0 0-16 16,0 0-15-16,0 0-63 15,0 0-7-15,17-19-87 16,0 15-331-16</inkml:trace>
  <inkml:trace contextRef="#ctx0" brushRef="#br0" timeOffset="225473.5301">11418 11712 722 0</inkml:trace>
  <inkml:trace contextRef="#ctx0" brushRef="#br0" timeOffset="225534.1725">11418 11712 722 0,'7'42'151'0,"-2"-50"-119"0,14-2 30 0,3 0-47 0,6 0 7 0,6 2-22 16,6-1-73-16,-4-1-237 15</inkml:trace>
  <inkml:trace contextRef="#ctx0" brushRef="#br0" timeOffset="226517.2883">13990 11443 838 0,'0'0'65'0,"0"0"-10"0,0 74-11 15,0-37 53-15,0 5-8 16,0 1-80-16,0 3 60 16,9-1-57-16,-3-1-1 15,1-4 1-15,1-8 5 16,-1-9-17-16,-4-12 0 15,-2-8 16-15,-1-3-8 16,0-17-1-16,0-15-2 16,-7-8 4-16,-6-3 7 15,1-3-16-15,-5 1 0 16,4-2 0-16,-1 2-6 16,4 0 6-16,5 5 0 0,5 2-1 15,0 7-2 1,11 6 3-16,10 7 0 0,-2 6 7 15,5 7-18-15,2 5 11 16,-3 0-6-16,-3 1-9 16,-5 13-2-16,-9 6 11 15,-6 4 6-15,0 5-11 16,-5 1-3-16,-11-1 14 16,4-1-5-16,7-7-11 15,5-6-4-15,0-4-19 16,8-2-3-16,11-4-10 15,5 1 42-15,-3 2-59 16,1 1-4-16,-2 6 61 16,-7 0-27-16,-7 4 39 15,-6 3 0-15,0 2 1 0,-18 2-1 16,-4-2 5-16,-3-2 8 16,4-1 1-16,7-4-14 15,7-7-1-15,5-10-293 16</inkml:trace>
  <inkml:trace contextRef="#ctx0" brushRef="#br0" timeOffset="227391.6148">13730 11455 572 0,'0'0'97'16,"0"0"-16"-16,-50 81 74 16,42-48-51-16,3 6-23 15,5 3-24-15,0 4-54 16,11 1 29-16,11 2-32 0,8 0 0 16,9-3-4-1,12-11-103-15,8-15-267 0</inkml:trace>
  <inkml:trace contextRef="#ctx0" brushRef="#br0" timeOffset="227636.7652">14599 11480 607 0,'0'0'30'0,"0"0"18"0,0 0-23 15,38 109 46-15,-35-65-22 16,-3 2-33-16,0 0-2 16,-13 0-14-16,-7-7-24 15,-8-10-406-15</inkml:trace>
  <inkml:trace contextRef="#ctx0" brushRef="#br0" timeOffset="228237.1126">13137 11730 112 0,'0'0'705'16,"0"0"-630"-16,0 0-61 0,0 0 93 15,0 0-35 1,0 0-21-16,34 99-29 0,-25-64-18 16,-3 1 48-16,-3-3-51 15,0-6 21-15,-3-7-12 16,3-7-1-16,-2-9 4 16,-1-4-10-16,0-1-3 15,0-23 43-15,0-9-32 16,0-9-11-16,0-4 0 15,0-1 10-15,2-2-19 16,-1-1 9-16,2 2 0 16,0 3-13-16,6 2 19 15,3 10-6-15,4 6 0 16,4 7 15-16,2 9-30 0,2 5 15 16,3 5 0-1,0 1-10-15,-3 2 15 0,-2 15-5 16,-7 10 0-16,-6 6 13 15,-9 6-26-15,0 2 13 16,-18 1 0-16,-10 1-14 16,-2-4 20-16,4-3-19 15,8-7-75-15,5-10-198 16,3-16-486-16</inkml:trace>
  <inkml:trace contextRef="#ctx0" brushRef="#br0" timeOffset="228370.4082">13316 11797 868 0,'0'0'121'0,"0"0"-105"0,0 0-4 16,0 0-11-16,85 14-2 16,-63-3-162-16</inkml:trace>
  <inkml:trace contextRef="#ctx0" brushRef="#br0" timeOffset="230748.11">10343 12845 385 0,'0'0'149'0,"0"0"-83"0,0 0-55 16,0 0 37-16,39-90 2 15,-18 56 18-15,2-7-9 16,2-5-57-16,4-4 76 15,1 2-56-15,1 1 8 16,2 9 29-16,3 6-57 16,1 6 27-16,3 6-29 15,-1 3 20-15,5 5-15 16,-1 0-5-16,6 2 0 16,2 1-3-16,4 1 17 15,-2-1-14-15,1 2 0 16,0 0 13-16,-5 1-18 15,2-1 5-15,3 3 0 16,1 3-5-16,2 1 15 0,0 0-10 16,0 0 0-1,-4 0 8-15,-1 5-19 0,-2 4 11 16,0-2 0-16,0 4-7 16,-1-4 17-16,1 2-10 15,0-1 0-15,1 2 12 16,0-1-17-16,1 3 5 15,-3 0 0-15,-1-2 2 16,-4 5 10-16,0-2-12 16,1 2 0-16,-5 2 7 15,-3-2-5-15,-1 4 0 16,-3-1-2-16,-4 1 0 16,-2 3 12-16,1 5-12 0,-3 1 0 15,-3 6 0-15,-1-3-11 16,2 3 13-1,-3-2-2-15,0-1 0 0,1 3 12 16,-2 0-13-16,-2 2 1 16,0 1 0-16,-5 4-6 15,-1 3 17-15,-6 1-11 16,-1-1 0-16,-3-1 16 16,1-1-17-16,-2-3 1 15,0 1 0-15,0-1 3 16,0 0 3-16,0-1-6 15,-3-1 0-15,-3 2 20 16,-1-1 4-16,0 1-22 16,1-2 5-16,2 1 4 0,-2 0 6 15,3 6-17 1,-3 2 0-16,2 6 12 0,1 1-15 16,1-1 3-16,2-1 0 15,0 0-9-15,0 0 24 16,0-2-15-16,0 2 0 15,0-1 10-15,0 1-16 16,-6-3 6-16,-5 0 0 16,-2-2-8-16,-7-2 19 15,-5 2-11-15,-3 0 0 16,-9-3-4-16,1 1 0 16,-3-2 4-16,-3 1 0 0,-4 3-6 15,-6-6 20 1,-5 2-14-16,-6-3 0 0,-5 1 5 15,-5 3-15-15,-4-3 10 16,2-1 0-16,-1-8-5 16,3-6 14-16,1-7-3 15,-1-7-6-15,-2-4 1 16,-3-5 2-16,-6-2-3 16,2 0 0-16,1-7-3 15,4-6 14-15,8-3-13 16,0 1 2-16,1-3 0 15,1 2-2-15,0-1 2 16,3-1 0-16,-1 1-8 16,3-2 31-16,-3-1-23 15,1 1 0-15,2-3 2 0,2-9-6 16,5-5 4-16,3-7 0 16,4-4-9-16,3-3 20 15,2 0-11-15,1-3 0 16,5 5 10-16,3 2-16 15,2-1 6-15,4 1 0 16,4 0-4-16,6 0 12 16,3-1-8-16,5-2 0 15,3-5 12-15,6-1-4 16,1-4-8-16,0-6 0 0,0-7-9 16,5-3 24-1,4 0-15-15,1 0 0 0,7 4 14 16,1 1-17-16,1-2 3 15,3-3 0-15,2 0-12 16,2 0 23-16,11 0-11 16,3 0 0-16,8 6 12 15,4 5-18-15,5 3 6 16,4 5 0-16,8-3-15 16,10-3 24-16,10-2-9 15,3 3 0-15,1 3 3 16,-3 9-7-16,-6 5 4 15,-2 6 0-15,-4 7-18 16,-3 4 38-16,-1 5-20 16,0 1 0-16,-3 7 14 0,-2 3-33 15,-7 5 19 1,-5 2 0-16,-4 4-5 0,-3 0 11 16,4 0-6-16,1 3 0 15,1 9 6-15,1 3-26 16,-3 6 20-16,-2 1 0 15,0 3-8-15,-1-1 24 16,-3 2-16-16,-1 0 0 16,-3 2 2-16,-7 3-18 15,-7 4 16-15,-9 8 0 16,-11 7-4-16,-8 6-114 16,-2-8-123-16,-18-7-425 0</inkml:trace>
  <inkml:trace contextRef="#ctx0" brushRef="#br0" timeOffset="230860.6198">12308 12911 1056 0,'0'0'0'16,"0"0"-421"-16,0 0-133 16</inkml:trace>
  <inkml:trace contextRef="#ctx0" brushRef="#br0" timeOffset="231715.676">9402 15857 769 0,'0'0'123'0,"0"0"-107"15,0 0-7-15,0 0 87 0,116-33-77 16,-70 30 20 0,-2 3-39-16,-1 0 0 0,-6 3-5 15,-14 11 14 1,-10 7-9-16,-13 7 0 0,-2 8 5 16,-28 7 11-16,-11 3 1 15,-2 0 27-15,2-3 15 16,8-11-58-16,11-7 44 15,9-8-45-15,13-7 21 16,0-5-29-16,19-5 8 16,20 0-70-16,15-23-113 15,2-11-406-15</inkml:trace>
  <inkml:trace contextRef="#ctx0" brushRef="#br0" timeOffset="232063.9841">10188 15724 521 0,'0'0'258'0,"0"0"-84"16,0 0-80-16,0 0-48 15,-102-31 38-15,66 40-50 16,5 11-17-16,6 4 1 16,9-1 0-16,11-1-18 15,5-2 0-15,5-1 16 16,20-5-19-16,9-1 3 15,11-3 0-15,1 3 3 16,-1 1 4-16,-8 5-7 16,-12 4 0-16,-11 3 12 0,-14 10-21 15,0 3 9-15,-19 3 0 16,-6 3 35-16,-7-4-31 16,-2 0 18-16,2-6-8 15,8 0 0-15,8-9-6 16,13-3-8-16,3-9 0 15,9-9-14-15,22-5-56 16,12-15-68-16,4-20-277 16</inkml:trace>
  <inkml:trace contextRef="#ctx0" brushRef="#br0" timeOffset="232236.7138">10528 15850 897 0,'0'0'90'0,"0"0"-18"16,-78 33 5-16,54-10-24 16,2 2-1-16,7 2-50 15,0 3-2-15,6-6 0 16,2-4-83-16,-2-11-292 16</inkml:trace>
  <inkml:trace contextRef="#ctx0" brushRef="#br0" timeOffset="232366.84">10313 15862 773 0,'0'0'36'0,"0"0"-36"16,0 0-16-16,0 0-48 16,85 29-202-16</inkml:trace>
  <inkml:trace contextRef="#ctx0" brushRef="#br0" timeOffset="232525.644">10933 16280 614 0,'0'0'143'15,"0"0"54"-15,0 0-48 0,0 0 49 16,0 0-108-16,0 0-89 16,8 3 7-16,-8-15-8 15,0-2-173-15,0-3-459 16</inkml:trace>
  <inkml:trace contextRef="#ctx0" brushRef="#br0" timeOffset="234530.0115">14448 12238 466 0,'0'0'83'15,"0"0"5"-15,0 0-29 16,0 0 3-16,0 0 66 16,0 0-50-16,-106-61-40 15,60 61 32-15,-2 0-67 16,-10 10 33-16,-6 4-25 16,-2 3 5-16,-7 0 6 15,1 0-22-15,-1 2 9 16,5 3-1-16,2 1 12 15,-1 2-20-15,-1 3 0 16,-3 3 25-16,2-2-12 16,2 2-13-16,0 1 0 15,3 2-7-15,3 2 22 16,7 2-15-16,3-1 0 0,7 3 14 16,0-1-15-16,6 0 1 15,2 0 0-15,4 0-17 16,3 0 26-16,-1 3-9 15,-2 0 0-15,3 2 16 16,-3-3-25-16,-2 2 9 16,0-1 0-16,0 0-9 15,-4 0 26-15,1 3-17 16,1 0 0-16,5-1 7 16,1 1-21-16,6-4 14 15,5 4 0-15,4-5-8 0,2 3 13 16,4-3-5-16,4 5 0 15,0 1 9-15,1 5-19 16,1 0 10-16,-1 5 0 16,-1 1-6-16,-2-3 16 15,0 4-10-15,2-1 0 16,2 0 10-16,3 1-23 16,0 0 13-16,0-4 0 15,0-2-5-15,5-1 25 16,3-3-23-16,1 1 3 15,2-4 0-15,3 2-4 16,6-3 4-16,5-1 0 16,11-2-1-16,6 0 12 0,11 0-12 15,10 0 1-15,7 0 0 16,6-6-1-16,5-2 1 16,6-8 0-16,12-8-4 15,9-6 12-15,8-7-8 16,5-4 0-16,1 0 2 15,2-4-5-15,3-7 6 16,3-4-3-16,-2-5 0 16,0-6 25-16,0-5-36 15,1-1 11-15,5-1 0 16,-3 1-9-16,-3-2 11 16,1-4-2-16,3-2 0 0,2-3 22 15,4-3-21 1,1-3-1-16,-4 0 1 0,-8 2-17 15,-6 1 16-15,-7 0 0 16,-7 3-3-16,-10-4 20 16,-2-1-21-16,-10-6 4 15,-4-6 0-15,-4-5-5 16,-11-10 7-16,-12-11-2 16,-8-10 0-16,-15-6 6 15,-10 3-11-15,-12 0 5 16,-9 6 0-16,0 5-16 15,-2 6 25-15,-14 6-9 16,-3 6 15-16,-8 5 10 0,-6 0 0 16,-10 5-25-1,-10 0 12-15,-11-2-14 0,-10-1 2 16,-4-7 0-16,-5-2 0 16,-5-3 35-16,-3-3-34 15,-5 3-1-15,-3 1 0 16,-3 10-21-16,-6 11 32 15,-3 14-11-15,-7 10 0 16,-11 10 0-16,-5 6 0 16,-3 10 0-16,-2 3 2 15,8 0-19-15,2 6 18 16,6 8-1-16,5 1 0 0,7 7 27 16,4 6-31-16,3 2 4 15,2 4 0-15,0 5-18 16,2 4 25-16,-3 0-7 15,0 2 0-15,4 0 17 16,7-1-27-16,13 0 10 16,10 1 0-16,11 0-18 15,6 2 23-15,4 4-5 16,6 2 0-16,4 5-2 16,8 5-2-16,2 9-94 15,12 6-63-15,0-3-148 16,4-2-472-16</inkml:trace>
  <inkml:trace contextRef="#ctx0" brushRef="#br0" timeOffset="235481.7125">15046 15204 768 0,'0'0'36'15,"0"0"34"-15,0 0-58 16,0 0 31-16,-44 82 70 16,44-43-86-16,0-6 38 15,17-2-53-15,8-5-5 16,8-8 10-16,-1-7-1 15,3-7-13-15,4-4-3 16,-5-1 16-16,-1-17-5 16,-5-6-11-16,-2-3 0 0,-8 3-13 15,-5 4 17-15,-8 6-4 16,-1 9 8-16,-4 5 7 16,0 0 13-16,0 10-28 15,0 15 0-15,0 8 15 16,0 3-6-16,0-1-8 15,0-2-1-15,9-1 15 16,3-6-10-16,2-9-5 16,0-5 0-16,3-9-17 15,7-3-77-15,3-10-114 16,5-20-208-16</inkml:trace>
  <inkml:trace contextRef="#ctx0" brushRef="#br0" timeOffset="235804.3831">15720 15230 690 0,'0'0'88'16,"0"0"7"-16,0 0-42 15,-114 8 59-15,79 11-34 16,9-1-68-16,10 2 16 16,16-3-26-16,0 0 0 15,22-1-7-15,16 0 20 16,4 0-13-16,11-5 0 15,-1 1 16-15,-1-1-18 16,-8 2 2-16,-11 1 0 0,-11 6-11 16,-12 0 7-16,-9 4 4 15,-2 3 0-15,-26 3 16 16,-5-1 22-16,-8 3 8 16,-2-3-14-16,2-2 15 15,5-2-39-15,4-2 1 16,9-3-9-16,8-2-14 15,10-5-3-15,5-6-236 16,0-7-642-16</inkml:trace>
  <inkml:trace contextRef="#ctx0" brushRef="#br0" timeOffset="236372.8667">16329 15148 660 0,'0'0'301'0,"0"0"-282"0,0 0 4 15,-8 73 64-15,1-25-42 16,-1 5 42-16,-2 2-85 16,2 1 7-16,-2-5 2 15,1 1-2-15,2-6-18 16,2-8 6-16,2-12-207 16,-2-12-171-16</inkml:trace>
  <inkml:trace contextRef="#ctx0" brushRef="#br0" timeOffset="236511.6185">16154 15395 842 0,'0'0'135'0,"0"0"-83"16,0 0-34-16,0 0-9 16,0 0-9-16,0 0-154 15,26-20-128-15</inkml:trace>
  <inkml:trace contextRef="#ctx0" brushRef="#br0" timeOffset="236663.1011">16668 15623 991 0,'0'0'172'0,"0"0"-130"16,0 0 35-1,0 0-43-15,0 0-34 0,0 0-32 16,10-71-391-16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20:44.211"/>
    </inkml:context>
    <inkml:brush xml:id="br0">
      <inkml:brushProperty name="width" value="0.05292" units="cm"/>
      <inkml:brushProperty name="height" value="0.05292" units="cm"/>
      <inkml:brushProperty name="color" value="#FF0000"/>
    </inkml:brush>
  </inkml:definitions>
  <inkml:trace contextRef="#ctx0" brushRef="#br0">3410 11398 236 0,'0'0'122'0,"0"0"-104"15,0 0-15-15,0 0-3 16,0 0 0-16,0 0 53 15,0 0-20-15,0 0 23 16,66 0-1-16,-44 0-38 16,8 0 29-16,1 0-46 15,11 0 41-15,12 0-7 16,2 0-27-16,5 0 13 16,2 0-3-16,1 0-11 15,-1-1 5-15,0 0-9 16,-8 1-2-16,-5 0 0 15,-11 0 6-15,-9 0-6 0,-8 0 0 16,-10 0 2-16,-4 0-16 16,-5-2 15-16,0 2-1 15,0 0 0-15,1-1 13 16,-1 1-13-16,-1-1 0 16,-1 1-10-16,2 0-4 15,1 0-81-15,4-3-51 16,2-1-99-16</inkml:trace>
  <inkml:trace contextRef="#ctx0" brushRef="#br0" timeOffset="156778.6112">21202 11198 204 0,'0'0'24'0,"0"0"27"15,0 0 15-15,0 0-27 16,0 0 47-16,0 0-32 16,0 0 3-16,-19-41 44 15,18 35-89-15,0 1 50 16,-1-2-14-16,2 3-31 15,0 0 40-15,-1 2-37 16,1 2-20-16,0-2 11 16,0 2 12-16,0 0-23 15,0 0 0-15,13 0 13 16,11 0 12-16,13 0-4 16,11 0-14-16,16 0-1 15,12 0 21-15,4 0-27 16,0 0 0-16,-3-2 3 15,-9-4-23-15,-7 1 20 16,-3-2-8-16,-10 3-1 16,-5-1 1-16,-9 0 8 0,-7 2 0 15,-12 0 24-15,-6 1-29 16,-6 1 6-16,-3 1-1 16,0 0 0-16,0 0 9 15,0 0-15-15,0 0 6 16,0 0-53-16,-7 4 1 15,-3 5-184-15,-3-3-286 16</inkml:trace>
  <inkml:trace contextRef="#ctx0" brushRef="#br0" timeOffset="170252.8787">2123 14304 688 0,'0'0'164'0,"0"0"-151"15,0 0-1-15,0 0 10 16,0 0-22-16,0 0 123 16,113-8-36-16,-44-11-30 15,17-6-23-15,14-2-12 16,8-3-17-16,8 1-5 16,0 2 9-16,-6 3-34 15,-5 7-16-15,-18 6-105 0,-17 7-69 16,-30 4-215-1</inkml:trace>
  <inkml:trace contextRef="#ctx0" brushRef="#br0" timeOffset="171302.4325">1971 14751 450 0,'0'0'65'0,"0"0"-56"0,0 0 9 16,0 0 88-16,0 0-32 15,0 0 25-15,-18 86-45 16,18-54-9-16,3 3 48 15,-1 3-59-15,0 3 7 16,0-4-8-16,-2-3-33 16,0-5 35-16,0-5-34 15,0-7 2-15,0-7 6 16,0-6-8-16,0-4-1 0,0 0 14 16,0 0-13-1,0-3 69-15,0-14-58 0,-4-6 2 16,-1-3-26-1,0-3 18-15,2-6-6 0,-4-1 0 16,7-4-18 0,-3 1 16-16,3 1-19 0,0 7 16 15,0 4-18-15,3 7 20 16,7 6 3-16,-4 3 0 16,3 3 11-16,-1 1-17 15,-1 5 6-15,2-1 0 16,2 3-11-16,0 0 14 15,0 0-3-15,1 5 0 16,3 8 8-16,-4 1-19 0,3 3 12 16,0 2-1-1,-1 6 26-15,-4 2-13 0,-2 3 5 16,-2 3-2-16,-2 0-10 16,1 1 11-16,-4 2-9 15,0-4-8-15,0-3 0 16,0-2 17-16,0-4-20 15,0-1 3-15,0-7 0 16,0-5-9-16,0-4-26 16,0-3-62-16,0-3-30 15,-4 0-159-15</inkml:trace>
  <inkml:trace contextRef="#ctx0" brushRef="#br0" timeOffset="171672.2909">1984 15048 443 0,'0'0'120'16,"0"0"-110"-16,0 0-7 15,0 0 34-15,0 0-33 16,83-11 0-16,-58 8-4 16,0 0-107-16,-3-3-200 15</inkml:trace>
  <inkml:trace contextRef="#ctx0" brushRef="#br0" timeOffset="172463.4381">2410 14883 408 0,'0'0'256'0,"0"0"-204"15,0 0 48-15,0 0 14 16,0 0-7-16,0 0-80 16,-10 26-10-16,10-7 18 15,0 3-1-15,0 1-16 16,0 2 27-16,0 2-37 15,0 2 15-15,3-1-11 16,0-2 0-16,-1-1 10 16,-1-4-22-16,0-5 0 15,1-7-9-15,0-1 22 16,-2-5-13-16,0-3 0 16,0 0 8-16,0 0 8 15,0-7-16-15,-2-10 0 16,-7-1-12-16,-3-1 7 0,3-4 5 15,2-1-8-15,-2-1-43 16,5-4 48-16,1 2-33 16,1-1-10-16,2 2 37 15,0 2-33-15,2 5 42 16,9 1 0-16,1 2 1 16,-1 4-7-16,5 1 6 15,-1 5 0-15,3-2-8 16,-1 2 12-16,3 4-4 15,-2 1 0-15,3 1 10 16,-3 0-20-16,4 1 10 16,-4 11 0-16,0 3-4 0,-3 3 11 15,-3 4-7 1,0 2 2-16,0 2 0 0,-6 3 43 16,1-3-38-16,-2 2 8 15,-4 1 8-15,2 0-11 16,-3 0 9-16,0-1-21 15,0-3 5-15,0-3 20 16,0 0-22-16,0-7 0 16,0-1-3-16,0-2 10 15,0-7-8-15,0-1-2 16,0-1-46-16,0-3-1 16,0 0-98-16,0-8-132 15</inkml:trace>
  <inkml:trace contextRef="#ctx0" brushRef="#br0" timeOffset="173260.9649">2901 14907 455 0,'0'0'323'0,"0"0"-312"0,0 0-3 16,0 0 77-16,0 0-9 16,0 0-18-16,0 51 9 15,5-30-57-15,-2 4 48 16,4 2-51-16,-4 3 34 16,2-1-31-16,-2 2 2 15,1-2-1-15,2-2-11 16,-2 0 9-16,4-7-15 15,-5-3 15-15,0-8-9 16,-3-5 0-16,0-4 13 16,0 0-10-16,0 0-3 15,0-13-18-15,-3-7 0 16,-8-4-38-16,1-1 56 0,-2-1 0 16,-1 3-30-1,2-2 23-15,2 0 7 0,1 0 0 16,5-3-10-16,-2 1 18 15,4 0-8-15,1-1 0 16,0 1 0-16,0 7-3 16,0 1 3-16,7 2 0 15,6 5-4-15,1 1 24 16,1 4-20-16,-1 3 0 16,3 2 9-16,-4 2-15 15,4 0 6-15,-5 10-2 16,-1 8-10-16,-3 7 6 15,-6 4 6-15,-2 3 0 16,0 2 14-16,0-3-18 16,-5-4 4-16,-2-7 0 0,7-4-8 15,0-7 8-15,0-3-2 16,10-4-22-16,7-2-15 16,5 0 36-16,0 0-11 15,-2 0-17-15,-1 0 27 16,-5 0-26-16,-5 2 30 15,-2 9-2-15,-4 4-2 16,-3 3 0-16,0 3 8 16,0 0-3-16,-3 5 40 15,-8-5-10-15,-2 2 13 16,3-5-8-16,-2-4-34 16,4-2 33-16,1-4-35 0,1 0 0 15,3-6-2 1,3-2-26-16,0 0-142 0,0-15-482 15</inkml:trace>
  <inkml:trace contextRef="#ctx0" brushRef="#br0" timeOffset="173601.7382">3223 14841 657 0,'0'0'132'0,"0"0"-118"16,0 0 4-16,0 0 36 16,0 0-4-16,0 0-27 15,96 49-13-15,-79-23 14 16,-1-1-9-16,-1 1 23 15,-2 5 52-15,-2 0-68 16,-5 3-9-16,-3 1 5 16,-3 4-11-16,0 0 13 15,-7 6-20-15,-12 2 0 16,-8 1-14-16,-6-1-44 16,-8-1-102-16,-7-5-168 15</inkml:trace>
  <inkml:trace contextRef="#ctx0" brushRef="#br0" timeOffset="188620.4445">5455 17305 496 0,'0'0'44'0,"0"0"-37"0,0 0-7 16,0 0 21-16,0 0 20 15,0 0 56-15,0 0-63 16,104 39 4-16,-51-31 30 16,11 0-39-16,13-5 5 15,8-3 13-15,11 0-33 16,2-2 33-16,8-10-36 15,0-1-9-15,4-4 11 16,-2 2-6-16,-2-2-7 16,-8 4 0-16,-11 2 7 15,-16 6-9-15,-11 2 2 0,-12 3 0 16,-13 0-10 0,-9 0 13-16,-10 0-9 0,-4 3-28 15,-6 7-99-15,-5 0 5 16,-1-1-224-16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24:25.57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10910 5687 186 0,'0'0'40'16,"0"0"-40"-16,0 0 0 0,79 3 31 15,-51-3-7-15,1 0 141 16,2 0-59-16,4 0-84 16,4 0 11-16,4 0-33 15,5 0 4-15,2 0 0 16,2 0 5-16,3 0-9 16,-3 0 0-16,-4 0 10 15,1 0-12-15,2 0 2 16,1 0 0-16,6 0-8 15,-1-3 8-15,6-4 0 16,-5 4 0-16,0-1 8 16,-2-1-11-16,1 3 3 0,-4-1 0 15,2 1-16-15,0 1 17 16,-2 1-1-16,1-1 0 16,-4-1 8-16,3 1-20 15,1-1 12-15,4-1 0 16,4-2-9-16,3 0 18 15,3-2-9-15,0-1 0 16,4-1 10-16,1 4-13 16,4-3 3-16,-1 6 0 15,-3 2 3-15,-5 0 6 16,-3 0-9-16,-4 4 0 16,-3 3 9-16,-5 1 2 15,-2 3 21-15,-1-4-3 16,-1 0-17-16,-4-4 0 15,-2 2-12-15,1 0 7 0,6-1-2 16,0 4 77-16,6-1-82 16,-1 2 0-16,0-4-4 15,-3 0 10-15,1 0-6 16,0-3 0-16,1-2 17 16,0 0-16-16,4 0 19 15,-3 0 13-15,-3-2-33 16,-1-1 16-16,-3 0-16 15,-2 2 1-15,-1 1 13 16,-2 0 28-16,-3 0-42 16,-1 0 10-16,0 0-10 15,-2 0 18-15,2 0-18 0,-2 0 0 16,1 0 2-16,-2 0-10 16,3 0 15-16,2 0-7 15,-1 0 0-15,3 0 16 16,-1 0-16-16,3 0 0 15,-4 2 0-15,-2 3 2 16,0-3 2-16,0 1-4 16,0-3 3-16,-1 0 15 15,-1 0-2-15,1 0-16 16,-2 0 4-16,0 0-6 16,4-3 7-16,-6-4-5 15,0 3 0-15,-5-1 20 16,-2 2-20-16,-5 0 0 0,0 1 7 15,1 1 14 1,0 0-19-16,1 0-2 0,1 1 0 16,-2-2 20-16,1 2-23 15,0 0 3-15,-3 0 0 16,3 0-16-16,-2 0 14 16,-1 0-38-16,-5 2-17 15,1 0-127-15,-10-2-5 16,-7 0-316-16</inkml:trace>
  <inkml:trace contextRef="#ctx0" brushRef="#br0" timeOffset="1949.3422">10464 2684 601 0,'0'0'73'0,"0"0"-46"16,0 0 20-16,0 0-17 15,0 0 66-15,0 0-44 16,0 0-35-16,-27 17 43 16,10-2-21-16,-6 4-1 15,-1 1-7-15,0 5-26 16,3 1 24-16,-1 6-25 16,1 0-4-16,6 3 16 15,5-2-8-15,8 2-8 16,2-3 0-16,0-2 22 15,15-5-28-15,10-4 6 16,11-6 0-16,9-4-11 16,11-2 2-16,7-5-70 15,0-4-136-15,-7 0-30 0</inkml:trace>
  <inkml:trace contextRef="#ctx0" brushRef="#br0" timeOffset="3516.7949">10871 2738 611 0,'0'0'77'0,"0"0"19"15,0 0-26-15,0 0-3 16,0 0 14-16,0 0-71 16,0 0-6-16,0 17 12 15,0 8-7-15,1 1 53 16,4 7-44-16,-2 3 1 15,-2-2 34-15,-1 1-47 16,0-4 29-16,0-3-11 16,0-6-15-16,0-4 17 15,0-6-26-15,0-4 0 0,0-4 0 16,0-2 13-16,0-2-13 16,0 0 0-16,2 0-34 15,5 0-13-15,5-10-121 16,3-11-164-16</inkml:trace>
  <inkml:trace contextRef="#ctx0" brushRef="#br0" timeOffset="4089.781">11335 2752 658 0,'0'0'119'0,"0"0"-31"0,0 0 14 16,0 0-4-16,0 0-36 16,0 0-55-16,-57-3 45 15,32 3-46-15,0 3-1 16,3 7 11-16,2 0-2 15,3 6 4-15,5 1-18 16,5 1 5-16,1 1-21 16,6 1 18-16,0-4-2 0,7-2 0 15,10-4 18-15,4-4-9 16,4-6-9-16,0 0 2 16,3-8-16-16,-1-7 14 15,-4-1 0 1,-5-3-10-16,-6 2 10 0,-4 3-10 15,-8 1 10-15,0 5 0 16,0 1-5-16,0 4 9 16,-4 1-4-16,0 2 0 15,-1 0 20-15,1 0-29 16,-1 5 9-16,-1 7 0 16,2 8-15-16,3 1 23 15,1 5-8-15,0 1 0 16,0 0 22-16,1-1-26 15,8-1 4-15,-6-2 0 0,3-3-14 16,-3-3 23-16,-3-4-9 16,0-6 0-16,3-3 17 15,1-4-47-15,6 0-52 16,6-14-160-16,4-13-349 16</inkml:trace>
  <inkml:trace contextRef="#ctx0" brushRef="#br0" timeOffset="4702.6402">11752 2749 447 0,'0'0'111'16,"0"0"-75"-16,0 0 85 15,0 0-9-15,-95 1-10 16,79 4 10-16,-5 2-83 16,4 2 24-16,-1 1-23 15,5 2-26-15,1 1 33 16,5 3-37-16,0 1 1 15,6 3-6-15,1 1 14 16,0-1-9-16,12-3 0 0,6-5 16 16,2-2-18-16,0-5 2 15,1-5 0-15,-2 0-2 16,2 0 13-16,-1-10-11 16,-5-7 0-16,-2 5 11 15,-7-4-16-15,-1 2 5 16,-5 2 0-16,0-1-14 15,0 2 31-15,0 5-17 16,0 3 0-16,0 0 15 16,0 1-2-16,0 2-13 0,0 0 0 15,0 0-8 1,3 13 9-16,3 4-1 0,1 5 0 16,0 3 4-16,1 2 0 15,-1 2-1-15,-2-3 5 16,1-4 8-16,-3 0-2 15,-2-7-5-15,1-3-9 16,-1-5 6-16,1-5-10 16,-2-2 4-16,1 0-5 15,1 0-37-15,7-8-172 16,5-14-389-16</inkml:trace>
  <inkml:trace contextRef="#ctx0" brushRef="#br0" timeOffset="5115.3021">12136 2888 349 0,'0'0'438'16,"0"0"-392"-16,0 0 15 16,0 0 78-16,0 0-59 15,-91 37-11-15,82-25-38 16,3-1-20-16,0 4 16 15,6 2-23-15,0-2-2 16,0 3 8-16,6-3-8 16,6-3-2-16,6-2 1 15,-2-5 29-15,3-4-32 0,1-1 2 16,-2 0 0 0,0-6-2-16,-5-9 2 0,-1 0 0 15,-5-4-4-15,-5 2-17 16,-2 0 16-16,0 0 5 15,-8 4-10-15,-9 1-14 16,-3 6 18-16,1 4 6 16,-4 2-5-16,4 0 0 15,1 0-2-15,4 9 7 16,4 3-34-16,6-2 14 16,4 1-113-16,0-3-55 15,3-3-49-15,16-4-168 16</inkml:trace>
  <inkml:trace contextRef="#ctx0" brushRef="#br0" timeOffset="5447.206">12696 2955 68 0,'0'0'687'16,"0"0"-665"-16,0 0 10 0,0 0 58 15,0 0 14-15,0 0 5 16,62 1-96-16,-31-1 24 16,2 0 9-16,3 0-44 15,3 0 51-15,4 0-53 16,-2 0 0-16,3 0 8 15,-7-1 9-15,-4-4-17 16,-8 3 0-16,-7-1-21 16,-4 2 15-16,-2-1-87 15,-8-3-198-15,-4-3-457 16</inkml:trace>
  <inkml:trace contextRef="#ctx0" brushRef="#br0" timeOffset="6284.6044">13704 2781 719 0,'0'0'142'0,"0"0"-53"16,0 0-68-16,0 0 97 16,0 0-88-16,90-46-6 15,-60 46-9-15,0 0 8 16,3 0-23-16,-5 12 0 15,-6 7 16-15,-6 4-37 16,-10 6 21-16,-6 3 0 16,-2 2-5-16,-20-1 11 0,-4-2-6 15,-1-4 0 1,2-5 4-16,6-6-15 0,5-6 11 16,4-3 0-16,4-6-2 15,4-1 30-15,2 0-46 16,0 0 18-16,0-3-14 15,5-4-16-15,8 0 41 16,2 2-11-16,2 0 0 16,-2 2 20-16,4 3-20 15,2 0 0-15,1 0 8 16,4 11 9-16,-3 0 2 16,0 4-15-16,-4-3-1 15,-1 2 20-15,-2-1-26 16,-2-3 3-16,2-3-22 15,1-5-49-15,4-2-262 0,4 0-474 16</inkml:trace>
  <inkml:trace contextRef="#ctx0" brushRef="#br0" timeOffset="6780.5166">14466 2838 461 0,'0'0'133'0,"0"0"-30"0,0 0 27 16,0 0-4-16,0 0 23 15,0 0-97-15,-45-16-37 16,31 16 45-16,2 1-57 15,-1 12 29-15,3 1-17 16,2 4 5-16,0-1-5 16,7 3-15-16,1 0 0 15,0-1-4-15,11-3 17 16,7-3-13-16,4-5 0 16,5-4 15-16,0-4-3 15,0 0-12-15,2-2 0 16,-5-13-11-16,0-3 20 15,-5-1-9-15,-5 0 0 16,-5 1-15-16,-7 1-3 16,-2-1 17-16,0 3-12 0,-2 1-6 15,-12 3 10-15,1 2 9 16,-5 4-1-16,0 3 6 16,-3 2-20-16,2 0 15 15,3 0-18-15,4 5 17 16,3 6-116-16,4 2-58 15,4-1-22-15,1 0-217 16</inkml:trace>
  <inkml:trace contextRef="#ctx0" brushRef="#br0" timeOffset="7165.4047">14864 2747 496 0,'0'0'288'0,"0"0"-217"0,0 0 36 16,0 0 44-16,0 0-104 15,0 0-8-15,0-3-39 16,0 21 0-16,0 4 48 16,0 3-41-16,0 4 37 15,0 1 9-15,1-1-47 16,1 2 43-16,1-1-49 16,0-1 2-16,1-1-2 15,-2-4 13-15,2-4-13 16,-1-5 0-16,2-5-12 15,4-3-6-15,2-7-159 16,5 0-145-16</inkml:trace>
  <inkml:trace contextRef="#ctx0" brushRef="#br0" timeOffset="7584.0485">15138 2885 828 0,'0'0'175'0,"0"0"-162"16,0 0 65-16,0 0-22 15,0 0-19-15,0 0 20 16,-71 46-53-16,68-29 18 16,3 2-11-16,0-2 7 15,0 0 16-15,10-1-34 16,8-3 4-16,3-5 0 0,1-1 1 15,3-5-5 1,-1-2 0-16,-2 0 6 0,-3 0-19 16,-1-13-1-16,-5-3-28 15,-4-1 38-15,-2-3-33 16,-7-1 37-16,0 0 0 16,0 1-1-16,-5 6-6 15,-7 0 7-15,0 8-1 16,-5 2-19-16,-2 4 20 15,4 0 0-15,-3 0 0 16,4 4 13-16,4 5-30 16,1 2 17-16,5-2-16 0,4 5 10 15,0-4-155 1,7-3-82-16,13-6-220 0</inkml:trace>
  <inkml:trace contextRef="#ctx0" brushRef="#br0" timeOffset="8002.4485">15561 2660 669 0,'0'0'119'0,"0"0"0"0,0 0-44 15,0 0 43-15,0 0-42 16,0 0-63-16,28-12 31 16,-11 15-37-16,2 6 10 15,3 5 24-15,-1 3-33 16,-2 1 8-16,1 5 3 15,-6 0 4-15,1 6-11 16,-6 3-12-16,-5 7 0 16,-4 0-7-16,0 4 17 15,-5-2-10-15,-10-2 0 0,-4-6 17 16,-4-3-36 0,0-4 19-16,-5-2-2 0,-2-2-17 15,-2 1 13-15,-5-2-106 16,-1-8-242-16</inkml:trace>
  <inkml:trace contextRef="#ctx0" brushRef="#br0" timeOffset="23402.5901">11344 7400 193 0,'0'0'252'0,"0"0"-225"0,0 0-26 16,0 0 64-16,0 0-28 15,0 0 32-15,0 0-14 16,0 0-17-16,0 27 19 16,0-23-23-16,0 2 26 15,0 4-16-15,0 1-33 16,0 4 41-16,0 1-1 16,0 1-50-16,0 1 45 15,0-2-44-15,0 2 1 16,0 0-3-16,0-1 18 15,0 1-18-15,-2-2 0 16,-2 0 7-16,-2-2-8 16,-4-2 2-16,0 1-1 0,1-2 2 15,0 0 21 1,-2 0-23-16,-1-4 0 0,-3 3 3 16,1-4 1-16,-4 1 7 15,0 0-11-15,-2-2 0 16,-2-1 24-16,2 1-25 15,-4 1 1-15,0-1 0 16,1-3-11-16,0 1 19 16,0 0-8-16,-1 0 0 15,-1 1 12-15,0-1-17 16,0-1 5-16,2 1 0 16,-1 0-12-16,2 1 17 0,0-4-5 15,2 3 0 1,-1-3 21-16,1 1-36 0,0-1 15 15,-1 2 0-15,-2 1 0 16,3 0 7-16,-4-1-7 16,0 4 0-16,-1-3 8 15,2 0-19-15,-1 3 11 16,2-4 0-16,0 1-4 16,-1 2 7-16,1-4-3 15,0-1 0-15,5 3 16 16,-4-3 2-16,1 3-18 15,-1-2 0-15,0 2 0 16,-3 0 11-16,-1 1-11 0,-4 1 0 16,1 1 14-16,3-1-23 15,2-1 9-15,1 3 0 16,1-4-2-16,-4 0 13 16,6 0-11-16,-4-1 0 15,2-1 9-15,0-1-27 16,-4 1 18-16,4-1 0 15,1 0-1-15,-1 1 14 16,1 2-13-16,0 0 0 16,1-1 10-16,-1 2-20 15,2 1 10-15,-4-2 0 16,0 2-10-16,0-2 21 16,-1 0-11-16,-1-2 0 15,0 2 13-15,-2-1-23 0,2-2 10 16,-2 0 0-16,-1 2-9 15,-3 0 20-15,-1-1-11 16,-2 1 0-16,0 0 11 16,0-2-16-16,-1 2 7 15,4-2-2-15,1 0 3 16,1 0 10-16,0 0-13 16,2 0 0-16,0 0 17 15,2 0-8-15,1 0-9 16,2 0 0-16,-3 0 5 15,-1 0 15-15,1-3-20 16,-3-1 0-16,0-2 25 0,0-1-19 16,-3-1-6-16,0-1 0 15,-3 1 3-15,1-3 12 16,-1 1-15-16,2 1 0 16,0-2 34-16,-1 4-52 15,4 0 18-15,-2 0 0 16,3 2-8-16,0 1 17 15,0 0-9-15,-1 1 0 16,0 1 21-16,-2 1-31 16,-3-2 10-16,-1 3 0 15,2-3-19-15,-5 3 29 16,3-3-10-16,0 2 0 16,-2 0 14-16,1-1-22 0,-1 2 8 15,0 0 0-15,1 0-18 16,-2 0 29-16,4 0-11 15,-4 0 0-15,4 0 18 16,-6 0-20-16,2 3 2 16,-2 1 0-16,-4 1-17 15,1-1 22-15,-3 3-5 16,-4-1 0-16,7-5 15 16,-1-1-26-16,7 0 11 15,2 0 0-15,-1 0-2 16,3-4 15-16,2-3-13 15,4 0 0-15,3-2 5 0,0 3-18 16,5 2 13 0,-4-2 0-16,0 4-7 0,-2 0 22 15,-6 2-15-15,-1 0 0 16,-2 0 6-16,0 0-25 16,2 0 19-16,1 0 0 15,1 0-3-15,3 0 17 16,2 0-14-16,3 0 0 15,0 0 8-15,3 0-29 16,-2-5 22-16,2 0-1 16,-1 0 0-16,-1 1 19 15,-1 0-19-15,1-1 0 16,1-1 0-16,1 1-21 0,0-1 22 16,2 3-1-1,2-3 0-15,1 1 17 0,-2 1-17 16,3-1 0-16,2 2 0 15,2 1-17-15,4 0 29 16,-2 1-12-16,6-1 0 16,-2 2 12-16,2 0-12 15,0-1 0-15,0 0 0 16,0 1-20-16,0 0 20 16,0-2 0-16,-3 2-3 15,-1-3-9-15,1 1 1 16,-3 0-44-16,1 2-49 15,-2 0 3-15,-5 0-190 16,-6-3-77-16</inkml:trace>
  <inkml:trace contextRef="#ctx0" brushRef="#br0" timeOffset="62515.1393">10594 4899 404 0,'0'0'149'0,"0"0"-73"16,0 0-76-16,0 0 51 15,0 0-49-15,0 0 18 16,0 0 16-16,0 0-29 15,-63 99 42-15,60-60-18 16,3 5-9-16,-3 6 48 16,1 1-65-16,0 2 25 15,2 0-24-15,0 3 20 16,0 0-16-16,0-3-10 16,20-2 0-16,5-4-16 15,13-7 7-15,11-4-72 16,17-6 33-16,10-8-96 15,15-9-174-15</inkml:trace>
  <inkml:trace contextRef="#ctx0" brushRef="#br0" timeOffset="63654.1426">18274 4995 383 0,'0'0'433'0,"0"0"-298"16,0 0-108-16,0 0 24 15,0 0 13-15,0 0-26 16,0 0-11-16,24-22-18 16,-4 41-9-16,3 11 0 15,-4 8 20-15,-1 11-22 16,-7 4 2-16,-10 5 0 16,-1 2-10-16,-1-1 20 15,-21 1-10-15,-4-4 0 16,-14 0-4-16,-10-2-4 15,-11-6-114-15,-15-5-164 16,-18-7-460-16</inkml:trace>
  <inkml:trace contextRef="#ctx0" brushRef="#br0" timeOffset="78315.8837">11817 6802 338 0,'0'0'164'15,"0"0"-63"-15,0 0-37 16,0 0-14-16,0 0 102 0,0 0-100 16,0 0 9-16,-36-23 22 15,27 21-80-15,1-1 38 16,-1 3-25-16,-1 0 3 15,0 0 2-15,-3 0-21 16,-1 0 0-16,-1 9 4 16,0-1 7-16,0 3-11 15,0 0 2-15,1 0 23 16,0 3-29-16,0 1 4 16,-1 0 0-16,5 0-8 15,1-1 23-15,-3 1-15 16,3 4 0-16,0-1 10 15,-4 3 18-15,5 0-24 16,-1-3 5-16,1 1 5 16,1-2 4-16,0 3-18 15,2 0 0-15,1 2 14 16,2 3-7-16,1-3-7 0,1 3 0 16,0-2 3-16,0 2 9 15,0 0-12-15,0 2 0 16,1 2 18-16,2-2-27 15,2 1 17-15,1-1-8 16,2-2 0-16,0 4 14 16,0-4-14-16,0 1 0 15,2-4 13-15,5 0-15 16,-2-1 12-16,5 1-10 16,0 2 0-16,1-2 18 0,7-2-20 15,0-2 2-15,7-3 0 16,0-5-16-16,3-2 28 15,0-5-12-15,2-2 0 16,1-1-61-16,-3 0-41 16,-6 0-225-16,-11-8-412 15</inkml:trace>
  <inkml:trace contextRef="#ctx0" brushRef="#br0" timeOffset="79761.9223">4481 9948 717 0,'0'0'153'0,"0"0"-127"16,0 0-24-16,0 0 28 15,0 0 16-15,0 0-27 16,24-3-9-16,-11 8-10 15,5 5 23-15,-1 2-17 16,-2 3 55-16,5 1-54 16,-3 4-3-16,-1 0 8 15,-1 2-1-15,0 2-11 16,-3 2 4-16,0 2 14 16,-3 0-18-16,-4 2 0 15,2 1 6-15,-3 2-13 16,-2 1 23-16,-2 6-4 15,0 4 19-15,0 1-22 16,0 0 34-16,0-1-41 16,0-5 7-16,0 1 15 0,-4-5-12 15,-1-2-4 1,-4-4-8-16,-1-1 18 0,-1-5 5 16,-1-3-18-16,-6 4-1 15,-1-7 28-15,-2 2-24 16,-6-1 2-16,3-7-6 15,-4 3 26-15,-2-4-30 16,2-2 0-16,1-1 0 16,6-5 6-16,5-2 4 15,0 0-10-15,5 0 0 16,0 0 15-16,4 0-27 16,-3 0 12-16,8 0-21 15,-1 0-3-15,1 0-68 0,1 0-35 16,-2 0-113-16,-3 0-240 15</inkml:trace>
  <inkml:trace contextRef="#ctx0" brushRef="#br0" timeOffset="85782.2466">12235 7746 292 0,'0'0'85'16,"0"0"-75"-16,0 0 9 16,0 0 55-16,0 0-5 15,0 0 4-15,0 0-46 16,43-5 25-16,-36 2-20 15,-2 0-25-15,-4 3 22 16,1-3-10-16,-2 3-12 0,0 0 41 16,0 0-46-16,1 0 18 15,4 0-20-15,3 0 8 16,6 0-7-16,2 0-1 16,1-3 4-16,3 3-13 15,3-1 14-15,2 1-5 16,2-1 0-16,4-1 9 15,2 2-14-15,0 0 5 16,1 0 0-16,2 0-7 16,-2 0 19-16,4 0-12 15,0 0 0-15,0 0 6 0,1 0-12 16,1 0 6 0,0 2 0-16,2-2-12 0,2 0 20 15,0 0-8-15,3 0 0 16,-2 0 9-16,0 0-20 15,-3-2 11-15,1 2 0 16,-4 0-5-16,-3 0 14 16,-4 0-9-16,0 0 0 15,-1 2 5-15,-1 0-14 16,1 1 9-16,2 2 0 16,1-2-2-16,2 2 16 15,3 2-14-15,-5-1 0 16,1 1 2-16,-3 2-15 15,0-4 13-15,1 1 0 16,-1-1-3-16,4 1 7 16,6-2-4-16,0 0 0 0,4 2 7 15,0-3-22-15,5-2 15 16,2 1 0-16,4-1 0 16,4-1 7-16,0 0-7 15,2 2 0-15,0-1 0 16,-1 3-10-16,0-1 10 15,-1 1 0-15,3 1-11 16,-2-1 22-16,3 2-11 16,-3-2 0-16,1-1 5 15,-2 0-17-15,3-1 13 16,3 1-1-16,2 1 0 0,-2-2 8 16,-1 1-12-16,-3-3 4 15,-2 0 0-15,0 0 3 16,2 0-3-16,-2 0 0 15,5 0-8-15,-1 0 18 16,-1 0-12-16,2 0 2 16,2 0 0-16,4 0-6 15,-1 0 6-15,1 0 0 16,-1 0-2-16,3 2 11 16,1 0-9-16,2-1 0 15,0 1 4-15,-4-2-15 16,0 0 11-16,4 0 0 15,1 0-2-15,3 0 18 16,3 0-18-16,-2 0 2 0,-2 0 0 16,4 0-10-16,-4 0 15 15,1 0-5-15,1 0 0 16,0 0 10-16,2 0-11 16,1 0 1-16,-2 0 0 15,1 0-15-15,-6 0 17 16,5-2-2-16,2 1 0 15,-2-1 8-15,-2 0-10 16,-1 2 2-16,-1 0 0 16,-1 0-6-16,-1 0 10 15,-5 0-4-15,0 0 0 16,-1 0 12-16,1 0-12 16,-2 0 0-16,2 0 0 15,-5 0-19-15,0 0 21 16,3 0-2-16,-3-5 0 0,3 1 16 15,-1-1-25-15,1-1 9 16,-5 0 0-16,0 1-2 16,-3-1 4-16,-1 4-2 15,2 1 0-15,-2 1 8 16,4 0-8-16,-1 0 0 16,4 0 1-16,5 0-7 15,1 0 6-15,-2 3 0 16,-1 0-2-16,-1 2 22 15,1-2-21-15,2 0 1 16,5-1 0-16,0-2 10 0,0 0 4 16,4 0-14-1,-4 0 4-15,1 0 11 0,-3 0-8 16,-4 0-7-16,1-2 0 16,-1 1 1-16,2-2 9 15,-3 0-10-15,-3 2 0 16,-3-2 19-16,-7 3-5 15,2 0 3-15,-3 0-16 16,0 0 17-16,-4 0-8 16,-4 0-10-16,-5 0 0 15,-7 0 7-15,-5 0-12 16,-6 0 5-16,-5 0 0 0,-6 0-2 16,-4 0 4-16,-3 0-2 15,-3 0 0-15,-2 0 18 16,-3 0-16-16,0-3-2 15,0-1-16-15,0-4-139 16,-18-3-396-16</inkml:trace>
  <inkml:trace contextRef="#ctx0" brushRef="#br0" timeOffset="88835.4052">1659 8842 606 0,'0'0'11'0,"0"0"42"0,0 0-53 16,0 0 0-16,0 0 25 16,0 0-6-16,0 0 52 15,0-31-21-15,11 31-40 16,8-2 34-16,9 2-44 15,8-1 0-15,7 0 13 16,5 1 4-16,9 0-17 16,0 0 8-16,6 0 6 15,2 0 2-15,2 0-16 16,3 0 0-16,-4 0 0 16,4 0 9-16,5 1-9 0,3 2 0 15,4 0 12-15,3-1-23 16,3 3 11-16,0-2 0 15,3-2-8-15,3 2 21 16,3 0-13-16,-3 2 0 16,3 2 1-16,0 2-8 15,-4 0 7-15,1 2 0 16,5 0-6-16,1 0 26 16,9-2-20-16,0-1 0 15,4-2 2-15,1-1-21 16,-1-2 20-16,-1-1-1 15,-6 2 0-15,-5-2 16 0,-7 2-26 16,0 3 10 0,-3-2 0-16,2 0-2 0,2 2 12 15,-2 1-10-15,-2-3 0 16,0 2 8-16,-2 1-16 16,1-2 8-16,-1 1 0 15,-4-3-16-15,0 0 24 16,-3 0-8-16,0 1 0 15,-1 0 12-15,-5-1-21 16,6 0 9-16,2 0 0 16,3 0-7-16,3 1 10 15,4-4-3-15,-3 1 0 16,7-2 14-16,2 0-26 0,1 0 12 16,0 0 0-1,-4 0-8-15,-3-2 24 0,-3-4-16 16,1 2 0-16,2-3 10 15,4 2-18-15,-1 0 8 16,4 0 0-16,4-1-9 16,1 2 20-16,4 0-11 15,0-1 0-15,0 4 10 16,-7 0-16-16,-1-2 6 16,-3 2 0-16,0-1-9 15,1-1 22-15,1 3-13 16,-1-3 0-16,0 0 6 15,1 1-11-15,4-1 5 16,-3 0 0-16,-2 2-19 0,-1-1 32 16,-4 1-13-16,-4-1 0 15,2-1 15-15,1 1-25 16,0-1 10-16,2 0 0 16,-2-1-8-16,-1-1 16 15,1-2-8-15,1 3 0 16,0 1 11-16,-4 1-23 15,0 1 12-15,-4-3 0 16,0 3-15-16,-2-1 29 16,2 0-14-16,5 1 0 15,0-3 17-15,1-1-31 16,-1 0 14-16,-2-1 0 16,2 0-11-16,1 1 13 0,-7 0-2 15,-2 4 0-15,-2 1 14 16,-2 0-24-16,-3 0 10 15,0 0 0-15,-3 0-5 16,4 0 13-16,0 0-8 16,4 0 0-16,-2 0 8 15,0 0-13-15,3-3 5 16,2 0 0-16,2-2-10 16,2 5 14-16,-1-2-4 15,0 1 0-15,2 1 8 16,-1 0-13-16,-2 0 5 15,-1 0 0-15,2 0-8 16,0 1 23-16,6 1-17 16,-2 1 2-16,3-3 0 15,2 0-12-15,2 0 14 0,3 0-2 16,-1 0 0-16,0 2 1 16,-2-2-1-16,-3 3 0 15,-2 0 12-15,0-2-25 16,1-1 17-16,2 0-4 15,-2 0 0-15,-2 0 7 16,-1 0-9-16,1-3 2 16,-5 0 0-16,0 2-13 15,-6-1 18-15,-1 2-5 16,-3 0 19-16,-6 0-12 0,-3 0 22 16,-2 0-29-1,1 0 11-15,0 0-7 0,2 0 0 16,-5 0-4-16,-3 0 0 15,-4 0 16-15,-2 0-17 16,-1 0 1-16,0 0 0 16,-1 0-24-16,-1 0 30 15,-1 0-6-15,3 2 0 16,0-1 14-16,3 1-17 16,1-1 3-16,0-1 0 15,-2 0-7-15,1 0 12 16,-3 0-5-16,-1 0 0 15,-1 0 16-15,0 0-22 16,0 0 6-16,0-3 0 16,-4 2-12-16,-1-1 18 0,-6 2-6 15,2 0 0-15,3 0 19 16,0 0-29-16,7 0 10 16,-2 0 0-16,3 0-6 15,0 0 13-15,0 0-7 16,1 0 6-16,-2 0 15 15,-1 0 3-15,1 0-24 16,-1 0 1-16,0 0 10 16,2 0 0-16,0 0-11 15,1 0 0-15,4 0 26 16,3 0-29-16,4 0 3 16,6-3 0-16,-1 1-15 0,4-1 19 15,4 0-4-15,6 0 0 16,3 2 16-16,5-4-26 15,5 1 10-15,3 2 0 16,1-2-8-16,0 1 20 16,3-1-12-16,2 0 0 15,0 1 14-15,3 0-27 16,-2 2 13-16,1-1 0 16,6-1-9-16,2 3 13 15,0 0-4-15,-1 0 0 16,0 0 14-16,-3 0-14 15,-3 0 0-15,1 0 0 0,-4 2-17 16,-2 2 18-16,-2-1-1 16,-2 0 0-16,3 2 14 15,-5-2-18-15,0 0 4 16,-4-2 0-16,-5-1-11 16,-3 0 23-16,-3 0-12 15,-3 0 0-15,-3 0 8 16,-3 0-15-16,-9 0 7 15,-4 0 0-15,-5 0-15 16,3 0 26-16,-3 0-11 16,-2 0 0-16,0 0 11 15,-5 0-23-15,-2 0 12 16,-5 0 0-16,0 0-9 16,-7-3 25-16,-2-1-16 0,-10-1 0 15,-4 2 2-15,-9 1-14 16,-8 0 16-16,-2 2-4 15,-2-2 0-15,0 1 14 16,0 1-26-16,0 0 12 16,0 0-28-16,0 0 23 15,0 0-62-15,-5 0 9 16,-10 0-66-16,-10 0-157 16</inkml:trace>
  <inkml:trace contextRef="#ctx0" brushRef="#br0" timeOffset="92217.5881">1386 9830 338 0,'0'0'131'0,"0"0"-88"15,0 0 7-15,0 0-26 0,0 0 77 16,0 0-2-16,0 0-52 15,-6 0 14-15,6 0-61 16,0 0 0-16,3 0-22 16,13 2 32-16,7 1-10 15,8-2 0-15,6 2 21 16,5 0-32-16,6-1 11 16,4 1 0-16,9-1-11 15,7 0 27-15,4-2-16 16,2 0 0-16,3 1 15 15,2-1-20-15,2 3 5 16,-1 0 0-16,-2 0-8 16,5 0 18-16,2 5-10 15,6-2 0-15,2 5 18 16,-1 0-34-16,1-1 16 16,0 2 0-16,2-3-9 15,2 1 13-15,-3 0-4 0,1 3 0 16,-1-2 13-16,-2 0-20 15,2 0 7-15,0 1 0 16,4-1-3-16,7 0 10 16,0-2-7-16,3 2 0 15,2-2 6-15,0-1-17 16,-1 0 11-16,0 2 0 16,-4-1-8-16,-2 2 27 15,-4-4-19-15,3 3 0 16,2-1 6-16,-1-1-15 15,1 1 9-15,6-4 0 16,-1 0-8-16,5-2 16 0,-2-1-8 16,-2 2 0-16,-2-1 12 15,-4-1-18-15,-4 1 7 16,2-3-1-16,0 0 0 16,1 2 6-16,0-1-6 15,-2-1 0-15,-2 0 3 16,2 2-13-16,-4-1 10 15,-1 0 0-15,-4 2-1 16,-4 1 10-16,-3-4-9 16,-2 3 0-16,-4-3 5 15,2 2-13-15,4-1 11 16,-3-1-3-16,2 2 0 16,2-2 12-16,-1 0-14 0,2 0 2 15,1 0 0 1,-1 0-19-16,-1-5 24 0,0 2-5 15,-2-1 0-15,-2 0 17 16,-6 1-23-16,4-2 6 16,1-1 0-16,3 0-9 15,2-2 15-15,-1 1-6 16,0-1 0-16,0-4 13 16,3 0-22-16,3 3 9 15,-1-4 0-15,-2 4-16 16,-2 0 24-16,-2 1-8 15,-2-2 0-15,-2 3 17 0,4-3-21 16,-1 1 4-16,4 1 0 16,1-4-19-16,0 1 32 15,0 0-13-15,4-3 0 16,1 3 9-16,2-2-18 16,-2 3 9-16,1 1 0 15,-1 1-9-15,-4-1 14 16,0 2-5-16,2-1 0 15,6 0 14-15,3-3-15 16,5 1 1-16,3-5 0 16,4 1-12-16,0-1 12 15,3 1 0-15,0 2 0 16,-2 4 15-16,-5 0-19 0,0 2 4 16,2-1 0-1,0 0-10-15,3-1 20 0,1-3-10 16,5 1 0-16,2 0 9 15,1-1-23-15,-2 3 14 16,-1 0 0-16,-5 0-13 16,-3 2 28-16,1-2-15 15,0 1 0-15,-1 0 15 16,3-2-34-16,2 1 19 16,0-2 0-16,4 1-4 15,1 3 10-15,-4-1-6 16,-3 0 0-16,-1 2 8 15,-1 0-11-15,-2-2 3 0,-4 4 0 16,3-3-11-16,-3-1 12 16,3 1-1-16,0 2 0 15,-2-3 14-15,-5 3-27 16,-1 1 13-16,-4 0 0 16,-6 0-7-16,-2-1 22 15,-1-1-15-15,-5 2 0 16,-3-1 9-16,-7-1-17 15,2 0 8-15,-2 2 0 16,0-3-17-16,0 0 23 16,-3 2-6-16,-1-1 0 15,-5 2 11-15,-2 1-20 16,-2-1 9-16,-3 1 0 16,-5-1-3-16,0 1 12 0,0 1-9 15,1-1 0 1,-3 1 9-16,6 0-13 0,-1-1 4 15,1-1 0-15,1-1-11 16,-4 1 18-16,-3 2-7 16,2 0 0-16,3-1 10 15,-2 1-28-15,2 0 18 16,2 0 0-16,-1 1-7 16,1 0 19-16,2 0-12 15,0 0 0-15,-1 0 2 16,2 0-8-16,-2 0 6 15,2 0 0-15,-2 0-3 0,-2 0 14 16,2 0-11-16,2 0 0 16,3 0 3-16,-1 0-14 15,1 0 11-15,1 0 0 16,1 0-6-16,1 0 27 16,3 0-33-16,1 0 12 15,5 0 0-15,-2 1-12 16,4 0 17-16,1 3-5 15,1 0 0-15,-3 0 17 16,2-1-22-16,-5 1 5 16,3 1 0-16,-1 3-14 15,2-2 24-15,-1 2-10 16,-3-2 0-16,0 0 0 0,2 4-2 16,1-3 2-1,3 1 0-15,-1 1-12 0,0-1 18 16,0 2-6-16,0-1 0 15,-4-1 14-15,-1-2-14 16,-7 2 0-16,0-1 0 16,-4 0-11-16,3 0 18 15,-1-2-7-15,-2 0 0 16,1 1 7-16,-2-1-10 16,-6 1 3-16,-1 1 0 15,3 1-19-15,-4-1 21 16,1 1-2-16,-5-2 0 0,0-1 19 15,-2-1-27 1,-4-1 8-16,0 0 0 0,-4-1-11 16,1 0 21-16,-6-1-10 15,1 3 0-15,-5-1 10 16,2-2-13-16,-4 0 3 16,0 2 0-16,-2-3-13 15,1 1 17-15,0-1-4 16,0 0 0-16,5 0 21 15,1 0-33-15,0 0 12 16,0 0 0-16,0 0-11 16,1 0 19-16,2 0-8 15,2 0 0-15,-1 0 16 16,-5 0-16-16,1 0 0 16,-3 0 0-16,0 0-12 0,-2 0 20 15,-3 0-8-15,3 0 0 16,-1 0 15-16,1 0-19 15,-4 0 4-15,-2 1 0 16,-7 1-10-16,-5 1 11 16,-5-1-1-16,-5-1 0 15,0-1 4-15,0 0-19 16,-9 0-48-16,-19-8-63 16,-17-14-423-16</inkml:trace>
  <inkml:trace contextRef="#ctx0" brushRef="#br0" timeOffset="93808.5227">1617 10723 238 0,'0'0'120'15,"0"0"-31"-15,0 0-27 16,0 0-55-16,0 0 78 16,0 0-15-16,-88-16-40 15,73 15 54-15,3 1-51 16,6 0-11-16,2 0 30 16,4 0-42-16,0 0-6 15,0 0-4-15,6 8 0 16,16 5-15-16,4 1 26 0,11-1-11 15,5-5 1-15,5-1 27 16,4-1-18-16,6-3-10 16,-2-2 0-16,3 0 0 15,6-1 2-15,2 0-2 16,3 0 3-16,2 0 17 16,2 0-22-16,-4-1 2 15,5-3 0-15,-3-2-2 16,7 1 2-16,2 1 0 15,2-4 2-15,1 2 15 16,-1-5-23-16,0 3 6 16,-3-1 0-16,-1 1-8 15,-5 2 14-15,-9 3-6 16,-2 0 0-16,-6 1 18 16,-10 2-27-16,-3 0 9 0,-5 0 0 15,-1 0-10-15,-1 2 23 16,4 1-13-16,-4-3 0 15,-3 2 17 1,-2-2-18-16,-3 0 1 0,-4 0 0 16,-3 0-12-16,-3 0 25 15,0 0-13-15,-3 0 4 16,-3-2 12-16,3-1 16 16,-3-2-26-16,-1 2 1 15,-2 0 1-15,-1 2 6 16,1 0-14-16,-3 1 0 15,0 0 11-15,1 0-26 0,-1 0 15 16,3 0-18 0,0 2 11-16,-4 9-145 0,-5-8-127 15</inkml:trace>
  <inkml:trace contextRef="#ctx0" brushRef="#br0" timeOffset="108578.0198">10753 11952 251 0,'0'0'127'16,"0"0"-45"-16,0 0-24 15,0 0-29-15,0 0 65 16,0 0-47-16,0 0 30 15,0 0-7-15,-3 0-69 16,3 0 16-16,0 0 5 16,0 0 14-16,0 0 2 15,0 0-38-15,0 0 0 0,0 0-3 16,0 0 3 0,0 0 0-16,7 1 0 15,6 2 5-15,4 0-10 0,6-2 5 16,-2 3 0-16,4-4-4 15,2 2 16-15,1-2-12 16,3 1 0-16,2-1 0 16,0 2-7-16,0 1 13 15,-2 0-6-15,0 1 0 16,1-2 6-16,-3 1-9 16,3 0 3-16,0 0 0 15,-3 0-13-15,4-2 18 16,0-1-5-16,5 0 0 15,1 0 16-15,-4 0-26 16,2 0 10-16,-5 0 0 0,-3 0-8 16,3 0 10-1,3 0-2-15,-4 0 0 0,2 0 11 16,-3 0-17-16,0-3 6 16,0 2 0-16,-3-2-5 15,-3 0 5-15,0 0 0 16,-2 1-1-16,-4-1 15 15,0 0-18-15,1 0 4 16,-2 0 0-16,-1 0-9 16,-1-1 17-16,3 1-8 15,-3-1 0-15,5 1 6 16,0-3-9-16,-5 4 3 0,0-3 0 16,-3 3-6-1,-4 0 6-15,1 2 0 0,-3 0 0 16,-1 0 13-16,-2 0-20 15,-1 0 7-15,-1 0 0 16,-1 0-9-16,2 0 17 16,-2 0-8-16,0 0 0 15,0 0-17-15,0 0-94 16,0 0-157-16</inkml:trace>
  <inkml:trace contextRef="#ctx0" brushRef="#br0" timeOffset="115233.1055">18171 4721 400 0,'0'0'82'0,"0"0"-30"16,0 0-5-16,0 0 64 15,0 0-6-15,0 0-28 16,0 0-32-16,0 0 38 16,-14-25-66-16,14 25 33 15,0 0-40-15,0 0 8 16,0 0-16-16,0 0-2 16,2 0 0-16,8 6-10 15,2 2 16-15,3 3-6 16,-1 2 0-16,3 2 14 15,0 2-17-15,-1 5 3 16,3-1 0-16,-2 3-7 16,1 1 13-16,-2 1-6 15,1 3 0-15,-5-3 12 0,-1 5-13 16,-1-1 1-16,-6 4 0 16,-1 3-4-16,-1 1 14 15,-2 3-10-15,1 0 0 16,-1-2 11-16,2-2-12 15,-2 0 1-15,7-3 0 16,-3-3-5-16,1 0 11 16,-2-3-6-16,0-1 0 15,-3-1 13-15,0-3-20 16,0-2 7-16,0 1-2 16,0-4-1-16,-12-2-235 15,-6-8-257-15</inkml:trace>
  <inkml:trace contextRef="#ctx0" brushRef="#br0" timeOffset="116821.5919">10751 4841 222 0,'0'0'347'15,"0"0"-220"-15,0 0-61 16,0 0 20-16,0 0 67 0,0 0-73 16,-5-20-17-16,3 18-14 15,-1 2-26-15,2 0 36 16,-1 0-49-16,-1 0-10 15,-1 0 21-15,-5 0-7 16,-5 0-13-16,-2 2-1 16,-4 7 13-16,0 4-25 15,2 1 12-15,0-1 0 16,3-1-7-16,2 0 23 16,2-2-16-16,2 0 0 15,2 1 12-15,1 0-22 16,1 2 10-16,1 0 0 15,-1 3-7-15,2 1 27 16,-2 3-20-16,3-1 0 0,-1 1 0 16,0-1-10-16,-1 0 11 15,3-4-1-15,0-1 0 16,1-1 12-16,0-2-15 16,0-1 3-16,0 3 0 15,0-2-3-15,0 4 4 16,0-1-1-16,0 2 3 15,0 1 20-15,0-1-25 16,4 1 2-16,1 0 0 16,4-1-8-16,-2 1 13 15,-1 0-5-15,2 0 0 16,2 0 13-16,-3 0-16 16,1-2 3-16,3 2 0 15,-1-2-16-15,0-1 23 16,2 0-7-16,0 0 0 0,0-1 12 15,0-3-19-15,2 0 7 16,-1 1 0-16,0-5-12 16,1 3 10-16,1 1-83 15,-4-1-73-15,-2-4-232 16</inkml:trace>
  <inkml:trace contextRef="#ctx0" brushRef="#br0" timeOffset="123718.5973">15742 11560 603 0,'0'0'126'16,"0"0"-68"-16,0 0-5 15,0 0 87-15,0 0-26 16,0 0-39-16,0 0-75 0,0 0 0 15,-67-29 16-15,42 46-6 16,-2 6 8-16,3 1 17 16,5 3-29-16,0 3 27 15,8 2-20-15,6-1-7 16,5-2 3-16,0-2-6 16,11-7-3-16,13-3 0 15,7-9 13-15,6-3-3 16,5-5-10-16,0 0 0 15,0-13-2-15,-5-5 16 16,-7-4-14-16,-5-2 0 16,-8 1 8-16,-8 0-13 15,-5-2 5-15,-4 0 0 16,0 2-7-16,-9-1 1 16,-7 3 6-16,-1 5 0 0,-2 0 4 15,2 4-16-15,0 2 13 16,3 3-1-16,-1 2 3 15,3 1 21-15,2 3-24 16,2 1 0-16,2 0 13 16,2 0-28-16,4 0 15 15,0 10-8-15,0 4-7 16,12 3-134-16,9-5-72 16,2-2-429-16</inkml:trace>
  <inkml:trace contextRef="#ctx0" brushRef="#br0" timeOffset="123945.1675">16199 11685 825 0,'0'0'244'0,"0"0"-153"16,0 0-22-16,0 0-20 15,0 0 35-15,0 0-66 16,-31-23-11-16,31 23-14 16,0 0-9-16,10 0-23 0,6 9-102 15,-4-1-262 1</inkml:trace>
  <inkml:trace contextRef="#ctx0" brushRef="#br0" timeOffset="124497.6449">16649 11565 597 0,'0'0'141'0,"0"0"-114"0,0 0 73 16,0 0 50-16,0 0-60 15,0 0 10-15,-67 4-80 16,57 7-15-16,3 5 46 16,3 3-46-16,3 5 16 15,1-1-17-15,0 3 16 16,3-2-17-16,13 0-3 15,4-6 0-15,5-4-3 16,3-5 21-16,4-9-18 16,0 0 0-16,4-6 17 15,1-14-13-15,-4-6-4 0,-5-3 0 16,-8-2-8 0,-5-1 20-16,-11-3-12 0,-4 4 0 15,0 1 1-15,-11 3-14 16,-7 6 13-16,-6 5 0 15,3 8-1-15,0 4 7 16,0 4-6-16,3 0 0 16,3 2 13-16,0 7-13 15,5 4 0-15,1-1 0 16,4 5-13-16,4-1 3 16,1 1-46-16,0 1-56 15,13-7-125-15,10-3-107 16</inkml:trace>
  <inkml:trace contextRef="#ctx0" brushRef="#br0" timeOffset="124871.4871">17230 11350 637 0,'0'0'235'0,"0"0"-47"16,0 0-144-16,0 0 54 16,0 0 46-16,0 0-116 0,-10-40-6 15,10 40-22 1,0 3 12-16,0 14-12 0,0 11 0 16,0 3 1-16,0 5 14 15,0-1-3-15,0 2 1 16,5 0-4-16,0 1 16 15,-1 0-15-15,-1 0-10 16,0-2 4-16,1-4-3 16,-1-4 5-16,2-4-6 15,-2-9 0-15,-2-6 12 16,1-4-18-16,-2-1 6 16,0-1 0-16,0-2-16 15,0-1-39-15,0 0-51 16,0-4-225-16</inkml:trace>
  <inkml:trace contextRef="#ctx0" brushRef="#br0" timeOffset="125741.4562">17890 11497 596 0,'0'0'156'16,"0"0"-90"-16,0 0 14 16,0 0 92-16,0 0-90 15,0 0-22-15,-11-11-33 16,11 11 5-16,0 0-31 16,0 0-1-16,0 0 2 15,11 0-13-15,7 0 15 16,8 0-4-16,2-6 1 0,6-2 24 15,3 0-25-15,1-2 0 16,-1-1 2-16,-4 2-17 16,-6 0 18-16,-8 2-3 15,-8 2 0-15,-8 2-91 16,-3 1 46-16,0 2-47 16,0 0-25-16,0 0 5 15,-13 0-138-15,-1 7-191 16</inkml:trace>
  <inkml:trace contextRef="#ctx0" brushRef="#br0" timeOffset="126765.8707">18071 11467 509 0,'0'0'229'0,"0"0"-146"15,0 0 15-15,0 0 14 0,0 0-42 16,-101-16 13-16,66 23-52 15,-2 8-20-15,1 2 47 16,6 2-56-16,8 1 41 16,10 1-41-16,7-2 25 15,5 1-36-15,5 0 9 16,20-1 0-16,9-5 4 16,9-6 13-16,8-7-17 15,1-1 0-15,-1 0 23 16,-5-16-27-16,-7-1 4 15,-7-5 0-15,-8-2-9 16,-8 0 24-16,-6-1-15 16,-5 2 0-16,-5-1 14 15,0 3-29-15,0 5 15 16,-6 5 0-16,-1 2-16 16,2 5 16-16,1 3 0 0,1 1 0 15,0 0 14-15,-4 4-20 16,1 13 6-16,-1 3 0 15,4 3-13-15,3 0 21 16,0 2-8-16,2 0 0 16,11-3 12-16,5-3-23 15,3-3 11-15,1-6 0 16,-2-3-10-16,1-6 20 16,-1-1-10-16,-2 0 0 15,0-16 17-15,-4-5-17 16,0-3 0-16,-1-4 0 15,0 1-8-15,0 2 18 16,2 5-10-16,2 3 0 0,-1 5 8 16,5 4-24-16,1 2 16 15,-1 6 0-15,1 0-3 16,-5 0 10-16,0 3-7 16,-3 8 0-16,-3 8 5 15,-2 4-27-15,-5 0 22 16,-2 2 0-16,-2 2-4 15,0-5 13-15,0-1-9 16,0-4 0-16,0-5 1 16,0-4-4-16,10-2 3 15,2-6 0-15,3 0-1 16,6 0 24-16,1-16-28 16,-2-2 5-16,3-2 0 0,-5 0-17 15,-3 1 17-15,-6 3 0 16,-3 6-15-16,-4 4 29 15,-1 3-21-15,-1 3 7 16,0 0-29-16,0 0 26 16,0 12-9-16,0 8 12 15,-1 1 0-15,1 1 20 16,0 1-23-16,4-3 3 16,13-2 0-16,8-3-19 15,14-4 19-15,16 1-26 0,12-8-51 16,9-4-655-1</inkml:trace>
  <inkml:trace contextRef="#ctx0" brushRef="#br0" timeOffset="129380.6366">19792 11480 643 0,'0'0'109'0,"0"0"-61"16,0 0 3-16,0 0 0 16,-92 3 32-16,57 15-20 15,1 4-45-15,4 8 45 16,8-1-32-16,7 4-23 15,8 4 12-15,7 0-8 16,0-4-12-16,17-4 0 16,10-9 12-16,5-8-2 15,2-10-10-15,6-2 0 0,-1-14 9 16,-2-15 11 0,-3-8-18-16,-1-6-2 0,-3-4 14 15,-9-1-17 1,-5-2 3-16,-8-2 0 0,-5 4 0 15,0 2 19-15,-2 7-19 16,1 14 0-16,-1 10 7 16,1 8 10-16,-2 7-17 15,0 0 0-15,0 0-3 16,0 12-5-16,-2 12 8 16,-8 10 0-16,-2 7 9 15,0 2-14-15,1 1 5 16,4-4 0-16,7-6 0 15,0-7 10-15,10-10-14 0,19-6 4 16,5-10 0-16,8-1 8 16,3-9-3-16,-2-15-5 15,-7-1 0-15,-6-1 18 16,-10 1-20-16,-7 6 2 16,-8 5 0-16,-5 4-19 15,0 3 19-15,0 4-9 16,0 3 7-16,-8 0-12 15,-5 14 14-15,0 4 0 16,4 5 4-16,1-3-20 16,7 1 20-16,1-4-4 15,0-3 0-15,5-3 14 16,15-5-17-16,10-5 3 0,9-1 0 16,5-4-1-1,0-16 10-15,-4-6-9 0,-2-6 0 16,-5-2 17-16,-4-3-20 15,-5-1 3-15,-3 0 0 16,-7 6-16-16,-3 5 29 16,-6 11-13-16,-4 7 0 15,-1 6 6-15,0 3-23 16,-3 0 5-16,-14 16 12 16,-9 18 7-16,-4 9 2 15,-2 9-9-15,-3 3 0 16,2 2 14-16,2 2-11 15,3 2-3-15,3 1 0 0,6 2-14 16,6-7 20-16,8-4-6 16,5-11 0-16,0-8 3 15,14-10-5-15,4-9 2 16,3-9 0-16,1-6-13 16,-2 0 31-16,0-18-18 15,-5-11 0-15,-4-3-2 16,-11-6-22-16,0-1 24 15,-3 2-10-15,-11 6-3 16,1 9-12-16,5 11 25 16,1 5 0-16,6 6 6 15,1 0-25-15,0 0 19 16,0 0-6-16,3 3-17 16,14 4 23-16,9 0 0 0,3-7 0 15,7 0 16-15,3 0-11 16,4-11-5-16,-1-7 0 15,-1-5-13-15,0-3 28 16,-7-2-15-16,-4-5 0 16,-3-1 16-16,-6-4-3 15,0-5-5-15,-3-2-1 16,-6 1 33-16,-3 9-39 16,-3 9 35-16,-5 9 4 15,-1 9-39-15,0 6 38 16,0 2-21-16,0 0-16 15,0 0-4-15,0 10-9 0,-7 14 11 16,-11 10 0-16,-4 8 8 16,-1 1-8-16,4 1 0 15,-2 0 0-15,7-1-4 16,3-4 21-16,5 0-17 16,6-1 0-16,0 0 3 15,1-5-10-15,14-7 7 16,1-5 0-16,4-10-12 15,-2-8 33-15,3-3-25 16,1 0 4-16,-1-19 0 16,-2-5-2-16,-3-5 2 15,-8-5-2-15,-7 0-4 0,-1-2-21 16,0 3 21 0,-9 5-4-16,-2 5 10 15,0 10-27-15,4 6 15 0,1 4 6 16,4 3-3-16,2 0 9 15,0 0-19-15,0 0 5 16,0 6 14-16,6 6-17 16,6-1 27-16,6 2-10 15,5-4 0-15,3-2 12 16,6-3-17-16,-1-4 5 16,0 0 0-16,-1-5-4 15,-1-10 19-15,-5-3-15 16,-2 3 0-16,-9-1 0 15,-5 5-4-15,-7 5 4 16,-1 4 0-16,0 2-20 0,0 0-12 16,-12 4 32-16,0 8 0 15,-1 2 11-15,5 2-23 16,5-1 12-16,3-1 0 16,0-2-13-16,0 0 18 15,8-6-5-15,8 0 0 16,5-4 17-16,5-2-32 15,0 0 15-15,0 0-37 16,-3-4 23-16,0-3-49 16,2-1 12-16,-4-2 15 15,-1 1-4-15,-1 2 32 0,-1 0 8 16,-3 1 0 0,1 1-9-16,-4 3 13 0,-2-1-4 15,-4 2 0-15,-3-2 16 16,-3 3-13-16,0 0 0 15,0 0-2-15,-10 0 18 16,-11 0-4-16,-4 3-10 16,1 6-5-16,4 4 10 15,4 1 35-15,7 1-36 16,3 2-7-16,6 0 7 16,0-2 0-16,0-1-9 15,9 0 0-15,12-3 12 16,6-3-11-16,4-4-1 15,9-2 0-15,-1-2 17 0,3 0-11 16,-2-6-5-16,-6-6 26 16,1-5-23-16,-7-4 17 15,-4-4 7-15,-4-7-23 16,-3-3 42-16,-3-7-30 16,2-4 14-16,-4 3-10 15,1-1-16-15,0 6 21 16,0 6-26-16,-3 7 3 15,-1 5-4-15,-3 8 16 16,-3 2-15-16,-3 5 4 16,0 0 20-16,0 4-31 15,0 1 7-15,-7 0 0 16,-10 14 6-16,-5 11 8 0,1 9-14 16,5 7 0-16,2 3 6 15,5-2-3-15,6-2-3 16,3-4 0-16,0-2-18 15,5-5 28-15,14-4-10 16,2-6 0-16,6-3 4 16,3-5-14-16,4-3 10 15,3-7 0-15,1-1-1 16,-4 0 20-16,-6-1-20 16,-2-10 1-16,-8 2-24 15,-5-3-51-15,-9-3-196 16,-4-2-695-16</inkml:trace>
  <inkml:trace contextRef="#ctx0" brushRef="#br0" timeOffset="129575.9468">21520 11379 836 0,'0'0'124'16,"0"0"-45"-16,0 0-60 16,0 0-19-16,0 0-4 0,81-10 3 15,-42 17-289-15</inkml:trace>
  <inkml:trace contextRef="#ctx0" brushRef="#br0" timeOffset="130234.8931">21909 11716 785 0,'0'0'153'0,"0"0"-144"16,0 0 106-16,0 0 18 15,0 0-86-15,95-47 7 16,-69 29-41-16,-3-1-9 16,-3 0-4-16,-8 4 18 15,-3 2-23-15,-7 6 5 16,-2 4 0-16,0 3-14 16,0 0-1-16,0 0 15 15,0 10-13-15,-5 3 31 16,2 4-21-16,3 0 3 15,0-2 0-15,0 0-10 16,17-4 26-16,3-2-16 16,7-2 0-16,3-6 15 15,-2-1-25-15,-1 0 10 0,1-8 0 16,-7-10-3-16,-3-3 5 16,-2-4-2-1,-5 0 0-15,-2 0 14 0,-4-3-4 16,-2 2-10-16,-1 1 0 15,0 4 14-15,-2 7-9 16,1 8 8-16,1 3-6 16,-2 3 8-16,1 0-16 15,1 0 1-15,5 16 0 16,-1 6-22-16,3 5 28 16,-2 2-6-16,-1-1 0 15,1 0 15-15,-4-2-27 16,1-4 12-16,-3-6 0 0,2-7 2 15,-1-4 17-15,3-2-7 16,8-3 8-16,8-8 1 16,5-14 44-16,6-11-65 15,-4-5 0-15,-4-4-5 16,-4 1 0-16,-7 9-40 16,-6 11-79-16,-5 13-116 15,-2 8-127-15</inkml:trace>
  <inkml:trace contextRef="#ctx0" brushRef="#br0" timeOffset="130549.5686">22587 11635 454 0,'0'0'208'0,"0"0"-40"0,0 0 41 16,0 0-56-16,0 0-32 15,0 0-108-15,100-26 5 16,-72 13-9-16,-2 2 7 15,-4-1-16-15,-7 6 0 16,-6-1 5-16,-7 5 3 16,-2 1-5-16,0 1 2 15,0 0-5-15,0 3 10 16,-10 15-10-16,-2 2 12 16,4 3-7-16,3-1 12 15,5-1-15-15,0-1-2 16,0-8 0-16,5-4 8 15,11-8-15-15,-2 0 7 16,3-19-50-16,-6-7-87 0,-9-10-321 16</inkml:trace>
  <inkml:trace contextRef="#ctx0" brushRef="#br0" timeOffset="130681.3087">22483 11355 828 0,'0'0'215'15,"0"0"-110"-15,0 0-24 16,0 0-23-16,0 0-58 0,0 0-21 16,15-20-320-16</inkml:trace>
  <inkml:trace contextRef="#ctx0" brushRef="#br0" timeOffset="148066.6717">19700 3646 521 0,'0'0'82'0,"0"0"-81"16,0 0-1-16,117 6 95 15,-52-6-29-15,20 0 9 16,26 0 12-16,25-3-52 15,27-11 19-15,20 0-52 16,11 5 4-16,9-4 7 16,3 6 5-16,0 2-7 0,7 0-7 15,6 0 17-15,-1-4-21 16,-5-3 0-16,-9-5 0 16,-11 0 4-16,-14 1 4 15,-15 3-8-15,-18 3 0 16,-23 2 4-16,-28 1-12 15,-28 5 8-15,-28 2-16 16,-21 0-49-16,-18-2-65 16,-1-3-24-16,-34-7 58 15</inkml:trace>
  <inkml:trace contextRef="#ctx0" brushRef="#br0" timeOffset="149321.1241">19771 3358 548 0,'0'0'125'15,"0"0"-92"-15,0 0-17 16,0 0 2-16,0 0 54 15,0 0 2-15,0 2 13 0,15-2-48 16,9 0-4-16,4-8 21 16,5-3-47-16,2-3 5 15,-1-1 6-15,3-3-8 16,0-1 0-16,1-2-12 16,-1-2 1-16,-1-1-8 15,1 0 17-15,-4 0-10 16,-4-5 0-16,1-3 16 15,-7-2-22-15,1-4 6 16,-3-3 0-16,-5-6-6 16,2-2 18-16,0-1-12 15,-3-1 0-15,2 3 14 16,3 2-16-16,2 3 2 16,4-2 0-16,2 3-18 15,3 0 20-15,1-1-2 0,4 2 0 16,2 2 14-16,4 0-22 15,6 5 8 1,4-2 0-16,5 3-12 0,2 1 21 16,-1 3-9-16,-1 3 0 15,0 5 14-15,-5 5-24 16,0 6 10-16,2 5 0 16,-2 0-15-16,5 5 23 15,4 0-8-15,2 0 0 16,2 0 18-16,-1 0-27 15,0 8 9-15,-2 6 0 16,0 2-12-16,-1 3 17 0,-3 4-5 16,-2 3 0-16,-5 4 0 15,-2 4-14-15,-3 7 14 16,-1 7 0-16,-2 3-10 16,3 4 23-16,-1-3-13 15,3-4 0-15,-3-3 10 16,-1 0-7-16,0 1-3 15,-1 3 0-15,0-2-13 16,2 2 25-16,3-3-12 16,1-3 0-16,-1-4 7 15,2-3-14-15,1-3 7 16,-3-5 0-16,2-5-7 16,4-6 24-16,4-4-17 15,6-6 0-15,3-6 14 16,4-1 4-16,0 0-12 0,1-11-6 15,-3-3 0-15,-2-3 19 16,-8 1-28-16,-11-1 9 16,-12 2-73-16,-17 5-25 15,-19 3-105-15,-6-1 30 16</inkml:trace>
  <inkml:trace contextRef="#ctx0" brushRef="#br0" timeOffset="150080.762">20083 2771 470 0,'0'0'95'16,"0"0"-26"-16,0 0-28 15,0 0-28-15,0 0 9 16,0 0 21-16,0 88-13 16,0-42 26-16,5 7-42 0,6 9 49 15,-1 9-26-15,0 7-29 16,0 7 84-16,-1-1-92 15,-1 1 0-15,-1-1 1 16,5-3 6-16,-5-6-7 16,0-6 0-16,6-13-82 15,-4-16-140-15,1-18-411 16</inkml:trace>
  <inkml:trace contextRef="#ctx0" brushRef="#br0" timeOffset="150831.112">22808 2767 590 0,'0'0'156'0,"0"0"-145"0,0 0-4 16,0 0 68-16,-39 113-15 15,39-62 38-15,0 10-8 16,12 4-70-16,7 6 51 15,-2 3-67-15,1 4 0 16,-6-1-2-16,-1 5 4 16,-4 1-6-16,-4 4 0 15,-3-8-57-15,0-12-212 16,-12-14-599-16</inkml:trace>
  <inkml:trace contextRef="#ctx0" brushRef="#br0" timeOffset="153875.9369">19953 4051 744 0,'0'0'129'0,"0"0"-120"0,0 0 24 16,0 0-26-16,0 0 1 16,0 0 24-16,0 0 10 15,3 67 6-15,3-47-48 16,-1 0 5-16,-2-3-10 16,-2-1 15-16,1-7-10 15,-1-2 0-15,4-7-155 16,0 0-103-16</inkml:trace>
  <inkml:trace contextRef="#ctx0" brushRef="#br0" timeOffset="154323.4342">20183 4028 702 0,'0'0'30'15,"0"0"13"-15,0 0-42 16,0 0 77-16,0 0-30 16,0 0-41-16,-76 29 1 15,73-16-8-15,3 1 0 16,0-2 2-16,0 1 15 16,4-4-17-16,7-3 0 15,2-1 20-15,1-5-16 0,-1 0 30 16,0 0-25-16,-2-9 28 15,1-4-27-15,-2-2-10 16,-1-2 0-16,0-1 19 16,-4 0-22-16,-1 4 3 15,-1 2 0-15,-1 3 28 16,-2 6-17-16,0 2 13 16,0 1-24-16,0 0 10 15,1 4-19-15,-1 13 9 16,1 4 0-16,3 2 5 15,-1-1 13-15,1-3-16 16,2-2-2-16,-3-3 13 0,0-5-15 16,1-2 2-16,4-6-17 15,5-1-112-15,2-8-252 16</inkml:trace>
  <inkml:trace contextRef="#ctx0" brushRef="#br0" timeOffset="154589.5942">20472 3917 542 0,'0'0'106'0,"0"0"-74"15,0 0 15-15,0 0 43 16,0 0-62-16,0 0 28 15,-64 44-56-15,61-32 11 16,3-1-17-16,0 0 12 16,0-5-6-16,4-1 0 15,7-1-14-15,0-4-51 16,-2 0-96-16,1 0-114 16</inkml:trace>
  <inkml:trace contextRef="#ctx0" brushRef="#br0" timeOffset="154899.364">20472 3917 624 0,'6'39'144'0,"-10"-39"-87"15,-2 0 8-15,-2 0 36 16,-2 0-76-16,-1 7 5 16,-2 8-30-16,1-1 13 15,1 2 13-15,3 1-26 16,3 0 3-16,4-2-3 16,1-1 7-16,0-3-7 0,0-2 0 15,9-4-14-15,2-3-26 16,3-2-138-16,-4 0-77 15,-4-10-328-15</inkml:trace>
  <inkml:trace contextRef="#ctx0" brushRef="#br0" timeOffset="155366.2278">20456 3987 296 0,'0'0'335'0,"0"0"-220"16,0 0-30-16,0 0 55 0,0 0-54 16,0 0-39-16,-27-14-47 15,8 22 0-15,-1 6 23 16,-1 0-17-16,6 2 0 16,5-3 0-16,4 0 9 15,5-2-24-15,1 1 9 16,0-2 0-16,8-6 2 15,10 1 9-15,5-5-11 16,5 0 0-16,0-8 14 16,1-7-14-16,-4-1 0 15,-5-3 0-15,-5 2-1 16,-7 3 15-16,-3 3-13 0,-5 2 2 16,0 6 10-16,0-2 11 15,0 4-12-15,0 1-11 16,0 0-2-16,0 0 2 15,0 9-1-15,0 10 0 16,0 1 13-16,0-1-15 16,0 1 2-16,0-4 0 15,0-2-5-15,1-6 13 16,7-2-8-16,-2-3 0 16,4-3-87-16,6-3-75 15,0-16-169-15</inkml:trace>
  <inkml:trace contextRef="#ctx0" brushRef="#br0" timeOffset="155666.1409">20767 3909 608 0,'0'0'197'0,"0"0"-149"16,0 0 47-16,0 0-29 15,0 0-35-15,0 0-1 16,-56 55-26-16,56-35 10 15,0-4-14-15,6-2 5 16,8-3-3-16,5-4-2 16,1-5 0-16,1-2 2 15,2-2 3-15,-2-13-10 0,-5-3 2 16,-3-2-18-16,-7 0 12 16,-6 0 10-16,0 2-1 15,0 3 0-15,-12 4-1 16,-4 5 1-16,-3 6 0 15,-2 0-23-15,2 20 19 16,-1-1-118-16,8 3-175 16</inkml:trace>
  <inkml:trace contextRef="#ctx0" brushRef="#br0" timeOffset="156415.919">22529 3939 830 0,'0'0'199'0,"0"0"-170"0,0 0-5 16,0 0 11-16,0 0-26 15,85-5 10-15,-65 21-10 16,-5 5-9-16,-5 1 0 16,-7 2 4-16,-3-2-15 15,-5 1 8-15,-15-4 3 16,-4-4 6-16,4-4 1 15,2-4 0-15,8-4-7 16,4-3 10-16,6 0-27 16,0-3 4-16,0-6-56 15,10-1 65-15,6 3-7 0,0 6 11 16,0-1 8-16,-1 2-7 16,2 0 42-16,0 3-28 15,3 11-5-15,-1 1 20 16,1 0-23-16,-3-1-7 15,0-2 0-15,5-2-24 16,-1-8-146-16,0-2-387 16</inkml:trace>
  <inkml:trace contextRef="#ctx0" brushRef="#br0" timeOffset="156707.2831">22993 3916 286 0,'0'0'471'15,"0"0"-331"-15,0 0-35 16,0 0-75-16,0 0 7 16,0 0 15-16,9 30 11 15,-3-9-22-15,3 1-28 16,-3 1 11-16,-3-3-5 15,1-2-18-15,-1-3 26 16,-1-2-27-16,-1-6 0 16,1-4-3-16,-2 0-4 15,6-3-85-15,-2 0-172 16,4-12-354-16</inkml:trace>
  <inkml:trace contextRef="#ctx0" brushRef="#br0" timeOffset="157414.416">23056 3918 415 0,'0'0'286'0,"0"0"-148"15,0 0-44-15,0 0 1 16,0 0-5-16,0 0-79 15,-29-4 3-15,7 20 6 16,2 0-9-16,1 5 24 16,4 0-23-16,2-1 5 15,7 0 1-15,6-3-6 16,0 0-11-16,3-1-1 16,19-6 11-16,9-3-9 15,8-7 0-15,3 0 1 16,0-2-4-16,-3-13 1 15,-11-4-21-15,-9-1 8 16,-10 2 7-16,-9-2-4 0,0 3 10 16,-12-4-2-1,-11 3-12-15,0 3 18 0,1 5-4 16,2 6 0-16,3 2 11 16,4 2-19-16,3 0 8 15,4 0 0-15,3 2-16 16,3 5 13-16,0 0-22 15,9-3-107-15,15-1-123 16,4-3-322-16</inkml:trace>
  <inkml:trace contextRef="#ctx0" brushRef="#br0" timeOffset="157652.0703">23363 3843 786 0,'0'0'253'0,"0"0"-132"16,0 0-68-16,0 0-14 16,0 0 9-16,0 0-44 15,-5 16-4-15,10 7 57 16,3 4-55-16,0 1 25 16,-2-2-24-16,-3-2-1 15,-1-5-3-15,-1-2 1 16,0-5-1-16,1-5-54 15,0-7-110-15,2 0-299 0</inkml:trace>
  <inkml:trace contextRef="#ctx0" brushRef="#br0" timeOffset="158020.2753">23672 3832 688 0,'0'0'97'0,"0"0"-42"0,0 0 44 16,0 0 8-1,0 0-42-15,-32 92-32 0,32-70 8 16,0 2-34 0,0-6-5-16,4-3 8 0,7-5-4 15,1-3-6-15,3-6 0 16,2-1 6-16,0 0-2 15,2-11-4-15,-3-4-20 16,-4-2 14-16,-6 1-7 16,-4 0 13-16,-2 3 2 15,0 1 3-15,-8 0 20 16,-9 8-25-16,-4 2 22 16,-1 2-18-16,1 0 8 15,2 0-13-15,5 2 1 16,1 7-12-16,4 3 11 15,1 0-204-15,0-5-239 16</inkml:trace>
  <inkml:trace contextRef="#ctx0" brushRef="#br0" timeOffset="159016.9357">21057 3104 733 0,'0'0'204'16,"0"0"-134"-16,0 0-51 16,0 0 14-16,-100 12 53 15,79-1-65-15,9 3-2 16,3 0-14-16,9 0 13 15,0 0-22-15,0-5 4 16,14-5 0-16,5-4 4 0,4 0 9 16,2-3-6-16,-1-10 0 15,-5-4 4-15,-6 0-1 16,-3-1-10-16,-7 3 0 16,-2-2-1-16,-1 5 19 15,0 4-18-15,0 1 28 16,0 5-24-16,0-1 34 15,0 3-38-15,0 0-9 16,0 0 0-16,3 15-9 16,1 6 18-16,-1 4 0 15,2 1 12-15,-1-1-12 16,1-3 0-16,-1-3 0 0,2-2 1 16,0-5 7-16,0-7-16 15,5-4 5 1,5-1-130-16,2-11-200 0</inkml:trace>
  <inkml:trace contextRef="#ctx0" brushRef="#br0" timeOffset="159307.295">21495 3050 498 0,'0'0'172'0,"0"0"-116"16,0 0 45-16,0 0-1 16,0 0-54-16,0 0 61 15,2 17-19-15,-2-4-25 16,0 3-1-16,0 1-35 16,0 0 18-16,0 2-29 15,0-3-13-15,0-2 10 16,-2-1-5-16,-2-3-8 15,3 0 0-15,1-3 4 16,0-5-18-16,0-2-84 16,0 0-160-16,0-7-202 15</inkml:trace>
  <inkml:trace contextRef="#ctx0" brushRef="#br0" timeOffset="159850.3882">21542 3045 786 0,'0'0'103'0,"0"0"-11"0,0 0-21 15,-103 8 44 1,70 2-70-16,4 4-5 0,6 2-3 16,5 1-26-1,6 3-11-15,7-1 0 0,5-2 17 16,0-1-19-16,5-5 2 16,17-2 0-16,5-9 3 15,6 0 21-15,1 0-24 16,-1-9 0-16,-3-8 9 15,-6 0-9-15,-7-3 0 16,-3 4 2-16,-8 0-18 16,-3 3 19-16,-3 6-3 15,0 1 0-15,0 4 16 16,0 2 0-16,0 0-12 0,0 0-2 16,0 0 6-1,0 0-8-15,0 5 0 0,0 11-4 16,0 5 25-16,0 3-25 15,0 2 4-15,0 2 0 16,0-1-5-16,2-4 10 16,-2 0-5-16,0-3 0 15,0-6 2-15,0-6-14 16,5-8-100-16,9 0-156 16,2-17-202-16</inkml:trace>
  <inkml:trace contextRef="#ctx0" brushRef="#br0" timeOffset="160078.0907">21915 3021 905 0,'0'0'141'16,"0"0"-135"-16,0 0 77 15,0 0 9-15,-51 75-48 16,39-48 26-16,5-1-43 15,2-4-20-15,0-1 14 16,4-8-18-16,1-1-3 16,-2-5 0-16,2-4-6 15,0-3-31-15,0 0-169 0,-1-8-298 16</inkml:trace>
  <inkml:trace contextRef="#ctx0" brushRef="#br0" timeOffset="160234.5158">21752 3117 283 0,'0'0'692'0,"0"0"-555"16,0 0-114-16,0 0 11 15,0 0-34-15,0 0 0 16,22 25-3-16,-1-7-26 16,3 2-239-16,3-1-345 15</inkml:trace>
  <inkml:trace contextRef="#ctx0" brushRef="#br0" timeOffset="160363.2948">22016 3307 721 0,'0'0'205'0,"0"0"-25"0,0 0-23 16,0 0-30-16,0 0-70 15,0 0-5-15,46 10-24 16,-28-10-16-16,4 0-11 16,2-3-1-16,0-2-167 15,-7 0-448-15</inkml:trace>
  <inkml:trace contextRef="#ctx0" brushRef="#br0" timeOffset="165943.8197">23608 3355 466 0,'0'0'242'0,"0"0"-106"15,0 0-35-15,0 0-3 16,0 0 27-16,0 0-73 16,0 0-29-16,3 0-9 15,-3 0-9-15,0 7-5 16,0 3 31-16,0-1-25 15,3 1 31-15,0-5-34 16,2-1 0-16,1-1 4 16,-1-1 8-16,4-2-15 15,2 0 18-15,-1-2-15 16,-1-7 25-16,-5-1-28 16,-2 1 0-16,-2 1 11 15,0 3 2-15,0 4-6 16,0-2-7-16,0 3 7 15,0 0-13-15,0 0 6 0,-2 0 0 16,2 0-7 0,0 0-75-16,0 4-12 0,6 1-141 15,5-1-265 1</inkml:trace>
  <inkml:trace contextRef="#ctx0" brushRef="#br0" timeOffset="166414.475">24009 3305 677 0,'0'0'203'0,"0"0"-152"0,0 0-19 16,0 0 52-16,0 0-46 15,0 0 4-15,-85 18-11 16,70-6-25-16,4 5 8 16,5 1-9-16,1-1 5 15,5-1-3-15,0 0-7 16,0-4 0-16,11-4 0 16,6-2 13-16,7-5-11 15,4-1 3-15,-1 0 4 16,1-12-7-16,-8-2-2 15,-6-1 0-15,-6 1-7 16,-5-2 9-16,-3 2-2 0,0 0 2 16,0 2 9-1,-9 1 4-15,-2 1-6 0,1 3 12 16,-3 4-17-16,5 1 6 16,-4 1-10-16,2 1 0 15,5-2 5-15,0 2-8 16,4 0 3-16,1 0-2 15,0 0-8-15,0 0-122 16,9 0-92-16,10 0-247 16</inkml:trace>
  <inkml:trace contextRef="#ctx0" brushRef="#br0" timeOffset="167620.1838">24273 3266 280 0,'0'0'265'0,"0"0"-188"16,0 0-7-16,0 0 58 16,0 0-40-16,0 0-5 15,0-11-50-15,0 11-10 16,-2 0 34-16,-4 0-34 16,-1 0 4-16,-2 1-8 15,0 9-14-15,1-1 27 16,-2 2-27-16,3 2 8 15,5 1 0-15,1 0 0 0,1 0-9 16,0 0-4 0,3-2 14-16,6-4-22 0,9-2 11 15,-1-3-3 1,4-3 16-16,2 0-10 0,-1-3 2 16,-2-11-8-16,-3 2 5 15,-5-5-17-15,-1 0 12 16,-7 2 0-16,-4 0-8 15,0-1 3-15,0 1 0 16,-6 6 5-16,-7 0-1 16,-2 4-11-16,-3 3 12 15,-4 2 0-15,4 0-1 0,-4 0 12 16,9 3-23 0,3 5 12-16,6 0-63 0,4 1-92 15,0-6-87-15,8-1-145 16</inkml:trace>
  <inkml:trace contextRef="#ctx0" brushRef="#br0" timeOffset="168064.9763">24656 3109 706 0,'0'0'199'0,"0"0"-133"16,0 0 51-16,0 0-36 15,0 0-68-15,0 0 19 16,-66-15-31-16,46 24 0 16,-1 1 24-16,7 2-19 15,4 1-1-15,6 0-4 16,4-2 13-16,0 2-17 15,0 0 3-15,10-2 0 16,5 2 3-16,9-3 1 16,1 2-4-16,-1 0 4 15,-3 0 7-15,-2-2-14 16,-7 2 3-16,-2-1 0 0,-7 2-4 16,-3 2-6-1,0 0 10-15,0 1 0 0,-14 1 8 16,-5 0-13-16,-3 0 5 15,-3 1 0-15,0-1-1 16,-2-3 12-16,0 2-11 16,1-2 0-16,-2-3-83 15,-2-2-278-15</inkml:trace>
  <inkml:trace contextRef="#ctx0" brushRef="#br0" timeOffset="169231.9575">19249 3859 700 0,'0'0'171'15,"0"0"-118"-15,0 0 17 0,0 0-5 16,0 0 15-16,0 0-70 16,-10 11 22-16,10-11 11 15,10 0-3-15,2-1 21 16,-3-5-47-16,-4 2-12 15,0 1 14-15,-5 2-9 16,0 1-7-16,0 0 0 16,0 0-16-16,0 0 4 15,0 4 5-15,0 7-6 16,0 1-3-16,0-2-96 16,0-6-106-16,18-4-156 15</inkml:trace>
  <inkml:trace contextRef="#ctx0" brushRef="#br0" timeOffset="169607.6461">19546 3793 351 0,'0'0'443'0,"0"0"-383"15,0 0 35-15,0 0 4 16,0 0-31-16,0 0-11 15,-67 32-53-15,64-22 8 16,3 1-6-16,0-2 4 16,0 2 13-16,15-2-23 15,3-1 0-15,2-4 5 16,0-4 6-16,-2 0-12 0,-3 0 1 16,-6 0 0-16,-5-7-8 15,-2 0-3-15,-2 0 1 16,0-4 3-16,-2 2 0 15,-10-2 7-15,-4 3 0 16,5 2 8-16,0 2-14 16,2 1 6-16,2 2 0 15,1 1-5-15,1 0 16 16,2 0-14-16,1 0 3 16,2 3-58-16,0 2-138 15,2-1-272-15</inkml:trace>
  <inkml:trace contextRef="#ctx0" brushRef="#br0" timeOffset="170032.6637">19734 3788 245 0,'0'0'342'0,"0"0"-245"16,0 0 8-16,0 0 35 15,0 0-73-15,0 0-5 0,-33 36-32 16,33-28-24-16,0 3 37 16,0-2-41-16,0 2 6 15,10-5-8-15,6-2 14 16,1-2-14-16,1-2 0 15,2 0 0-15,-4-6 2 16,-4-5 1-16,-5-1-3 16,-3 0 0-16,-4 0 12 15,0 1-16-15,0 0 4 16,-8 5-3-16,-7 3-5 16,0 3 8-16,0 0 0 15,-1 0-2-15,5 0 9 16,5 2-18-16,5 3 11 0,1-1-118 15,0-1-68 1,6-3-135-16</inkml:trace>
  <inkml:trace contextRef="#ctx0" brushRef="#br0" timeOffset="170366.3776">19955 3708 469 0,'0'0'268'16,"0"0"-180"-16,0 0 22 16,0 0-25-16,0 0-14 0,0 0-51 15,-57 30-19 1,57-22 10-16,0 1 2 0,3 0-12 16,6 1 9-1,3 0-3-15,-2 2 6 0,1-1-13 16,1-1 0-16,-3 4-3 15,-3 1 3-15,-3-2 0 16,-3 1 0-16,0 2 12 16,0 4-14-16,-15-4 4 15,-5 2-2-15,-1 0 23 16,-4-3-14-16,-2 1-8 16,0-4-1-16,-3 0-69 15,-1-3-535-15</inkml:trace>
  <inkml:trace contextRef="#ctx0" brushRef="#br0" timeOffset="178925.913">2437 15037 454 0,'0'0'82'16,"0"0"-39"-16,0 0-40 15,0 0 36-15,0 0-24 16,0 0 38-16,0 0-6 16,0 0-41-16,-22 5 17 15,22 0-23-15,0 2 0 16,9 4 27-16,12-1-26 16,9 2 46-16,10-2 2 0,12 0-33 15,11 0 43 1,7-3-49-16,3 1-6 0,10-5 21 15,2 0-10-15,4-3-11 16,-3 0-4-16,-5 0 13 16,-10 0-11-16,-6 0-2 15,-12 0 0-15,-9 0-5 16,-10 0 17-16,-9-1-12 16,-10 1 0-16,-9 0 10 15,-6 0-18-15,0 0 8 16,0 0 0-16,0 0 1 15,0 0 12-15,0 0-13 16,0 0 0-16,0 0-33 16,0 0-69-16,0 0-185 15</inkml:trace>
  <inkml:trace contextRef="#ctx0" brushRef="#br0" timeOffset="185098.4742">23036 13943 483 0,'0'0'255'0,"0"0"-241"16,0 0 44-16,0 0 42 16,0 0-43-16,0 0 48 15,0 0-84-15,0 0-13 16,87 1 14-16,-34-1-10 16,10 0-11-16,1 0-1 15,2 0 24-15,2 0-27 16,-5 2 3-16,-3-1 0 0,-8 2-13 15,-7 0 13 1,-14 2-5-16,-14-1-35 0,-9 2-76 16,-8 1 33-16,-3-1 8 15,-25 2 75-15,-17 0-19 16,-16-1-14-16,-14 0-13 16,-14 1-3-16,-8 3 35 15,-1-2 8-15,7 2 6 16,16-4 0-16,22 2 50 15,23-5-25-15,22 0 34 16,8-2-6-16,28 1-17 16,32-3 35-16,33 0-26 15,30 0-5-15,27 0-25 0,11 0-9 16,9 0-12 0,-5 0-118-16,-12-3-611 0</inkml:trace>
  <inkml:trace contextRef="#ctx0" brushRef="#br0" timeOffset="186957.1656">6644 14554 594 0,'0'0'90'0,"0"0"-9"16,0 0 26-16,0 0 28 16,0 0-22-16,0 0-2 15,0 0-54-15,-66-62-31 16,66 56 38-16,0-1-62 16,15-2 16-16,18 2-18 15,13-4 26-15,11 5-36 16,7-1 10-16,0 5 0 15,-1 2-6-15,-3 0 19 16,-8 0-13-16,-6 9 0 0,-12 3 11 16,-10 3-24-16,-12 1 13 15,-6 1 0-15,-6 3-21 16,-2 5 31-16,-24 3-10 16,-12 4 0-16,-9-1 15 15,-7-1-22-15,-1-1 7 16,4-4 0-16,11-4-7 15,8-4 18-15,13-5-11 16,8-5 0-16,7-2 13 16,4 0-23-16,0-1 10 15,0 1-49-15,7 4-68 16,6-5-207-16,-1 2-330 0</inkml:trace>
  <inkml:trace contextRef="#ctx0" brushRef="#br0" timeOffset="188097.0172">7697 14447 369 0,'0'0'261'0,"0"0"-183"15,0 0 11-15,0 0-23 16,0 0 22-16,0 0 15 15,0-67-85-15,19 62 3 16,2 4-1-16,3 1-13 16,0 0 27-16,0 8-33 15,-5 8-1-15,-1 4 17 16,-9 4 1-16,-4 2-18 16,-5 1 0-16,0 1 14 15,-5-1-21-15,-9-2 7 16,-3-2 0-16,2-6-10 15,-3-3 25-15,4-6-15 0,1-3 0 16,2-4 11 0,5-1-25-16,3 0 14 0,3 0-10 15,0-7 5-15,0 1-36 16,5 1 26-16,7 1 8 16,1 3 7-16,2 1 0 15,3 0 5-15,0 0-4 16,3 3 34-16,3 6-25 15,-3-3 22-15,7 3-12 16,-4-2-19-16,3 1 20 16,-2-3-21-16,-3-1 0 15,-5 0-1-15,1 3 1 16,-2 0-65-16,-4-5-223 16,0 0-456-16</inkml:trace>
  <inkml:trace contextRef="#ctx0" brushRef="#br0" timeOffset="190280.9103">8432 14386 356 0,'0'0'367'0,"0"0"-261"15,0 0-41-15,0 0 36 16,-86-20-23-16,60 20-18 15,5 3-10-15,4 11-47 16,8 3 33-16,6 3-28 16,3 2-6-16,3 2 53 15,23-4-47-15,7-1 25 16,6-7-24-16,3-3 3 16,-2-2-12-16,-4-7 0 15,-8 0 0-15,-7 0-6 16,-9-11 20-16,-6-4-14 15,-6 0 0-15,0-4-6 16,-15 0-7-16,-7-1 10 16,-5 2 3-16,2 3-7 0,2 5 14 15,7 3-7-15,4 6 0 16,5 1 4-16,1 0-21 16,6 3 17-16,0 11 0 15,0 4-13-15,4 1-29 16,14 3-27-16,4-2-60 15,2-4-116-15,0-8-190 16</inkml:trace>
  <inkml:trace contextRef="#ctx0" brushRef="#br0" timeOffset="190629.3948">8748 14255 644 0,'0'0'134'16,"0"0"-40"-16,0 0 30 15,0 0 6-15,0 0-61 16,0 0-68-16,0-3 19 0,7 19-2 15,6 5-1 1,2 3 19-16,-2 3 13 0,2 0-49 16,-6 3 25-16,2-2-20 15,-1-2 5-15,-3-4-2 16,-1-5-8-16,0-2 0 16,5-8-11-16,-1-2 8 15,6-5-108-15,4-3-132 16,4-16-367-16</inkml:trace>
  <inkml:trace contextRef="#ctx0" brushRef="#br0" timeOffset="190965.2369">9114 14355 769 0,'0'0'78'0,"0"0"-64"16,0 0 107-16,0 0-14 15,0 0-50-15,0 0-20 16,-49 73-33-16,49-54 19 16,0-3 21-16,9-6-44 15,10 0 42-15,3-7-41 16,2-3 1-16,2 0-2 16,-1-3 14-16,-1-12-14 15,-5-5 0-15,-4-3 10 16,-7-4-14-16,-8 4 4 15,0 0 0-15,-8 4-13 16,-14 4 17-16,-2 5-4 16,-3 6 0-16,0 4 7 0,-3 0-14 15,2 18 7 1,-3 7-58-16,1 4-121 0,4-1-372 16</inkml:trace>
  <inkml:trace contextRef="#ctx0" brushRef="#br0" timeOffset="194302.6249">4572 14821 608 0,'0'0'111'15,"0"0"-51"-15,0 0 16 16,0 0 70-16,0 0-106 16,0 0-19-16,0 0-11 15,-9 28-7-15,18 5 75 16,9 1-50-16,-2 0-7 16,4 2 25-16,-4-4-42 15,0-1 27-15,-3-4-31 0,-5-3 10 16,-2-4-8-16,-4-6-2 15,-2-5 0-15,0-6-4 16,0-3 20-16,0 0-12 16,-9-3 12-16,-9-19-8 15,2-4 3-15,0-4-11 16,-1-6 0-16,4-2-4 16,2-3 13-16,2 0-9 15,3 4 0-15,6 6-13 16,0 6 5-16,8 6-1 15,9 2-2-15,4 3 2 16,3 5 1-16,0 2 4 16,-2 6 4-16,-1 1 0 15,-3 0 0-15,-3 5 0 0,-6 9-3 16,-6 6-6-16,-3 6-11 16,0 1 20-16,-6 7 0 15,-10-4 12-15,-1-2-18 16,-1-5 6-16,5-4 0 15,1-3-2-15,6-3 20 16,3-3-36-16,3-4-21 16,0-6-213-16,5 0-260 15</inkml:trace>
  <inkml:trace contextRef="#ctx0" brushRef="#br0" timeOffset="194575.0853">4955 14749 708 0,'0'0'88'0,"0"0"-63"16,0 0 11-16,0 0 29 15,0 0-3-15,-52 72-12 16,46-39-29-16,3 3 22 15,3 0-19-15,0-1 10 16,11-5-22-16,8-3-10 16,5-5-2-16,4-8 0 0,4-3-3 15,2-10-96-15,-7-1-270 16</inkml:trace>
  <inkml:trace contextRef="#ctx0" brushRef="#br0" timeOffset="194921.1564">5207 14757 663 0,'0'0'215'0,"0"0"-147"15,0 0-9-15,0 0 18 16,0 0-42-16,0 0-25 15,-3 9-1-15,11 8 16 16,0 8 12-16,2 0-26 16,-3 4 15-16,-1 0-4 15,0-1-21-15,1 0 14 16,-2-2-15-16,1-2 0 16,-2-6 0-16,1-1 8 15,1-2-8-15,1-5 0 16,-1-4 1-16,0-1-5 15,-1-4-2-15,0-1-37 16,5 0-47-16,-1-8-133 16,-2-8-138-16</inkml:trace>
  <inkml:trace contextRef="#ctx0" brushRef="#br0" timeOffset="195581.6959">5160 14760 442 0,'0'0'144'16,"0"0"-30"-16,0 0 24 0,0 0-28 15,0 0-67-15,0 0-27 16,-3 1-14-16,3 18 85 16,3 1-23-16,4 7-35 15,-1 8 33-15,3 2-55 16,-3 3 13-16,0 3 7 15,0-5-26-15,-2 0 25 16,2-8-19-16,2-3 1 16,-1-9-3-16,1-8-5 15,-1-5 0-15,-2-5-3 16,0 0 12-16,6-2 22 16,4-18 10-16,4-5-33 15,2-5 8-15,-1 0-10 0,-1 1-2 16,-1 4-1-1,-2 9 0-15,-5 3-6 0,1 5 2 16,-6 5-5-16,1 1-17 16,2 2-66-16,3 0-46 15,3 0-85-15,0 0-211 16</inkml:trace>
  <inkml:trace contextRef="#ctx0" brushRef="#br0" timeOffset="195964.461">5542 14651 37 0,'0'0'702'0,"0"0"-526"16,0 0-34-16,0 0-18 16,0 0-28-16,0 0-46 15,0-21-47-15,26 21 3 16,4 0 8-16,1 10-9 16,2 5 17-16,-1 6-22 15,-4 4 4-15,-3 4-4 16,-7 7 4-16,-1 3-9 0,-10 8 5 15,-4 1 0-15,-3-1 1 16,0 0 4-16,0-4-5 16,-13-2 0-16,-8-4-7 15,-3-1 4-15,-4-8-142 16,-2-6-229-16</inkml:trace>
  <inkml:trace contextRef="#ctx0" brushRef="#br0" timeOffset="214608.5993">11660 14854 579 0,'0'0'337'15,"0"0"-243"-15,0 0 22 16,0 0-57-16,0 0-7 0,-85 25 23 16,73-7-67-16,9-2 19 15,3-3-21-15,0-3 5 16,13-3 36-16,7-7-47 16,-1 0 7-16,-1 0 12 15,-4-13-6-15,-4-1 0 16,-3-3-13-16,-5-2 6 15,-2 2-9-15,0 3 3 16,-6 4 0-16,-3 4-5 16,3 3 20-16,0 3-15 15,4 0 0-15,2 0 1 16,0 11-21-16,0 6-29 0,23-5-107 16,11-7-104-16,8-5-445 15</inkml:trace>
  <inkml:trace contextRef="#ctx0" brushRef="#br0" timeOffset="214976.8503">12177 14744 331 0,'0'0'646'16,"0"0"-469"-16,0 0-141 15,0 0 30-15,-80-14-3 16,68 21-46-16,3 6 12 15,8 5-29-15,1 1 0 16,0 2-2-16,19-3 21 16,5-3-19-16,6-4 0 0,-1-10 7 15,0-1-11-15,-7 0 4 16,-2-10 0-16,-8-4 7 16,-5-1 2-16,-7-4-10 15,0 1 1-15,-12-1 0 16,-10 4-10-16,-3 5 10 15,-1 4 0-15,2 6 1 16,5 0 10-16,5 0-11 16,7 3 0-16,1 7 1 15,6 1-13-15,0 2 12 16,13 1-11-16,16-1-73 16,8-7-144-16,5-3-190 0</inkml:trace>
  <inkml:trace contextRef="#ctx0" brushRef="#br0" timeOffset="215347.6549">12561 14749 921 0,'0'0'176'0,"0"0"-120"16,0 0 33-16,0 0-16 15,0 0-52-15,0 0-3 0,-63 9-13 16,63 10-5-1,3-1 0-15,14 1 7 0,5-6-10 16,2-3 3 0,6-6 0-16,-2-4 5 15,-1 0-5-15,-2-15 0 0,-4-7 8 16,-4-4 6-16,-4 2-13 16,-6-3-1-16,-4 7-5 15,-3 1-5-15,0 3 14 16,-13 6-4-16,-10 5 0 15,-2 3 2-15,1 2-4 16,2 0 2-16,6 7 0 16,2 3-10-16,7 2 12 15,5 0-5-15,2 0-3 16,0 2-101-16,18-6-111 16,2-5-344-16</inkml:trace>
  <inkml:trace contextRef="#ctx0" brushRef="#br0" timeOffset="215815.0869">13369 14537 514 0,'0'0'181'0,"0"0"-31"15,0 0-10-15,0 0 46 16,0 0-117-16,0 0-28 16,-53-42 14-16,26 42-44 15,3 0 22-15,3 5-24 16,6 4 0-16,8 5 2 15,2 2-11-15,5-1 0 16,0 3-6-16,17-1 18 16,11-2-12-16,6-1 0 15,3-3 2-15,-2 3 4 16,-7 0-6-16,-8 1 0 16,-6 2-2-16,-8 5-3 15,-6 0 4-15,0 5 1 0,-19 3 0 16,-8 1 0-16,-11 0 3 15,-3-1-3-15,-9-1 1 16,-6-1 11-16,-2 4-12 16,-6 0 0-16,-2-4-242 15</inkml:trace>
  <inkml:trace contextRef="#ctx0" brushRef="#br0" timeOffset="217207.8937">12021 15656 588 0,'0'0'74'15,"0"0"-54"-15,0 0 9 0,0 0 80 16,94-28-26-16,-21 9 7 16,15 0-55-16,14-5-19 15,12-2 4-15,7 1-8 16,4-3-12-16,4 2 0 15,-1-1 7-15,-13 5-15 16,-13 4 8-16,-22 4 0 16,-22 6-9-16,-24 7 8 15,-17 1-4-15,-16 0-135 16,-1 7-41-16,-16 3-173 16</inkml:trace>
  <inkml:trace contextRef="#ctx0" brushRef="#br0" timeOffset="240071.6548">12359 17830 839 0,'0'0'86'0,"0"0"-84"16,0 0 42-16,0 0 94 0,0 0-49 16,0 0 8-16,0 0-56 15,-11 0 6-15,11-1-26 16,6-6-9-16,1 0 10 16,-3 3-22-16,-1 0 0 15,-2 2-11-15,-1 2 20 16,0-2-9-16,0 2 0 15,0 0-22-15,0 0 19 16,-4 2-54-16,-6 8-17 16,3 2-20-16,7-6-144 15,0-3-83-15</inkml:trace>
  <inkml:trace contextRef="#ctx0" brushRef="#br0" timeOffset="240548.2132">12567 17743 755 0,'0'0'73'16,"0"0"58"-16,0 0-105 16,0 0 51-16,-81-8 25 15,54 13-82-15,2 9 8 16,-2 5-2-16,4-1-24 15,3 3 40-15,4-1-28 16,7 3-10-16,4-3 18 16,5 0-13-16,0-3 6 0,2-4-15 15,13-7 14-15,3-1-14 16,5-5 5-16,0 0-5 16,1-10 11-16,1-5-2 15,-3-4-8-15,-5 2-1 16,-2 3 5-16,-6-1 1 15,-3 5-6-15,-3 3 0 16,-2 5-8-16,2 2 15 16,-3 0-14-16,0 0 5 15,0 0-4-15,0 13 1 16,0 8 10-16,0 3-4 16,0 0 8-16,4 3 3 15,1-5-12-15,1-1 0 0,0-3 10 16,3-4-13-16,0-2 3 15,3-7-15-15,5-5-57 16,3 0-198-16,2-10-262 16</inkml:trace>
  <inkml:trace contextRef="#ctx0" brushRef="#br0" timeOffset="241014.9987">13026 17699 637 0,'0'0'305'0,"0"0"-238"0,0 0-25 16,0 0 14-16,-83-8 1 16,56 21 6-16,2 1-47 15,1 1-4-15,4-1 34 16,3 0-28-16,7 2-10 15,4-2-2-15,2-2 13 16,4-2-19-16,0-1 0 16,3-4 3-16,14-3-4 15,9-2 7-15,1 0-6 16,1-5 0-16,1-9 18 0,-7-1-22 16,-1 1 4-1,-6 2 0-15,-6 2 6 0,-3 3-6 16,-6 4 0-16,0 1-7 15,0 2 29-15,0 0-31 16,0 0 9-16,-3 14 0 16,-8 8 11-16,1 5-11 15,4 2 7-15,3-3 4 16,2-1-1-16,1 0-9 16,0-4-1-16,0-2 0 15,0-5-5-15,0-2 4 16,0-2-61-16,-5-6-184 15,-13-2-577-15</inkml:trace>
  <inkml:trace contextRef="#ctx0" brushRef="#br0" timeOffset="241526.0906">12182 18076 900 0,'0'0'67'16,"0"0"-42"-16,0 0 84 15,0 0-22-15,0 0-35 16,0 0-44-16,-13 7-5 16,13-7 47-16,3 0-5 15,7 0 1-15,2 0-31 16,-3-5-11-16,0 1 9 15,-5 4-13-15,-2 0-1 16,-2 0-10-16,4 0-6 0,-2 7 17 16,-1-2 0-1,-1 0 8-15,0-3-9 0,0-1 5 16,0-1-1-16,0 0 1 16,0 0 5-16,0 0-9 15,0 0 0-15,0 0 17 16,0 0-36-16,0 0 9 15,2 0-174-15,6 1-277 16</inkml:trace>
  <inkml:trace contextRef="#ctx0" brushRef="#br0" timeOffset="242444.6901">13845 17741 881 0,'0'0'93'0,"0"0"22"16,0 0-34-16,0 0-17 0,0 0-33 16,0 0-26-16,-16 53 36 15,26-17-12-15,3 3-13 16,3-3-6-16,0-2-10 15,-4-3 0-15,3-3-4 16,-8-3 1-16,-1-6-72 16,-1-5-73-16,-5-6-190 15,0-8-266-15</inkml:trace>
  <inkml:trace contextRef="#ctx0" brushRef="#br0" timeOffset="242597.5083">13914 17960 656 0,'0'0'177'0,"0"0"-71"15,0 0 67-15,0 0-76 16,0 0-10-16,0 0-68 16,41-41-15-16,-9 38 9 15,2 2-13-15,0 1 0 16,2 0-5-16,-3 0-126 16,-2 0-211-16</inkml:trace>
  <inkml:trace contextRef="#ctx0" brushRef="#br0" timeOffset="243258.9322">14640 17822 649 0,'0'0'138'16,"0"0"-128"-16,0 0 119 16,0 0 39-16,0 0-79 15,0 0-39-15,-6 17-32 16,6-17 20-16,0 0 1 0,0 0-10 16,0 0 22-1,4 0-38-15,4-3 3 0,1-6-12 16,-3-2 13-16,-2 5-17 15,-2-5 0-15,-2 7 3 16,0 2-10-16,0 2 7 16,0 0 0-16,-2 0-6 15,-8 0 18-15,0 2-12 16,2 6 0-16,2 0 1 16,6 0-14-16,0 0 13 15,0 0-2-15,12-2-78 16,9-1-115-16,-2-5-240 0</inkml:trace>
  <inkml:trace contextRef="#ctx0" brushRef="#br0" timeOffset="243816.7833">15101 17790 851 0,'0'0'92'0,"0"0"-31"0,0 0-48 16,0 0 141-16,0 0-99 16,0 0 18-16,-30-47-49 15,24 47-9-15,-4 4 0 16,-4 10-11-16,2 2 5 15,-4 2 25-15,5 2-32 16,1-2 23-16,6-1-18 16,4-2 9-16,0-5-22 15,0-2 6-15,16-4 0 16,11-4 9-16,9 0 4 16,6 0-13-16,2-9 0 15,-4-4 15-15,-8 0-20 16,-7 0 5-16,-10-2 0 15,-8 1-3-15,-7-2 3 16,0-1 0-16,-17 1-2 16,-9 4 12-16,1 3-9 0,-2 2-1 15,8 1 2-15,0 5-4 16,5 1 12-16,4 0-10 16,2 0 0-16,4 0 13 15,0 0-22-15,3 3 9 16,1 4 0-16,0 3-11 15,0 1 5-15,8 1 3 16,8 2-50-16,1-3-95 16,9-2-107-16,2-1-359 15</inkml:trace>
  <inkml:trace contextRef="#ctx0" brushRef="#br0" timeOffset="244321.2743">15711 17711 453 0,'0'0'204'0,"0"0"-80"0,0 0-2 16,0 0 1-16,0 0 2 15,0 0-100-15,-47-15 29 16,28 15-22-16,-1 0-19 16,1 9 43-16,3 4-44 15,7-1-1-15,3 2 9 16,5-1-14-16,1-1-6 15,0-1 4-15,16-5 2 16,5-1 1-16,3-5-7 16,2 0 6-16,0 0-16 15,-2-1 18-15,-3-8-8 16,-6 1 0-16,-5-1 7 16,-5-1-22-16,-5 0-5 15,0-1 5-15,-3 1 10 16,-12 2-10-16,0 2 15 0,0 5 0 15,0 1-5-15,3 0-10 16,3 0 15-16,3 3-18 16,6 6-27-16,0 0-59 15,0-1-75-15,17-2-147 16</inkml:trace>
  <inkml:trace contextRef="#ctx0" brushRef="#br0" timeOffset="244734.2466">16097 17617 874 0,'0'0'103'16,"0"0"0"-16,0 0-8 15,0 0-25-15,0 0-5 16,0 0-41-16,-95-47-23 15,76 55 21-15,2 6-13 16,7 3-9-16,5-2 0 16,5 1 14-16,0-1-18 15,19 0 4-15,4-1 0 16,4-4-4-16,3 2 7 16,-3 0-3-16,-5 0 0 15,-6 2 6-15,-5-1-8 0,-7 3 2 16,-4 1 0-16,0 3-11 15,-13-1 17-15,-7-2-6 16,0 2 10-16,-4-1 0 16,6-4 7-16,3-3-17 15,7-4 0-15,7-3-8 16,1-2 3-16,7-2-55 16,17 0-132-16,7-13-439 15</inkml:trace>
  <inkml:trace contextRef="#ctx0" brushRef="#br0" timeOffset="246861.0705">19525 17345 660 0,'0'0'135'15,"0"0"-47"-15,0 0 23 16,0 0-25-16,0 0-15 16,0 0-26-16,-33-46-43 15,33 44 25-15,0 2-27 16,0 0 0-16,0 0-9 0,0 0-96 16,3 0-21-1,-1 2-264-15</inkml:trace>
  <inkml:trace contextRef="#ctx0" brushRef="#br0" timeOffset="248232.1045">19018 17268 520 0,'0'0'83'0,"0"0"-69"16,0 0 78-16,0 0 20 16,0 0-33-16,0 0-63 15,-3 1-4-15,3 17 98 16,0 0-62-16,3 7-3 15,3 2 10-15,2 0-54 16,0 3 45-16,-3-2-24 16,2 0-18-16,-2-3 27 15,-2-5-31-15,2-6 0 16,-3-4 2-16,-1-7 7 16,1-3-9-16,-2 0 21 0,0-13-7 15,0-14 24-15,0-9-38 16,-9-5 0-16,0-1-2 15,0-5 11-15,-1-2-9 16,4 1 0-16,5 7 9 16,1 5-21-16,0 7 12 15,19 8 0-15,3 5-10 16,4 10 14-16,1 5-4 16,-2 1 0-16,2 7 3 15,-5 20-9-15,-4 2 6 16,-5 7 0-16,-7 3-12 15,-6-1 21-15,0-1-9 16,-10-3 0-16,-13-5 3 16,-2 0-3-16,0-10 0 0,5-4 0 15,4-3-7 1,9-5 19-16,7-5-29 0,0-2-62 16,18-4-249-16,11-18-347 15</inkml:trace>
  <inkml:trace contextRef="#ctx0" brushRef="#br0" timeOffset="248822.8508">19574 17103 401 0,'0'0'359'0,"0"0"-303"16,0 0 2-16,0 0 88 0,-98 45-53 16,83-10-36-16,2 6 0 15,5 3-55-15,6-4 47 16,2 2-29-16,2-3-15 15,14-5 6-15,7-2-5 16,4-8-6-16,3-5 0 16,4-8-24-16,2-11-111 15,-3 0-225-15</inkml:trace>
  <inkml:trace contextRef="#ctx0" brushRef="#br0" timeOffset="249263.9407">19846 17109 837 0,'0'0'152'0,"0"0"-68"16,0 0 0-16,0 0 4 15,0 0-85-15,0 0-3 16,-5 33 0-16,5-4 15 16,0 4 11-16,0-2-18 15,0-1-4-15,0-4 22 16,0-1-12-16,0-1-14 0,0-7 0 16,0 0 17-1,0-8-18-15,0-6 1 0,0 0 0 16,0-3-2-16,0 0 17 15,0 0-15-15,0-6 40 16,11-7-29-16,5 0 9 16,2 1-17-16,-1 3-2 15,2 3 10-15,-1-1 9 16,0 3-20-16,-2 1 0 16,2 1 0-16,1 2-12 15,-2 0 4-15,4 0-101 16,-5 0-48-16,-2 0-277 15</inkml:trace>
  <inkml:trace contextRef="#ctx0" brushRef="#br0" timeOffset="249586.7609">20153 16987 834 0,'0'0'160'0,"0"0"-92"16,0 0-26-16,0 0 46 15,0 0-73-15,0 0 11 0,42 5 33 16,-6 10-56 0,-2 6 15-16,-3 1-14 0,-5 5-4 15,-8 4 0-15,-8 6 10 16,-6 2-10-16,-4 1 0 15,0-1 5-15,-10-5-8 16,-8-4 7-16,2-4-4 16,-1-2 0-16,4-4 15 15,7-4-29-15,5-6 14 16,1-6-164-16,0-4-251 16</inkml:trace>
  <inkml:trace contextRef="#ctx0" brushRef="#br0" timeOffset="250268.5638">20778 17123 577 0,'0'0'184'16,"0"0"-116"-16,0 0 120 0,0 0-59 15,0 0-38-15,0 0 2 16,-15-7-67-16,45 0 20 16,9 2-42-16,7-3-4 15,2 5 6-15,-2 0 1 16,-3 2-7-16,-4 1 0 16,-10 0 11-16,-6 0-16 15,-8 0 5-15,-3 7-1 16,-6 6-16-16,-2 3 15 15,-2 4 2-15,-2 1 0 16,0 3 4-16,0-2-8 16,-12 4 4-16,-6-6 0 15,-6 2-13-15,-5 0 25 16,-1-1-12-16,0-4 0 16,3-2 11-16,6-4-18 0,6-3 7 15,8-5 0 1,5-3-10-16,2 0-24 0,0 0-82 15,0 0-190-15</inkml:trace>
  <inkml:trace contextRef="#ctx0" brushRef="#br0" timeOffset="251629.756">21543 17045 572 0,'0'0'87'0,"0"0"12"16,0 0 20-16,0 0 6 0,0 0-89 15,0 0-19 1,-4 24 26-16,7 5 14 0,4 5 16 16,3 2-59-16,0 1 35 15,-5-1-29-15,2-4-4 16,-3-6-8-16,-1-1-8 16,1-6 0-16,1-5-7 15,2-5-44-15,4-8-199 16,4-1-402-16</inkml:trace>
  <inkml:trace contextRef="#ctx0" brushRef="#br0" timeOffset="252167.6979">21882 17115 765 0,'0'0'79'16,"0"0"9"-16,0 0 2 15,0 0-33-15,-87-16 21 16,72 16-78-16,3 13 5 16,1 1-6-16,5 3 9 15,0 2-8-15,5-2 0 16,1 2 14-16,0-2-27 15,1-5 13-15,12 2 0 0,2-7-2 16,0-1 10-16,1-5-8 16,-2-1 0-16,0 0 8 15,2 0-10-15,-2-6 2 16,0-2 0-16,-5-2-5 16,-2-2 14-16,-1 1-9 15,0-2 0-15,-1 4 10 16,-1 2-6-16,2 1 7 15,-5 6 7-15,-1 0 18 16,0 0-34-16,0 0 2 16,2 10-4-16,-1 11 0 15,2 2 0-15,0 5 2 16,0-1-2-16,-1-2 9 16,-2 1 7-16,0-2-5 15,0-4-11-15,0-3 7 0,0-5-9 16,0-2 2-16,0-3 0 15,2-7-4-15,2 0-43 16,5 0-183-16,1-6-409 16</inkml:trace>
  <inkml:trace contextRef="#ctx0" brushRef="#br0" timeOffset="252714.5945">22301 17132 309 0,'0'0'491'16,"0"0"-455"-16,0 0 11 16,0 0 31-16,0 0-20 15,0 0-27-15,-47-24-25 16,36 28-6-16,2 7 46 15,-2 1-25-15,1 2 31 16,1-1-33-16,1-1-16 16,1 0 15-16,4 0-11 15,3-5-7-15,0 3 0 16,0-6 9-16,0 1-9 16,6-5 0-16,7 0 6 0,1 0-4 15,2 0 0-15,-2-2-2 16,1-8 3-16,-3-3 18 15,-1 2-21-15,-2 1 0 16,-2 1 1-16,-4 3 17 16,-2 2-4-16,1 2 26 15,-2 2-5-15,0 0-19 16,0 0-26-16,1 16 10 16,3 6 0-16,0 1 5 15,0 3 0-15,0-1-5 16,-1-3 19-16,-1 1-13 15,1-1 14-15,-3-8-20 16,0 1 0-16,1-3-7 16,1-6 15-16,-2-3-8 0,3-2 0 15,4-1-22-15,4 0-64 16,6-1-145-16,3-11-397 16</inkml:trace>
  <inkml:trace contextRef="#ctx0" brushRef="#br0" timeOffset="253134.4645">22648 17241 741 0,'0'0'132'0,"0"0"-19"15,0 0 57-15,0 0-92 16,0 0 3-16,0 0-81 15,1-17 10-15,-2 20-20 16,-10 11 23-16,-2 3-13 16,2-1 3-16,5 4 13 15,1-1-9-15,2-2-6 16,3-2 0-16,0-2-1 16,0-2 10-16,8-3-10 15,8-5 1-15,2-3 17 16,3 0-7-16,3 0-11 0,-5 0 0 15,2-6 4 1,-3-7 10-16,-3 0-14 0,-5-2 0 16,-4 1 9-16,-3-3-26 15,-3 2 17-15,0 0 0 16,-3 1-12-16,-13 4 9 16,-1 3 3-16,-6 5 0 15,2 2-65-15,-4 0 11 16,1 10-111-16,-2 2-204 15</inkml:trace>
  <inkml:trace contextRef="#ctx0" brushRef="#br0" timeOffset="254315.5793">23306 17348 775 0,'0'0'28'0,"0"0"-13"15,0 0-2-15,0 0 25 16,0 0-8-16,91 0-30 16,-56 0-8-16,-4 0-177 15,-7 0-372-15</inkml:trace>
  <inkml:trace contextRef="#ctx0" brushRef="#br0" timeOffset="254498.2525">23335 17578 831 0,'0'0'58'15,"0"0"22"-15,0 0 64 16,0 0-80-16,116-20-35 16,-73 11-11-16,-1 1-36 15,-6 6-37-15,-8-5-253 16,-9 4-506-16</inkml:trace>
  <inkml:trace contextRef="#ctx0" brushRef="#br0" timeOffset="255576.4154">24044 17505 769 0,'0'0'150'0,"0"0"-9"16,0 0-73-16,0 0 42 0,0 0-44 15,0 0-34-15,-38-58 8 16,38 48-30-16,0 3-5 15,0 2-5-15,0 3 21 16,0 2-31-16,0 0 10 16,0 0-26-16,0 5-13 15,0 7-116-15,0-3-206 16</inkml:trace>
  <inkml:trace contextRef="#ctx0" brushRef="#br0" timeOffset="256186.0479">24301 17251 91 0,'0'0'279'0,"0"0"-127"16,0 0-26-16,0 0 24 0,0 0-60 16,-83 14-38-1,70-7 11-15,2 1-33 0,5 2 10 16,3 2-13-16,3 2-13 15,0 0 55-15,0 0-62 16,3 0 6-16,12-3 22 16,1-1-35-16,0-2 20 15,3-1-20-15,-2-7 9 16,1 0 2-16,-3 0-11 16,1-8 2-16,-4-4-1 15,-2-1 13-15,-3-1-14 16,-4-2 0-16,-3 4 5 15,0 1-6-15,0 5 1 16,0 3 0-16,0 1-1 0,0 2 4 16,0 0-3-16,0 0 0 15,0 5 0-15,0 9-3 16,0 8 3-16,0 1 0 16,0-1 25-16,0 1-21 15,0-2 7-15,0-3-11 16,0-1 8-16,0-3-6 15,0-2-2-15,0-2 0 16,0-3-7-16,4-2-17 16,10-3-45-16,2-2-202 15,6 0-374-15</inkml:trace>
  <inkml:trace contextRef="#ctx0" brushRef="#br0" timeOffset="256703.6889">24729 17304 739 0,'0'0'142'16,"0"0"-71"-16,0 0 25 15,0 0-22-15,0 0-44 16,0 0 20-16,-80-26-49 15,60 26 16-15,1 12-5 0,2 2-2 16,4 1 4 0,4 2-14-16,3-1 6 0,6-1-8 15,0 1 7-15,0-5-5 16,11-5 0-16,8-2 6 16,1-4-6-16,0 0 0 15,-1 0 4-15,0-4-12 16,-5-7 11-16,-2-1-3 15,-2 0 0-15,-3 2 1 16,-3 3-1-16,-2 2 0 16,-2 2 6-16,0 3-16 15,0 0 14-15,0 0-4 16,0 0 0-16,0 5-2 16,0 8 2-16,0 3 0 0,0 4 1 15,0-1 7-15,0-2 5 16,0 2-13-16,0-2 1 15,0 0 16-15,0-2-21 16,0-1 4-16,0-2 0 16,0-4-8-16,0-1 8 15,0-7-55-15,0 0-160 16,13-5-203-16</inkml:trace>
  <inkml:trace contextRef="#ctx0" brushRef="#br0" timeOffset="257147.6739">25073 17263 675 0,'0'0'252'15,"0"0"-141"-15,0 0-11 16,0 0-6-16,0 0-63 15,0 0-13-15,-32-19-18 16,12 33 0-16,-3 2-4 16,3 4 16-16,0 0-12 15,6-1 0-15,3 1 18 16,6 1-25-16,5-6 7 16,0-1 0-16,5-3 6 15,14-2 8-15,3 1-14 16,0-6 31-16,2 1-25 0,-6 0 3 15,-2 0-9-15,-5 1 0 16,-3 0 0-16,-3 0-4 16,-2 5 4-16,-3 1 0 15,0 4 5-15,0-1-5 16,-13 2 0-16,-2 0 3 16,-4 0 3-16,-2 0 7 15,1-2-13-15,-1-1 0 16,3-1 2-16,-4-2-13 15,-2-2-118-15,-3-8-406 0</inkml:trace>
  <inkml:trace contextRef="#ctx0" brushRef="#br1" timeOffset="274187.0727">18790 4787 417 0,'0'0'111'16,"0"0"-93"-16,0 0 54 15,0 0 18-15,0 0 13 16,0 0 35-16,54-70-74 16,-54 65-3-16,3 0 14 15,-2 3-57-15,-1 2 82 16,0 0-55-16,0 0-32 16,0 0 6-16,0 0 0 15,0 0-19-15,-14 0 0 16,-8 8 6-16,-5 3 5 15,-2 4-11-15,-1 0 0 0,3 0 17 16,2 1-8 0,4-4-9-16,1 2 5 0,2 2 16 15,-1 0-29-15,0 2 8 16,0 2 0-16,0 2-6 16,3 0 11-16,-1 6-5 15,2-2 0-15,2 3 16 16,4-1-22-16,-2 0 6 15,4 0 0-15,1-1-11 16,3 0 22-16,2-2-11 16,1 0 0-16,0 2 11 15,0-4-22-15,1 2 11 16,8-2 0-16,3 3-11 16,0 0 25-16,3-2-14 0,-2 3 0 15,4 0 11-15,-4-1-22 16,-1 0 11-16,3-1 0 15,-3-1-3-15,3-4 14 16,-2-1-11-16,4-2 0 16,-2 0 4-16,2-2-8 15,0-2 4-15,4-2 0 16,0 1-10-16,4-4 22 16,2 1-12-16,5-1 0 15,3 0 3-15,2 1-3 16,2 0 0-16,3 1 0 15,3 1-4-15,0-2 11 16,2-1-7-16,4 0 0 0,0-4 0 16,4 0-10-16,0-3 10 15,0-1 0-15,0 0-4 16,-1 0 4-16,3 0 0 16,-1 0 0-16,0-3 10 15,3-3-18-15,1 1 8 16,-1 2 0-16,1 0-4 15,-3 3 14-15,-5 0-10 16,-1 0 0-16,-4 0 3 16,0 0-4-16,2 0 1 15,-1 0 0-15,2 0-3 16,1 0 7-16,-3 0-7 0,1 0 3 16,5 0 0-16,1-6-10 15,2-2 10-15,2 0 0 16,-2 2 0-16,-2-1 1 15,-1 4-1-15,-5 2 0 16,-1 1 11-16,-1 0-18 16,1 0 7-16,3 0 0 15,-2 0-7-15,2 0 18 16,-2 0-11-16,-4 0 0 16,-3-1 5-16,2-3-8 15,1 0 3-15,0-1 0 16,2 2-1-16,-3 2 5 15,-1 1-9-15,0-1 5 16,-1-1 0-16,3 2-4 16,-2-1 4-16,5-2 0 0,1 0-4 15,3-2 12-15,2 1-8 16,0-1 0-16,0 0 2 16,1-1-7-16,-2 0 5 15,0 1 0-15,-1 2-2 16,-4 0 11-16,0 3-10 15,-3-2 1-15,-3 2 0 16,3 0-2-16,0 0 2 16,1 0 0-16,4 0-1 15,0 0 11-15,4 0-10 0,-2 0 0 16,-3 0 2 0,0 0-11-16,-4 0 9 0,-2 0 0 15,-1 0-10-15,3 0 19 16,-2 0-9-16,5 0 0 15,-3 0 2-15,3 0-10 16,2 0 8-16,2 0 0 16,2 0-2-16,1 0 16 15,1 0-15-15,0 0 1 16,-1 0 0-16,-3 0-12 16,-5 0 16-16,-6 0-4 15,-3 5 0-15,-4-2 11 16,-3-3-11-16,-1 4 0 15,-2-3 1-15,-2-1-9 16,-3 0 11-16,-4 0-3 0,-3 0 0 16,3 0 7-16,-5 0-7 15,-2 0 0-15,1 0 0 16,-4 0-13-16,-1 0 15 16,0 0-2-16,-2 0 0 15,0 0 18-15,-1-1-27 16,-2 1 9-16,-2 0 0 15,-1 0-11-15,0 0 15 16,0-2-8-16,0 2 4 16,0 0-152-16,-18 0-143 15,-18 0-567-15</inkml:trace>
  <inkml:trace contextRef="#ctx0" brushRef="#br1" timeOffset="278897.6831">1089 6853 826 0,'0'0'126'0,"0"0"-110"0,0 0-16 16,0 0 0-16,0 0-10 16,0 0 32-16,21 3 12 15,-2-3 38-15,4 0-62 16,7 2 49-16,5-2-50 15,7 1-2-15,4-1 8 16,4 2 8-16,6-2-18 16,-1 0-5-16,5 0 1 15,9 0 0-15,-2 0 8 16,8 0-9-16,-1 0 0 16,-1-5 20-16,-1 1-22 15,-5 1 2-15,0 3 0 16,-4 0-13-16,-5 0 24 15,-3 0-11-15,-4 0 0 16,-6 3 15-16,1 1-21 0,3-1 6 16,4-1 0-16,4-2-6 15,3 0 6-15,-6 0 0 16,4 0-4-16,-9 0 21 16,2 0-20-16,-1 0 3 15,0 0 0-15,0 0-9 16,1 0 12-16,-3 0-3 15,-4 0 0-15,1 0 12 16,1 8-25-16,2 1 13 16,6-2 0-16,6 0 1 15,-1-2 15-15,1-2-16 16,3 0 0-16,-4-3 28 0,2 0-27 16,7 0-1-16,-3 0 0 15,0 0-3-15,3 0 15 16,-10 0-12-16,2 0 0 15,1 0 11-15,3 0-15 16,0 0 4-16,0 0 0 16,-1 4-13-16,-2-2 21 15,-1 0-8-15,0 3 0 16,2-5 18-16,-3 1-23 16,3-1 5-16,-4 0 0 15,-1 0-8-15,-1 2 16 16,0 0-8-16,5 1 0 15,4 0 14-15,-2-2-17 16,3 0 3-16,-4 3 0 16,-2-1-17-16,1-1 29 0,2-1-12 15,-2 1 0-15,0-2 12 16,-3 0-30-16,-1 1 18 16,-2 1 0-16,-3-1-1 15,2-1 4-15,0 0-3 16,2 0 0-16,1 0 15 15,-3 0-23-15,2-4 8 16,3-1 0-16,2 0-4 16,2-1 14-16,1 1-10 15,-3-1 0-15,-1 1 8 0,-4 2-23 16,2-4 15 0,-1 0 0-16,6 3-8 0,-2-6 10 15,-1 4-2 1,0-1 0-16,0 0 10 0,-2-1-16 15,-5 3 6-15,6-1 0 16,-5 1-1-16,0 0 7 16,-1 1-6-16,-1 1 0 15,-1 1 11-15,-3 0-19 16,6-1 8-16,0 3 0 16,2-2-9-16,1 1 24 15,1-1-16-15,-1-1 1 16,-2-1 0-16,0 3-10 15,0-4 10-15,-1 4 0 16,1-4-1-16,-2 2 8 0,-3 1-10 16,-1-1 3-16,0 0 0 15,-6 0-1-15,-3 0 1 16,4 3 0-16,-5 0-5 16,0 0 15-16,2 0-10 15,-3 0 0-15,2 0 4 16,-4 0-9-16,-1 0 5 15,0 0 0-15,0 0-6 16,3 0 12-16,3 0-6 16,2 0 0-16,2 0 11 15,1 0-21-15,1 0 10 16,0 0 0-16,-4 0-4 0,5-4 9 16,-1 3-11-1,1-1 6-15,3 1 0 0,-2 1-1 16,3 0 1-16,-3 0 0 15,1 0-9-15,2 0 27 16,0 0-18-16,2 0 0 16,0 0 0-16,1 0-10 15,1 1 12-15,-2 1-2 16,1-1 0-16,-4-1 9 16,1 0-12-16,-1 0 3 15,0 0 0-15,-1 0-8 16,1 0 16-16,-3 0-8 15,-2 0 0-15,0 0 3 16,0 0-11-16,-1 0 8 16,3 0 0-16,-3-3-4 0,2 0 8 15,0-2-4-15,-1 0 0 16,1 3 5-16,-3 0-5 16,-1 2 0-16,0 0 2 15,-2 0-18-15,0 0 25 16,0 0-9-16,1 2 0 15,-1 0 14-15,2-2-24 16,1 3 10-16,-1-3 0 16,3 0-10-16,2 0 15 15,1 0-5-15,-1 0 0 16,4 0 15-16,-4 0-28 16,-2 0 13-16,-2 0 0 0,2 0-10 15,-1-3 17-15,2-1-7 16,1 1 0-16,-3-1 15 15,4 1-31-15,-3-2 16 16,2 0 0-16,-3 3-11 16,1-1 29-16,-3 2-18 15,2 0 0-15,-5 1 9 16,-1 0-20-16,-2 0 11 16,2 0 0-16,0 0-5 15,-3 0 8-15,5 0-3 16,-5 0 0-16,-2 0 15 15,4-2-22-15,-2 1 7 16,1 1 0-16,1-2-10 0,-2 2 19 16,2 0-9-16,-1 0 0 15,-2 0 13-15,1 0-30 16,-5 0 17-16,2 0 0 16,2-3-12-16,1 1 25 15,0 0-13-15,5-2 0 16,0 1 11-16,-3-2-29 15,3 2 18-15,-1 1 0 16,-3 1-5-16,3-2 9 16,-1 3-4-16,-2 0 0 15,0 0 19-15,2 0-34 16,0 0 15-16,-1 0 0 0,1 0-8 16,2 0 16-16,-2 0-8 15,1 0 0-15,0 0 15 16,-3 0-24-16,3 0 9 15,0 0 0-15,-2 0-14 16,4 0 32-16,1 0-18 16,-2 0 0-16,-2 0 5 15,-3-2-18-15,-4 2 13 16,-2 0 0-16,-3 0-12 16,-5 0 23-16,-1 0-11 15,-3 0 0-15,0 0 12 16,0 0-22-16,-3 0 10 15,4 2 0-15,2-1-12 16,1 1 25-16,2-2-13 16,0 1 0-16,-3 0 10 0,1 0-21 15,1 2 11-15,-1 0 0 16,-2-1-10-16,3-1 22 16,1 2-12-16,3 2 0 15,1-5 7-15,4 3-14 16,2-1 7-16,2-2 0 15,0 0-13-15,0 0 25 16,1 0-12-16,-3 0 0 16,0 0 6-16,1 2-11 15,-4 1 5-15,-1-2 0 0,0 0-11 16,-1 1 24 0,0-1-13-16,-1 0 0 0,0 0 7 15,4 1-10-15,-1-1 3 16,2-1 0-16,1 0-9 15,-1 0 14-15,1 0-5 16,2 0 0-16,-2 0 2 16,5 0-11-16,2 0 9 15,2 0 0-15,5 0-7 16,1-1 19-16,0 1-12 16,3 0 0-16,-1 0 2 15,1 0-11-15,2 0 9 16,0 0 0-16,4 0-5 15,0 0 20-15,1 0-15 16,3 3 0-16,-1-1 6 0,0-2-13 16,0 0 7-16,1 0 0 15,5 0-6-15,-3 0 16 16,-4 0-10-16,-3 0 0 16,-3-2 8-16,-2-3-23 15,1 3 15-15,-1-1 0 16,0 1-4-16,-1-1 15 15,2-1-16-15,0 1 5 16,-1 0 0-16,-1-2-7 16,-1 2 7-16,1-3 0 15,-3 4-2-15,1-1 17 16,-1 0-15-16,-4 1 0 0,1 0 2 16,-2 2-19-1,-1 0 24-15,3 0-7 0,1 0 0 16,3 0 18-16,1 0-27 15,0 0 9-15,1 0 0 16,-2 0-16-16,0-2 21 16,3-1-5-16,1 3 0 15,1-3 7-15,1 1-11 16,-2-1 4-16,0 2 0 16,0-1-5-16,0 1 9 15,-1-1-4-15,-2 2 0 16,0 0 13-16,-4 0-17 15,-1 0 4-15,-3 0 0 16,1 0-15-16,-5 0 22 16,1 0-7-16,0 0 0 0,1 0 10 15,2 0-10-15,0 0 0 16,-2 0 3-16,1 0-21 16,-5 0 21-16,-3 0-3 15,-4 0 0-15,-5 0 15 16,0 0-22-16,-1-2 7 15,0 1 0-15,-4 1-15 16,4-2 22-16,-3 0-7 16,2 1 0-16,-2 0 18 15,-1 1-26-15,0-2 8 16,0 1 0-16,2 0-11 16,-6 1 19-16,-2-2-8 0,-6 2 0 15,0 0 11-15,-3 0-18 16,1 0 7-16,-1 0 0 15,2 0-12-15,-3 0 21 16,1 0-9-16,-1 0 0 16,-1 0 10-16,-2 0-19 15,3 0 9-15,-3 0 0 16,0 0-10-16,0 0 25 16,1 0-15-16,-1 0 0 15,0 0 19-15,0 0-28 16,2 0 9-16,1 0 0 15,0 0-13-15,0 0 24 16,-3 0-11-16,0 0 0 0,0 0 14 16,0 0-23-1,0 0 9-15,0 0 0 0,0 0-13 16,0 0 24-16,1 0-11 16,-1 0 0-16,2 0 11 15,1 0-23-15,-3 0 12 16,3 0 0-16,-2 0-8 15,-1 0 18-15,0 0-10 16,0 0 0-16,0 0 12 16,0 0-22-16,0 0 10 15,0 0 0-15,0 0-7 16,0 0 15-16,0 0-8 0,2 0 0 16,-2 0 12-16,0 0-15 15,0 0 3-15,0 0 0 16,0 0-10-16,0 0 20 15,0 0-10-15,0 0 0 16,0 0 12-16,0 0-27 16,0 0 15-16,0 0 0 15,0 0-8-15,0 0 7 16,0 0 1-16,0 0 0 16,0 0-51-16,0 0 27 15,0 0-55-15,0 0-36 16,-3 0 38-16,-6 3-102 15,-6 1-6-15,3 1-151 16</inkml:trace>
  <inkml:trace contextRef="#ctx0" brushRef="#br1" timeOffset="281748.1098">5990 7868 753 0,'0'0'82'0,"0"0"-71"0,0 0 7 16,0 0 2-16,0 0 34 15,0 0 10-15,0 0-36 16,-4-4-12-16,16 4-16 15,13 0 44-15,6 0-35 16,5 0 54-16,5 0-63 16,5 0 13-16,2 0 11 15,7 0-13-15,8 0 1 16,5-1 1-16,1-2-3 16,1 0 2-16,1 2-12 15,1-2 0-15,0 3-3 16,4-3 17-16,-2 3-14 15,2-3 0-15,-4 0 18 16,2 0-14-16,-2 1-4 0,0-1 0 16,1 0 0-16,-2 1 9 15,4 1-9-15,4 1 0 16,-2 0 11-16,-3 0-20 16,-7 0 9-16,-7 0 0 15,-2 0-13-15,-3 3 28 16,0 0-15-16,-2 0 0 15,0-1 2-15,2 0-15 16,-1-2 22-16,1 0-9 16,-3 0 0-16,2 0 12 15,1 0-12-15,0 0 3 16,-2 0 2-16,-3 0 20 0,-2 0-25 16,-6 0 0-16,2 0-3 15,1 1 24-15,4 1-17 16,-1-2-4-16,0 0 15 15,-2 0-24-15,3 0 13 16,0 0-4-16,1 0 0 16,3-5 19-16,4-3-19 15,3-1 0-15,1 2 3 16,-3 0-16-16,-3 4 17 16,-4-1-4-16,0 1 0 15,-1 2 14-15,0-1-14 16,8 0 0-16,-3 0 1 15,8-1-6-15,-2-1 5 16,0-1 0-16,2-1 0 16,2 0 6-16,4 2-6 0,-4 0 0 15,-5-2 7-15,0 3-21 16,-6-3 16-16,-1 1-2 16,-1 1 0-16,-3-1 11 15,-5 1-15-15,-8 0 4 16,-5 1 0-16,-9 0-16 15,-2 3 22-15,-8-3-6 16,-1 1 0-16,0 0 16 16,3-2-20-16,-1 1 4 15,-1-1 0-15,6 0-10 0,-3-1 15 16,2 2-5 0,0-2 0-16,-1 3 13 0,-1-1-19 15,3-1 6-15,-3 4 0 16,1-3-13-16,0 0 26 15,0 0-13-15,-1 0 0 16,0 1 9-16,-3-1-19 16,2 0 10-16,0 0 0 15,1 0-12-15,-3-2 30 16,0 0-18-16,0-1 0 16,-2-1 12-16,0 0 10 15,-1-1-22-15,2-3 0 16,-2 2-1-16,1-2 23 15,-1 2-22-15,-1-2 0 0,-2 0 13 16,1-1-17-16,-1 1 4 16,-1 0 0-16,-4 1 0 15,2 1 18-15,-1-5-18 16,-1 2 3-16,-1-4 23 16,0 4-31-16,0-4 5 15,0 1 0-15,0 2-7 16,0-3 19-16,0 2-12 15,0-1 0-15,0-1 17 16,0 1-17-16,0-2 0 16,0 1 0-16,0 0-3 15,0 2 7-15,0 1-4 16,0-3 0-16,-1 2 20 0,-5-2-33 16,0 0 13-16,-2 1 0 15,-4-1-12-15,3-4 23 16,0 3-11-16,-2 0 0 15,-2 0 15-15,3 1-22 16,-2 1 7-16,3 0 0 16,0 4-12-16,2 0 16 15,-1 1-4-15,1-1 0 16,-1 0 10-16,-3 2-16 16,4 1 6-16,1 0 0 15,2 1-12-15,1 2 29 16,-3-1-17-16,2 2 0 15,2-3 11-15,-1 2-21 16,0 2 10-16,0-4 0 0,-1 4-12 16,2 0 21-16,-1-1-9 15,-3-1 0-15,2 0 13 16,2 2-23-16,-1-1 10 16,0-1 0-16,0 0-14 15,0 2 28-15,-1-3-14 16,2 1 0-16,-1 3 12 15,1-2-25-15,-1 1 13 16,1 0 0-16,1-1-7 16,1 3 21-16,-2 1-14 15,2 0 0-15,0 0 7 0,0-2-16 16,0 2 9 0,0 0 0-16,0 0-5 0,0-1 13 15,0 1-8-15,0 0 0 16,0 0 3-16,0 0-14 15,0 0 11-15,0 0 0 16,0 0-3-16,0 0 8 16,0 0-5-16,0 0 0 15,0 0-1-15,0 0-14 16,0 1 15-16,0 7 0 16,2 1-10-16,6 4 16 15,-2 0-6-15,3 2 0 16,-1 4 4-16,7 0-6 15,-3 1 2-15,1 3 0 16,2-1-5-16,0 3 15 0,-2-3-10 16,3-1 0-16,0 0 5 15,-2 0-15-15,0 2 10 16,-3 0 0-16,2-1-4 16,-3 4 14-16,1 0-10 15,1 3 0-15,-1-2 3 16,1 3-14-16,-1 1 12 15,-4 0-1-15,1-1 0 16,1 1 6-16,-3-4-6 16,-3-1 0-16,1 0 1 15,-1-4-13-15,-1 0 12 16,-2 0-8-16,0-1-32 0,0 0-53 16,0-1-24-1,-6-4-122-15,-12-4-372 0</inkml:trace>
  <inkml:trace contextRef="#ctx0" brushRef="#br1" timeOffset="283905.8917">18824 4713 587 0,'0'0'116'0,"0"0"-42"16,0 0-4-16,0 0 29 16,0 0-36-16,0 0 9 0,-12-10-36 15,12 10-19-15,-4 0-14 16,-4 0-3-16,-5 0 12 16,0 5 9-16,-1 4-18 15,0-1 9-15,1-1 6 16,-2 2 1-16,3-1-13 15,-1 0-6-15,2-2 8 16,2 0-7-16,-2 3-1 16,2-2 0-16,2 1-6 15,1 1 15-15,-1 0-12 16,1 1 3-16,0-1 0 16,0 2-6-16,-1 1 13 15,1 0-7-15,0 1 0 16,0 0 14-16,-1-1-21 15,2 1 7-15,-1 1 0 16,3-2-11-16,0 0 15 0,2 0-4 16,1 0 0-16,0 2 12 15,0-1-18-15,-2 2 6 16,0 1 0-16,1 1-6 16,-1 0 13-16,1 0-7 15,1-2 0-15,0 1 9 16,0 1-11-16,0-2 2 15,0 1 0-15,0-3 0 16,0 4 15-16,0-3-15 16,0 0 11-16,1 0 8 15,2 0-3-15,-1-2-16 0,1 3 1 16,0-3-5 0,0 0 16-16,0-1-12 0,0 0 0 15,2 0 24-15,0 2-24 16,0-1 0-16,-1 0 2 15,2 1 15-15,2 0-7 16,-1-1-9-16,2 1-1 16,0-1 24-16,1 2-20 15,1 0-4-15,0 0 3 16,-1-1-1-16,-1-1 5 16,-3 1-7-16,7-4 0 15,-4 1 20-15,-1 0-20 16,2-1 0-16,-3-1 0 15,-1 0 1-15,1-4 13 0,-1 1-14 16,1 0 0-16,-3-3 12 16,0 0-11-16,3-1-1 15,-3-1 0-15,1 2-6 16,-1-2 19-16,-2 0-13 16,-1 0 0-16,2 4 12 15,0-4-24-15,0 3 12 16,0-1-44-16,-1 2-2 15,-2 5-138-15,0-2-157 16,-7 0-515-16</inkml:trace>
  <inkml:trace contextRef="#ctx0" brushRef="#br1" timeOffset="296458.1241">11008 5550 175 0,'0'0'120'0,"0"0"-108"15,0 0-10-15,0 0 20 16,0 0-19-16,0 0 7 0,0 0 54 15,0 0-11 1,-1-8 25-16,1 6-11 0,-2 0-25 16,0 2-1-16,1 0-13 15,1 0 4-15,0 0-5 16,0 0-16-16,0 0-11 16,0 0 0-16,0 0 14 15,0 0-11-15,0 0-3 16,0 0 0-16,5 0-6 15,4 0 22-15,4 0-16 16,1 0 0-16,3 0 14 16,1 0-4-16,0 0-10 15,3 0 0-15,-1 0-3 16,0 0 14-16,4 0-11 16,-4 0 0-16,3 0 11 0,0 0-20 15,-3 0 9-15,2 0 0 16,-3 0-4-16,2 0 15 15,-2 0-11-15,2 0 0 16,-2 0 7-16,-2 0-21 16,3 0 14-16,1 0 0 15,1 0-2-15,0 0 1 16,2 0 1-16,-3 0 0 16,3 0-32-16,-2 0 23 15,2 0-23-15,-4 0 32 16,3 0-16-16,-2 0 22 15,0 0-6-15,-2 0 0 0,2 0 7 16,-3 0 1 0,0 0-8-16,3 0 0 0,-3 0 11 15,1 0-5-15,0 0 17 16,-2 0-11-16,0 0-10 16,-1 0 15-16,-2 0-12 15,0-1-5-15,-2-1 7 16,-2 1 5-16,-1 1-3 15,1 0-9-15,-2 0 1 16,1 0 15-16,4 0-11 16,-2 0 4-16,3 0-2 15,0 0 7-15,1 0-8 16,2 0-6-16,-5 0 3 0,1 0-10 16,1 0 13-16,-4 0-6 15,0 0 0-15,-5 0 9 16,-2 0-14-16,-3 0 5 15,1 0 0-15,-1 0-8 16,0 0 13-16,0 0-5 16,2 0 0-16,-1 0 4 15,2 0-21-15,0 0 17 16,-3 1-137-16,0-1-111 16</inkml:trace>
  <inkml:trace contextRef="#ctx0" brushRef="#br1" timeOffset="306862.246">17058 5724 565 0,'0'0'109'16,"0"0"-43"-16,0 0-13 15,0 0 36-15,0 0 25 16,0 0-20-16,0 0-48 16,0 0-35-16,7-17 6 0,15 12-17 15,14 0 0 1,5 1 25-16,5 1-12 0,2 1-13 15,-1 1 0-15,1 1 20 16,-2-2-25-16,-2 2 5 16,-4-2 0-16,-4 2-13 15,-3 0 19-15,-7 0-6 16,-9 0 0-16,-6 0 21 16,-6 0-28-16,-5 0 7 15,0 0 0-15,0 0 56 16,0 0-42-16,0 0 42 15,0 0-16-15,0 0-27 16,0 0 16-16,0 0-29 16,0 0 0-16,0 0-6 15,2 0 10-15,-1 0-4 0,1 0 0 16,1-1-41 0,3 1 5-16,3 0-98 0,0 0-132 15,-3-7-317-15</inkml:trace>
  <inkml:trace contextRef="#ctx0" brushRef="#br1" timeOffset="310867.0302">10614 12175 330 0,'0'0'232'0,"0"0"-146"16,0 0-84-16,0 0 13 15,0 0 89-15,0 0-87 16,0 0 2-16,0 0-19 16,68-24 17-16,-45 19-10 15,-5 2 0-15,-1 1-3 0,-4 2 19 16,2 0-6-16,0 0 6 15,1 0 9-15,2 0-27 16,-3 0 27-16,3 0-32 16,1 0 0-16,-2 0 7 15,4 0 10-15,-2 0-17 16,4 0 0-16,0 0 16 16,1 0-20-16,-1 2 4 15,1 1 0-15,1-1-7 16,1 0 20-16,6-2-13 15,2 0 0-15,7 0 6 16,5 0-1-16,6-3-5 16,2-4 0-16,4-1-11 15,3 2 22-15,-1 0-11 16,-1-2 0-16,1 1 9 0,0-1-21 16,-2-1 12-1,-3 0 0-15,-4 1-12 0,-6-1 28 16,-3 2-16-16,-3-2 0 15,-3 2 9-15,-1 0-22 16,-5 0 13-16,-5 1 0 16,-6 4-8-16,-7-3 21 15,-4 5-13-15,-5 0 0 16,-2 0-10-16,-1 0-3 16,0 0-92-16,-10 0-9 15,-14 6-47-15,-7 2-249 16</inkml:trace>
  <inkml:trace contextRef="#ctx0" brushRef="#br1" timeOffset="311554.6655">10704 12339 53 0,'0'0'413'0,"0"0"-364"0,0 0-40 15,0 0 29-15,0 0 32 16,88-17 5-16,-60 15-1 16,3 1-47-16,10-2 20 15,3-3 13-15,7-2-19 16,5-3 15-16,2-2-54 15,3-3 10-15,1 0-4 16,6-3 13-16,5 1-21 16,-3 2 0-16,-1 2 3 0,-8 2-14 15,-2 0 11 1,-4 3 0-16,-3-2-6 0,-1 2 20 16,-7 1-17-1,-7 2 3-15,-4-1 0 0,-6 0-11 16,-7 3 18-16,-3-2-7 15,-5 3 0-15,-7 1 7 16,-3 1-25-16,-2 1-9 16,0 0-110-16,-9-2-224 15</inkml:trace>
  <inkml:trace contextRef="#ctx0" brushRef="#br1" timeOffset="332408.0232">16621 12194 653 0,'0'0'77'0,"0"0"-44"16,0 0 113-16,0 0-22 16,0 0-13-16,0 0-33 15,0 0-66-15,0 0 44 16,14 3-56-16,12-10 8 15,16-1-12-15,4-2 12 16,8 0-8-16,6 2 0 16,-1 0 21-16,4 2-27 0,-5 0 6 15,-4 3 0 1,-8 2-13-16,-3 1 21 0,-7 0-8 16,-5 0 0-16,-6 0 17 15,-6 0-26-15,-8 0 9 16,-5 0 0-16,-4 0-13 15,0 0 27-15,-2 0-14 16,0 0 6-16,0 0 11 16,0 0 32-16,0 0-49 15,0 0 4-15,0 0-4 16,0 0 13-16,0 0-13 16,0 0 0-16,0 0 20 15,0 0-34-15,0 0 14 16,0 0 0-16,0 0-13 0,0 0-40 15,0 0-27 1,0 0-84-16,0 0-188 0</inkml:trace>
  <inkml:trace contextRef="#ctx0" brushRef="#br1" timeOffset="337316.1799">8911 6974 486 0,'0'0'77'0,"0"0"-9"16,0 0-19-16,0 0 21 15,0 0 22-15,0 0-73 16,0 0 60-16,-15-65-57 16,15 60-2-16,0 1 52 15,0 3-72-15,0-1 44 0,0 2-3 16,0 0-31-16,0 0 29 16,0 0-39-16,0 0 0 15,0 0-10-15,0 0 14 16,0 6-4-16,6 7 0 15,3 2 18-15,2 1-24 16,-1 1 6-16,0-2 0 16,1 0 10-16,-4-5 10 15,1-3-20-15,-4-1 0 16,1-3 13-16,-2-3-9 16,-2 0-4-16,6 0 0 15,1-9 36-15,6-6-33 16,2-2 13-16,-1-3-16 15,3 2 11-15,-2-1-16 0,3 3 5 16,2 0-12-16,0 1 9 16,5 3-120-16,2-2-35 15,-2 0-152-15</inkml:trace>
  <inkml:trace contextRef="#ctx0" brushRef="#br1" timeOffset="352908.9531">18606 3198 76 0,'0'0'604'15,"0"0"-497"-15,0 0-63 16,0 0 41-16,0 0-22 0,0 0-2 16,0 0 26-16,0 0-77 15,0 0-2-15,-35-27-8 16,22 32 21-16,-4 10-21 16,-7 3 0-16,0 4 1 15,-2 3 0-15,-2 3 9 16,3 0-10-16,3-2 5 15,5-3 20-15,7-4-24 16,5-7-1-16,5-3 0 16,0-2 12-16,2-5 0 15,12-2-4-15,6 0 49 16,6 0-52-16,6-4 49 16,0-6-54-16,-3 1 0 15,-3 0 1-15,-7 3 3 16,-7 1-8-16,-3 5-3 0,-5 0-132 15,-2 0-2 1,-2 0-119-16,0 0-202 0</inkml:trace>
  <inkml:trace contextRef="#ctx0" brushRef="#br1" timeOffset="353752.1587">18778 3113 558 0,'0'0'207'0,"0"0"-180"16,0 0 37-16,0 0 44 0,0 0-48 15,0 0-13 1,4-3-31-16,2 11-10 0,3 4 89 15,2 4-86-15,-2 1 53 16,4 3-32-16,-2-1-30 16,-4 1 42-16,2 2-34 15,-3-3-8-15,-2-2 5 16,2-3 21-16,-1-2-31 16,2-4 5-16,-1-5-100 15,3-3-11-15,0 0-174 16,3-15-215-16</inkml:trace>
  <inkml:trace contextRef="#ctx0" brushRef="#br1" timeOffset="354228.2988">19075 3076 623 0,'0'0'222'0,"0"0"-204"16,0 0-4-16,0 0 73 16,0 0-42-16,0 0 11 15,-54 11-42-15,48-2 8 16,3 1-8-16,0 0 8 16,3-3-14-16,0 0 11 15,0 0-12-15,0-3-7 16,4-1 0-16,12-2 16 15,0-1-10-15,6 0 9 0,-2-3-10 16,-2-7 3-16,-2 2 7 16,-6-3-15-16,-2 7 0 15,-7-2 17-15,-1 3-18 16,2 1 1-16,-2 2 0 16,0 0 43-16,0 0-34 15,0 0-6-15,0 0-3 16,0 11-1-16,0 5-11 15,0 3 12-15,3-1 0 16,1-1-8-16,3-1 21 16,-2-4-13-16,-1 0 0 15,0-5 15-15,0-2-20 0,-2-1 5 16,2-4-50-16,1 0-49 16,2 0-161-16,0-11-134 15</inkml:trace>
  <inkml:trace contextRef="#ctx0" brushRef="#br1" timeOffset="354730.5324">19328 3000 482 0,'0'0'103'0,"0"0"-23"15,0 0 13-15,0 0-13 16,0 0 1-16,0 0-68 16,-76 47 23-16,73-35-29 15,3-1 8-15,0-1-10 16,0-1-5-16,4-4 0 15,10-3 7-15,2-2 15 16,1 0-17-16,1-3-5 16,-3-6 15-16,1 1-19 0,-5-1 4 15,-1 4 0-15,-6 2-6 16,-2 0 20-16,-2 3-14 16,3 0 22-16,-2 0-11 15,2 0-6-15,2 7-3 16,-1 10-2-16,4 4 56 15,-4 1-42-15,1 0 18 16,-1-1-6-16,-1-2-23 16,2-2 29-16,-2-3-32 15,-2-4 0-15,0-4-5 16,1-3 11-16,1-1-16 16,-3-2-44-16,0 0-105 15,3-10-99-15</inkml:trace>
  <inkml:trace contextRef="#ctx0" brushRef="#br1" timeOffset="355107.4608">19587 3087 638 0,'0'0'137'0,"0"0"-86"15,0 0 32 1,0 0-25-16,0 0 25 0,0 0-78 16,-28 23 21-16,28-10-1 15,0-1-16-15,0-1 16 16,2-2-25-16,7-2 9 16,3-4-1-16,0-3 2 15,1 0-10-15,0 0 16 16,1-6 0-16,-2-7-19 15,-6-1 3-15,-2 2 0 16,-4 1-11-16,0 0 11 16,0 3 0-16,-9 2-7 15,-5 3-28-15,-3 3 35 16,-4 0-22-16,0 6-73 16,3 10-37-16,4-1-128 0</inkml:trace>
  <inkml:trace contextRef="#ctx0" brushRef="#br1" timeOffset="356300.051">23311 2601 143 0,'0'0'474'0,"0"0"-385"16,0 0-3-16,0 0 81 16,0 0-62-16,0 0-6 15,-14-14-47-15,14 14-36 16,3 0 11-16,15-2-27 15,5 2 7-15,7 0-16 16,-2 0 11-16,-1 0-2 16,-5 5 0-16,-3 7 12 15,-7 3-22-15,-4 2 10 16,-7 2 0-16,-1 2-19 16,-4-1 22-16,-18 4-3 15,-1-4 0-15,-2 2 23 0,2-6-23 16,10-4 0-1,3-4 11-15,7-6-30 0,3-1 19 16,3-1-54 0,19 0-65-16,8-15-279 0</inkml:trace>
  <inkml:trace contextRef="#ctx0" brushRef="#br1" timeOffset="357298.3861">23725 2475 536 0,'0'0'112'15,"0"0"-57"-15,0 0 44 0,0 0-51 16,0 0 24-16,0 0-54 15,46-47-2-15,-24 47-4 16,3 0-10-16,-3 7-2 16,-5 11 60-16,-3 4-60 15,-6 1 48-15,-6 2-10 16,-2-3-37-16,0 2 42 16,-14-5-43-16,-4-1 0 15,3-5 2-15,3-6 9 16,6-3-11-16,3-3 0 15,3-1 12-15,0 0 11 16,0 0-23-16,0 0 0 16,0 0-4-16,0-1 9 15,2 1-5-15,4 0 0 0,2 0 11 16,2 0-26 0,3 4 23-16,2 8-8 0,3 2 26 15,3 1-6-15,0-2-15 16,-2-4-5-16,1 0 17 15,-3-2-33-15,-2-2 16 16,3-4-32-16,-3-1-131 16,-1 0-327-16</inkml:trace>
  <inkml:trace contextRef="#ctx0" brushRef="#br1" timeOffset="357700.8891">24189 2547 791 0,'0'0'172'0,"0"0"-163"0,0 0 62 16,0 0-2-16,0 0-3 16,0 0-33-16,-67 40-15 15,67-24-13-15,0 0-5 16,0 0 0-16,6-5-4 15,9 0 19-15,2-8-15 16,3-3 0-16,3 0 9 16,-2 0-30-16,0-16-7 0,-2-1-41 15,-8-3 42-15,-3-2-7 16,-8 1 34-16,0-1-9 16,-1 6 28-16,-13 0-6 15,0 7-13-15,-2 6 3 16,2 3 24-16,0 0-20 15,2 7-7-15,2 5 0 16,2 5-13-16,7-2 4 16,1 0-61-16,0-3-70 15,6-4-42-15,13-5-289 16</inkml:trace>
  <inkml:trace contextRef="#ctx0" brushRef="#br1" timeOffset="357981.6387">24405 2382 563 0,'0'0'267'16,"0"0"-149"-16,0 0-48 16,0 0 54-16,0 0-77 15,0 0-41-15,0-2 19 16,0 19-15-16,3 9 22 15,-1 3 23-15,-1 0-50 16,1 3 53-16,-1-6-54 0,1 0-3 16,1-4 7-1,-2-4 1-15,2-4-9 0,-1-6 0 16,1-4-21-16,4-4-62 16,4 0-171-16,2-7-139 15</inkml:trace>
  <inkml:trace contextRef="#ctx0" brushRef="#br1" timeOffset="358348.3151">24637 2475 787 0,'0'0'66'0,"0"0"-48"16,0 0 22-16,0 0 73 15,0 0-39-15,0 0-36 16,-8 67-24-16,8-48 8 16,5-4-7-16,5-4-15 15,5-3 5-15,-1-6 8 16,2-2 28-16,2 0-32 16,0-7-6-16,-3-7 7 15,0-6 2-15,-9 1-12 16,-3-3 0-16,-3 5 14 15,0-2-7-15,-11 4-4 16,-5 3 0-16,-1 7 5 16,-4 5 7-16,1 0-15 0,0 5 0 15,-1 12-5 1,5 4-20-16,-2 6-44 0,2 1-129 16,2 3-291-16</inkml:trace>
  <inkml:trace contextRef="#ctx0" brushRef="#br1" timeOffset="360300.9576">20156 1987 318 0,'0'0'229'0,"0"0"-163"0,0 0 61 16,0 0-11-16,0 0 60 15,0 0-55-15,0 0-111 16,-17-11 25-16,-5 11-34 16,-6 12-1-16,-3 6 33 15,-1 7-20-15,4 1-2 16,7 2 15-16,6 0-12 16,8 2-3-16,5-1-11 15,2 4 0-15,5-1-11 16,20-3 27-16,11-2-16 15,14-6 0-15,15-5-54 16,12-7-30-16,8-9-194 16,-1 0-272-16</inkml:trace>
  <inkml:trace contextRef="#ctx0" brushRef="#br1" timeOffset="361120.3324">22708 1939 919 0,'0'0'159'16,"0"0"-158"-16,0 0 81 15,0 0-51-15,0 0-23 16,0 0 13-16,43 14-6 15,-19 4 9-15,0 3-16 16,-4 6 17-16,-1 5-8 16,-8 2-17-16,-6 7 2 15,-5 5 3-15,-6 3 1 0,-23 1-6 16,-9 1 0 0,-12-3 18-16,-10-1-38 0,-4-3-37 15,0-9-178-15,-1-13-393 16</inkml:trace>
  <inkml:trace contextRef="#ctx0" brushRef="#br1" timeOffset="362459.7601">20480 2375 748 0,'0'0'71'0,"0"0"-56"0,0 0-1 15,0 0 69-15,0 0 20 16,0 0-16-16,13 72-60 15,-10-48 31-15,1-2-58 16,0 0 10-16,-1 0-10 16,0-4 6-16,1-4-12 15,1-4-27-15,0-8-277 16,1-2-340-16</inkml:trace>
  <inkml:trace contextRef="#ctx0" brushRef="#br1" timeOffset="362920.5177">20712 2397 701 0,'0'0'121'0,"0"0"-80"0,0 0-13 15,0 0 32-15,0 0 11 16,0 0-58-16,-52 16 33 15,48-3-40-15,1-1-6 16,3 2 42-16,0 1-40 16,0-4 15-16,0-5-17 15,0 0 23-15,7-4-24 16,4-2 1-16,3 0 0 16,2 0 2-16,-2-11 9 15,0-1-11-15,-1-2 0 0,-2 1 11 16,-4 1-9-1,-1 3-2-15,-5 4 0 0,-1 2 19 16,0 3 5-16,0 0 30 16,0 0-54-16,2 0 7 15,-1 7-7-15,1 8 0 16,2 6 0-16,1 4-15 16,1-1 28-16,-2-2-13 15,4-1 0-15,-5-4 23 16,3-3-29-16,-2-5 6 15,-1-2-16-15,0-4 15 16,2-3-169-16,1 0-125 16,0-17-422-16</inkml:trace>
  <inkml:trace contextRef="#ctx0" brushRef="#br1" timeOffset="363550.2695">21024 2366 385 0,'0'0'250'0,"0"0"-107"15,0 0-5-15,0 0-74 16,0 0 10-16,0 0 11 15,-33 1-77-15,26 9 25 16,-2 2-30-16,6 5 7 16,0 0 4-16,3-2-11 15,0-2-3-15,0-2 0 0,2-6 15 16,8-3-15-16,3-2 0 16,3 0 0-16,0-5-8 15,0-9 10-15,-4 1-2 16,-4-1 0-16,0 4 7 15,-5 0-8-15,-1 3 1 16,-2 0 0-16,0 7-6 16,0 0 23-16,0 0-15 15,0 0-2-15,0 3 15 16,0 11-15-16,0 10 0 16,0-2 6-16,0 5 0 15,0 0-1-15,0-3-5 0,0-2 0 16,0-3 22-16,0-6-29 15,0-5 7 1,3-2-21-16,4-6-48 0,4 0-225 16,4-10-233-16</inkml:trace>
  <inkml:trace contextRef="#ctx0" brushRef="#br1" timeOffset="363900.872">21245 2464 870 0,'0'0'162'0,"0"0"-115"16,0 0 37-16,0 0-53 0,0 0-13 15,0 0 2 1,-24 44-20-16,24-30 0 0,0-2 2 16,1-2 7-16,8-5-9 15,2-2 0-15,1-3 22 16,1 0-23-16,-2-1 1 15,-1-8 0-15,-2-3-9 16,-5 0 17-16,-3 2-8 16,0-3 0-16,0 4 15 15,-6 1-31-15,-11 2 16 16,1 3 0-16,-1 1 3 16,4 2 11-16,0 0-14 0,7 0 0 15,3 6 8 1,3-1-28-16,0-2-5 0,5-3-124 15,18 0-98-15</inkml:trace>
  <inkml:trace contextRef="#ctx0" brushRef="#br1" timeOffset="364111.9425">21592 2501 678 0,'0'0'411'0,"0"0"-394"16,0 0 68-16,0 0-17 0,0 0-36 16,0 0 28-1,45-5-60-15,-10-1 0 16,-4 2-15-16,-1 2-7 0,-6 2-18 16,-7 0-72-16,-6 0-185 15,-4-3-194-15</inkml:trace>
  <inkml:trace contextRef="#ctx0" brushRef="#br1" timeOffset="364559.1323">21858 2389 624 0,'0'0'321'0,"0"0"-259"16,0 0-13-16,0 0 39 15,0 0 3-15,0 0-80 16,62-7 18-16,-48 7-21 16,-5 10 1-16,-2 2-2 15,-5 5-7-15,-2 4 0 16,0 1-1-16,-16 4 12 15,-1-4-11-15,-1-7 0 16,6-5 10-16,5-8-18 16,1-2 8-16,6 0 0 0,0 0 3 15,0 0 25 1,0-5-19-16,3-2-9 0,3 2-2 16,4 0-21-16,-2 5 25 15,-1 0-2-15,2 0 0 16,0 1 6-16,-1 8-8 15,2 1 2-15,0 0 0 16,2-2-19-16,3-4-46 16,0-4-155-16,4 0-349 15</inkml:trace>
  <inkml:trace contextRef="#ctx0" brushRef="#br1" timeOffset="364899.1457">22119 2417 915 0,'0'0'141'0,"0"0"-82"0,0 0 13 16,0 0-3-16,0 0-67 15,0 0 37-15,-39 50-39 16,39-36 2-16,0-3-5 16,8-2 14-16,5-2-11 15,0-6 9-15,1-1 0 16,2 0 14-16,-2 0-23 15,-2-8 0-15,-6-1-9 16,-2-2 20-16,-1 1-11 16,-3 0 0-16,0 1 6 15,0 4-34-15,-4 0 26 16,-5 2 2-16,-3 3-23 16,1 0 25-16,1 2-2 0,1 7 0 15,3-1 8-15,3-2-27 16,3 3-3-16,0-4-85 15,2-5-117-15,14 0-267 16</inkml:trace>
  <inkml:trace contextRef="#ctx0" brushRef="#br1" timeOffset="365157.3907">22296 2324 745 0,'0'0'217'0,"0"0"-158"16,0 0 19-16,0 0-49 16,0 0 27-16,0 0 27 15,8 36-48-15,-2-19 22 16,1 5-46-16,-2-1 16 16,-1-2-21-16,-1 0 13 15,-3-4-12-15,0-4-7 16,0-2-16-16,0-6-6 15,0-3-167-15,3-3-117 16,2-15-492-16</inkml:trace>
  <inkml:trace contextRef="#ctx0" brushRef="#br1" timeOffset="365465.1055">22438 2327 460 0,'0'0'492'0,"0"0"-457"15,0 0 28-15,0 0 31 16,0 0-53-16,0 0 26 16,0 37-46-16,0-21-5 15,0 1-2-15,0-5 2 16,0 0-16-16,6-5 0 16,5-4 14-16,2-3-15 0,3 0 1 15,1-5-1-15,-5-7-7 16,-3 0-25-16,-2-3 33 15,-7 3 0 1,0 0 11-16,0 2-25 0,-2 3 14 16,-12 4-6-16,-1 3-16 15,-3 0 11-15,-1 0 8 16,2 8-67-16,1 4-233 16</inkml:trace>
  <inkml:trace contextRef="#ctx0" brushRef="#br1" timeOffset="385338.5061">19392 4156 220 0,'0'0'92'0,"0"0"-59"16,0 0-14-16,0 0 70 16,0 0-42-16,0 0-22 15,0 0 16-15,0 0-39 16,0 0 38-16,2 1 0 15,-2-1-35-15,0 0 22 16,0 0-27-16,0 0 4 16,0 0 16-16,0 0-9 15,2 0 32-15,8 0-36 16,0 0 15-16,5 0-22 16,3-3 0-16,6-1 0 15,0 0-4-15,6 1 8 16,-1-2-4-16,0 1 0 0,-5 0 15 15,0 0-22-15,-4 1 7 16,-3-2 0-16,-1 4-9 16,-5-2 16-16,-4 3-7 15,-4 0 0-15,0 0-74 16,-3 0-8-16,0 0-178 16</inkml:trace>
  <inkml:trace contextRef="#ctx0" brushRef="#br1" timeOffset="386730.5698">24109 3764 432 0,'0'0'74'16,"0"0"3"-16,0 0-28 15,0 0 55-15,0 0-14 16,0 0-78-16,-2 7 38 15,2-7-41-15,0 0-4 16,0 0 14-16,8 0-7 16,18 0 27-16,6 0 3 15,7 0-29-15,11-4 8 0,3-3-21 16,5 1 0 0,0 1-10-16,-3 1 19 0,-1 4-9 15,-6-2 0-15,-4 2 14 16,-9-1-20-16,-6-2 6 15,-6 2 0-15,-10 0-13 16,-3-1 22-16,-5 2-9 16,-5 0 0-16,0 0 19 15,0 0-24-15,0 0 5 16,0 0 0-16,0 0-13 16,0 0-124-16,3 2 3 15,-1 2-93-15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28:50.60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17255 18540 415 0,'0'0'265'0,"0"0"-158"0,0 0-76 15,0 0 78-15,0 0-2 16,0 0-27-16,0 0-9 15,-9-9-47-15,9 9-19 16,0 0 13-16,0 0-18 16,12 0 0-16,15 5-1 15,12-5 8-15,13 0 3 16,9 0 0-16,9-5-5 16,7-6 10-16,6-2-9 15,2 0-6-15,-3 0 0 16,-9 0 11-16,-5 1-21 0,-8 0 10 15,-9-1 0 1,-6 2-7-16,-8-2 17 0,-9 1-10 16,-6-2 0-16,-5 5 11 15,-4-1-16-15,-4 5 6 16,-3 0-1-16,-4 5 14 16,-1 0-3-16,-1 0-11 15,0 0 0-15,0 0-2 16,0 0-16-16,0 9 3 15,0 2-98-15,-6-11-108 16,-7 0-338-16</inkml:trace>
  <inkml:trace contextRef="#ctx0" brushRef="#br0" timeOffset="1880.4125">12904 11940 663 0,'0'0'87'15,"0"0"-75"-15,0 0 12 16,0 0 26-16,0 0-23 0,0 0 59 16,-6-4-49-1,29 4-5-15,15 0 4 0,13 0-32 16,7 0 38-16,8-8-40 15,4-4 19-15,3-3-21 16,-1 3 0-16,-5 0 0 16,-8 2-4-16,-5 3 14 15,-9 2-10-15,-10 1 0 16,-11 3 5-16,-13 1-6 16,-5 0 1-16,-3 0 0 15,-3 0-6-15,0 0 5 16,0 0-6-16,0 0 7 15,0 0-92-15,0 10 31 16,-3-6-108-16,-8-4-194 16</inkml:trace>
  <inkml:trace contextRef="#ctx0" brushRef="#br1" timeOffset="128625.5317">22602 7870 360 0,'0'0'6'0,"0"109"86"0,0-37-37 16,0 10 53-16,-6 11-19 16,-1 11-7-16,0 8-15 15,2 10-11-15,5 7-3 16,0 9 30-16,0 4-66 15,0 13 26-15,12 7-4 16,1 4-37-16,4 7 32 16,2-2-34-16,5 2 0 15,0 5 12-15,-1 7 1 16,0 4-8-16,-4 4-5 16,-3 3 16-16,-5-6-1 15,-5 6-14-15,-1 1-1 0,-5 2 8 16,0-6 4-1,0-6-12-15,0-11 0 0,-10-7 10 16,1-4-2-16,1-8-8 16,0-11 0-16,-1-9-9 15,-5-15 23-15,0-10-14 16,-8-12 0-16,-5-10 3 16,-4-12-6-16,-5-11 3 15,-2-9-14-15,1-14-1 16,-3-11-73-16,2-11-33 15,1-13-92-15,-3-9-85 16,4-11-209-16</inkml:trace>
  <inkml:trace contextRef="#ctx0" brushRef="#br1" timeOffset="128942.0934">21973 13165 505 0,'0'0'69'0,"0"0"19"16,0 0-16-16,0 0 49 16,0 0 14-16,0 0-113 15,-57-3 24-15,57 59 47 16,0 11-64-16,6 12 27 0,11 9-42 16,3 4 11-16,3 5 1 15,-2 5-15-15,1-4 5 16,-1-5-16-1,1-9 4-15,2-15 10 0,1-14-13 16,5-17-1-16,6-17 4 16,8-21 14-16,13-13-15 15,11-35-3-15,11-22-28 16,16-25-53-16,8-25-141 16,-1-21-227-16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31:43.437"/>
    </inkml:context>
    <inkml:brush xml:id="br0">
      <inkml:brushProperty name="width" value="0.05292" units="cm"/>
      <inkml:brushProperty name="height" value="0.05292" units="cm"/>
      <inkml:brushProperty name="color" value="#0070C0"/>
    </inkml:brush>
  </inkml:definitions>
  <inkml:trace contextRef="#ctx0" brushRef="#br0">1995 6103 500 0,'0'0'90'0,"0"0"-58"16,0 0-4-16,0 0 40 15,0 0-39-15,0 0 9 16,0 0-38-16,0 0 15 16,-11 3-31-16,11 4 16 15,0 3 0-15,14 0-6 16,0 2 23-16,2-3-17 15,6-2 18-15,0 0-11 16,-1-4 15-16,3 4-22 16,7-3 0-16,2 0 9 15,4 1 8-15,4 0-13 16,9-1 1-16,-2-1 14 16,9-2-9-16,-1 0-10 15,-1-1 0-15,-2 0-6 0,-4 0 15 16,-7 0-9-16,-4 0 0 15,-6-3 17-15,-7-1-18 16,-2-3 1-16,-6 4 0 16,-3 0 0-16,-2 0 3 15,-3 2-3-15,-2-2 0 16,3 3 9-16,1 0-33 16,3 0-32-16,6 0-107 15,0 0-29-15</inkml:trace>
  <inkml:trace contextRef="#ctx0" brushRef="#br0" timeOffset="2352.8475">18587 5190 563 0,'0'0'69'0,"0"0"-69"15,0 0 0-15,0 0 2 0,0 0 7 16,0 0 36 0,0 0 12-16,40 14-55 0,-21-11 56 15,7-3-44-15,1 1 2 16,10-1 4-16,5 0-9 16,8 0 1-16,5 0-12 15,1 0 10-15,1 0-9 16,-2 0-1-16,-2 0 0 15,1 0-5-15,-3 0 24 16,3 2-21-16,-1 4 2 16,1 1 0-16,0 0-11 15,1 1 11-15,0-1 0 16,-2-3-6-16,0-1 24 16,-1-3-19-16,-1 0 1 15,1 0 0-15,-3 0-15 0,2-6 20 16,-3 2-5-16,1-1 0 15,2 1 9-15,1 4-9 16,2 0 0-16,4 0 2 16,-2 0-13-16,-2 7 18 15,-3 3-7-15,0 0 0 16,-1 4 4-16,1-4-9 16,4-1 5-16,0-2 0 15,2-4-9-15,1-3 13 16,2 0-4-16,-1 0 0 15,1-3 8-15,1-6-14 16,0 2 6-16,-1 0 0 0,-3 1-10 16,1-1 22-1,-3 0-12-15,5 0 0 0,4-1 9 16,3-2-9-16,-3 1 0 16,-1-1 0-16,-4 0-14 15,3 0 21-15,2-1-7 16,3-1 0-16,6-1 5 15,0-1-8-15,3-1 3 16,3 1 0-16,-3 1-14 16,2 0 26-16,-4 0-12 15,-2 2 0-15,-2 0 3 16,2 1-3-16,4 1 0 16,0 3 2-16,-3-2-17 15,-3 1 26-15,-1-1-11 0,-7-1 0 16,-1 2 4-16,-1 2-11 15,-4-3 7-15,-1 3 0 16,-5 0-10-16,-3 0 16 16,-4 0-6-16,-4 0 0 15,-2-1 16-15,0 3-18 16,-4-2 2-16,0 1 0 16,-3 1-8-16,-1-2 13 15,-1 3-5-15,-3-1 9 16,2 3 4-16,-2-1 12 15,-2 1-25-15,3 0 0 0,-2 0 6 16,-2 0 5-16,-1 0-11 16,0 0 0-16,-6 0 8 15,-3 0-27-15,-5 0-22 16,-7 0-103-16,0 0-136 16</inkml:trace>
  <inkml:trace contextRef="#ctx0" brushRef="#br0" timeOffset="7469.4819">10765 6103 286 0,'0'0'179'0,"0"0"-139"16,0 0-33-16,0 0 94 16,0 0-20-16,0 0-34 15,0 0-15-15,0 0-24 16,0 0 8-16,0 0-3 16,0 0-7-16,0 0 33 15,0 0-37-15,0 0 21 16,0 0-4-16,0 0-11 15,0 0 23-15,0 0-16 16,5 0 7-16,8 0 33 16,5 0-32-16,6-4 14 15,1 0 2-15,3-4-39 16,1 3 35-16,0-2-35 16,1-1 4-16,-2 3 3 0,-1-2 0 15,-5 2-7-15,-2 1 0 16,-3 1 11-16,-4 3-19 15,-7 0 8-15,-3 0 0 16,0 0-12-16,-3 0-24 16,0 0-29-16,0 0-62 15,-2 0-86-15,-14 3-276 16</inkml:trace>
  <inkml:trace contextRef="#ctx0" brushRef="#br0" timeOffset="8532.3122">8322 6307 555 0,'0'0'65'15,"0"0"-12"-15,0 0-19 0,0 0-26 16,0 0 41 0,0 0 52-16,-37-7-25 0,37 7-2 15,0 0-74-15,0 0 0 16,0 0-11-16,0 0 19 15,14 0-8-15,12 0 0 16,8 2 7-16,3 3-5 16,9-1-2-16,2 2 0 15,3 1-6-15,9-3 16 16,3 2-10-16,10-4 0 16,7 3 15-16,5-5-17 15,4 0 2-15,4-3 0 16,5-11-12-16,4-1 14 15,4-1-2-15,-3 0 0 0,-2 0 12 16,-3 1-20 0,-4 3 8-16,-4 2 0 0,-2 3-7 15,-4 2 20-15,-4 0-13 16,-3 3 0-16,-9 1 4 16,-7 1-16-16,-4 0 12 15,-2-2 0-15,-7-2-4 16,-1-3 13-16,-3-1-9 15,-1-1 0-15,0 0 4 16,2-2-8-16,4 3 4 16,-3-3 0-16,-4 3-6 15,-5 1 18-15,-5 0-12 16,-7 5 0-16,-4 2 2 16,-6 0-13-16,-2 0 11 15,-2 0-2-15,-5 0-2 0,-2 0-112 16,-2 5 16-16,-2 2-46 15,0-3-192-15</inkml:trace>
  <inkml:trace contextRef="#ctx0" brushRef="#br0" timeOffset="28024.4329">16294 7233 489 0,'0'0'17'0,"0"0"43"0,0 0-43 16,0 0 49-16,0 0 26 16,0 0-71-16,0 0 57 15,0 0-16-15,0 0-55 16,-25-48 58-16,25 48-41 15,0 0 11-15,0 0-26 16,0 0 4-16,2 0-21 16,14 14 8-16,8 3 0 15,2 5-6-15,6 2 16 16,-1-1-10-16,3 0 0 16,2-6 10-16,2 0-12 15,-2-6 2-15,4-6 0 16,-3-3-5-16,-4-2 10 15,-2 0-5-15,-3-2 0 16,-2-4 22-16,-4-4-30 0,-7 0 8 16,-2 0 0-16,-4-1-3 15,-4 4 24-15,-4-2-21 16,1 2 15-16,-2 1-1 16,0-1-19-16,0 3 5 15,0 1-50-15,6 3-34 16,6 0-130-16,6 0-99 15</inkml:trace>
  <inkml:trace contextRef="#ctx0" brushRef="#br0" timeOffset="28719.7304">18135 7136 423 0,'0'0'73'0,"0"0"41"15,0 0 32-15,0 0-69 0,0 0 52 16,0 0-62-16,-2-4-54 16,2 4-11-16,0 0 7 15,5 2-9-15,14 13 13 16,5 2-8-16,9 5 30 15,9 0-32-15,3 0-1 16,8-1 3-16,4 3 9 16,-1-2-14-16,3-6 0 15,-3-3 3-15,-3-3 0 16,-3-6-3-16,-5-3 0 16,-2-1-6-16,-4 0 19 15,-1-5-13-15,-5-8 0 16,-7 1 6-16,-4-2-13 15,-4 3 7-15,-10 5 0 16,-4-2-4-16,-2 5 4 0,-2 3-7 16,0 0-22-16,0 0-95 15,3 0-34-15,0 0-32 16,2 3-169-16</inkml:trace>
  <inkml:trace contextRef="#ctx0" brushRef="#br0" timeOffset="32978.3182">8004 6215 250 0,'0'0'57'16,"0"0"-36"-16,0 0 6 16,0 0 80-16,0 0-4 15,0 0-52-15,0 0 37 16,0 0-45-16,-10-47 7 15,5 44-13-15,5 3-17 16,0 0 10-16,0-2-21 16,0 2-9-16,0 0 0 15,0 0 8-15,0 0-17 16,0 2 9-16,3 4 0 0,8 2-2 16,3-1 15-1,1 0-13-15,5 0 0 0,2-3 12 16,7 2 4-16,5-3-14 15,1 0 3-15,5-2-2 16,3-1 13-16,1 0-16 16,-2 1 0-16,0-1 7 15,1 0-20-15,-1 0 13 16,-2 0 0-16,-1 0-5 16,-2 0 17-16,-2 0-12 15,0 2 0-15,0 2 3 16,-1-1-14-16,2 2 11 15,3-2 0-15,1 2 0 16,-3-3 4-16,-1 2-6 16,-5-4 2-16,2 0-2 0,0 0-16 15,4 0 18-15,3 0 0 16,4 0 0-16,3-4 15 16,3 0-23-16,3 0 8 15,1 2 0-15,-2-1-11 16,-1 1 12-16,0 0-1 15,-2-2 0-15,-3 1 13 16,-1 0-14-16,-4-2 1 16,-1 0 0-16,1 2-8 15,-2 0 8-15,-2 0 0 16,-2 2-1-16,1-3 17 16,-4 1-17-16,5-2 1 15,-1 0 0-15,0-2-8 16,0 1 9-16,1-2-1 0,-1 0 0 15,-5 0 6-15,1-1-7 16,-6 1 1-16,-1 0 0 16,-2 2-15-16,0 0 15 15,-3 1-8-15,-5 1-86 16,-6-4-112-16,-9 0-235 16</inkml:trace>
  <inkml:trace contextRef="#ctx0" brushRef="#br0" timeOffset="33576.3633">8817 6266 182 0,'0'0'66'15,"0"0"-57"-15,0 0 53 16,0 0-34-16,115 0-10 16,-76-7 62-16,5 0-57 15,9-1 8-15,11-2-23 16,10-2 12-16,6 2-26 15,7-2 6-15,1 3 0 16,2 0-7-16,-1 1 14 16,1 3-7-16,-1-1 0 0,-1 2 11 15,-1-1-14-15,-3-3 3 16,-2 2 0-16,-4-3-13 16,-9-1 13-16,-11 2 0 15,-7-2-2-15,-8 0 15 16,-7-1-19-16,-6 2 6 15,-4 1 0-15,-2 0-6 16,-5 4 16-16,-2 1-10 16,0 3 0-16,-4 0-89 15,-1 0-58-15</inkml:trace>
  <inkml:trace contextRef="#ctx0" brushRef="#br0" timeOffset="38107.3293">7488 11054 293 0,'0'0'24'0,"0"0"21"0,0 0 3 15,0 0 33-15,0 0 20 16,0 0-4-16,0 0-45 16,-36 0 15-16,30 0-36 15,2-1 8-15,-5-1 31 16,3 1-65-16,0 1 51 15,-3 0-34-15,-4 0-6 16,2 0-5-16,-2 0-8 16,-1 0-3-16,1 0 11 15,-2 0 4-15,0 0 5 16,-6 0-20-16,5 3 9 0,-2-2-2 16,-2 2-7-1,4 0 0-15,-5-2 8 0,5 2 11 16,-1-3-19-16,-2 0 15 15,5 0-9-15,-3 0 7 16,0 0-10-16,-1 0-3 16,-1 1 2-16,1-1 17 15,-3 2-19-15,-2-1 0 16,3-1 8-16,-4 2-12 16,0-1 4-16,0 1 0 15,2-2-8-15,-1 1 20 16,3-1-12-16,-1 2 0 15,4-2 6-15,-5 0-12 16,4 4 6-16,-4-1 0 0,-2-1-5 16,2 1 22-16,0-1-17 15,0 1 0-15,0 0 17 16,-3 1-25-16,-4 0 8 16,1-1 0-16,-3 5-17 15,1-2 35-15,-3-2-18 16,3 2 0-16,0-3 5 15,-1-1-8-15,3 1 3 16,3-2 0-16,-3 2-9 16,0 0 21-16,-2 2-12 15,-3-3 0-15,-1 5 4 16,0-2-15-16,-3 2 11 16,5 0 0-16,-2-1-9 0,-1-1 21 15,1 1-12-15,1-2 0 16,-1 0 4-16,0-1-12 15,-1 0 8-15,3-1 0 16,2 0-6-16,-3 1 14 16,2-2-8-16,-2 0 0 15,0 1 9-15,0 0-13 16,3 1 4-16,-1-3 0 16,0 3-11-16,-1 0 21 15,2-2-10-15,-2 2 0 16,2-1 7-16,-2 0-8 15,0 1 1-15,-4 0 0 16,2 0-8-16,-2 0 17 16,6-2-9-16,-3 1 0 0,3 3 0 15,1-3-2-15,3 1 2 16,4 0 0-16,-2-2-11 16,0 2 23-16,0 1-12 15,2-1 0-15,-1 0 6 16,0 0-19-16,-1-1 13 15,-3 0 0-15,2 2-2 16,-1-3 10-16,-2 1-8 16,-1-1 0-16,-2 0 2 15,3 1-7-15,-2-1 5 16,0 1 0-16,0-1-2 0,-1 2 22 16,-2 0-20-1,0 1 0-15,0 0 4 0,1-1 1 16,1 0-1-16,-1 1-4 15,-2-2 0-15,3 3 19 16,-6-2-14-16,0 0-5 16,-2 0 3-16,-2 0-12 15,2 1 11-15,5-4-2 16,-2 0 3-16,-1 0 18 16,-2 0-21-16,3 0 0 15,-3 0 8-15,-2-4-18 16,2-2 25-16,-2 0-15 15,-3 1 0-15,4-1 15 0,-2 1-17 16,3 1 2-16,-3 0 0 16,-4 3-16-16,1 1 22 15,-3-2-6-15,5 2 0 16,-1 0 13-16,3 0-17 16,1 0 4-16,-2 0 0 15,2 0-13-15,4 0 13 16,2 0 0-16,-1 0 1 15,-5 0 14-15,0 0-15 16,-5 0 0-16,3 0 6 16,2-1-11-16,2-2 10 15,2-1-5-15,0 0 0 0,0-3 13 16,0 3-13 0,2-2 0-16,-2-1 2 0,0 1-12 15,-1 0 10-15,6 1 0 16,-2 0-2-16,3 1 17 15,3 1-20-15,1-2 5 16,2-1 0-16,1 3-12 16,-1 0 12-16,2-1 0 15,3 0 0-15,1 3 16 16,3-2-24-16,-2 0 8 16,1 2 0-16,1-2-17 15,2 2 22-15,2 1-5 16,5-2 0-16,-1 2 17 15,2 0-24-15,2 0 7 0,0 0 0 16,2-2-21-16,1 2 21 16,0 0-21-16,0 0-40 15,0 0-116-15,6 0-31 16,7 9 6-16,-1-3-149 16</inkml:trace>
  <inkml:trace contextRef="#ctx0" brushRef="#br0" timeOffset="41585.3714">21745 10834 559 0,'0'0'36'0,"0"0"-10"16,0 0 100-16,0 0-84 15,0 0 47-15,0 0 23 16,0 0-65-16,-14 0 23 15,7 0-35-15,-5 0-22 16,-2 0-3-16,-2 0 2 16,-6 10-12-16,-10 9 0 15,-14-2-180-15,-22-5-393 16</inkml:trace>
  <inkml:trace contextRef="#ctx0" brushRef="#br0" timeOffset="47254.4588">9469 7352 270 0,'0'0'152'15,"0"0"-79"-15,0 0-39 0,0 0 34 16,0 0 46-16,0 0 2 15,0 0-37-15,0 0-66 16,9-13 31-16,-9 13-18 16,3 0 5-16,-3-1 18 15,0 1-49-15,1 0 10 16,2 0-10-16,3 0 5 16,6 2-18-16,5 10 13 15,3 3 0-15,7 1-2 16,1 1 15-16,7-3-13 15,5-3 0-15,6-4 3 16,6-4-3-16,7-3 10 16,3 0-8-16,6 0 3 0,5-6 12 15,7-6-19 1,-4-2 2-16,-2-3 0 0,-5 0-3 16,-7-2 3-16,-3 2 0 15,-8 2-7-15,-3 1 20 16,-8 1-16-16,-9 1 3 15,-5 3 0-15,-10 2-8 16,-4 2 14-16,-7 4-6 16,-2 1 0-16,-3 0 13 15,0 0-11-15,0 0 11 16,0 0-10-16,-3 0 15 16,-17 0-12-16,-11 10-6 15,-11 5 0-15,-9 2 13 16,-9 0-16-16,-6 3 3 0,-3 1 0 15,-7 0-17-15,-5 1 26 16,2-5-9-16,3-2 0 16,10-5 4-16,8-5-5 15,6-5 1-15,5 0 0 16,8 0-10-16,6-3 15 16,8-6-5-16,12 2 0 15,6 3 7-15,3 0-14 16,4 4 7-16,0 0-2 15,0 0-4-15,10 0-22 16,12 0 28-16,4 0-3 16,5 8 14-16,5-1-18 15,4 0 7-15,4-3 0 0,8-3-12 16,12-1 25 0,17 0-26-16,14-2-50 0,8-18-151 15,6-10-400-15</inkml:trace>
  <inkml:trace contextRef="#ctx0" brushRef="#br0" timeOffset="54816.4303">2550 12794 353 0,'0'0'26'15,"0"0"-2"-15,0 0-20 16,0 0 17-16,0 0 87 15,0 0-83-15,0 0 16 16,0 0 7-16,28-3-48 16,-21 3 35-16,1 0-35 0,-2 0 0 15,3 0 5-15,2 0 8 16,0 0-13-16,5 0 0 16,2 0 13-16,5 3-11 15,0-3-2-15,4 0 0 16,-4 0 0-16,2 0 12 15,-1-2-12-15,3-4 0 16,-5-1 22-16,-2 0-22 16,-3 4 0-16,-3 0 0 15,1 3-7-15,-3-1 19 16,-1 1-12-16,0 0 0 16,-3 0 8-16,-2 0-1 15,-1 0-7-15,-2-2 3 16,-1 2 17-16,-2 0-18 15,3-1 34-15,-3 1-36 16,3 0 15-16,3 0-41 0,2 0 16 16,0 0-180-16</inkml:trace>
  <inkml:trace contextRef="#ctx0" brushRef="#br0" timeOffset="74080.6258">9370 15843 422 0,'0'0'46'0,"0"0"26"0,0 0-23 15,0 0-45-15,0 0 61 16,0 0-15-16,0 0-44 15,0 0 36-15,94-13-36 16,-58 13 3-16,10 6 23 16,8 2-23-16,10 0 10 15,9-3-16-15,9-4-1 16,12-1 6-16,13-1 1 16,7-12-9-16,12-4 0 15,1 0 15-15,-3 0-18 0,-6 1 3 16,-13 1 0-1,-13 2-11-15,-16 0 18 0,-16 4-7 16,-17 1 0-16,-16 4-55 16,-16 1-13-16,-11 0-132 15,-11 2-131-15</inkml:trace>
  <inkml:trace contextRef="#ctx0" brushRef="#br0" timeOffset="74252.5028">10042 16027 350 0,'0'0'0'0,"0"0"-151"0</inkml:trace>
  <inkml:trace contextRef="#ctx0" brushRef="#br0" timeOffset="76022.7452">11909 7062 345 0,'0'0'426'15,"0"0"-381"-15,0 0-27 0,0 0-31 16,0 0 13-16,0 0 0 16,0 0 79-16,27 64-54 15,-16-34 16-15,6 4 23 16,-4 4-33-16,2 4 48 15,-4 4-42-15,0 4-19 16,-1 1 29-16,-3-1-43 16,1-5 23-16,-1-7-13 15,2-9-1-15,-4-5-6 16,-1-11-7-16,-1-4 0 16,-3-5-7-16,0-2 10 15,0-2-6-15,-3 0-42 16,-16-17-237-16,-6-8-203 15</inkml:trace>
  <inkml:trace contextRef="#ctx0" brushRef="#br0" timeOffset="76390.7839">11751 7429 697 0,'0'0'137'0,"0"0"-99"15,0 0-13-15,0 0 32 16,0 0 22-16,0 0 30 16,21 81-52-16,-5-43-53 15,1 4 64-15,0 4-46 16,3 0-3-16,2-3 18 0,4-2-27 16,1-5 3-16,2-8-13 15,1-8 11-15,-3-5-7 16,1-10 8-16,2-5-12 15,4-3 39-15,5-24-35 16,4-13 19-16,-2-6-23 16,1-5 10-16,-5-1-7 15,-6 3-3-15,-7 3-4 16,-3 9-5-16,-6 8-24 16,-6 10 2-16,-3 12-16 15,-5 4-100-15,1 3-63 16,-2 0-337-16</inkml:trace>
  <inkml:trace contextRef="#ctx0" brushRef="#br0" timeOffset="114260.5653">1576 11146 711 0,'0'0'77'16,"0"0"-17"-16,0 0 52 16,0 0 37-16,0 0-120 15,0 0 26-15,0 0-7 16,-74-6-36-16,68 5 40 0,2-1-20 16,-3 2-30-1,2 0 16-15,-4 0-10 0,3 0-8 16,-3 0 0-16,-1 2 16 15,-1 2-23-15,1 4 7 16,1-2 0-16,-2 2-13 16,0 1 22-16,0 2-9 15,2-2 0-15,-1 1 20 16,1-2-20-16,0 1 0 16,1 2 0-16,-1 3-10 15,0 0 25-15,-3-2-15 16,2 3 0-16,4-2 27 15,-2 0-36-15,5-2 9 16,-3 0 0-16,4 1-17 16,-1-3 29-16,0 3-12 0,1-2 0 15,2 1 9-15,0-2-9 16,0 3 0-16,0-3 0 16,0 2-15-16,0 1 21 15,0 0-6-15,2 1 0 16,4 0 18-16,1 0-33 15,-1 1 15-15,0 2 0 16,3-3-9-16,0 1 16 16,-3 0-7-16,3 0 0 15,-3-2 20-15,4-1-34 16,1 1 14-16,-4 0 0 16,5-4-10-16,-7 1 14 15,5-1-4-15,2 2 0 16,-2-2 26-16,1 0-42 0,-1 0 16 15,1-2 0-15,-1 2-7 16,2-1 12-16,-3 0-5 16,3 0 0-16,0-1 17 15,-2-1-21-15,1 2 4 16,2-2 0-16,-1 0-16 16,1 2 29-16,-2-4-13 15,7 3 0-15,-3-1 9 16,1 0-10-16,2 0 1 15,-3-3 0-15,0 3-14 0,3-3 23 16,-2-1-9 0,4 1 0-16,-3-1 9 0,-3-1-10 15,5 0 1-15,-4 3 0 16,0-3-12-16,2 0 18 16,-2 3-6-16,1 0 0 15,2-1 10-15,-3 1-11 16,6-1 1-16,1 1 0 15,-4-1-8-15,6 0 14 16,-2 0-6-16,0 0 0 16,-2-1 14-16,4 1-21 15,-5-1 7-15,2 2 0 16,0 1-15-16,-3 0 23 16,1-1-8-16,-1 1 0 15,2-1 20-15,0 3-34 0,0-2 14 16,-2 1 0-1,1-3-5-15,-2 1 22 0,-3-2-21 16,1-1 4-16,0 2 0 16,1-1-9-16,-2 1 9 15,4 1 0-15,-2 1-3 16,-1-1 23-16,6 1-24 16,0-1 4-16,1 0 0 15,2-1-12-15,0 1 19 16,0-1-7-16,4 0 0 0,2 1 6 15,0-1-6 1,1 1 0-16,-1 0 1 0,-2 1-18 16,1-1 17-1,-4 2 0-15,3-1-4 0,-3 1 23 16,3-2-19-16,0 0 0 16,-1 0 1-16,3-2-11 15,-2 1 13-15,2-1-3 16,-2 3 0-16,4-1 2 15,0 0-2-15,0 1 0 16,-1 3 8-16,-1-2-21 16,0 2 17-16,-2 0-4 15,0 0 0-15,0 0 4 16,1-1-4-16,-1-2 0 16,2 1 6-16,0 0-26 0,0 0 29 15,3-1-9 1,-2 1 0-16,6 1 11 0,-2-1-18 15,-1 1 7-15,3 4 0 16,-1-2-7-16,3 1 19 16,1-1-12-16,6 1 0 15,1-3 5-15,2 3-8 16,0-4 3-16,-3 0 0 16,0-1-11-16,2-2 13 15,3-2-2-15,-1 3 0 16,0-3 15-16,2 0-27 15,-1 0 12-15,-5 0 0 16,2 4-3-16,-5-2 9 16,0 1-6-16,-2 2 0 0,2-4 7 15,1 1-17-15,-2 1 10 16,0-3 0-16,1 1-4 16,-1-1 15-16,0 1-12 15,-2 1 1-15,1 0 0 16,2 0-3-16,3 1 5 15,5 0-2-15,-1 0 0 16,1 1 7-16,0-1-7 16,-2-2 0-16,0 0-6 15,3-1-3-15,3 0 9 16,3 0 0-16,5 0-1 16,1 0 10-16,1 0-15 15,0 0 6-15,1 0 0 16,1 0 2-16,0 0-2 0,2 0 0 15,-3-1-2-15,5-3 9 16,-1 0-7-16,2 1 0 16,-5 1 6-16,4-1-11 15,-8 2 5-15,-2-2 0 16,-4 2-9-16,2-2 16 16,-2-3-7-16,-3 3 0 15,-3-1 0-15,1 1 1 16,-4 1-1-16,1-4 0 15,1 3-7-15,0-2 17 16,2-1-10-16,3-2 0 16,3 0 1-16,0 0-6 0,2 1 5 15,-3 0 0-15,10 0 0 16,0-2 5-16,2 2-5 16,1-2 0-16,1 1 5 15,-4 2-19-15,5-4 14 16,4 2 0-16,3-3-4 15,3 1 18-15,0 0-14 16,0 1 0-16,-3 1 1 16,5-1-12-16,-4 1 11 15,1-1 0-15,1 1-6 16,0-1 26-16,2 1-20 16,-1 0 0-16,-2 1-2 0,-4-2-11 15,1 1 13 1,-3 1 0-16,2-2-5 0,-1 0 19 15,0 1-14-15,-4 3 0 16,1-2 7-16,-3 2-22 16,-2 1 15-16,-3 1 0 15,-4-2-8-15,-1 3 15 16,-2-2-7-16,1 1 0 16,0-1 2-16,0 0-19 15,-2 1 17-15,-4 0 0 16,0-1-16-16,0-3 26 15,3 4-10-15,3-1 0 16,-1-1 11-16,0 2-21 16,1 1 10-16,-1 0 0 0,0 2-11 15,-1 0 18-15,8 0-7 16,-1 0 0-16,1 0 9 16,-1 0-16-16,0 0 7 15,-1 0 0-15,5 0-9 16,4 0 23-16,-2 0-14 15,0 0 0-15,0-3 6 16,0 2-20-16,3-2 14 16,3 0 0-16,2-1-9 15,1 1 17-15,0 1-8 16,2 0 0-16,1 1 10 16,-4-1-18-16,0 2 8 15,-2 0 0-15,-3 0-10 0,6 0 22 16,-2 0-12-16,-2 0 0 15,-3 0 8-15,-5 0-21 16,2 0 13-16,-1 0 0 16,0 0-15-16,2 0 18 15,0 0-3-15,-3 0 0 16,0 0 22-16,-1 0-34 16,0 0 12-16,0 0 0 15,-5 0-15-15,-2 0 25 16,-2 0-10-16,1 0 0 15,1 0 16-15,1 0-19 16,1 0 3-16,-1 0 0 0,-3 0-16 16,2 0 16-1,1 0 0-15,2 0 0 0,3 0 19 16,0 0-37-16,4 0 18 16,-1 0 0-16,3 0-4 15,1 2 12-15,3 2-8 16,1 0 0-16,-1 0 14 15,4-1-21-15,2 0 7 16,4 0 0-16,2 0-12 16,1-2 15-16,0 3-3 15,2-1 0-15,2-3 18 16,5 2-41-16,2-1 23 16,4 2 0-16,-2 0-3 0,0 0 13 15,0-1-10 1,-2 1 0-16,0 1 13 0,-2 1-16 15,-1 0 3-15,-3 1 0 16,-2-2-20-16,2 0 31 16,-2-1-11-16,1 0 0 15,-2 0 13-15,-1 0-25 16,-5-1 12-16,-1 1 0 16,-1 0-7-16,-4 0 21 15,2-1-14-15,1 0 0 16,-5-1 5-16,1 1-14 15,0-2 9-15,-1 1 0 0,1 2-15 16,4-3 24 0,-3 1-9-16,4 1 0 0,-1-2 17 15,1 2-31-15,1-2 14 16,-3 0 0-16,4 0-14 16,-2 0 28-16,1 0-14 15,4 0 0-15,-2 0 12 16,-3 0-26-16,3 0 14 15,1 0 0-15,2 0-10 16,0 0 13-16,2 0-3 16,-1 0 0-16,-2 0 18 15,1 0-22-15,-4 0 4 16,-1 0 0-16,3 0-10 16,2 0 20-16,0 0-10 15,2 0 0-15,-5 0 6 16,3 0-13-16,2 0 7 0,1 0 0 15,0 0-18-15,-2-2 31 16,1 0-13-16,-6 1 0 16,0 0 14-16,-2 1-19 15,0-2 5-15,0 1 0 16,-3-1-9-16,-3 1 9 16,-4-2 0-16,-1 2 0 15,0 0 14-15,0 1-21 16,1-2 7-16,-2 0 0 15,-3 1-12-15,0-1 19 16,0 1-7-16,0 0 0 0,-2 0 11 16,0-1-22-16,0-1 11 15,-1 1 0-15,2-1-3 16,-2-1 20-16,-1 2-18 16,-3 1 1-16,-5 0 0 15,-6 1-14-15,-1 0 14 16,-2 0 0-16,2 0-3 15,-2 0 16-15,-2 0-16 16,0 0 3-16,-2 0 0 16,-2 0-3-16,1 0 3 15,-3-3 0-15,-2 1-8 16,-3 1 23-16,-6 1-15 16,-9 0 0-16,-6 0-76 0,-9 0-34 15,-3 1-178 1,-18-1-52-16</inkml:trace>
  <inkml:trace contextRef="#ctx0" brushRef="#br0" timeOffset="115650.4621">2108 12786 358 0,'0'0'39'15,"0"0"72"-15,0 0-42 16,0 0-37-16,106 23 75 16,-66-21-37-16,3 0-31 15,8-2 36-15,9 0-49 16,8 0 6-16,10 0 12 16,1 0-24-16,6 0 47 15,3 0-57-15,0-4 7 0,0 3-3 16,-2 1 2-1,-3 0-16-15,-9 0 0 0,-4 0 11 16,-4 0-3-16,-4 0-8 16,-5-1 0-16,-5-2 9 15,-5 0 10-15,-4 2-18 16,-4 0 9-16,-2-1 1 16,-3 2 2-16,0 0-13 15,-2 0 0-15,-5 0-3 16,1 0 16-16,-4 0-13 15,-2 0 0-15,-7 0 24 16,0 0-26-16,-4 0 2 0,-6 0 0 16,1-1 10-16,-4 1 6 15,-1 0-16-15,-1 0 0 16,0 0 11-16,0-2-25 16,0 2 14-16,0 0-14 15,0 0 12-15,0 2-178 16,0 6-11-16,-11-3-194 15</inkml:trace>
  <inkml:trace contextRef="#ctx0" brushRef="#br0" timeOffset="119510.4604">11826 4979 342 0,'0'0'131'0,"0"0"-63"0,0 0-24 16,0 0 42-16,0 0 86 15,0 0-75-15,0 0 20 16,-2-8-58-16,2 8-50 15,0 0 22-15,0-1-31 16,0 1 0-16,8 0-7 16,17-1 5-16,8-2 2 15,13-2 0-15,0 3 13 16,5-1-18-16,1 0 5 16,-3 3 0-16,0 0-8 15,-2 0 16-15,0 0-8 0,-2 0 0 16,0 0 8-1,-3 0-11-15,-2 0 3 0,-1 1 0 16,1 2-11-16,-1-1 24 16,6 1-13-16,0 1 0 15,-3-1 7-15,2-2-24 16,-1-1 18-16,-1 0-1 16,0 0 0-16,5 0 7 15,-2 0-7-15,3 0 0 16,-1 0 3-16,0-3-12 15,-1-2 9-15,-1 2 0 16,-1 1-2-16,-1-1 5 16,1 3-3-16,1 0 0 15,-2 0 9-15,2 0-18 0,-2 0 9 16,0 0 0-16,-2 0-4 16,-1 0 16-16,0 0-15 15,-4 0 3-15,0 0 0 16,-2 0-11-16,0 0 19 15,2 0-8-15,3 0 0 16,-2 0 13-16,2 0-14 16,0 0 1-16,-5 0 0 15,-1 0-17-15,0 0 19 16,-1 0-2-16,-2 0 0 16,0 0 21-16,-2 0-23 15,-1 0 2-15,0 0 0 16,-3-1-9-16,2-2 18 0,-3 2-9 15,0-3 0-15,-4 1 19 16,0 1-5-16,-2 1-14 16,-4-2 1-16,-1 0 4 15,2 0 10-15,-2 3-15 16,2 0 0-16,2 0 19 16,-1 0-25-16,2 0 6 15,3 0 0-15,-4 0-5 16,3 0 8-16,-1 0-3 15,-1 0 0-15,-1 0 16 16,-1-2-24-16,-2 2 8 16,-3 0 0-16,-1-3-12 0,1 3 20 15,-4 0-8-15,-1 0 0 16,2 0 9-16,-1 0-31 16,1 0 9-16,2 5-138 15,-6-1-79-15,-3-4-468 16</inkml:trace>
  <inkml:trace contextRef="#ctx0" brushRef="#br0" timeOffset="137930.5697">11300 5369 422 0,'0'0'148'0,"0"0"-101"15,0 0-18-15,0 0 59 16,0 0 39-16,0 0 17 15,0 0-99-15,0 0-40 16,2-53 41-16,-2 53-46 16,0 1 0-16,0 16-4 15,1 8 13-15,1 8 6 16,1 6-7-16,3 4-1 16,2 1 25-16,0 3-24 15,-3 1 0-15,1-1 1 16,-3-3 18-16,3-5-20 15,-1-5-7-15,-2-5 4 0,4-5-20 16,-7-7 23 0,0-7-7-16,3-5 0 0,-3-5 23 15,0 0-23-15,0-3 19 16,0-20 3-16,0-7-10 16,0-4-4-16,0-5-8 15,-3-2 0-15,-1-5-14 16,1-2 8-16,-4-3-13 15,0 0 19-15,1 1-27 16,-3 3 34-16,0 1-7 16,1 6 0-16,4 6 18 15,-2 9-24-15,1 8 6 16,2 7 0-16,1 6-19 16,2 4 21-16,0 0-2 15,0 19 0-15,0 15-1 0,3 10-11 16,5 5 12-1,0 2 0-15,0-1 9 0,-2 1 5 16,1-1-10-16,0-4-3 16,-2-2 21-16,6-5-20 15,-3-3-2-15,-2-5 0 16,-1-6-19-16,-1-4 37 16,-1-12-18-16,-3-6 0 15,2 0 12-15,-2-3-6 16,2 0-6-16,-2-12 0 15,0-12 9-15,0-6-1 16,0-6-16-16,0-5 6 0,0-1-56 16,-4-3 57-16,-3 4-43 15,-2 7 44-15,2 10-18 16,0 9 19-16,4 12-1 16,2 3 0-16,-2 6-30 15,3 24 17-15,0 15 13 16,0 10 0-16,0 8-13 15,0 4-100-15,6-1-140 16</inkml:trace>
  <inkml:trace contextRef="#ctx0" brushRef="#br0" timeOffset="139394.0686">11485 2445 699 0,'0'0'92'0,"0"0"-44"0,0 0 19 16,0 0 53-16,0 0-59 15,0 0 2-15,0 0-3 16,-13-31-56-16,13 31 34 15,0 0-33-15,0 0 7 16,0 0-18-16,0 0 6 16,0 7 0-16,0 7-5 15,0 3 17-15,6 4-12 16,0 1 0-16,0-2 0 16,-3-1-4-16,-1-6 4 15,-2-4-16-15,0-1-85 16,0-8-127-16,-1-2-79 15</inkml:trace>
  <inkml:trace contextRef="#ctx0" brushRef="#br0" timeOffset="139973.9489">11462 2302 287 0,'0'0'619'0,"0"0"-610"0,0 0-9 16,0 0 10-16,0 0 5 15,0 80 11-15,1-53 4 16,8 11 42-16,0 1-61 16,0 0 11-16,2-2-8 15,-3-1-1-15,0-7 8 16,-2-3-19-16,-4-9 8 15,0-10-3-15,0-2 17 16,-2-5-24-16,0 0 61 16,0 0-25-16,0-12 70 15,-2-14-106-15,-8-8 14 16,-3-8-26-16,0-3 19 16,1-6-7-16,-2 0 0 15,1 5 11-15,2 1-18 16,-1 3 7-16,4 6 0 0,4 5-24 15,-2 4 39-15,6 7-15 16,0 6 0-16,0 5-12 16,13 0 2-16,4 5 10 15,7 1 0-15,2 3-27 16,4 0 26-16,-1 11 1 16,-3 3-1-16,-2 7 4 15,-7-1-17-15,-3 3 14 16,-9-1 0-16,-5 3-23 15,0-3 23-15,-12 2 0 0,-9 2-1 16,-3-2 13 0,-1 1-18-16,6-3 6 0,4-6-37 15,9-5-23-15,4-9-177 16,2-2-176-16</inkml:trace>
  <inkml:trace contextRef="#ctx0" brushRef="#br0" timeOffset="140304.8665">11952 2152 848 0,'0'0'67'15,"0"0"-50"-15,0 0 17 16,0 0 79-16,-80 89-74 16,66-61 21-16,8 3-60 15,6 0 8-15,0 1 3 16,0-3 0-16,14-2-11 15,7-5 0-15,9-5-37 16,0-11-127-16,4-6-170 0</inkml:trace>
  <inkml:trace contextRef="#ctx0" brushRef="#br0" timeOffset="140773.1602">12188 2196 716 0,'0'0'330'16,"0"0"-253"-16,0 0-68 15,0 0-2-15,0 0 30 16,0 0-28-16,-16 63 38 16,16-37-31-16,6 5-12 0,2-2 34 15,0 1-33-15,-2-1 14 16,-3-7-19-16,1-3 21 15,-1-9-17-15,-3-6-4 16,2-4 0-16,-2 0 24 16,0-11-3-16,0-14 24 15,0-9-45-15,0-2 17 16,-4-3-34-16,2-2 17 16,-1 0 0-16,3 3-22 15,0 7 24-15,0 8-2 16,4 9 0-16,2 3 8 15,2 5-20-15,-1 3 12 0,3 3 0 16,0 0-12 0,5 9 3-16,0 9 9 0,5 6 0 15,-3 7 6-15,-1 2-18 16,-5 1 12-16,-5-1 0 16,-2-5-6-16,-4-1-11 15,0-4-104-15,-6-6-173 16,-16-8-424-16</inkml:trace>
  <inkml:trace contextRef="#ctx0" brushRef="#br0" timeOffset="140924.2863">12224 2353 1005 0,'0'0'73'0,"0"0"-73"0,0 0 0 16,0 0-6-16,104-23 6 15,-71 12-102-15,-3-6-361 16</inkml:trace>
  <inkml:trace contextRef="#ctx0" brushRef="#br0" timeOffset="141174.3928">12537 2081 995 0,'0'0'92'0,"0"0"-60"0,0 0-32 16,0 0 0-16,0 0 39 15,87 42-32-15,-46-17 11 16,0 3 19-16,-4 3-18 16,-6 1 22-16,-8 0-41 15,-14-1 6-15,-8 1-18 16,-1 1 23-16,-7 3-11 15,-16-4 0-15,-3-5-114 16,-3-8-222-16</inkml:trace>
  <inkml:trace contextRef="#ctx0" brushRef="#br0" timeOffset="142306.2401">13766 2142 421 0,'0'0'444'0,"0"0"-350"16,0 0-38-16,0 0 52 16,0 0-66-16,0 0-2 0,45-75 0 15,-24 48-34-15,1-3 31 16,-5 0-26-16,-3 0-7 15,-6 3 29-15,-5 7-14 16,-3 8-2-16,0 5-6 16,0 4 11-16,0 3-44 15,-8 3 21-15,-11 19 1 16,-2 11-9-16,2 6 13 16,7 3-4-16,6 3 0 15,6 2 17-15,0-4-15 16,4-2-2-16,13-7 1 15,2-7-17-15,2-8 21 0,1-7-5 16,-4-9 0-16,0-3-19 16,-3-1-6-16,-1-16 23 15,-3-4-59-15,-6-1 46 16,-5 0-55-16,0 3 61 16,-6 7-21-16,-13 5-40 15,-1 6 70-15,-1 1-32 16,0 0 22-16,5 7-1 15,7 2-15-15,9 2-67 16,0-8-128-16,18-3-208 16</inkml:trace>
  <inkml:trace contextRef="#ctx0" brushRef="#br0" timeOffset="142816.7488">14285 1931 671 0,'0'0'112'0,"0"0"-111"16,-82 54 60-16,60-30 27 0,7 1-17 15,9-3-38-15,6 2-16 16,0-2-17-16,24-1 0 15,8-6 14-15,13-5-31 16,6-10-184-16,-2 0-286 16</inkml:trace>
  <inkml:trace contextRef="#ctx0" brushRef="#br0" timeOffset="143062.7681">14525 1978 882 0,'0'0'138'0,"0"0"-98"16,0 0 44-16,0 0 7 16,0 0-79-16,0 0 9 15,2-22-21-15,17 33 4 16,-1 3-23-16,-2 2 23 16,-9 1-4-16,-3-2 0 15,-4-1-13-15,0-1 13 16,-8-6 0-16,-6 3 0 15,2-6-18-15,-1-4-15 16,6 0-69-16,7-3-92 16,0-12-212-16</inkml:trace>
  <inkml:trace contextRef="#ctx0" brushRef="#br0" timeOffset="143237.8824">14718 1973 16 0,'0'0'765'15,"0"0"-631"-15,0 0-75 0,0 0 34 16,0 0 5-16,0 0-90 16,-69 64 34-16,69-48-42 15,0-1 0-15,6-3-19 16,16-5 0-16,5-7-150 16,3 0-110-16</inkml:trace>
  <inkml:trace contextRef="#ctx0" brushRef="#br0" timeOffset="143474.0154">14812 1844 826 0,'0'0'114'0,"0"0"-16"16,0 0-78-16,0 0 10 15,0 0-29-15,0 0 10 16,60 42 29-16,-35-16-31 15,-3 1-9-15,-4 5 0 16,-9-2 19-16,-6-2-23 16,-3-1 4-16,0-2 0 15,-11-2-14-15,-5-1 14 16,-2-3-104-16,0-9-271 16</inkml:trace>
  <inkml:trace contextRef="#ctx0" brushRef="#br0" timeOffset="143899.2646">15614 1850 989 0,'0'0'37'0,"0"0"-5"0,0 0-32 16,0 0 0-16,0 0-7 15,0 0 7-15,105-36-144 16,-74 21-214-16</inkml:trace>
  <inkml:trace contextRef="#ctx0" brushRef="#br0" timeOffset="144706.66">16809 1598 765 0,'0'0'188'0,"0"0"-178"0,0 0 92 15,0 0-30-15,-97 26-32 16,70-5 57-16,3 2-74 16,5 1 22-16,4 0-32 15,10-2 7-15,5 0-13 16,0-5-7-16,11-3 0 15,17-4 3-15,9-8 16 16,8-2-19-16,4-1 0 16,-2-19 16-16,-8-2-30 15,-9-4 14-15,-8 1 0 16,-8-2-12-16,-9 1-4 16,-5 5 16-16,-2-1 0 15,-19 3-5-15,-5 6-6 0,-4 3 11 16,-1 10-8-1,-2 0-10-15,5 10 18 0,4 7-16 16,12 2 5-16,10 1-125 16,2-5-92-16,19-2-130 15</inkml:trace>
  <inkml:trace contextRef="#ctx0" brushRef="#br0" timeOffset="145424.7179">17437 1579 682 0,'0'0'309'16,"0"0"-303"-16,0 0 6 15,0 0 29-15,0 0-22 16,0 0 101-16,80-12-17 15,-30-2-79-15,6 1 25 16,2-1-48-16,-1 0 30 16,-7 2-31-16,-6 1 25 15,-8-1-25-15,-5 3 0 16,-5 1 1-16,-7 3-16 0,-6 1 18 16,-6 1-3-1,-6 3 0-15,-1 0-5 0,0 0 3 16,0 0-89-16,0 0-79 15,-5 0-77-15,-1 0-531 16</inkml:trace>
  <inkml:trace contextRef="#ctx0" brushRef="#br0" timeOffset="145823.7329">18403 1157 357 0,'0'0'609'16,"0"0"-545"-16,0 0 13 15,0 0-22-15,0 0 2 16,0 0-4-16,0 14-23 16,0 3 45-16,0 4-55 15,2 5-9-15,5 2 34 16,2 3-40-16,2 2 20 16,-2-1-13-16,0 1 5 0,-1-1-5 15,0-8-12-15,-2-4 0 16,0-6-6-16,-3-7 13 15,-2-4-14 1,-1-3-10-16,0 0-67 0,0-10 13 16,0-10-354-16</inkml:trace>
  <inkml:trace contextRef="#ctx0" brushRef="#br0" timeOffset="146474.6627">18505 958 677 0,'0'0'265'16,"0"0"-243"-16,0 0 69 15,0 0-10-15,0 0-9 16,0 0 3-16,-12 0-71 16,28 0 31-16,8 0 9 15,6 0-35-15,0 0 13 0,0 0-12 16,-1 0-10-16,-7 0 0 15,-5 0 17-15,-2 0-20 16,-7 0 3-16,-4 0 0 16,-2 0-9-16,-2 0 33 15,0 0-24-15,0 0 0 16,0 0 17-16,0 0-30 16,3 11 13-16,1 4 0 15,3 7 4-15,-1 3 15 16,2 3-19-16,0 5 12 15,-1 4 3-15,-1-1 7 16,-1 4-22-16,2 2 0 0,0 5-4 16,2 5 20-16,0 2-16 15,-1-1 0-15,2-2 19 16,-3-2-23-16,1-4 4 16,0-1 0-16,-1-6-8 15,-1-4 13-15,-3-9-5 16,-2-8 0-16,-1-7 12 15,0-8-21-15,0-2 9 16,0 0 0-16,-4 0-10 16,-15 0 24-16,-10 0-28 15,-4-2 6-15,-4 2-101 16,-9 0-56-16,-10 14-268 16</inkml:trace>
  <inkml:trace contextRef="#ctx0" brushRef="#br0" timeOffset="147360.2091">16494 1448 843 0,'0'0'214'0,"0"0"-201"15,0 0 14-15,-100-2 49 16,52 4-39-16,2 8-11 15,8-4 28-15,8 0-41 16,10-1 7-16,8-5-13 0,8 1 4 16,4-1 13-16,0 0-24 15,0 0 1-15,0 0-3 16,0 0 13-16,0 2-18 16,0 7 7-16,12 6 0 15,4 6 9-15,-1 4-3 16,5 6-6-16,-5 5 7 15,1 8 12-15,0 4-12 16,-4 3-7-16,0 2 13 16,0 0-10-16,-3-3 3 15,-1-3-6-15,2-5 0 16,-3-3 22-16,5-5-22 16,2-4 0-16,-2-4 5 0,1-3-14 15,-3-4 19 1,-3 0-10-16,-1-2 0 15,-3 0 13-15,-1 0-18 16,1-6 5-16,0-2 0 0,0-4-5 16,6-1 15-16,8-3-10 15,14-1 0-15,30 0-9 16,42-22 2-16,45-20-98 16,34-22-552-16</inkml:trace>
  <inkml:trace contextRef="#ctx0" brushRef="#br0" timeOffset="159116.0029">16417 7428 455 0,'0'0'87'0,"0"0"-33"16,0 0-29-16,0 0 35 16,0 0 32-16,0 0 5 15,0 0-71-15,0 0 8 16,0 4-7-16,0-4 34 16,0 1 22-16,0 1-75 0,0-2 12 15,3 1-20 1,12-1 18-16,7 1 13 0,2-1-19 15,7 2-11-15,5-2 29 16,3 0-20-16,9 0 3 16,10 0-7-16,10 0 12 15,7-3-9-15,10-4-9 16,0 2 0-16,1 1 0 16,-2 1 9-16,-2 3-9 15,-5 0 0-15,-2 0 14 16,-3 0-16-16,2 0 2 15,2 0 0-15,0 0-11 16,1 0 18-16,-2 0-7 16,-3-2 0-16,1-3 7 15,-3 1-16-15,2-2 9 0,-2 0 0 16,-3 1-8 0,-3-1 18-16,-1 6-10 0,-4-3 0 15,-2 3 9-15,-3-2-10 16,-6 1 1-16,-4 1 0 15,-5 0-9-15,-8-2 15 16,-7 2-6-16,-8 0 0 16,-7 0 14-16,-5 0-26 15,-4 0 12-15,0 0-16 16,0 0-4-16,-13 0-149 16,-17 2 11-16,-14 4-264 15</inkml:trace>
  <inkml:trace contextRef="#ctx0" brushRef="#br0" timeOffset="159691.9048">16679 7461 478 0,'0'0'161'0,"0"0"-134"15,0 0-9-15,0 0 61 16,0 0-18-16,0 0 1 16,21 6-45-16,7-6 29 15,10 0 12-15,13 0-43 16,12 0 14-16,12 0 9 16,16-3-25-16,10-5 24 0,10 1-37 15,2 0 0 1,-1 1 0-16,3 1 9 0,-6-1-9 15,-6 1 0-15,-3 2 6 16,-12-1-17-16,-8 1 11 16,-8 0 0-16,-11-1-3 15,-6 1 3-15,-6 3 0 16,-5-3 0-16,-3 0 13 16,-5 2-14-16,-5-2 1 15,-2-1 0-15,-5 4-14 16,-3-3 28-16,-1 3-14 15,-4 0 0-15,0 0-13 16,-7 0-69-16,-6 7-139 16,-3-4-370-16</inkml:trace>
  <inkml:trace contextRef="#ctx0" brushRef="#br0" timeOffset="161267.6015">16681 8090 892 0,'0'0'188'0,"0"0"-155"16,0 0 6-16,0 0 7 16,0 0-24-16,0 0 0 15,0 0-14-15,-8 80 3 16,7-43 10-16,-1-1-12 15,0 0 11-15,-1-5-10 16,2-5-1-16,1-4 2 16,-1-8-6-16,1-5-5 0,0-5 3 15,0-4 17 1,0 0 3-16,0 0 17 0,0-20-9 16,0-9-17-16,0-6-6 15,-3-3-8-15,3-1 1 16,-2-6 12-16,2 2-22 15,0 2 9-15,0 2 0 16,5 8-11-16,5 6 7 16,1 8 4-16,0 8 0 15,4 2 3-15,-1 2-13 16,4 4 10-16,1 1 0 16,-2 0-11-16,1 4 5 15,-2 10 6-15,-2 3 0 16,-6 5 5-16,-3 2-9 15,-5 4 4-15,0 3 0 0,-3-1 0 16,-9-1 13 0,-3-3-2-16,1-4-7 0,1-4 3 15,3-4 2-15,0-4-9 16,2-3 1-16,3-1-10 16,2-3 9-16,3-3-12 15,0 0-44-15,0-6-83 16,9-14-324-16</inkml:trace>
  <inkml:trace contextRef="#ctx0" brushRef="#br0" timeOffset="161655.2296">17079 8043 863 0,'0'0'147'0,"0"0"-100"15,0 0-19 1,0 0 39-16,0 0-28 0,0 0-25 16,-45 75 11-16,37-42-19 15,6 2 26-15,2-5 1 16,0-1-28-16,0-5 0 16,8-4-5-16,7-3 7 15,8-6-22-15,4-7-36 16,5-4-194-16,-3-4-548 15</inkml:trace>
  <inkml:trace contextRef="#ctx0" brushRef="#br0" timeOffset="162206.0008">17353 8111 884 0,'0'0'35'0,"0"0"-35"16,0 0 0-16,0 0 42 15,0 0 67-15,0 93-88 16,0-66 43-16,0-1-30 16,0 3 49-16,0-2-32 15,0-4-49-15,0-3 10 16,0-5 11-16,0-8-17 15,0 0-6-15,0-7 3 0,0 0 2 16,0-4 42 0,0-19-20-16,-1-3-22 0,-1-7-5 15,2-3 7-15,0-1-7 16,0-3 0-16,0-2 6 16,0 2-10-16,0 3 4 15,8 7 0-15,4 8-7 16,-2 7 6-16,2 7 1 15,-3 2 0-15,0 3 1 16,-1 3-14-16,3 0 13 16,0 0 0-16,1 9-7 15,1 5 8-15,-1 5-1 16,-2 3 0-16,-1 1 1 16,-2 5-7-16,-2 0 6 0,-1 2 0 15,-1-1-2-15,-3-3 10 16,0-2-8-16,0-2 0 15,0-3 7-15,0-2-10 16,0-4 3-16,-3-6-4 16,-1-3-89-16,0-4-147 15,-4 0-191-15</inkml:trace>
  <inkml:trace contextRef="#ctx0" brushRef="#br0" timeOffset="162370.0912">17399 8226 516 0,'0'0'18'0,"0"0"-18"16,0 0-14-16,0 0-201 15</inkml:trace>
  <inkml:trace contextRef="#ctx0" brushRef="#br0" timeOffset="163167.8166">17438 8280 935 0,'0'0'78'0,"0"0"-48"15,0 0 13-15,0 0 1 16,0 0-25-16,0 0-19 15,99-61-180-15,-65 49-93 16</inkml:trace>
  <inkml:trace contextRef="#ctx0" brushRef="#br0" timeOffset="163899.6624">17925 8110 925 0,'0'0'96'0,"0"0"-48"0,0 0 21 15,0 0-19-15,0 0-30 16,0 0-20-16,0 29 0 16,4-5 18-16,1-1-10 15,-2 1 40-15,-2-3-28 16,-1-2-10-16,2-4 15 15,-2-4-24-15,0-5 7 16,0-3-6-16,4-3 2 16,-4 0-4-16,0 0 17 15,0 0-4-15,0-11 55 16,0-10-68-16,-4-1 0 16,-4-5-4-16,4-1 15 0,-1-4-11 15,4 0 0 1,1 1 4-16,0 1-7 0,0 5 3 15,1 5 0-15,11 6-6 16,3 4-4-16,0 5 7 16,4 2-11-16,-5 3 7 15,4 0 2-15,-4 0-6 16,3 3 11-16,-2 9 0 16,1-1-3-16,0 2 3 15,-3 2-2-15,0-1 6 16,-2 5-2-16,-1 1-2 15,0 0 0-15,-1 3 2 16,-4-1 0-16,-2 0 10 0,-2-2 3 16,-1 0-3-16,0-2 0 15,0-1-8-15,0-3-4 16,0-5 0-16,0-1 9 16,0-6-20-16,0-2 2 15,5 0-90-15,2-4-81 16,2-18-216-16</inkml:trace>
  <inkml:trace contextRef="#ctx0" brushRef="#br0" timeOffset="164632.6668">18480 7977 736 0,'0'0'283'15,"0"0"-283"-15,0 0 5 16,0 0 10-16,0 0 63 16,0 0-33-16,32 73 26 15,-24-45-9-15,-2 4-43 16,-2-1 4-16,-1 1 22 15,-1-1-23-15,-2-3 1 0,0-3-19 16,0-6-3 0,1-5 9-16,1-7-10 0,-1-3 0 15,-1-4-1-15,0 0 17 16,0 0-11-16,0-8 6 16,0-11-9-16,0-6 6 15,0-3-8-15,-6-2 0 16,0-4-1-16,0-2 5 15,-1 2-4-15,4 3 0 16,1 4 4-16,2 4-9 16,0 0 5-16,0 5 0 15,2 5-1-15,7 3-1 0,3 1 1 16,1 1 1 0,7 3-2-16,-3 2-7 0,-2 3-3 15,1 0 0 1,-2 0 10-16,-3 6-10 0,-4 7 7 15,-6 4 5-15,-1 2-11 16,0 0 0-16,-11 1 11 16,-1-3 0-16,4-3-1 15,4-3 4-15,4-3-3 16,0-4 0-16,0 2 4 16,9-2-17-16,4 2 6 15,3 0-21-15,-2 2 14 16,-3-1-7-16,-4 2 15 15,-5 4-3-15,-2 1-5 16,0 2 13-16,0 4-6 0,-5-1 7 16,-7-1 0-1,-1 0 6-15,0-4 0 0,0-3 11 16,3-2-10-16,-1-5 0 16,8 1-4-16,0-5-6 15,0 0-149-15,3 0-270 16</inkml:trace>
  <inkml:trace contextRef="#ctx0" brushRef="#br0" timeOffset="165376.5983">18581 7974 772 0,'0'0'160'0,"0"0"-152"16,0 0-2-16,0 0 123 16,0 0-82-16,21 89 42 15,-12-54-54-15,-2 5-11 16,-2 0 3-16,-1-2 8 15,-1-2-32-15,-1-3 23 16,-2-8-15-16,0-3-10 16,0-5 15-16,0-8-16 15,0-2 0-15,0-6 14 16,0-1-9-16,0-2 45 16,0-18-10-16,-6-9-33 0,-3-6-4 15,-2-5-3-15,4-3 0 16,-1-5-3-16,2 0 5 15,4 0-2-15,2 6 0 16,0 5 10-16,4 6-18 16,14 7 8-16,4 5 0 15,3 6-6-15,2 4-13 16,-2 5 19-16,0 4 0 16,-1 0-7-16,1 0 3 15,-3 15 4-15,-5 3-3 16,-4 3-7-16,-9 5 12 15,-4 1-2-15,0 4 0 16,-10 2 4-16,-8 0-8 0,-5-4 4 16,3-4 0-1,-1-4 1-15,5-9 8 0,5-1-7 16,4-8-2-16,3-3-6 16,3 0-26-16,1-6-111 15,0-13-357-15</inkml:trace>
  <inkml:trace contextRef="#ctx0" brushRef="#br0" timeOffset="165672.2914">19170 7928 707 0,'0'0'209'16,"0"0"-204"-16,0 0 65 16,0 0 74-16,0 0-86 15,0 0-8-15,-63 67-7 16,56-37-13-16,-3 2 21 16,5 1-29-16,2 1-8 15,3-1-7-15,0-3-1 16,0-3-6-16,9-6 0 15,9-6-12-15,3-8-97 0,1-7-300 16</inkml:trace>
  <inkml:trace contextRef="#ctx0" brushRef="#br0" timeOffset="166406.0986">19373 7939 805 0,'0'0'115'0,"0"0"-83"0,0 0 63 16,0 0-4-16,0 0-62 16,0 0-12-16,1 6-10 15,5 10 33-15,0 4-15 16,-1 5-1-16,-4 4 33 15,-1 3-39-15,0 1 10 16,0-1 6-16,2-3-28 16,0-3 20-16,2-3-22 15,-3-7-3-15,1-6 17 16,-1-3-18-16,1-7 0 16,-2 0 5-16,0 0-3 15,0-5 23-15,0-14 6 16,0-6-25-16,0-4-2 15,0-3-4-15,0-3 0 16,0-2-4-16,-3-1 4 16,0 1 0-16,-1 5 0 15,4 3 0-15,0 4-11 0,0 4 10 16,0 5 1-16,14 3-4 16,0 4-25-16,2 4 25 15,0 5-3-15,1 0-12 16,-2 0 15-16,0 10-5 15,-5 5 5-15,-4 3 0 16,-3 2-6-16,-3 1 10 16,0 1 0-16,-10-3 0 15,-1-2-9-15,2-4 9 16,2-4 0-16,7-3-2 16,0-1 4-16,0-3-2 15,7 0 0-15,10-2 3 0,3 5-7 16,0 1-11-16,-4 0-12 15,-7 4 22-15,-1 1-8 16,-8 1 10-16,0 4-2 16,0 3 5-16,-12 2 1 15,-6-1 8-15,-2 4 30 16,-2-3-7-16,6-1-29 16,1-5 22-16,7-5-25 15,7-3 0-15,1-5-6 16,1-2-32-16,20 0-73 15,5-21-263-15</inkml:trace>
  <inkml:trace contextRef="#ctx0" brushRef="#br0" timeOffset="166677.3346">19734 7914 702 0,'0'0'260'0,"0"0"-155"0,0 0-19 16,0 0-36-16,0 0-6 0,0 0 36 16,67 28-51-1,-47-9-7-15,-1 3 8 16,-3 7-23-16,-5 4 18 16,-5 6-25-16,-6 1 2 0,0 1-5 15,-9 4 18-15,-15-6-15 16,-8 2 0-16,-3-3-17 15,-11-2-90-15,-2-5-294 16</inkml:trace>
  <inkml:trace contextRef="#ctx0" brushRef="#br0" timeOffset="167994.0449">17626 7933 460 0,'0'0'247'15,"0"0"-182"-15,0 0 73 16,0 0-11-16,0 0-80 16,0 0-10-16,0 0-18 15,32 4-15-15,-13 13 10 16,1 7 16-16,2 7 6 15,-4 7-35-15,-2 5 4 0,-1 7 10 16,-8 4-12-16,-5-2 0 16,-2 1 4-16,-7-3-2 15,-13 3 6-15,-11-2-11 16,-7 0-46-16,-6-5-118 16,-4-8-203-16</inkml:trace>
  <inkml:trace contextRef="#ctx0" brushRef="#br0" timeOffset="170862.1104">17203 8400 835 0,'0'0'83'16,"-100"2"-59"-16,80-2 4 15,17 0 4-15,3 0 87 16,23 0-90-16,23 0-21 15,35 0-8-15,30 0 5 16,35-7 7-16,34-7 3 16,33-6-15-16,26-8 0 15,4-2-3-15,3 1 12 16,-17 2-9-16,-17 6 0 16,-24 5-26-16,-31 2 16 15,-39 5-34-15,-43 4-2 0,-37 2 19 16,-33 2-65-1,-12-3 22-15,-37 0 70 0,-29-1 44 16,-30 0-44-16,-30 3-5 16,-28 2 5-16,-18 0-3 15,-15 10 16-15,-9 7-8 16,4 2-5-16,10 3-4 16,27-2 4-16,25 1 7 15,35-3 11-15,38-6 29 16,31-6-20-16,32-6-9 15,24 0-18-15,55-14 0 16,58-21 48-16,62-15 12 16,48-10-33-16,40-3-14 15,16 4 5-15,-2 12-26 16,-21 14 8-16,-49 14-132 0,-61 16-125 16,-72 3-388-16</inkml:trace>
  <inkml:trace contextRef="#ctx0" brushRef="#br0" timeOffset="171570.7529">17622 8861 1101 0,'0'0'79'0,"0"0"-55"0,0 0-13 15,0 0-4-15,0 0-7 16,0 0 0-16,-11 95 24 15,8-44-11-15,1-2-10 16,2 1 27-16,0-5-25 16,0-8 10-16,0-12-1 15,0-13-4-15,0-7-4 16,0-5 10-16,0-3-5 16,0-23 87-16,0-13-78 15,0-12-6-15,0-1-14 16,0 3 0-16,5 0-6 15,9 8 5-15,1 10 1 0,4 8 0 16,2 9-2-16,-2 8-13 16,-2 6 15-16,1 0-9 15,-5 6-1-15,0 16-7 16,-4 1 17-16,-8 2-1 16,-1 3 7-16,-1 0-18 15,-21 0 12-15,-6-5 0 16,4-4-5-16,3-5 9 15,9-7-4-15,8-6 0 16,4-1-106-16,0 0-49 0,14-10-207 16</inkml:trace>
  <inkml:trace contextRef="#ctx0" brushRef="#br0" timeOffset="171858.6119">18051 8930 840 0,'0'0'67'0,"0"0"-44"0,0 0 52 16,0 0-8 0,0 0-1-16,0 0-42 0,-68 27-14 15,65-8-4-15,0 2 13 16,3 3-10-16,0 3 21 15,0 1-4-15,0 5-2 16,3 1-24-16,10-1 0 16,7-1 1-16,2-2 8 15,8-10-8-15,4-9-1 16,5-9-68-16,-2-2-165 16,-5-13-426-16</inkml:trace>
  <inkml:trace contextRef="#ctx0" brushRef="#br0" timeOffset="172400.5733">18436 8936 242 0,'0'0'849'0,"0"0"-793"16,0 0-40-16,0 0 48 16,0 0-47-16,0 0-5 15,0 33-1-15,0-5-7 16,0 3 21-16,0 0-17 16,0-3 11-16,2 0 11 15,1-3-29-15,0-8 11 0,-2-6-12 16,1-7 14-16,-1-4-14 15,-1 0 6-15,0-8 10 16,0-18 42-16,0-8-53 16,-1-5-5-16,-2 0 0 15,3 0 7-15,0 1-6 16,0 2-1-16,0 4 0 16,1 9-11-16,10 5 14 15,2 9-3-15,-1 2 0 16,0 4 4-16,3 3-16 15,0 0 11-15,-2 0 1 16,2 12-5-16,-1 7-1 16,-1 4 6-16,-3 5 0 0,-2 5 7 15,-5 1-17 1,-3-1 13-16,0-2-3 0,-2-2 4 16,-5-5 5-16,-1-2-9 15,3-5 0-15,-1-6-69 16,0-8-136-16,-4-3-263 15</inkml:trace>
  <inkml:trace contextRef="#ctx0" brushRef="#br0" timeOffset="172545.3876">18490 9078 345 0,'0'0'687'16,"0"0"-614"-16,0 0 18 0,0 0 33 15,0 0-66-15,0 0-42 16,62-29-16-16,-26 22-45 15,-3-1-121-15,-6-2-332 16</inkml:trace>
  <inkml:trace contextRef="#ctx0" brushRef="#br0" timeOffset="173081.0408">18803 8897 958 0,'0'0'103'0,"0"0"-69"16,0 0-2-16,0 0 26 16,0 0-49-16,0 0 22 15,12 47 21-15,-3-21-29 16,-2 1 3-16,1 1 12 15,-3 0-17-15,-1-2 15 16,-2-4-10-16,-2-5-22 16,0-4 11-16,0-7-7 15,0-3-8-15,0-3 31 16,0-2-21-16,0-17 49 16,0-7-59-16,0-4 12 15,0-2-25-15,0-2 23 0,0 1-10 16,0 4 0-16,0 2-6 15,8 8-2-15,0 4 8 16,2 1-3-16,5 4-11 16,-2 3 15-16,5 2-1 15,-1 2 0-15,1 3 7 16,2 0-19-16,0 0 12 16,-2 12 0-16,0 5-12 15,-3 5 12-15,-5 5 0 16,-1 4-10-16,-6-1 26 15,-3 2-14-15,0-6-2 16,0 0 4-16,0-8-8 0,0-4 4 16,0-5-67-1,0-9-107-15,0 0-276 0</inkml:trace>
  <inkml:trace contextRef="#ctx0" brushRef="#br0" timeOffset="173729.7884">19240 8836 898 0,'0'0'114'0,"0"0"-9"0,0 0-2 16,0 0-9-16,0 0-41 16,0 0-42-16,29 8 5 15,-16 9 17-15,-3 5-29 16,1 1 22-16,-1 4-9 15,-1 4-16 1,-1-3 28-16,-3-3-13 0,1-3 2 16,-1-5-18-16,-5-5 17 15,3-7-19-15,-1-2 2 16,-2-3 0-16,0 0 6 16,0-11 7-16,0-9-13 15,0-8 0-15,0-2 14 16,-2-3-30-16,-4-1 16 15,-2 3-4-15,4-1-15 16,3 3 6-16,1 5 13 16,0 5 0-16,0 2 2 0,13 3-19 15,2 3 17-15,3 1 0 16,6 3-12-16,-5 3 12 16,0 3 0-16,-3 1 0 15,-5 0 9-15,-5 14-19 16,-6 5 10-16,0 2-2 15,0 3-12-15,-10-1 14 16,0-3 0-16,2-4 0 16,7-2 13-16,1-6-30 15,0-2 11-15,10-6-20 16,9 4 22-16,1-1-36 16,-1 1 23-16,-3 2 0 15,-3 2-15-15,-7 3 23 16,-5 3 6-16,-1 4-11 0,-3 6 3 15,-14-2 22-15,-5 3 20 16,1-2 11-16,3-3-29 16,5-6 17-16,6-3-30 15,5-5-5-15,2-6-9 16,5 0-157-16,14-17-171 16</inkml:trace>
  <inkml:trace contextRef="#ctx0" brushRef="#br0" timeOffset="173981.0592">19770 8761 772 0,'0'0'367'0,"0"0"-322"16,0 0-30-16,0 0 126 15,0 0-90-15,80 38-19 16,-56-12 6-16,-2 6-28 15,-5 2-9-15,-5 7 12 16,-9 5-9-16,-3 2 9 16,-9 5-13-16,-23 0 0 15,-8 1-6-15,-9 0-33 16,-5-4-64-16,-5-7-83 16,-1-11-327-16</inkml:trace>
  <inkml:trace contextRef="#ctx0" brushRef="#br0" timeOffset="174352.314">17719 9797 1055 0,'0'0'85'0,"0"0"-67"16,0 0-10-16,0 0 81 15,0 0-6-15,109-23-75 16,0-5 14-16,32-4-11 15,22-3 1-15,16-1-5 16,-2 3-7-16,-1 7 0 16,-15 6 2-16,-16 3-2 15,-21 5-21-15,-24 6-84 16,-27 2-117-16,-21 1-108 16</inkml:trace>
  <inkml:trace contextRef="#ctx0" brushRef="#br0" timeOffset="174558.1934">18503 9892 852 0,'0'0'165'15,"0"0"-165"-15,139-18-2 16,-54-7 2-16,21-3 23 0,13-2-23 15,14-1-5-15,10-8-174 16,-4-2-408 0</inkml:trace>
  <inkml:trace contextRef="#ctx0" brushRef="#br0" timeOffset="179552.8134">9827 7113 592 0,'0'0'85'0,"0"0"-72"16,0 0 9-16,0 0 30 15,0 0 13-15,0 0 23 16,0 0-72-16,0 0 2 0,64-23 23 16,-46 23-32-1,4 0 21-15,7 0 7 0,11 0-25 16,12 0 27-16,15-1-37 16,11-4 7-16,14-5-8 15,14 0 6-15,7-1-7 16,7-2 0-16,-2 6 7 15,-6 5-20-15,-5 2 17 16,-7 0-4-16,-8 0 0 16,-1 0 12-16,3 4-12 15,-1-1 0-15,-3-1 0 16,-1-2-6-16,-7 0 10 16,3 0-4-16,-5-2 0 15,1-2 12-15,-6 1-22 16,-6 3 10-16,-4-3 0 15,-9 3-4-15,-5-3 13 16,-6 3-9-16,-9-1 0 0,-7 1 7 16,-8 0-5-16,-7-1-2 15,-5 1 0-15,-6 0-1 16,1 0 6-16,-4 0-5 16,0 0 0-16,0 0 6 15,0 0-16-15,0 0 9 16,0 0-15-16,0 0-1 15,0 0-86-15,0 0-30 16,-7 0-67-16,-8 0-348 16</inkml:trace>
  <inkml:trace contextRef="#ctx0" brushRef="#br0" timeOffset="181527.5997">8016 9378 491 0,'0'0'219'0,"0"0"-169"15,0 0-46-15,0 0 42 16,0 0 35-16,0 0-24 16,-13 0 43-16,13 0-48 15,3 0-49-15,13 0 15 16,8 0-10-16,4 0 14 0,6 0-2 15,4 4-8-15,4-1 2 16,3-2-8-16,2 1 3 16,4-1 9-16,1-1-12 15,2 0 5-15,-1 0-11 16,1-11 12-16,0-6 1 16,1-3-4-16,-4-2-8 15,9-3 21-15,2-3-14 16,-1 0-5-16,2-2-3 15,-5 3 11-15,-3 1-21 16,2 2 10-16,-2 0 0 16,0-1-2-16,-1 1 16 15,-1-2-14-15,-3 0 0 16,-2-2 12-16,-5-3-12 0,-1 2 0 16,-2-3 0-16,0 1 20 15,-2-3-18-15,2-2-2 16,4 0 6-16,0-1 6 15,3-1-13-15,-2-1 1 16,3 0 0-16,0 0-11 16,-1 3 20-16,4 0-9 15,-5 0 0-15,3 2 3 16,-6 2-3-16,-3 0 0 16,0-4 0-16,-3-2-6 15,-1-1 8-15,0-3-2 16,-3-1 0-16,1 4 11 15,0-1-15-15,0 2 4 0,2 2 0 16,0 0-5-16,-2 0 5 16,-1 0 0-16,-1 0-13 15,-6 1 35-15,1 2-24 16,-3 0 2-16,0 5 0 16,-5 1-6-16,-1 6 8 15,-2 2-2-15,-2 4 4 16,-2-1 8-16,0 3-12 15,-3 4 0-15,-3 1 3 16,0-1 3-16,-1 1 7 16,0 5-12-16,0-3-1 15,-1 3 11-15,-1 0-24 0,-3 1 13 16,2 2 0 0,-2 0-2-16,0 0 2 0,3 0-8 15,2 0-37-15,3 0-148 16,-4 0-64-16,-4 2-367 15</inkml:trace>
  <inkml:trace contextRef="#ctx0" brushRef="#br0" timeOffset="185982.0138">7680 8969 712 0,'0'0'109'0,"0"0"-78"16,0 0-31-16,0 0 77 16,0 0 13-16,0 0-23 0,0 0 21 15,24 0-49 1,-7 0-8-16,5 0 10 0,1 0-41 15,5 0 33-15,3 0-21 16,5-8-8-16,7 0 19 16,2-1-23-16,6-4 1 15,4 0 3-15,0 1 4 16,-1-3-8-16,1-1 0 16,-1 1 11-16,-1-1-17 15,-3 0 6-15,0-1 0 16,-2 0-4-16,-3 0 16 15,-1 1-12-15,-3 1 0 16,-1-1 10-16,1 1-19 16,0-2 9-16,4-2 0 15,2 0-1-15,4-1 9 16,0 0-8-16,-2-4 0 0,0-1 0 16,1-1 0-16,3-5 0 15,5 0 0-15,2-1-7 16,3-2 4-16,-1-2 3 15,0-1 0-15,-3-4 8 16,-2 3-13-16,-1-1 5 16,-3 0 0-16,1 1-3 15,-2 1 11-15,0 3-8 16,-4-1 0-16,-1 4 6 16,-5 2-6-16,1 0 0 15,2-2 0-15,3 0-4 16,3-4 14-16,1-1-13 15,1 0 3-15,-2 0 0 0,0 0-12 16,-2 1 17-16,-3 2-5 16,-1 1 0-16,-6 5 3 15,-5 4-3-15,-5 2 0 16,-4 0 4-16,-3 1 8 16,-1 0-7-16,1-3-5 15,2 4 1-15,-8 0 17 16,4 2-18-16,-8 5 0 15,-5 7 11-15,-5 2-23 16,-2 3 12-16,0 0-1 16,0 0-15-16,0 0 3 15,0 0 6-15,0 3-74 0,-11 17-40 16,-9 1-70 0,-7-2-311-16</inkml:trace>
  <inkml:trace contextRef="#ctx0" brushRef="#br0" timeOffset="197289.4319">782 12041 658 0,'0'0'118'16,"0"0"-37"-16,0 0-7 15,0 0 55-15,0 0-37 16,0 0-48-16,0 0 2 0,-3 0-44 16,3 0 15-1,0-2 9-15,9-8-22 0,12-1 24 16,4-2-28-16,8-2 11 16,3-3-16-16,1 2 18 15,2 0-19-15,-5 4 6 16,-1 5-113-16,-9 7-22 15,-14 0-156-15,-8 2-119 16</inkml:trace>
  <inkml:trace contextRef="#ctx0" brushRef="#br0" timeOffset="197546.678">809 12238 622 0,'0'0'125'0,"0"0"-109"0,0 0 41 16,0 0 41-16,0 0 14 16,0 0-64-16,31-8-44 15,-7-1 64-15,6-3-47 16,-2 0-16-16,3 0 0 16,-2 0 4-16,-1-1-12 15,-7 1 3-15,-3 2-51 16,-6-2-55-16,-3 3-133 15,-8-4-23-15,-1-1-232 16</inkml:trace>
  <inkml:trace contextRef="#ctx0" brushRef="#br0" timeOffset="197883.6304">816 11787 761 0,'0'0'111'0,"0"0"-102"16,0 0-7-16,0 0 82 15,0 0-53-15,0 0-3 16,54-14 30-16,-18 9-48 16,5 0 27-16,0 3-37 15,-2 2 7-15,-1 0-13 0,-4 12 6 16,-2 7 0-16,-4 5-5 15,-7 7 15-15,-6 8-10 16,-9 5 0-16,-6 2 0 16,0 6 14-16,-12 0-1 15,-10 0-2-15,-5 1 9 16,-3-3-11-16,2-3 0 16,-2-2-9-16,-3 1-9 15,-2-2-52-15,-15-1-365 16</inkml:trace>
  <inkml:trace contextRef="#ctx0" brushRef="#br0" timeOffset="219964.7302">7355 10977 181 0,'0'0'79'16,"0"0"-56"-16,0 0-18 16,0 0 52-16,0 0-5 15,0 0-4-15,0 0-25 16,0 0-8-16,2-22 1 15,-2 20 5-15,0 1-21 16,0 1 7-16,0 0 1 16,0 0-16-16,0 0-7 15,0 0-170-15,0 0-74 16</inkml:trace>
  <inkml:trace contextRef="#ctx0" brushRef="#br0" timeOffset="220657.2677">7355 10977 110 0,'-26'-22'169'15,"16"22"-128"-15,-4 0-41 16,3-2-46-16,-1 1 33 16,5 1-9-16,1 0 22 15,0 0 12-15,1 0-7 16,-2 0 38-16,4 0 20 15,3-2 47-15,0 0 5 0,0 2-12 16,0-1-14 0,0 0-6-16,0 1-36 0,0-2 33 15,0 0-61-15,3-1 4 16,13-1-8-16,5-3 4 16,2 2-19-16,2 1 0 15,2-1 18-15,1 2-10 16,-1 2-8-16,1 0 0 15,-4 1-10-15,-1 0 18 16,-6 0-8-16,-5 0 0 16,-4 0 0-16,-5 0-21 15,-3 0 21-15,0 0 0 16,0 0-18-16,-6 1 41 16,-8 0-14-16,-5-1-9 0,-2 3 17 15,-4-3-20-15,-4 5 4 16,-2-2-1-16,-3 0 3 15,-1 0 17-15,1-1-18 16,7-2 16-16,0 1 2 16,2-1 5-16,4 0-22 15,5 0-1-15,1 0 23 16,9 0-5-16,1 0-20 16,4 0 0-16,1 0 20 15,0 0-27-15,0 2 7 16,0-2 0-16,12 0-11 15,12 0 34-15,4 0-22 16,3 0-1-16,-1 0 19 0,-3-2-16 16,0-1-3-1,-9 3 0-15,-2-2-9 0,-5 1 17 16,-8 1-8-16,0 0 0 16,-3 0-4-16,0 0-9 15,0 0-24-15,-17 0-76 16,-10 5-142-16,-7 1-281 15</inkml:trace>
  <inkml:trace contextRef="#ctx0" brushRef="#br0" timeOffset="229943.6907">2415 11090 247 0,'0'0'87'15,"0"0"-59"-15,0 0 2 16,0 0-27-16,0 0 81 16,0 0-74-16,0 0-5 15,0 0 27-15,-15-23-29 16,15 21 44-16,0 1-6 0,-4 1-9 16,4 0 60-16,0 0-72 15,0 0-13-15,0 0 10 16,0 0-7-16,0 0-10 15,0 0 0-15,0 0 6 16,12 0 6-16,0 0-3 16,7 0-6-16,1 0 11 15,8 0 1-15,9 0-10 16,5 0-4-16,1 0 14 16,6 0-4-16,0-3-11 15,-1 1 0-15,0-3-12 16,0 2 26-16,-1 0-14 15,4-1 0-15,-3 2 5 0,1-4-2 16,3 0-3 0,1 1 0-16,-1-2-5 0,1 1 22 15,-2-1-17-15,0 0 0 16,-1 3 4-16,-3 2-10 16,-3 2 6-16,-3 0 0 15,-4 0-3-15,3 0 20 16,-2 0-6-16,7 0-11 15,2 0 5-15,0 0 2 16,0 0-7-16,-5 0 0 16,1-3-2-16,-4-1 18 15,0 3-16-15,1 1 0 16,0 0 5-16,1 0-22 16,3 0 21-16,0 0-4 0,2 0 0 15,-1 1 11-15,-1 3-11 16,-2-4 0-16,0 0 0 15,-2 0-11-15,-4 0 16 16,0 0-5-16,-5 0 0 16,0 0 12-16,1 0-17 15,1-3 5-15,-2 2 0 16,0 1-7-16,-2 0 13 16,-2 0-6-16,1 0 0 15,-3 0 9-15,2 0-18 16,1 0 9-16,0 0 0 15,1 0-4-15,2 0 17 16,-3 0-13-16,2 0 0 0,0 0 5 16,0 0-9-16,1 0 4 15,0 0 0-15,-1 0-14 16,-1 0 18-16,-4 0-4 16,1 0 0-16,0 0 7 15,4 0-12-15,2 0 5 16,2 0 0-16,0 0-5 15,2 0 11-15,-2 0-6 16,-3 0 0-16,1 0 4 16,-4 4-8-16,-1-1 4 15,-1-1 0-15,-1 1-11 16,-1-2 13-16,-1 0-2 0,0 1 0 16,-1-2 13-16,1 2-18 15,-1-2 5-15,-1 3 0 16,1 0-10-16,1 0 17 15,-2 2-7-15,1-1 0 16,2 2 9-16,0-3-10 16,2 2 1-16,1-1 0 15,0-3-11-15,-1 2 19 16,-2-2-8-16,2 2 0 16,-5-3 6-16,3 1-6 15,-3 2 0-15,7 0 0 16,1 0-3-16,0 1 11 15,3 0-8-15,-1 2 0 0,2-1 10 16,3-1-11 0,-1 0 1-16,2-3 0 0,-5 1-5 15,2-2 16 1,-2 1-11-16,-4-1 0 0,0 0 12 16,1 0-18-16,-3 0 6 15,-3 0 0-15,2 0-5 16,-1 0 22-16,0 0-17 15,1 0 1-15,-2 0 11 16,-1 0-7-16,2 0-5 16,0 0 0-16,-2 0-6 15,2 0 24-15,0 0-18 16,-2 0 0-16,-1 0 8 16,2 0-10-16,-3 0 8 0,1 0-6 15,-3 0 12-15,0 0 0 16,2 0 0-16,-4 0-8 15,3 0 9-15,-2 2-5 16,0 1-8-16,2 0 0 16,0-1-7-16,1 0 22 15,-1-1-15-15,0 1 0 16,-1-2 6-16,-2 0-10 16,2 0 4-16,-4 0 0 15,2 1-2-15,-1-1 19 16,1 0-17-16,2 0 0 15,-1 0 14-15,-1 0-21 16,2 0 7-16,-1 0 0 16,-1 0-5-16,-4 0 18 15,4 0-13-15,-6 0 0 0,2 0 7 16,-4 0-2-16,1 0-5 16,-3 0 0-16,1 0-7 15,-2 0 21-15,-2 0-14 16,0 0 0-16,-2 0 10 15,-1 0-19-15,0 0 9 16,0 0-4-16,0 0-2 16,0 0-191-16,-9 0-142 15</inkml:trace>
  <inkml:trace contextRef="#ctx0" brushRef="#br0" timeOffset="236488.7309">7006 10962 446 0,'0'0'106'0,"0"0"-84"15,0 0-15-15,0 0 60 16,0 0 22-16,0 0-69 16,0 0 25-16,48 0 14 15,-26 0-19-15,-1 0 11 16,5 0-49-16,2 0 45 0,5 0-17 15,1 0-29-15,-1 0 15 16,4 0-16-16,-4 0 0 16,-2 0-2-16,-1 0 12 15,-2 0-10-15,-2 0 0 16,-3 0 8-16,-3 0-13 16,-5 0 5-16,-6 0-6 15,-6 0 6-15,-3 0-94 16,0 0 27-16,0 0 13 15,-15 0 32-15,-3 3 4 16,-6-1-66-16,-1-1 28 16,-6-1 35-16,-3 4-50 15,-3-4 27-15,-4 0-15 16,2 3 59-16,0-3 22 0,3 2 4 16,6-2 21-16,5 0 20 15,7 0-26-15,6 0 53 16,5 0-48-16,3 0-14 15,4 0 65-15,0 0-86 16,0 0-4-16,0 0-7 16,0 0-14-16,0 1 14 15,7 2 8-15,9 0-6 16,5-1 21-16,6 1-4 16,6-3-4-16,6 0 1 15,5 0-4-15,1 0-3 16,-3 0-9-16,-2 0 2 15,-6 0-4-15,-7 0 2 0,-10 0-4 16,-7 0-32-16,-9 0-75 16,-1 0 72-16,-11 0 2 15,-16 3 19-15,-10-3 13 16,-7 3-28-16,-6 1 33 16,-4 0-5-16,4 2 11 15,11-1-6-15,10-2 22 16,13-3-9-16,7 0 29 15,7 0-28-15,2 0 32 16,0 0-5-16,0 0-37 16,0 0-7-16,11 0 3 15,8 0 0-15,5 0 20 0,7 0-20 16,7 1-18 0,5-1-76-16,-1 0-158 0</inkml:trace>
  <inkml:trace contextRef="#ctx0" brushRef="#br0" timeOffset="243485.4474">1972 9815 601 0,'0'0'155'16,"0"0"-64"-16,0 0-37 15,0 0 40-15,0 0-35 16,0 0-14-16,0 0-5 16,0 0-30-16,-82-12-3 15,73 12 44-15,2 0-34 16,1 0 32-16,0 0-24 15,2 0-19-15,2 0 39 16,2 0-45-16,0 0 3 0,0 0-18 16,0 5 15-16,0 8 0 15,0 4-1-15,0 6 9 16,0 1-8-16,2 1 0 16,8 4 0-16,-1-4 7 15,1 0 11-15,-1-3-18 16,2 0 0-16,2-5 22 15,-3-3-23-15,1-3 1 16,-2-4 0-16,-1-3-13 16,0-4 18-16,2 0-5 15,4 0 0-15,4-4-14 16,2-9-70-16,3-3-190 0,-2-3-222 16</inkml:trace>
  <inkml:trace contextRef="#ctx0" brushRef="#br0" timeOffset="243835.3612">2232 9941 827 0,'0'0'151'16,"0"0"-114"-16,0 0 42 16,0 0 10-16,0 0-77 15,0 0 7-15,-44 56-13 16,44-47 12-16,0-1-20 15,5-3 2-15,4-5 0 0,0 0 16 16,4 0-6-16,-1 0-8 16,1-10 3-16,-3-2 15 15,-3-3-13-15,-1 1-7 16,-4 2 0-16,-2-2-13 16,0 3-2-16,-8-1 12 15,-7 4 1-15,0 3 4 16,5 2-15-16,2 3 13 15,1 0 0-15,2 0-22 16,4 4 19-16,1 8-7 16,0 1-37-16,3 2-156 15,15-2-23-15,0-6-366 16</inkml:trace>
  <inkml:trace contextRef="#ctx0" brushRef="#br0" timeOffset="244257.9778">2661 9953 906 0,'0'0'61'16,"0"0"2"-16,0 0 42 15,0 0-48-15,0 0 7 16,0 0-64-16,-10 5-4 16,7 15-15-16,-2 5 26 15,-5 0-7-15,1 3 4 16,-2-3 23-16,1-3-39 0,4-2 12 16,6-6-138-16,0-11-82 15,2-3-298-15</inkml:trace>
  <inkml:trace contextRef="#ctx0" brushRef="#br0" timeOffset="244764.6069">2845 9786 625 0,'0'0'82'0,"0"0"57"16,0 0-40-16,0 0 10 15,0 0-50-15,0 0-49 16,3 11 19-16,-2 10 6 15,5 5-17-15,-3 1 51 16,0 0-61-16,0 0 30 16,-3-1-25-16,5 1-2 15,-4-6 0-15,0-4-11 16,1-5 4-16,0-3-19 16,1-8 12-16,0-1-107 15,2 0-84-15,1-12-155 16</inkml:trace>
  <inkml:trace contextRef="#ctx0" brushRef="#br0" timeOffset="245274.9166">2947 9766 768 0,'0'0'59'15,"0"0"70"-15,0 0-23 16,0 0-8-16,0 0-77 16,0 0 3-16,30 0-27 0,-7-4 3 15,4-1 0 1,-2 5-6-16,-4-2 16 0,-3 2-10 16,-6 0 0-16,-3 0 7 15,-6 0-20-15,0 0 13 16,-2 0 0-16,2 2 12 15,-1 6 3-15,1 1-5 16,-1 2-4-16,1 1 12 16,-2 4 3-16,6-2-21 15,-1 3 2-15,-1 0 10 16,1 0 5-16,0 3-17 16,1 1 0-16,-1-1 16 15,0 1-20-15,1-1 4 16,-4-3 0-16,2 2-12 15,-4-4 19-15,-1-3-7 0,0-2 0 16,0-3 7 0,0 0-12-16,-9 0 5 0,-7-2 0 15,-2 2-2-15,-4-1 19 16,-2-2-17-16,-3-1 0 16,3-1 18-16,0 0-29 15,6-2 11-15,2 3-94 16,7-3-75-16,6 0-201 15</inkml:trace>
  <inkml:trace contextRef="#ctx0" brushRef="#br0" timeOffset="246472.8241">5030 9660 618 0,'0'0'64'0,"0"0"8"15,0 0-30-15,-94 5 46 16,60-2 23-16,1 0-58 15,0 0-3-15,3-1 19 16,3-2-69-16,5 0 57 16,10 0-28-16,4 0-9 15,4 0 21-15,4 0-28 16,0 0-10-16,0 0-3 16,0 0 3-16,0 0-15 15,0 0 12-15,0 0 0 16,0 0-15-16,2 3 29 15,2 3-14-15,2 8 0 16,-2 2 6-16,1 9-12 16,3 2 6-16,-1 6 0 15,0 3-6-15,-1 2 27 0,3 0-21 16,-4 1 0-16,5-1 12 16,-2-3-6-16,1-3-6 15,1-7 3-15,-4-5-3 16,0-3 17-16,0-8-17 15,0-4 0-15,0-2 12 16,-3-3-10-16,0 0 2 16,3-3-4-16,4-9 0 15,2-2-72-15,2-6-113 16,0 2-220-16</inkml:trace>
  <inkml:trace contextRef="#ctx0" brushRef="#br0" timeOffset="246849.1733">5152 9915 757 0,'0'0'106'0,"0"0"-52"15,0 0 41-15,0 0-57 0,0 0 38 16,0 0-33-1,-62 33-41-15,59-20 20 0,3 1-17 16,0-2-5 0,0-2 6-16,12-3 5 0,5-2-11 15,3-3 9-15,1-2-4 16,0 0 9-16,-2-8-14 16,-4-6 0-16,-3-2-3 15,-6-1-50-15,-6 2 32 16,0 1-7-16,0-1-11 15,-18 6 37-15,1 0-17 16,-2 4 10-16,1 5 1 16,8 0-15-16,7 1 20 15,1 11-62-15,2 0-97 16,0 1-69-16</inkml:trace>
  <inkml:trace contextRef="#ctx0" brushRef="#br0" timeOffset="247247.2503">5582 9947 739 0,'0'0'123'0,"0"0"-45"15,0 0 8-15,0 0-24 16,0 0-57-16,0 0 23 16,-14 43-1-16,5-19-27 15,-2-1 17-15,0 0-17 16,3-7 0-16,4-3-5 0,4-9-203 16,0-4-177-16</inkml:trace>
  <inkml:trace contextRef="#ctx0" brushRef="#br0" timeOffset="247660.0137">5785 9679 607 0,'0'0'162'0,"0"0"-65"15,0 0-11-15,0 0-10 16,0 0-49-16,0 0 43 16,3 37-4-16,0-13-42 15,1-1 36-15,2 3-10 16,0-2-49-16,-2 1 31 16,1-4-32-16,-2-2 3 0,3-3-13 15,1-3 10-15,-2-5-40 16,-1-4-103-16,1-4-195 15</inkml:trace>
  <inkml:trace contextRef="#ctx0" brushRef="#br0" timeOffset="248311.6827">5885 9503 207 0,'0'0'610'0,"0"0"-549"16,0 0 8-16,0 0 3 16,0 0 23-16,0 0-86 0,9 0 5 15,10 0 1 1,5 0-15-16,-2 0 0 0,3 0 11 16,-5 0-4-16,-1 0-7 15,-5 0 0-15,-7 0 7 16,-1 0-19-16,-3 3 12 15,-3 5 0-15,0 1 29 16,1 3-28-16,1 4 28 16,-2 1-7-16,2 3-21 15,1 2 34-15,-2 3-33 16,4 1 3-16,-1 2 13 16,3 1-8-16,-2 0-1 15,-1 3-7-15,1-3 11 16,1 1-11-16,0-2-2 15,-3 0 0-15,-2-3-4 0,2-2 17 16,-1-3-13 0,-1-2 0-16,1-8 7 0,-2 0-16 15,0-4 9-15,0-1 0 16,0-2-10-16,0-1 9 16,-9-1 1-16,-8 2 2 15,-3-2 13-15,-3 2-13 16,-4 1-2-16,-6 4-2 15,-5-1-4-15,-4 7-103 16,0 1-81-16,-4 0-365 16</inkml:trace>
  <inkml:trace contextRef="#ctx0" brushRef="#br0" timeOffset="262607.9271">1398 10960 515 0,'0'0'114'0,"0"0"-102"15,0 0-18-15,0 0 6 16,0 0 0-16,0 0 46 15,0 0-26-15,0 0 8 16,-4 0-2-16,11 0 21 0,6 4 119 16,2 0-93-16,8 3-66 15,1 0 28-15,8 3-19 16,6-3 2-16,9 2 20 16,10-3-38-16,10-3 42 15,9-2-42-15,3-1 3 16,3 0 2-16,0 0 11 15,-1 0-16-15,1 0 0 16,-4 0 16-16,-1 0-20 16,2 0 4-16,2 0 0 15,4 0-6-15,-3 0 6 16,1 5 0-16,-4 1-1 16,3 0 16-16,0-4-17 15,-1 1 2-15,-4 0 0 16,-2-2-23-16,-1 2 34 0,-2-3-11 15,0 0 0-15,1 0 14 16,-3 0-20-16,4 0 6 16,3 0 0-16,3 4-5 15,3 4 8-15,0-2-3 16,2 3 0-16,4-2 11 16,6 0-16-16,4-2 5 15,1 0 0-15,-3-3-11 16,-5-2 23-16,-2 0-12 15,-8 0 0-15,-1 0 7 16,-4 0-9-16,-4 0 2 16,3 1 0-16,-4 1-8 0,-3-1 13 15,-1 0-5-15,-1-1 0 16,0 0 1-16,-2 0-5 16,0 0 4-16,-4 0 0 15,-9 0-8-15,-10 0 22 16,-9-1-14-16,-12-2 0 15,-10 0 3-15,-5 3-10 16,-4-1 7-16,-2 1 0 16,0 0 0-16,-7 0-35 15,-11 0 10-15,-6 3-148 16,-3 7-50-16,-4 1-183 16</inkml:trace>
  <inkml:trace contextRef="#ctx0" brushRef="#br0" timeOffset="276472.7919">14758 16223 546 0,'0'0'112'16,"0"0"-18"-16,0 0 112 15,0 0-66-15,0 0-53 16,0 0-33-16,0 0-50 15,0 0 108-15,10 20-69 16,-2-16-23-16,2 1 23 0,2-3-33 16,7-2 9-16,2 0-13 15,5-4 9-15,-1-6-6 16,-3-4-9-16,-8 1 0 16,-8 2 1-16,-6 3 15 15,0 2-16-15,0 3 0 16,-6 3-12-16,-6 0-7 15,-3 2 19-15,3 7 0 16,3 3-6-16,8 0 14 16,1 5-16-16,0 5 7 15,10 5-100-15,5-5-68 16,2-3-430-16</inkml:trace>
  <inkml:trace contextRef="#ctx0" brushRef="#br0" timeOffset="277324.71">15280 16046 718 0,'0'0'163'16,"0"0"-107"-16,0 0 58 0,0 0-3 16,63-74-77-16,-40 64 2 15,1 6-13-15,2 4-3 16,-5 8 0-16,-8 18-20 16,-4 9 5-16,-9 3-8 15,0 1 7-15,-5-2-4 16,-15-3 0-16,-7-4 20 15,-1-5-28-15,1-8 8 16,3-5 0-16,6-10 0 16,10-2 20-16,0 0-20 15,6-4 0-15,2-6 23 16,0 3-24-16,6-1 1 16,10 3 0-16,5 5-8 0,0 0 14 15,3 2-6 1,1 12 11-16,1 3 0 0,3-1 12 15,1 2-23-15,3-2 0 16,0 1-2-16,0 2-5 16,-3-4-168-16,-7-3-559 15</inkml:trace>
  <inkml:trace contextRef="#ctx0" brushRef="#br0" timeOffset="279976.953">18022 15880 721 0,'0'0'83'16,"0"0"-51"-16,0 0 41 15,0 0 14-15,0 0-57 16,0 0 16-16,-3 28 30 16,3 6-53-16,0 5 20 15,0-1-30-15,3 1 17 16,3-3-26-16,2-4 2 15,3-6 12-15,-2-4-17 0,1-8-1 16,-5-4 9 0,-2-7-2-16,-2-3-7 0,-1 0 21 15,0-19 3-15,0-8-2 16,0-2-22-16,0-5 0 16,-13-2-2-16,-1 0 11 15,2-3-9-15,1-4 0 16,5 4 2-16,6 2-7 15,0 6 5-15,1 5 0 16,17 8-12-16,2 6 3 16,5 3 8-16,-1 5 1 15,0 3-16-15,-2 1-7 16,-4 0 23-16,2 7 0 16,-4 8-5-16,-2 2 18 15,-3 2-17-15,-5 3 4 0,-3 2 0 16,-3 5-17-16,0 0 19 15,-12 0-2-15,-7-3 0 16,-1-4 13-16,1-5-15 16,5-5 2-16,4-1 0 15,4-6-18-15,6-4-57 16,0-1-229-16,0 0-307 16</inkml:trace>
  <inkml:trace contextRef="#ctx0" brushRef="#br0" timeOffset="281394.2983">14527 15233 437 0,'0'0'160'0,"0"0"-64"0,-15-79-3 15,15 65-28-15,0 3 92 16,0 7-64-16,0 4-40 15,0 0-24-15,4 4-5 16,7 12-15-16,2 9 44 16,-1 4-36-16,-1 4 37 15,-4 0-50-15,-1 2-1 16,-5-3 0-16,-1-3 12 16,0-4-15-16,0-7 0 15,0-6 15-15,0-6-20 16,0-6 5-16,0 0 0 15,0-10 17-15,0-15-12 0,-4-10-5 16,-5-4 0-16,0-6 11 16,1-4-13-16,4-2 2 15,4 3 0-15,0 4-9 16,0 10 7-16,9 6 2 16,8 7 0-16,1 5 2 15,2 6-18-15,-3 5 16 16,-3 5 0-16,-1 0-14 15,-4 0 26-15,-2 10-22 16,-3 6 10-16,-4 7 0 16,0 3-19-16,0 5 19 15,-7-1 0-15,-6 4-2 16,-3-1 12-16,2-2-10 16,1-3 0-16,2-4-22 15,1-4-26-15,5-5-124 0,0-4-107 16,1-7-401-16</inkml:trace>
  <inkml:trace contextRef="#ctx0" brushRef="#br0" timeOffset="282543.4754">14646 15124 482 0,'0'0'149'0,"0"0"-72"16,0 0 46-16,0 0-22 16,0 0-9-16,0 0-29 15,0 0-22-15,8-54-4 16,-8 59-21-16,0 13-16 16,0 12 33-16,0 5-33 15,-2 7 60-15,1 5-38 16,1 2-9-16,0-3 25 15,0-2-19-15,0-6-18 16,0-9-1-16,0-7 16 0,0-7-19 16,0-10 3-16,0-5 0 15,0 0 10-15,0-18 3 16,0-15-10-16,0-9-3 16,3-8 13-16,0-4-17 15,0-4 4-15,2-2 0 16,0 6-8-16,1 12 8 15,3 9 0-15,4 13 0 16,-1 6 14-16,0 5-19 16,3 4 5-16,0 5 0 15,6 0-16-15,1 15 25 16,2 9-9-16,-6 9 0 16,-2 4 7-16,-8 5-8 0,-7 3 1 15,-1 1 0-15,0-3-8 16,0-2-1-16,0-9-104 15,-7-7-167-15,-10-11-337 16</inkml:trace>
  <inkml:trace contextRef="#ctx0" brushRef="#br0" timeOffset="282686.2942">14734 15238 772 0,'0'0'98'15,"0"0"-98"-15,93-22 11 0,-38 19-31 16,12 2-21-16,13 1-410 16</inkml:trace>
  <inkml:trace contextRef="#ctx0" brushRef="#br0" timeOffset="283646.6112">17904 14962 631 0,'0'0'183'0,"0"0"-107"16,0 0-55-16,0 0-5 16,0 0 97-16,10 82-50 0,-4-50-22 15,2 1 50 1,-2 1-79-16,0-2 29 0,-1-6-10 16,0-3-14-16,-2-7 1 15,-2-8-18-15,1-5 0 16,-2-3 3-16,0 0 10 15,1-11 3-15,-1-13-16 16,0-8 15-16,0-2-17 16,0-4 2-16,-1-5 0 15,-7-1-10-15,-2-2 13 16,2 0-3-16,3 4 0 16,3 5 19-16,2 8-29 15,0 9 10-15,0 8 0 16,0 5-16-16,5 4 16 15,2 3 0-15,3 0-1 0,-1 21 0 16,-1 5-7 0,-2 6 8-16,0-2 0 0,-5-1-13 15,4-5 18-15,1-7-5 16,6-3 0-16,7-7 6 16,5-6-29-16,9-1 19 15,6 0-6-15,-1-5 1 16,2-2-16-16,-10 2 25 15,-15 4 0-15,-8 1 3 16,-7 0-19-16,-8 18 10 16,-17 3 6-16,-8 6 30 15,-3 0-23-15,8 0 16 0,4-1-19 16,6 0 15 0,9-1-26-16,6-1 7 0,3-1-45 15,0-7-135-15,3-9-434 16</inkml:trace>
  <inkml:trace contextRef="#ctx0" brushRef="#br0" timeOffset="284713.7054">18104 16116 271 0,'0'0'563'0,"0"0"-447"0,0 0 36 15,0 0-92 1,0 0 3-16,0 0-61 0,35-60 7 16,-9 36-3-16,-6 2 3 15,-6 2-9-15,-8 3 9 16,-6 5 1-16,0 1 25 16,-6 5-14-16,-10 4-20 15,-4 2 29-15,-2 0-17 16,5 10-11-16,1 1-1 15,8 2 23-15,5-3-31 16,3 2 7-16,0-1 0 16,19-1-12-16,12-3 12 15,9-6-88-15,5-1-259 16</inkml:trace>
  <inkml:trace contextRef="#ctx0" brushRef="#br0" timeOffset="285227.0791">18685 15925 1021 0,'0'0'161'0,"0"0"-59"16,0 0-58-16,0 0 5 15,0 0-45-15,0 0 7 0,-73 50-11 16,69-19 18-1,4-3-17-15,0-1-1 0,5-4 0 16,8-8 1 0,4-3 13-16,3-10-14 0,2-2 0 15,4-4 15-15,-3-18-4 16,-4-6-11-16,-3-2 0 16,-11-7-4-16,-5-4 10 15,-1 1-6-15,-19 1 0 16,-10 3 14-16,0 4-27 15,-4 0 13-15,2 4 0 16,5 2 1-16,9 3 6 16,10 1-7-16,8 1 0 15,0 2 7-15,16-1-12 16,14 2 5-16,3 0 0 16,4 3-18-16,0 6 31 0,-4 4-13 15,-3 5 0-15,-9 0 11 16,-8 5-23-16,-6 15 12 15,-7 5 0-15,0 5-21 16,-17 5 43-16,-7 2-22 16,1 1 0-16,1-1 16 15,4 1-19-15,8 1 3 16,4-5-161-16,1-4-345 16</inkml:trace>
  <inkml:trace contextRef="#ctx0" brushRef="#br0" timeOffset="287219.9796">14746 17481 1006 0,'0'0'78'0,"0"0"-61"16,0 0 58-16,0 0 78 15,0 0-107-15,0 0-45 16,0 0 24-16,-1-53-25 16,4 45 0-16,-2 4 5 15,-1 4-14-15,0 0 23 16,0 0-13-16,-11 7 1 15,-2 8 13-15,1 1-7 0,6-4-8 16,6 0 0 0,0-2-12-16,0-3 10 0,21-4-28 15,6-3-137-15,3-3-282 16</inkml:trace>
  <inkml:trace contextRef="#ctx0" brushRef="#br0" timeOffset="287640.9138">14986 17287 264 0,'0'0'798'0,"0"0"-739"16,0 0-57-16,0 0 58 0,0 0-33 15,0 0-6-15,104-19-21 16,-81 39 14-16,-10 8-19 15,-5 3 5-15,-8 2 0 16,0 1-3-16,-11-1 14 16,-11-5-11-16,-2-8 0 15,2-6 6-15,4-11-2 16,2-3 0-16,4 0-4 16,5-14 0-16,3-3-38 15,4 0 27-15,0 2 5 16,0 8-9-16,9 1 9 15,3 4 6-15,3 2 0 16,0 0-10-16,1 0 27 0,1 11-10 16,-1 3 12-16,1 3-16 15,0-1 33-15,3 1-32 16,-3-3 1-16,1-1-5 16,1-1 8-16,-2-4-17 15,3-6-138-15,-3-2-270 16</inkml:trace>
  <inkml:trace contextRef="#ctx0" brushRef="#br0" timeOffset="287866.0185">15437 17305 847 0,'0'0'259'16,"0"0"-190"-16,0 0 13 15,0 0-17-15,0 0-56 16,0 0 0-16,0 45 10 16,9-21-12-16,2 2-3 15,1 2 5-15,2-2-9 16,-2 1 0-16,-3 1-120 16,-2-8-303-16</inkml:trace>
  <inkml:trace contextRef="#ctx0" brushRef="#br0" timeOffset="288971.5883">18201 17210 877 0,'0'0'90'15,"0"0"-59"-15,0 0 1 16,0 0 86-16,0 0-52 16,0 0-18-16,23 12 43 15,-11-12-47-15,2-5-26 16,-7-5 1-16,-2 1-3 16,-2-1-16-16,-3 3 0 0,0 2 12 15,0 2-10-15,0 3-2 16,0 0 0-16,0 0-6 15,-6 1 17-15,-2 8-11 16,5-2 0-16,2 1 4 16,1-2-16-16,0 2 12 15,4-2-59-15,10-3-87 16,2-3-221-16</inkml:trace>
  <inkml:trace contextRef="#ctx0" brushRef="#br0" timeOffset="289473.7204">18408 17033 191 0,'0'0'745'0,"0"0"-599"0,0 0-46 15,0 0 70-15,0 0-81 16,0 0-63-16,-36-46 2 15,67 36-28-15,7 1 0 16,2 2 4-16,0 4 2 16,-8 3-6-16,-3 0 0 15,-9 0 1-15,-2 10-7 16,-9 6 6-16,-3 2 0 16,-6 8-12-16,0 5 16 15,-8 1-4-15,-11 2 4 16,-1-2 15-16,1-2-13 15,5-5-3-15,1-3 8 0,7-5-12 16,3-5 6 0,3-3-5-16,0-4 0 0,2-5-40 15,18 0-26-15,10-7-199 16,3-12-364-16</inkml:trace>
  <inkml:trace contextRef="#ctx0" brushRef="#br0" timeOffset="289907.3999">19002 16977 768 0,'0'0'137'0,"0"0"-76"15,0 0 18-15,-87-14 31 16,62 14-71-16,1 15-37 15,6 5 32-15,6 2-32 16,6 1 13-16,6-1 2 16,0-5-2-16,0-3-5 15,4-6-10-15,10-6 0 16,7-2 18-16,3 0-9 16,-2-11-9-16,-1-5 0 15,-5-4 13-15,-2 1-21 16,-6 3 8-16,-3 6 0 15,-3 2-12-15,-2 6 22 16,0 0-10-16,0 2 1 0,0 0 15 16,0 7-6-1,-6 17-5-15,0 3 5 0,4 4 40 16,2 1-47-16,0-3 25 16,0 2-25-16,0-2 17 15,0-3-25-15,0-1 5 16,0-1-12-16,0 0-76 15,0-2-278-15</inkml:trace>
  <inkml:trace contextRef="#ctx0" brushRef="#br0" timeOffset="291575.6174">14668 18383 1019 0,'0'0'88'0,"0"0"-22"15,0 0 25 1,0 0-37-16,0 0 26 0,0 0-80 16,-13-59 3-16,13 57-5 15,0-1 6-15,0 2-4 16,0 1 0-16,0 0-20 15,0 9 10-15,-1 9 10 16,-1 6-47-16,2-2-36 16,0-3-190-16,2-6-448 15</inkml:trace>
  <inkml:trace contextRef="#ctx0" brushRef="#br0" timeOffset="292044.1648">15158 18361 429 0,'0'0'313'0,"0"0"-204"16,0 0 13-16,0 0 56 15,0 0-121-15,0 0-12 16,-62 11 46-16,45 9-56 16,2 4 20-16,0-3-19 15,12-2-25-15,3 2 13 16,0-8-24-16,18 1 0 0,7-9-2 16,5-5 14-16,1 0-12 15,2-12 8-15,-6-8 13 16,-9-4-26-16,-8-2 5 15,-10-3 0-15,0 0-15 16,-8 1 9-16,-12 6 6 16,-3 4 0-16,1 8 6 15,1 4-19-15,6 6 13 16,2 0 0-16,3 0-9 16,2 6 10-16,5 4-2 15,1 5 1-15,2 1-93 16,2 4 4-16,19 0-70 15,9-9-138-15</inkml:trace>
  <inkml:trace contextRef="#ctx0" brushRef="#br0" timeOffset="292443.8502">15544 18323 930 0,'0'0'107'0,"0"0"-14"16,0 0-9-16,0 0 29 0,0 0-106 15,0 0-2-15,-37-15-8 16,29 34 11-16,0 6 26 16,4-5-8-16,3 2-21 15,1-1 34-15,0-3-38 16,3-1 1-16,12-7-2 15,2-6 21-15,3-1-18 16,-1-3-3-16,-1-3 1 16,-7-11-17-16,-4-6 12 15,-4 0-11-15,-3 1 11 16,0 0-12-16,-9-1 7 16,-6 6 9-16,-4 4 0 15,0 5-16-15,1 5 16 16,0 0 0-16,4 1-1 15,3 13-1-15,8 3-13 0,3 2-49 16,0-2-110 0,7-7-74-16,14-8-373 0</inkml:trace>
  <inkml:trace contextRef="#ctx0" brushRef="#br0" timeOffset="292732.9237">15829 18166 900 0,'0'0'114'0,"0"0"25"16,0 0-14-16,0 0-25 16,0 0-64-16,0 0-35 15,0 3-1-15,3 21 22 16,3 6-19-16,4 4 26 15,-2 3-21-15,-2-3 5 16,-2 0 13-16,-1 1-18 16,-1-8-8-16,-1 0 0 15,-1-5 16-15,2-1-35 16,-2-3 1-16,0-4-154 16,0-9-397-16</inkml:trace>
  <inkml:trace contextRef="#ctx0" brushRef="#br0" timeOffset="293624.7518">18593 18134 991 0,'0'0'129'16,"0"0"-76"-16,0 0 45 0,0 0 20 16,0 0-77-16,0 0-16 15,-24-43-25-15,24 43 0 16,0 9-5-16,16 1-69 16,10-3-112-16,6-7-292 15</inkml:trace>
  <inkml:trace contextRef="#ctx0" brushRef="#br0" timeOffset="294090.4614">19088 17872 672 0,'0'0'280'0,"0"0"-147"0,0 0-41 16,0 0 26-16,0 0-48 15,-101-33-49-15,71 33 27 16,-3 11-47-16,5 8 30 16,5-2 0-16,8 2-20 15,7 1 1-15,8 0-12 16,0-3 0-16,16-3-4 16,14-6 9-16,10-5-5 15,5-3 13-15,0 0-1 16,-6-11-18-16,-10-3 6 15,-8 0-25-15,-8 2 19 16,-10-2-5-16,-3 4 11 16,0 0 0-16,0 5 8 0,0 0-10 15,0 4 2-15,0 1 0 16,0 0-19-16,0 0 19 16,0 11 0-16,0 6-3 15,3 5 17-15,3 2-14 16,-1-2 0-16,4 2 0 15,-1-1-6-15,0-3 8 16,1 2-2-16,0-5 0 16,1 0-3-16,1-7-45 15,4-10-210-15,-2 0-422 16</inkml:trace>
  <inkml:trace contextRef="#ctx0" brushRef="#br0" timeOffset="294547.6159">19513 17846 378 0,'0'0'478'16,"0"0"-366"-16,0 0-38 15,0 0 14-15,-85-17-38 16,66 17-30-16,1 3 19 15,3 9-34-15,3 2 20 16,6 2-7-16,4 0-16 0,2-1 24 16,0 1-22-16,8-6 3 15,11 0 3-15,4-6-2 16,-1-4-8-16,1 0 7 16,-3-4 5-16,-3-9-14 15,-4-3 2-15,-4 1 0 16,-1 1-6-16,-4 3 12 15,-3 4-6-15,1 3 6 16,-2 1 8-16,0 3 10 16,1 0-23-16,-1 0 12 15,0 3-23-15,0 14 17 16,0 7-7-16,0-1 14 0,3 2-10 16,0 1 7-16,2-4-11 15,0 0 0-15,-1-2-3 16,2-3 9-16,-3-1-12 15,-1-3-61-15,-2-6-255 16,0-6-645-16</inkml:trace>
  <inkml:trace contextRef="#ctx0" brushRef="#br0" timeOffset="296223.5281">19844 17777 581 0,'0'0'65'0,"0"0"-9"15,0 0 35 1,0 0-21-16,0 0 19 0,0 0-16 15,-64-13-40 1,52 13 8-16,0 0 27 0,3 0-66 16,2 5 11-16,1 6-3 15,-1 2-2-15,7 1 5 16,0-1-10-16,0 0 0 16,10-2 17-16,2-3-13 15,4-4-5-15,2-2 6 16,3-2-1-16,0 0-3 15,-3 0-4-15,0-8 0 0,-5-3-10 16,-1 1 20 0,-5-3-10-16,-4 7 1 15,-3-5 8-15,0 5-14 16,0 3 5-16,0-1 0 16,0 4 2-16,0 0 10 15,0 0-7-15,0 0-5 0,0 8 6 16,0 9 0-1,7 2 6-15,0 4-10 0,2-1 11 16,-2 2-5-16,-2-2-8 16,-1 2 0-16,-2-4-13 15,-2 4 6-15,0-5-184 16,-3 0-342-16</inkml:trace>
  <inkml:trace contextRef="#ctx0" brushRef="#br0" timeOffset="306026.2437">14533 12596 596 0,'0'0'129'0,"0"0"-87"15,0 0 59-15,0 0 10 16,0 0-105-16,-119-68 57 16,53 61-31-16,-9 4-27 0,-10 3 0 15,-6 7 2 1,-10 15-7-16,-7 2 0 0,0 8 17 15,-3 2-25 1,1 5 8-16,1 3 0 0,-3 3-19 16,3 3 31-16,6 0-12 15,9 3 0-15,11 3 15 16,12-1-20-16,12 2 5 16,8 2 0-16,11-1-20 15,10 2 28-15,12 3-8 16,14 2 0-16,4 0 15 15,1 3-25-15,22-3 10 16,11 4 0-16,12-3-20 16,14-2 29-16,19-6-9 15,18-9 0-15,18-7 10 16,15-6-15-16,12-8 5 16,6-4 0-16,7-8-11 0,10-7 21 15,9-7-10-15,11 0 0 16,9-11 9-16,1-8-15 15,-2-5 6-15,4-3 0 16,-3-4-7-16,1-4 11 16,-2-1-4-16,-6-7 0 15,-12 1 10-15,-20-1-19 16,-19-1 9-16,-16 4 0 16,-19 1-9-16,-14 0 7 15,-18-2 1-15,-17-1-1 16,-16-1-29-16,-14-4 17 15,-14 2 14-15,-8-1 0 0,-5 4-10 16,-23-1 17-16,-13 4-7 16,-11 3 3-16,-17-2 18 15,-11 4-20-15,-12 0-1 16,-6-3 0-16,-8 1-14 16,-5-2 29-16,-5-1-15 15,-7-1 1-15,-2 4 16 16,2 5 6-16,-3 5-23 15,-4 10 0-15,0 10 13 16,-7 6-4-16,-6 2-9 16,3 15 0-16,-3 7 13 15,5 1-11-15,10-1-2 16,16 2 0-16,13 0 0 16,18 4 10-16,11-1-10 15,17 3 0-15,10 4-11 0,12 3 6 16,7-2-149-16,9-4-136 15</inkml:trace>
  <inkml:trace contextRef="#ctx0" brushRef="#br0" timeOffset="306498.6395">13990 13167 760 0,'0'0'87'0,"0"0"-27"15,0 0 70-15,0 0-24 16,0 0-15-16,0 0-73 15,-21 15 14-15,14 11-19 16,0 0 11-16,7-6-23 16,0-1 43-16,0-9-33 15,14 0-9-15,1-8-1 0,3-2 28 16,-2 0-32-16,3-5 3 16,-5-11 0-16,-4-1-10 15,-6 0 15-15,-4-1-5 16,0 1 0-16,-12 5 10 15,-6 6-16-15,3 3 6 16,3 3 0-16,0 0-20 16,0 0 29-16,3 5-9 15,7 7 0-15,2-1-19 16,0 3 17-16,11 1-106 16,10-1-91-16,11-5-178 15</inkml:trace>
  <inkml:trace contextRef="#ctx0" brushRef="#br0" timeOffset="306914.8219">15356 13254 752 0,'0'0'139'16,"0"0"-16"-16,0 0-46 16,0 0 63-16,0 0-54 0,0 0-78 15,-33-14 20-15,24 28-23 16,-1 3-1-16,3-3 38 16,2 1-29-16,5-3-12 15,0-3-1-15,0-4 24 16,2-3-27-16,11-2 3 15,0 0 0-15,5-7-10 16,-4-9 23-16,-3-1-13 16,-6 2 0-16,-5 0 17 15,0 3-23-15,0 5 6 16,-16 2 0-16,-2 5-21 16,-3 0 33-16,-2 0-12 0,5 9 0 15,1 5 12 1,0 2-39-16,5 2-26 0,-4 0-152 15,-1-1-193-15</inkml:trace>
  <inkml:trace contextRef="#ctx0" brushRef="#br0" timeOffset="307554.8114">13459 13559 388 0,'0'0'429'0,"0"0"-320"16,0 0-57-16,0 0-27 15,0 0 2-15,0 0 83 16,3 44-97-16,-2-18 45 16,1 0-49-16,2-5 7 15,-1-4-2-15,2-6 3 16,-4-8-17-16,3-3 0 16,1-3 11-16,-2-19 8 15,5-9-19-15,-3-5 0 16,0-1-9-16,1-2 20 15,-3 5-11-15,0 2 0 16,-2 6 16-16,4 12 12 16,-1 4-18-16,4 8-3 15,4 2-5-15,0 0 18 16,4 9-20-16,-1 11 0 0,-2 2 12 16,-5 2-15-16,-2 2 3 15,-5-3 0-15,-1 3-12 16,0-5 6-16,0-1-67 15,-10-6-69-15,-6-3-156 16,1-7-179-16</inkml:trace>
  <inkml:trace contextRef="#ctx0" brushRef="#br0" timeOffset="307599.1374">13459 13559 413 0</inkml:trace>
  <inkml:trace contextRef="#ctx0" brushRef="#br0" timeOffset="307691.8452">13459 13559 413 0,'64'29'432'0,"-61"-35"-318"0,13-1-46 0,4 0 70 16,8 4-115-16,7 0 0 0,7 2-23 15,5 1-9-15,7 0-88 16,2 0-467-16</inkml:trace>
  <inkml:trace contextRef="#ctx0" brushRef="#br0" timeOffset="308464.747">15137 13496 414 0,'0'0'374'0,"0"0"-223"0,0 0-49 16,0 0 29-16,0 0-88 15,0 0-28-15,-3 12 5 16,3 6-4-16,0 4 14 16,0 1 5-16,-2 2-16 15,-2-4 5-15,2-5-24 16,2-6 0-16,0-3-9 15,0-6 15-15,0-1-6 16,0-3 11-16,0-14 15 16,0-5-28-16,8-3 2 15,-1 3 0-15,4-1-14 16,-1 4 25-16,2 4-11 16,1 3 0-16,0 7 11 15,1 3-35-15,0 2 24 0,2 0-9 16,-2 4-9-16,-4 7-23 15,-3 3 41-15,-4 2-2 16,-3-2-2-16,0-1-12 16,0-3 16-16,0-2 0 15,0-2-11-15,0-4 20 16,0-1-9-16,2 2 0 16,8 1 17-16,4 1-22 15,-5 1 5-15,-8 3 0 16,-1 2-20-16,-4 4 21 0,-17 1-1 15,-8 2 0 1,-5-1 20-16,-5-2-31 0,-4 2 11 16,5-5-95-16,1-7-147 15,6-5-352-15</inkml:trace>
  <inkml:trace contextRef="#ctx0" brushRef="#br0" timeOffset="309191.5609">14063 13271 84 0,'0'0'518'0,"0"0"-363"15,0 0-119-15,0 0 89 16,0 0 13-16,0 0-119 15,15-10 19-15,12 9-31 16,7-1 12-16,9-1 17 16,11-1-21-16,6 2-2 0,13-1-13 15,1 1 19 1,5 1-20-16,5 1 1 16,4 0 0-16,-1 0-9 15,4 0 25-15,4 0-16 0,3 0 0 16,6-3 12-16,1-3-22 15,-7 1 10-15,-11-1 0 16,-15 1-10-16,-14 0 11 16,-19 0-1-16,-14 4 0 15,-12-1 17-15,-8 1-26 16,-4-1 9-16,1-1 0 16,-1 2 59-16,1-1-46 15,-2 2 36-15,0-3-41 16,0 3 19-16,0 0-26 0,0 0-1 15,0 0-12-15,0 0 1 16,0 0-136-16,-6 3 18 16,-15 6-174-16</inkml:trace>
  <inkml:trace contextRef="#ctx0" brushRef="#br0" timeOffset="324566.7021">3580 14156 568 0,'0'0'49'16,"0"0"-41"-16,0 0 73 15,0 0 29-15,0 0-24 16,0 0 64-16,0 0-80 16,0 0-25-16,-59 0 17 15,59 0-61-15,0 0 24 16,10-2-25-16,14-2 0 16,22-3-1-16,14 1 1 15,11-1 0-15,12 3 0 16,6 3 16-16,3 1-27 15,2 0 11-15,0 0-28 0,-1 0-54 16,-3 0-119-16,-9 1-25 16,-15-1-219-16</inkml:trace>
  <inkml:trace contextRef="#ctx0" brushRef="#br0" timeOffset="325122.7014">6351 14321 587 0,'0'0'134'0,"0"0"-107"16,0 0 11-16,0 0-32 0,0 0 35 15,0 0 17-15,0 0-57 16,129 0 13 0,-61 1-14-16,17-1-36 0,9 0-207 15</inkml:trace>
  <inkml:trace contextRef="#ctx0" brushRef="#br0" timeOffset="334462.3505">4102 14212 511 0,'0'0'127'0,"0"0"-88"16,0 0-20-16,0 0 73 16,0 0-51-16,0 0 50 15,0 0-64-15,0 0-11 16,33-15 7-16,3 15 12 16,9 0-31-16,10 0 11 0,6 0 2 15,8 0-17-15,5 0 0 16,4 0 17-16,7 0-15 15,3 0-2-15,5 0 0 16,6 0-5-16,7 0 15 16,4 0-10-16,1 5 0 15,2 2 13-15,-3-1-21 16,1 0 8-16,2-1 0 16,-4 0-15-16,0-2 22 15,-3-2-7-15,-3 0 0 16,7 1 17-16,-2-1-21 15,9-1 4-15,7 0 0 16,4 0-16-16,7 0 28 16,1-4-12-16,-1 3 0 15,-4 1 4-15,-2 0-5 0,-1 5 1 16,-1 5 0-16,1-1-8 16,3-1 11-16,0-4-3 15,-1-2 0-15,0 1 12 16,-5-3-26-16,-4 0 22 15,-1 0-8-15,0 0 0 16,1-9 24-16,0-2-24 16,0-3 0-16,-1-1 3 15,-3 3 2-15,-4 0-5 16,-7 5 0-16,-7 2 14 16,-7 0 2-16,-7 3-8 15,-9-1-8-15,-7 2 5 0,-7-2-13 16,-5 0 16-16,-8 1-8 15,-10 2 0-15,-14 0 6 16,-8 0-6-16,-9 0 0 16,-3 0-44-16,-5 0-46 15,0 0-122-15,-24 0-373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37:28.594"/>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8950 514 721 0,'0'0'189'0,"0"0"-114"16,0 0-62-16,0 0 41 15,0 0 59-15,0 0-86 16,0 0-10-16,0 0 21 15,-86 8-37-15,60 6 33 16,-7 2-34-16,3 2 0 16,3 1-1-16,8-7 1 15,7-1 0-15,9 0-2 16,3-2 6-16,0-3-20 16,7 1 16-16,16-3-12 15,4-1-14-15,7 5 32 16,0 1-6-16,-9 3 0 0,1 12 8 15,-11 6-13 1,-15 6 5-16,0 6 0 0,-9-2-10 16,-16 3 21-16,-1-5-11 15,-1-5 0-15,5-7 12 16,9-9-16-16,1-9 4 16,9-4 0-16,1-4-2 15,2 0 12-15,0-10-20 16,0-6-7-16,0 1-45 15,9 4 61-15,6 6-13 16,0 5 14-16,0 0-14 16,6 4 10-16,-2 8 4 15,2 5 2-15,0 2 11 16,-3-4-8-16,3-2-4 0,-2-2 5 16,5-6 25-16,5-4-20 15,3-1-11-15,9 0 0 16,3-14-59-16,-1-4-288 15</inkml:trace>
  <inkml:trace contextRef="#ctx0" brushRef="#br0" timeOffset="1429.0876">9952 680 296 0,'0'0'335'15,"0"0"-254"-15,0 0-74 16,0 0-7-16,0 0 0 16,0 0-8-16,0-3 7 15,0 4-86-15,0 9-68 16</inkml:trace>
  <inkml:trace contextRef="#ctx0" brushRef="#br0" timeOffset="3344.9849">9504 652 737 0,'0'0'114'0,"0"0"-13"15,0 0-39-15,0 0-21 16,0 0 19-16,0 0-52 15,0 10 14-15,0 12 29 16,2 11-8-16,2-3-2 0,1 4-24 16,-2-1-16-1,2-3-1-15,-4-2 8 0,1-6 4 16,-1-5-12-16,4-5-81 16,0-12-194-16,0 0-300 15</inkml:trace>
  <inkml:trace contextRef="#ctx0" brushRef="#br0" timeOffset="3618.8149">9770 814 667 0,'0'0'93'16,"0"0"-68"-16,0 0-23 15,0 0 102-15,0 0 46 16,0 0-97-16,0 66 28 16,-2-45-75-16,-9 4 3 15,-4-1-9-15,1-1-6 16,2-4-73-16,2-10-292 15</inkml:trace>
  <inkml:trace contextRef="#ctx0" brushRef="#br0" timeOffset="4051.1335">10022 659 312 0,'0'0'500'0,"0"0"-375"16,0 0-122-16,0 0 20 16,0 0 35-16,0 0 32 15,-13 62-28-15,13-37-36 16,0 0-22-16,0-2 8 15,0-3-5-15,0-3-7 16,0-3 2-16,7-6 20 16,4-1-44-16,-2-7-74 15,1 0-226-15</inkml:trace>
  <inkml:trace contextRef="#ctx0" brushRef="#br0" timeOffset="4322.635">10320 791 660 0,'0'0'129'0,"0"0"-125"0,0 0-8 16,0 0-16-16,0 0-463 16</inkml:trace>
  <inkml:trace contextRef="#ctx0" brushRef="#br0" timeOffset="4818.0911">9278 691 535 0,'0'0'83'0,"0"0"-7"16,0 0 9-1,0 0-14-15,0 0 9 0,0 0-27 16,-15-28-29-16,13 28 11 16,-3 0-27-16,2 0-8 15,-5 4 0-15,-3 10 9 16,-2 6-4-16,-2 6-4 16,-3 6 18-16,3 2 14 15,1 3-6-15,5-4 11 16,4-4-33-16,5-4 8 15,0-2-11-15,17-4-2 16,7 3 0-16,6-5-4 16,10 0 12-16,6-1-16 15,6-3-65-15,6-1-67 0,3-3-23 16,2-3-262-16</inkml:trace>
  <inkml:trace contextRef="#ctx0" brushRef="#br0" timeOffset="5128.8979">10341 626 383 0,'0'0'488'0,"0"0"-435"0,0 0-26 16,0 0-11-16,0 0 14 15,99 4 43-15,-71 18-55 16,-1 6 22-16,-5 0-21 16,-6 3 1-16,-8 3-19 15,-8 3-1-15,0 2 3 16,-10-4-18-16,-9 0-80 15,1-11-202-15</inkml:trace>
  <inkml:trace contextRef="#ctx0" brushRef="#br0" timeOffset="5507.4827">11024 581 808 0,'0'0'200'0,"0"0"-152"0,0 0-20 16,0 0 61-16,0 0-45 15,-86 88 10-15,64-53-5 16,4 2-43-16,9 0 19 16,9 4-25-16,0-5 3 15,14-7-1-15,19-2-2 16,12-5-1-16,10-7-103 15,5-10-105-15,-3-5-636 16</inkml:trace>
  <inkml:trace contextRef="#ctx0" brushRef="#br0" timeOffset="5779.1596">11435 640 545 0,'0'0'446'0,"0"0"-386"15,0 0-60-15,0 0 8 16,0 0 90-16,0 0-34 16,0 84-31-16,0-52 28 15,0 0-59-15,3-1 17 16,0-2-18-16,2-4 25 0,-2-4-28 15,2-9 2-15,-2-5-55 16,0-7-95-16,-3-7-349 16</inkml:trace>
  <inkml:trace contextRef="#ctx0" brushRef="#br0" timeOffset="6091.857">11599 589 764 0,'0'0'113'0,"0"0"-70"16,0 0 27-16,0 0 6 16,0 0-38-16,0 0 25 15,65-11-45-15,-59 11 1 16,0 2-16-16,-1 3 1 15,-2 0-3-15,0 1 31 16,1 4-28-16,1-3 26 16,-2 3-28-16,1 0 22 15,-1 2-31-15,0-2 7 16,-1-3-10-16,-1-2-61 16,-1-5-272-16,0 0-418 15</inkml:trace>
  <inkml:trace contextRef="#ctx0" brushRef="#br0" timeOffset="6528.8382">11881 921 967 0,'0'0'148'0,"0"0"-60"16,0 0-60-16,0 0 61 16,0 0-55-16,0 0-18 0,-29 41 6 15,15-17-18 1,-2 3-4-16,0-1 1 0,4-6-1 15,6-6-2-15,6-8-127 16,0-6-238-16,6-14-470 16</inkml:trace>
  <inkml:trace contextRef="#ctx0" brushRef="#br0" timeOffset="6869.1559">12020 730 897 0,'0'0'125'16,"0"0"-121"-16,0 0 38 0,0 0 23 15,0 0-51-15,0 0 22 16,71 50-36-16,-71-28 1 16,0-3 0-16,-6-4 0 15,-3 1-1-15,2-5 0 16,2-4 18-16,4-2-22 15,1-5 4-15,0 0 0 16,4 0 13-16,17 0 3 16,3-6 45-16,3 3-5 15,1 2-51-15,-1-1 11 16,-3 2-16-16,4 0 11 16,-6 0-24-16,0 0 13 15,-6 0-118-15,-7 0-108 16,-2-7-481-16</inkml:trace>
  <inkml:trace contextRef="#ctx0" brushRef="#br0" timeOffset="7101.9861">12354 623 830 0,'0'0'140'15,"0"0"-94"-15,0 0 3 16,0 0 40-16,0 0-48 15,0 0-19-15,80 34 25 16,-62-10-43-16,-5 5 19 0,-3 0-7 16,-5 3-4-1,-5-1 43-15,0 2-55 0,-11-2 3 16,-9-1-3-16,-2 0 0 16,-6-3-2-16,0-2-188 15,5-10-476-15</inkml:trace>
  <inkml:trace contextRef="#ctx0" brushRef="#br0" timeOffset="7435.8508">13463 822 1061 0,'0'0'105'0,"0"0"-102"16,0 0-3-16,0 0 20 0,88-3-20 16,-61 3 0-16,6 0-63 15,4 0-221-15,2-4-319 16</inkml:trace>
  <inkml:trace contextRef="#ctx0" brushRef="#br0" timeOffset="7616.0552">14449 835 228 0,'0'0'592'15,"0"0"-562"-15,90 0 95 16,-55-2 91-16,1-3-210 16,2 2 9-16,1 2-14 15,5-4-1-15,6 3-66 0,0-4-166 16,1 0-388-1</inkml:trace>
  <inkml:trace contextRef="#ctx0" brushRef="#br0" timeOffset="7794.4618">15556 797 712 0,'0'0'84'0,"103"0"12"15,-50 0 97-15,6 0-138 16,-1-9-35-16,-2 1-19 15,1 1-1-15,1 0-15 16,2 0-93-16,-1 3-69 0,-3 1-92 16,-2 3-299-1</inkml:trace>
  <inkml:trace contextRef="#ctx0" brushRef="#br0" timeOffset="7894.9617">16379 755 342 0,'0'0'42'0,"86"3"321"16,-52-2-241-16,-9-1-50 15,-5 1 170-15,-3 0-217 16,-6 1-19-16,-2-2-6 15,-8 8-18-15,-1 1-106 16,-17 1-246-16</inkml:trace>
  <inkml:trace contextRef="#ctx0" brushRef="#br0" timeOffset="11183.853">9655 1579 433 0,'0'0'147'0,"0"0"-58"16,0 0 46-16,0 0 6 15,0 0-14-15,0 0 6 16,0 0-97-16,-7-10 20 16,7 8-5-16,0-3-44 15,0-4 25-15,19 3-32 0,6 2 10 16,4 4-25-16,-2 0 15 16,-3 17 0-16,-5 4 0 15,-7 2-6-15,-10 5-9 16,-2 3 15-16,-9 2 0 15,-15-2-12-15,-6-3 12 16,4-3 0-16,2-9 0 16,8-6-2-16,8-7-10 15,6-3 12-15,2 0-24 16,0-1 12-16,0-6-13 16,0 2 25-16,0 1 0 15,10 4-1-15,3 0-7 16,1 0 8-16,2 0 0 15,1 10-8-15,1 1 14 16,0-1-6-16,-2-2 0 0,1 1 18 16,0-4-46-16,0-3 26 15,2-2-299-15,-3-3-226 16</inkml:trace>
  <inkml:trace contextRef="#ctx0" brushRef="#br0" timeOffset="11458.8426">10067 1665 462 0,'0'0'391'0,"0"0"-361"0,0 0-19 16,0 0 43-16,0 0 63 15,0 0-45-15,0 61-53 16,5-39-7-16,-1 2 40 16,0-2-52-16,-2 0 0 15,1-7-6-15,-2-2 6 16,1-5-31-16,-2-8-179 16,0 0-198-16</inkml:trace>
  <inkml:trace contextRef="#ctx0" brushRef="#br0" timeOffset="11737.4919">10318 1545 723 0,'0'0'151'15,"0"0"-151"-15,0 0 5 16,0 0 2-16,0 0 20 0,0 0 0 16,19 68 94-1,-19-36-80-15,0 3 28 0,0-2-65 16,0-3 6 0,0-10-4-16,0-3-6 0,0-8 0 15,4-6-10-15,1-3-134 16,2-3-89-16</inkml:trace>
  <inkml:trace contextRef="#ctx0" brushRef="#br0" timeOffset="12000.5609">10558 1515 648 0,'0'0'223'0,"0"0"-223"16,0 0 0-16,0 0 26 16,0 0 45-16,0 0 18 15,38 52-34-15,-26-30-27 16,0 2 29-16,-3 7-56 16,-4 4 10-16,-5 3-11 15,0 5 18-15,-20 2-24 16,-12-2 6-16,-12-2-85 15,-6-8-239-15</inkml:trace>
  <inkml:trace contextRef="#ctx0" brushRef="#br0" timeOffset="12307.0319">9512 1586 625 0,'0'0'84'0,"0"0"-43"16,-30 87-23-16,29-44 86 0,1 4-71 15,0 1-9-15,16 1-16 16,10-6 9-16,8-7-21 16,12-4 4-16,11-8-85 15,11-9-306-15</inkml:trace>
  <inkml:trace contextRef="#ctx0" brushRef="#br0" timeOffset="12683.8213">11645 1783 830 0,'0'0'174'0,"0"0"-126"15,0 0-10-15,0 0 46 16,0 0-84-16,88-10 6 16,-33-3-11-16,9 2 5 15,5-2-167-15,0 1-209 16</inkml:trace>
  <inkml:trace contextRef="#ctx0" brushRef="#br0" timeOffset="12849.3102">12713 1719 729 0,'0'0'27'0,"0"0"-27"0,0 0 17 16,106-7-26-16,-65-3 9 16,10 3-9-16,7-5 4 15,10 2-286-15</inkml:trace>
  <inkml:trace contextRef="#ctx0" brushRef="#br0" timeOffset="12999.1974">14186 1613 679 0,'0'0'67'0,"81"0"-59"15,-27 0-16 1,4 0-61-16,-1 0 29 0,-4-3-271 15</inkml:trace>
  <inkml:trace contextRef="#ctx0" brushRef="#br0" timeOffset="13177.1939">15113 1627 506 0,'0'0'323'0,"94"0"-269"16,-45 0-44-16,-3 0 138 15,-5 0-18-15,-9 0-124 16,-6 0-5-16,-10 0-1 16,2 0-11-16,-7 0-195 15,-8 0-405-15</inkml:trace>
  <inkml:trace contextRef="#ctx0" brushRef="#br0" timeOffset="13850.6318">16999 447 838 0,'0'0'202'15,"0"0"-73"-15,0 0-107 16,0 0 1-16,0 0 44 0,0 0-52 15,-89 48 45-15,71-17-37 16,6 6-22-16,4 1 26 16,6 3-27-16,2-3 0 15,12-3-5-15,11-1 19 16,5-5-14-16,5-7 0 16,2-11-118-16,1-9-146 15,-3-2-425-15</inkml:trace>
  <inkml:trace contextRef="#ctx0" brushRef="#br0" timeOffset="14017.7254">17343 559 639 0,'0'0'91'0,"0"0"-91"15,0 0-56-15,0 0-103 16,0 0-48-16</inkml:trace>
  <inkml:trace contextRef="#ctx0" brushRef="#br0" timeOffset="14219.9899">17343 559 536 0,'55'40'110'0,"-55"-33"-53"0,0 6 59 16,0-2 47-16,0 5-19 15,4 4-114-15,1 1 64 16,1 2-91-16,2 3 44 16,-1-1-30-16,-1-1 6 15,-2-2-16-15,1-4-7 16,-2-5 4-16,-2-3-23 16,0-6-82-16,-1-4-193 15,0 0-436-15</inkml:trace>
  <inkml:trace contextRef="#ctx0" brushRef="#br0" timeOffset="14481.0005">17704 802 11 0,'0'0'896'0,"0"0"-860"16,0 0-30-16,0 0 98 15,0 0-20-15,-20 78-57 16,0-57-6-16,2 4-8 16,0-4-26-16,7-6-4 15,7-8-269-15,4-7-296 16</inkml:trace>
  <inkml:trace contextRef="#ctx0" brushRef="#br0" timeOffset="14907.9123">18145 519 680 0,'0'0'298'0,"0"0"-298"15,0 0 15-15,0 0 56 0,0 0-8 16,0 0 3-16,-41 87-1 16,27-61-63-16,5 5 30 15,2-1-20-15,2-4-5 16,5-1 8-16,0-8-1 15,0-4-14-15,2-6 0 16,8-3 19-16,5-4-13 16,0 0-6-16,1-4 1 15,-4-8 5-15,-2-1 9 16,-9 3-12-16,-1 2-3 16,0 2 0-16,0 1-15 15,-6 5 15-15,-3 0 0 0,3 0-17 16,-2 0 17-16,7 0-1 15,1 0-38-15,0 3-76 16,11-3-114-16,9 0-218 16</inkml:trace>
  <inkml:trace contextRef="#ctx0" brushRef="#br0" timeOffset="15107.1782">18384 565 928 0,'0'0'44'16,"0"0"-11"-16,0 0 140 16,0 0-93-16,0 0-13 0,49 87-55 15,-34-54 24 1,-2 3-36-16,-8 2 19 0,-5 8-20 16,-6 0 1-16,-25 3-55 15,-14 1-149-15,-10-4-234 16</inkml:trace>
  <inkml:trace contextRef="#ctx0" brushRef="#br0" timeOffset="15498.892">16966 1436 736 0,'0'0'293'0,"0"0"-160"16,0 0-68-16,0 0 36 0,0 0-85 16,0 0-2-1,5 15-14-15,-5 14 1 0,-5 8 34 16,0 3-33 0,5 4-2-16,0 0 6 0,3-1 5 15,18-2-18-15,7-12 7 16,8-10-185-16,2-16-276 15</inkml:trace>
  <inkml:trace contextRef="#ctx0" brushRef="#br0" timeOffset="15868.3832">17374 1492 881 0,'0'0'75'0,"0"0"-44"0,0 0 119 16,0 0-111-16,0 0 7 16,90-20-42-16,-78 32 13 15,-3 4-29-15,-5 2 12 16,-4 2 0-16,-2-1-4 16,-12 0 19-16,0-5-15 15,2-3 0-15,5-6 6 16,5-4-11-16,2-1 12 15,0 0-7-15,0 0 2 16,0 0 24-16,9 0-25 16,6 0 9-16,0 3-5 0,0 5 19 15,-1 1-14 1,-1 3 9-16,-1 1 4 0,-3 1-2 16,3-1-19-16,-2-2-2 15,6-6-17-15,1-5-144 16,4 0-523-16</inkml:trace>
  <inkml:trace contextRef="#ctx0" brushRef="#br0" timeOffset="16044.0308">17816 1642 509 0,'0'0'476'0,"0"0"-426"0,0 0 6 16,0 0-36-16,0 0-13 16,91-34-14-16,-70 24-210 15</inkml:trace>
  <inkml:trace contextRef="#ctx0" brushRef="#br0" timeOffset="16734.1472">18243 1392 756 0,'0'0'214'0,"0"0"-159"15,0 0 37-15,0 0 8 16,0 0-70-16,0 0 15 15,0 13-27-15,-2 6 40 16,-7 5 10-16,-3-2-54 16,0 3 20-16,2 6 0 0,-1-1-28 15,4 3 24 1,2-2-30-16,5-2 1 0,0-1 3 16,0-3 3-1,5-5-7-15,7-6 0 0,4-4 12 16,0-8-20-16,-1-2 8 15,0 0 0-15,-4-5-7 16,-5-7-11-16,-6-2 18 16,0 2 0-16,0 2-33 15,-5 3 32-15,-9 4-20 16,0 3 0-16,-3 0 17 16,-3 0-74-16,0 11-23 15,-2 0-30-15,-2 1-227 16,2-2-432-16</inkml:trace>
  <inkml:trace contextRef="#ctx0" brushRef="#br0" timeOffset="16960.4">17870 1719 908 0,'0'0'25'16,"0"0"-20"-16,0 0 72 16,0 0 9-16,0 0-9 15,0 82-52-15,6-59-21 0,-5 3 2 16,1-2-6 0,-1-2-17-16,2-9-328 0</inkml:trace>
  <inkml:trace contextRef="#ctx0" brushRef="#br0" timeOffset="17214.9649">18563 1506 764 0,'0'0'22'0,"0"0"31"15,0 75 74-15,-11-39-68 16,-6 5-34-16,-4 3-25 16,-7 0-3-16,-8-4-314 15</inkml:trace>
  <inkml:trace contextRef="#ctx0" brushRef="#br0" timeOffset="18653.4163">10062 2355 822 0,'0'0'85'0,"0"0"-75"16,0 0-10-16,0 0 0 15,0 0-25-15,0 0-20 16,26 88-114-16,-24-60-237 16</inkml:trace>
  <inkml:trace contextRef="#ctx0" brushRef="#br0" timeOffset="18860.309">10116 2733 228 0,'0'0'98'0,"0"0"-65"15,0 0-29-15,0 0 17 16,3 72-20-16,5-61 4 16,-2 0 8-16,0 0-2 15,-2-2-10-15,-4-1-1 16,0-4-267-16</inkml:trace>
  <inkml:trace contextRef="#ctx0" brushRef="#br0" timeOffset="19015.1825">10160 2934 311 0,'0'0'124'0,"0"0"-86"0,0 0 59 15,0 0 17 1,0 0-81-16,0 0 10 0,0 33-43 15,0-20-26-15,-2-1-314 16</inkml:trace>
  <inkml:trace contextRef="#ctx0" brushRef="#br0" timeOffset="19565.8264">9887 3361 722 0,'0'0'191'0,"0"0"-65"0,0 0-36 16,0 0 6-16,0 0-63 16,0 0-26-16,41-6 0 15,-21 3 3-15,-4 3-10 16,-4 0 0-16,-3 0-5 16,-4 12 1-16,-5-1 4 15,0 3 0-15,0 2-15 0,-12-5 22 16,1-2-7-16,3-4 3 15,4-4 9-15,4-1-10 16,0 0-2-16,2 0 0 16,10 2-5-16,3-2 9 15,-1 4-4-15,-3 1 0 16,-4 0 13-16,-1 4-16 16,-6 2 3-16,0 2 0 15,0 2-17-15,-7 3 24 16,-7-1-7-16,0 3 20 15,1-4-9-15,3-2 8 16,3-6-19-16,2-1 0 16,2-7-8-16,3 0 8 15,0 0-4-15,0 0-29 16,0 0-124-16,10-8-313 0</inkml:trace>
  <inkml:trace contextRef="#ctx0" brushRef="#br0" timeOffset="20121.9023">10092 3252 616 0,'0'0'402'0,"0"0"-327"15,0 0-33-15,0 0 38 16,0 0-52-16,0 0 24 15,-25 30-4-15,11-3-34 16,-2 5 43-16,1 1-51 16,-1 2 10-16,0 2 12 15,4-2-8-15,2 1 3 0,6-3-23 16,4-2 0-16,0-3-1 16,0-3 14-16,17-10-13 15,8-4 0-15,3-8 18 16,5-3-30-16,-3 0 12 15,-7-6-56-15,-4-5 41 16,-9 3-29-16,-9-2 41 16,-1 0-3-16,0 1 0 15,-11 2-7-15,-6 1 13 16,-4 5-14-16,3 1 11 16,-1 0 0-16,7 0 3 15,5 7 0-15,4 0-44 0,3-1-46 16,1-6-145-1,20 0-123-15</inkml:trace>
  <inkml:trace contextRef="#ctx0" brushRef="#br0" timeOffset="20401.472">10449 3456 453 0,'0'0'226'0,"0"0"-191"16,0 0 91-16,0 0 65 16,0 0-27-16,6 83-147 15,-6-60 43-15,0 2-40 16,-4 0-19-16,-1-2 4 15,0-3-5-15,-1-3-27 16,2-9-249-16,2-8-516 16</inkml:trace>
  <inkml:trace contextRef="#ctx0" brushRef="#br0" timeOffset="20713.6993">10646 3305 600 0,'0'0'252'0,"0"0"-244"16,0 0 10-16,0 0 90 15,0 0-16-15,0 0 7 16,16 70-81-16,-13-47 29 16,-3-1-19-16,0 0-23 15,0-1 12-15,0-1-5 0,0-5-12 16,0-3 0 0,0-2-14-16,0-10-144 0,0 0-272 15</inkml:trace>
  <inkml:trace contextRef="#ctx0" brushRef="#br0" timeOffset="21061.7299">10905 3227 1009 0,'0'0'130'0,"0"0"-77"16,0 0-43-16,0 0 28 15,0 0 31-15,0 0-48 16,61 86 27-16,-54-49-44 15,-3 4-1-15,-4 2 26 16,0 6-23-16,-12-2-6 0,-11 3 0 16,-8-4-5-16,-8-6-126 15,-10-6-229 1,-9-10-528-16</inkml:trace>
  <inkml:trace contextRef="#ctx0" brushRef="#br0" timeOffset="21360.0472">9755 3252 534 0,'0'0'114'0,"0"0"-29"15,-27 120-34-15,27-67 28 16,0 3-65-16,18 6-7 16,15 4-7-16,9 1 0 15,10-1-15-15,9-3-208 16</inkml:trace>
  <inkml:trace contextRef="#ctx0" brushRef="#br0" timeOffset="21864.368">12822 3575 1021 0,'0'0'134'16,"0"0"-100"-16,0 0 19 0,0 0-43 15,0 0 22 1,0 0-26-16,107-38 9 0,-38 26-17 16,10 0 2-16,11 5-36 15,8 6-97-15,3-1-210 16,1 2-353-16</inkml:trace>
  <inkml:trace contextRef="#ctx0" brushRef="#br0" timeOffset="22044.9671">14445 3539 824 0,'0'0'0'0,"86"0"0"0,-32-5 40 15,-1-2-23 1,0 3 3-16,-2 4 22 0,1 0-26 15,0 0 6-15,2 0-22 16,7 2-55-16,6-1-154 16,8-1-378-16</inkml:trace>
  <inkml:trace contextRef="#ctx0" brushRef="#br0" timeOffset="22201.2806">15781 3546 239 0,'0'0'785'0,"0"0"-726"16,0 0-21-16,0 0 60 16,0 0-89-16,0 0 7 15,100-29-16-15,-72 24-13 0,8 3-11 16,6-1-209 0,4 1-269-16</inkml:trace>
  <inkml:trace contextRef="#ctx0" brushRef="#br0" timeOffset="22835.8712">17478 3175 482 0,'0'0'424'16,"0"0"-305"-16,0 0-28 15,0 0-57-15,0 0 32 16,0 0-22-16,-44 41-3 15,26-16 24-15,0 6-65 16,-2 4 38-16,0 5-11 16,3 4-19-16,1-2 12 15,7 0-18-15,7 0-2 16,2-9 0-16,0-6 7 16,19-8-10-16,6-13 3 15,5-6-85-15,-2-10 2 16,-1-18-77-16,-6 1-91 0,-11 0-42 15,-10 8 77-15,0 4 216 16,-9 7 64-16,-12 7 6 16,-2 1 74-16,1 0-55 15,1 3-28-15,7 7-21 16,8-2-40-16,6-1-11 16,0-6-184-16,19-1-375 15</inkml:trace>
  <inkml:trace contextRef="#ctx0" brushRef="#br0" timeOffset="23359.2049">17884 3500 971 0,'0'0'206'0,"0"0"-126"16,0 0 36-16,0 0-54 0,0 0-43 15,0 0-11-15,-40 29-8 16,20-2 1-16,3-1 8 16,6 1-9-16,8-2-34 15,3-13-94-15,0-9-312 16</inkml:trace>
  <inkml:trace contextRef="#ctx0" brushRef="#br0" timeOffset="23788.241">18250 3182 740 0,'0'0'149'0,"0"0"-120"16,0 0-28-16,0 0 168 15,0 0-60-15,0 0-62 16,-39 84 28-16,24-49-47 16,-1-1 11-16,5 2 11 15,7-4-49-15,2-4 27 16,2 0-28-16,0-3 0 15,8-7-5-15,9-6 12 16,-1-6-7-16,0-6 0 16,-3 0 0-16,1-3-15 0,-7-14 8 15,-2 0 7-15,-5 1-12 16,0 0 16-16,-7 4-4 16,-7 6 0-16,-3 3-4 15,0 3-9-15,1 0 13 16,3 1 0-16,4 7-11 15,6 3 10-15,3-2-49 16,0-4-73-16,12-5-210 16,11 0-410-16</inkml:trace>
  <inkml:trace contextRef="#ctx0" brushRef="#br0" timeOffset="24032.6914">18466 3176 892 0,'0'0'54'0,"0"0"-33"16,0 0 47-16,0 0 24 16,75 95-72-16,-56-61 27 15,-4 4-14-15,-5 3 5 16,-8 0-31-16,-2 2 5 15,-5 1-12-15,-17 1 0 16,-8-6-26-16,-10-3-109 0,-8-9-252 16</inkml:trace>
  <inkml:trace contextRef="#ctx0" brushRef="#br0" timeOffset="24419.7093">17195 3188 404 0,'0'0'269'16,"0"0"-211"-16,0 0-3 15,-44 104 111-15,22-58-92 16,0 7-17-16,5 7-39 15,3 9-2-15,8 6-7 0,6 0-9 16,1-2 0 0,29-11-8-16,14-9-193 0,12-14-334 15</inkml:trace>
  <inkml:trace contextRef="#ctx0" brushRef="#br0" timeOffset="26714.8032">7115 741 844 0,'0'0'296'16,"0"0"-248"-16,0 0-2 0,0 0-43 15,0 0 52-15,0 0-55 16,0 0 0-16,102-20-9 16,-58 14-168-16,-8 4-315 15</inkml:trace>
  <inkml:trace contextRef="#ctx0" brushRef="#br0" timeOffset="26917.6525">7373 1001 1033 0,'0'0'155'15,"0"0"-136"-15,0 0-4 0,0 0 3 16,0 0-18-16,109-22 0 15,-67 19-13-15,1 2 13 16,-3-1-76-16,-7 1-222 16,-11-2-538-16</inkml:trace>
  <inkml:trace contextRef="#ctx0" brushRef="#br0" timeOffset="27400.0828">6417 666 450 0,'0'0'59'16,"0"0"56"-16,0 0-29 16,0 0 9-16,0 0-37 15,0 0 70-15,3-3-51 16,-34 24-50-16,-8 10 22 16,-3-2 0-16,3 3-39 0,11-6 31 15,10-7-33-15,14-4-7 16,4-2-2-16,3-2 4 15,21-1-3-15,7-3 3 16,9 3 9-16,5 0 1 16,-3 3-13-16,-4 0 0 15,-9 2-16-15,-11 3 18 16,-7 4-2-16,-9 1 9 16,-2 3 7-16,-2 1 24 15,-14 1 6-15,-6-1-35 16,-2-2 5-16,-3-2-7 15,-1-3-9-15,0-1 0 0,4 1-53 16,-2-1-127 0,1-2-339-16</inkml:trace>
  <inkml:trace contextRef="#ctx0" brushRef="#br0" timeOffset="28619.5489">1344 1252 786 0,'0'0'32'16,"0"0"-12"-16,0 0-7 15,0 0 58-15,0 0 15 16,0 0-18-16,-3 46-29 15,3-46 37-15,0 0 37 16,0 0-65-16,0 0 48 16,-7-14-42-16,1-11-49 15,1-7-5-15,5-3 14 16,0-4-14-16,8 3 0 0,11 4-1 16,2 12-6-1,-3 9 7-15,6 6 0 0,-2 5-12 16,5 2 1-1,0 16 11-15,-2 11 0 0,1 2 9 16,-7 3-13-16,-7-1 4 16,0-3 0-16,-9-4-18 15,-3-6 28-15,0-6-10 16,0-4 0-16,0-8 27 16,0-2-26-16,0 0-1 15,0-12-2-15,0-10-7 16,6-2-37-16,3 2 30 15,4 3 13-15,-2 9-15 16,2 5 10-16,2 3 8 16,2 2 0-16,3 0-5 15,1 9 9-15,1 5-4 0,-5 0 0 16,2 2 12 0,-4-5-25-16,-3 0 13 0,-1-5 0 15,1-3-4-15,4-3 4 16,5-2-177-16,0-19-224 15</inkml:trace>
  <inkml:trace contextRef="#ctx0" brushRef="#br0" timeOffset="28903.6609">2102 825 806 0,'0'0'175'0,"0"0"-34"16,0 0-61-16,0 0-22 15,0 0-41-15,0 0-15 16,-87 92 71-16,73-53-50 16,5 1-18-16,7-2 19 15,2-3-12-15,0-2-11 16,21-6-1-16,4-5 6 15,11-10-9-15,6-7 3 16,2-5-172-16,-3-1-192 16</inkml:trace>
  <inkml:trace contextRef="#ctx0" brushRef="#br0" timeOffset="29319.2802">2389 739 722 0,'0'0'172'0,"0"0"-40"16,0 0-72-1,0 0-4-15,0 0 13 0,0 0-68 16,-62 91 46-16,59-70-47 15,3 0 0-15,0-1 3 16,2-6 9-16,12 1-12 16,3-5 0-16,4-3 9 15,1 0-4-15,-2-1-5 16,-1 1 0-16,-8 2-2 16,-2 0 9-16,-2 4-7 15,-7 3 0-15,0 2 0 16,0 1-3-16,-9 0 6 15,-3-1 20-15,1-5 11 16,3-4-23-16,2-5-3 16,4-4-8-16,2 0-14 15,0 0 5-15,3-15-170 0,13-16-393 16</inkml:trace>
  <inkml:trace contextRef="#ctx0" brushRef="#br0" timeOffset="29623.5731">2655 687 305 0,'0'0'666'0,"0"0"-561"16,0 0-42-16,0 0-10 0,0 0-30 15,0 0 32 1,96-20-47-16,-66 25-3 0,4 12 1 15,-1 4 4-15,-6 4-14 16,-5 3 4-16,-10 4 0 16,-12 6-6-16,0-2 9 15,-6 4-3-15,-18-2 11 16,-4-6 3-16,7-6 2 16,0-6-15-16,10-10 6 15,4-5-14-15,6-5 5 16,1-1-86-16,0-23-167 15,13-10-506-15</inkml:trace>
  <inkml:trace contextRef="#ctx0" brushRef="#br0" timeOffset="29827.9382">3213 621 1002 0,'0'0'181'15,"0"0"-116"-15,0 0 3 16,0 0-26-16,0 0-9 16,0 0-16-16,88-47-17 15,-61 38 0-15,-2 9-124 16,-11 0-132-16,-7 0-389 16</inkml:trace>
  <inkml:trace contextRef="#ctx0" brushRef="#br0" timeOffset="29969.8875">3270 843 678 0,'0'0'89'0,"0"0"-30"15,0 0 127-15,0 0-28 16,0 0-116-16,0 0-37 16,97-33-10-16,-73 18-129 15,-2-2-340-15</inkml:trace>
  <inkml:trace contextRef="#ctx0" brushRef="#br0" timeOffset="30450.7702">3683 501 617 0,'0'0'79'0,"0"0"-4"15,0 0 45-15,0 0-74 16,91-13-26-16,-85 20-2 16,-3 12-13-16,-3 4-5 15,0 3 29-15,-15 1-13 16,-1-5 42-16,5-6-41 0,2-4-11 15,9-6 0 1,0-4-2-16,0-1-4 0,12-1 2 16,10 0 14-16,-5 0-8 15,4 0-8-15,-8 0 2 16,-5 0-12-16,-4 13 4 16,-4 2 6-16,0 6 35 15,0-1-18-15,-9 3 51 16,-3-1-15-16,-2 0-29 15,0-5 41-15,5 0-62 16,-1-3 14-16,4-6-16 16,1-4 24-16,5-3-31 0,0-1 6 15,0 0-91 1,8-16-143-16,12-9-481 0</inkml:trace>
  <inkml:trace contextRef="#ctx0" brushRef="#br0" timeOffset="30852.7522">4081 378 874 0,'0'0'153'0,"0"0"-114"15,0 0 56-15,0 0-57 0,0 0-31 16,0 0 9-16,0 40 31 15,-6-5 2-15,-7 0-1 16,4 3-38-16,0 3 44 16,4-2-51-16,5 3-2 15,0-3 2-15,0-2 16 16,14-6-19-16,4-8 0 16,1-7 10-16,5-10-20 15,3-6 10-15,1 0 0 16,2-6-3-16,-3-11-36 15,-9-2 39-15,-5-1 0 16,-10 3 6-16,-3 3-13 0,0 3 7 16,-16 2 0-1,-4 5-12-15,-5 4 10 0,-3 0 2 16,-2 4 0-16,0 14 7 16,8 4-16-16,-2 4 9 15,4 6-226-15,1 2-464 16</inkml:trace>
  <inkml:trace contextRef="#ctx0" brushRef="#br0" timeOffset="37647.9876">9711 5300 353 0,'0'0'15'15,"0"0"60"-15,0 0 0 0,0 0-28 16,0 0 81-16,0 0-25 16,0 0-48-16,0 0-5 15,-19 0-46-15,19 0 1 16,0 0 2-16,0 0 6 16,3 7 5-16,10 0-18 15,4-1 0-15,4 1 2 16,5-2 10-16,4-1-12 15,10-1 0-15,3-1-22 16,3-2-67-16,1 0-375 16</inkml:trace>
  <inkml:trace contextRef="#ctx0" brushRef="#br0" timeOffset="39298.9583">14560 5274 649 0,'0'0'119'15,"0"0"-37"-15,0 0-76 16,0 0 45-16,0 0-32 15,0 0-10-15,0 0-4 16,34 5 6-16,-1-3-11 16,8 1 0-16,1 1-16 15,3-1-207-15</inkml:trace>
  <inkml:trace contextRef="#ctx0" brushRef="#br0" timeOffset="41638.7752">21920 5293 556 0,'0'0'217'16,"0"0"-162"-16,0 0-12 15,0 0 70-15,0 0 45 16,0 0-110-16,-5 0 8 16,5 0-23-16,0 0-31 15,0 0 28-15,11 0-30 0,18 0 0 16,12 0 7-16,16 1-7 15,6-1-80 1,-5 0-383-16</inkml:trace>
  <inkml:trace contextRef="#ctx0" brushRef="#br0" timeOffset="46393.3674">9852 5442 394 0,'0'0'151'0,"0"0"-136"0,0 0 24 16,0 0-36-16,0 0 19 16,0 0 40-16,0 0-31 15,0 0 12-15,19-1-40 16,-8 1 11-16,8 0 31 15,1 1-38-15,2 3 20 16,4 0 17-16,6 1-42 16,3-2 50-16,2 0-28 15,6-2-24-15,4 1 23 16,3-1-10-16,5-1-13 16,6 0 11-16,7 0 6 0,6 0-11 15,4 0-6-15,-1 0 4 16,-1 0-14-16,-4 0 14 15,1 0-4-15,-4 5 0 16,-2 3 14-16,0-2-16 16,-3-1 2-16,2 0 0 15,1-3-7-15,5-2 15 16,4 0-8-16,1 0 0 16,-1 0 12-16,-4 0-25 15,-2 0 13-15,-6 0 0 16,-8 0-7-16,-5 0 11 15,-6 0-4-15,-4 2 0 16,-3 3 14-16,2 1-21 0,-1-1 7 16,0-1 0-16,4-2 19 15,-1-1-13-15,1-1 38 16,3 0-26-16,-1 0-4 16,1 0 12-16,-1-1-23 15,3-3 0-15,-2 1 2 16,6 1 14-16,2 2-19 15,3 0 6-15,-1 0 20 16,2 0-35-16,2 0 14 16,-4 2-5-16,6 1 13 15,2-1-3-15,-4 0-10 16,1 1 0-16,-6-1 18 16,-1 3-24-16,0-1 6 15,-4 0 0-15,2 0-5 0,1 2 13 16,-3 0-8-16,-2 2 0 15,0-2 13-15,-6 2-13 16,-1 0 0-16,-9-1 0 16,-1 2-14-16,0-3 35 15,1 0-21-15,-1-1 0 16,-1-1 26-16,-2-1-27 16,3-3 1-16,1 0 0 15,1 0-8-15,3 0 23 16,-4 0-15-16,3 0 0 0,2 0 15 15,4-4-19 1,6-3 4-16,-1 3 0 0,-2-1-16 16,0 3 24-16,0-2-8 15,2 1 0-15,-3-1 19 16,1 4-20-16,-3 0 1 16,-4 0 0-16,5-3-11 15,-3 0 24-15,0 0-13 16,-5 2 0-16,-4 1 14 15,-5 0-18-15,0-2 4 16,4-1 0-16,4-2 4 16,1 1 7-16,0-2 6 15,-1 2-17-15,-6 1 18 16,-2 1-27-16,2 0 9 16,0-1 0-16,1 1-6 0,6-1 14 15,2-1-8-15,3 0 0 16,3 0 18-16,-6 2-31 15,-4-1 13-15,-5 1 0 16,-6-1-21-16,-1 1 36 16,-1 0-15-16,-7 0 0 15,-4 1 13-15,-3-1-27 16,-5 2 14-16,2-2 0 16,-2 2-7-16,0 0 14 15,0 0-7-15,0 0 0 16,0 0 4-16,0-1-24 15,0 1 14-15,0 0-118 0,0 0-126 16,0 0-210-16</inkml:trace>
  <inkml:trace contextRef="#ctx0" brushRef="#br0" timeOffset="58158.7938">13641 6977 515 0,'0'0'110'15,"0"0"-54"-15,0 0-36 16,0 0 101-16,0 0-5 15,15-73-4-15,-14 69-14 16,-1 1-66-16,0 3 40 16,0 0-33-16,0 0-27 15,0 0-18-15,0 15 6 0,0 11 0 16,0 6 34-16,0 1-26 16,6-1-5-16,-2-3-2 15,3-4 22-15,0-4-31 16,1-4 8-16,0-4 0 15,-1-4-1-15,1-1-29 16,3-5-89-16,-4-3-179 16,-1 0-299-16</inkml:trace>
  <inkml:trace contextRef="#ctx0" brushRef="#br0" timeOffset="58375.1295">13960 7117 636 0,'0'0'167'0,"0"0"-160"15,0 0-6-15,0 0 98 16,0 0-50-16,-36 90-12 16,30-64-28-16,3-1 8 15,3-1-30-15,0-2 13 16,2-8-71-16,8-13-160 15</inkml:trace>
  <inkml:trace contextRef="#ctx0" brushRef="#br0" timeOffset="58643.1482">14181 6875 606 0,'0'0'246'0,"0"0"-182"16,0 0-59-16,0 0-5 15,0 0 58-15,0 0-19 16,-2 45 13-16,11-23-1 16,2 3-49-16,-1-5 41 15,-3 2-41-15,1-3 0 0,-6-2-2 16,2-5 17-1,-2-4-22-15,1-5 5 0,2-3-176 16,-2 0-144 0</inkml:trace>
  <inkml:trace contextRef="#ctx0" brushRef="#br0" timeOffset="58924.8957">14403 6788 744 0,'0'0'125'0,"0"0"-104"15,0 0-15-15,0 0 66 16,0 0 78-16,0 0-114 0,34 44 21 16,-25-17-44-16,-2 3 24 15,0 6-16-15,-6 1-4 16,-1-2-6-16,0-1-11 15,0-4 0-15,0-3-10 16,-9 0 10-16,-6-5-4 16,-4-5-203-16,-5-5-293 15</inkml:trace>
  <inkml:trace contextRef="#ctx0" brushRef="#br0" timeOffset="59340.3111">13410 6771 708 0,'0'0'112'15,"0"0"19"-15,0 0-51 16,0 0-41-16,0 0 27 15,0 0-58-15,-65 85 18 16,59-38-18-16,5 7 8 16,1 0-8-16,0 5-8 15,3-5 0-15,15-1-15 16,5-3 11-16,12-3-1 16,10-2-217-16,7-6-317 15</inkml:trace>
  <inkml:trace contextRef="#ctx0" brushRef="#br0" timeOffset="66788.9703">14525 5336 481 0,'0'0'94'15,"0"0"21"-15,0 0-12 16,0 0 73-16,0 0-132 15,0 0 34-15,0 0-76 16,-6-16 11-16,6 16-26 16,3 0 20-16,12 4-7 0,5 3 7 15,3-2 9-15,4 1 1 16,1-2 7-16,4-4-24 16,2 0 30-16,1 0-21 15,0-4-4-15,-2-4-5 16,-4-4 17-16,-4 0-21 15,-4-1 4-15,-8 0 0 16,-2 0-1-16,-3 3 9 16,-5 3-8-16,-1 0 0 15,0 5 8-15,-2 2-9 16,0 0 1-16,0 0 0 16,0 0-20-16,0 0 14 15,0 0 6-15,0 0-2 16,0 0 8-16,0 5-10 0,0 4 4 15,0 1 0-15,-5 1-9 16,-1 0 17-16,-4 1-8 16,-2 2 0-16,-6-2 9 15,-3 3-13-15,-6-1 4 16,-4 0 0-16,-6 0-7 16,-4-3 14-16,-4-4-7 15,-3-2 0-15,7-5 13 16,5 0-11-16,9 0-2 15,6-7 3-15,7-5-12 16,3 2 15-16,8-1-6 16,3 1 0-16,0 3-12 15,5 1 8-15,9 1-17 16,0 2 13-16,1 3-6 0,-2 0 9 16,-1 0 5-16,0 6 0 15,-4 2 5-15,5 1-19 16,0 0 14-16,3-1 0 15,4 0-6-15,4-5 6 16,7-3-15-16,3 0-126 16,0-3-156-16</inkml:trace>
  <inkml:trace contextRef="#ctx0" brushRef="#br0" timeOffset="77241.8249">3715 9218 463 0,'0'0'84'0,"0"0"-84"15,0 0 0-15,0 0-7 16,0 0 22-16,0 0-8 15,0 0 20-15,96 0-22 16,-58-3 33-16,6 3-1 16,6-2-7-16,8-1 20 15,13 0-42-15,7 0 15 16,8 0-19-16,8-4 9 16,2 2-12-16,5 0-1 15,0-2 0-15,-2 2 0 16,-2-1 12-16,1 2-12 15,2 2 0-15,2-1 6 0,4 3-21 16,0-2 18-16,2-1-3 16,2 2 0-16,3-2 4 15,0 2-7-15,-1-1 3 16,-3 2 0-16,-3 0-7 16,0 0 9-16,-1 2-2 15,2 6 0-15,1 5 1 16,-3 0-9-16,-5 2 8 15,-2 2-33-15,-1-2 26 16,-4-2-45-16,1-5 48 16,-3 0-7-16,0-4 2 15,1-1-44-15,2 2 32 0,3-1 21 16,4-1-3-16,-2 4 4 16,-5-2-1-16,1 0 1 15,-5 1 13-15,-4-3-14 16,-4 2 0-16,-4-5 2 15,-1 0-7-15,-1 3 8 16,0-3-3-16,-2 0 4 16,2 0 10-16,-2 0-5 15,2 0-9-15,-1 0 2 16,-4 1 27-16,-5 4-26 16,-3-2 4-16,-4 2 8 15,-2-2-8-15,-1 1 18 16,0-1-16-16,-1 2-2 0,-3-5 2 15,-2 0-8 1,-1 0-1-16,-2 0 18 0,0 0-15 16,0 0 28-16,-2 0-15 15,0-3-15-15,-5 3 24 16,-4 0-17-16,-3 0-8 16,-6 0 3-16,-3 0 16 15,-1 0-22-15,-3 3 3 16,2 2 0-16,-1-3-5 15,-3-2 14-15,3 1-9 16,-3-1 0-16,1 0 12 16,-1 0-12-16,-4 0 0 0,-3 0 0 15,-5 0-3-15,-4 0 6 16,-2 0-3-16,0 0 0 16,1 0 8-16,2 0-17 15,0 0 9-15,1 6-11 16,-4-6-23-16,0 0-419 15</inkml:trace>
  <inkml:trace contextRef="#ctx0" brushRef="#br0" timeOffset="85383.879">20783 7161 692 0,'0'0'181'0,"0"0"-124"16,0 0-44-16,0 0 24 15,0 0 25-15,94-5-51 16,-79 23 31-16,-5 7-42 16,-4 4 1-16,-6 3 12 15,-6 2-3-15,-16 0 19 16,-10-1-14-16,-1-5-6 16,5-7-3-16,7-7-6 15,8-7 0-15,8-6-3 16,4-1 22-16,1 0-19 15,0-7 0-15,1-5 18 16,14 2-24-16,3 4 6 0,3 3 0 16,-2 3 18-1,2 0-18-15,1 3 41 0,2 10 28 16,-4 4-59-16,2 0 21 16,-1 0-25-16,-1 0 6 15,0 0-16-15,4-4 17 16,-3 1-23-16,5-4 10 15,0-9-178-15,-2-1-251 16</inkml:trace>
  <inkml:trace contextRef="#ctx0" brushRef="#br0" timeOffset="87317.7308">21520 7442 785 0,'0'0'140'16,"0"0"-70"-16,0 0-12 15,0 0 11-15,0 0-7 16,0 0-46-16,-39 75-7 16,25-52 1-16,1 0-10 15,10-4-5-15,3-2 2 16,0-10-182-16,17-7-203 16</inkml:trace>
  <inkml:trace contextRef="#ctx0" brushRef="#br0" timeOffset="87805.7431">21846 7181 821 0,'0'0'114'0,"0"0"-106"16,0 0 12-16,0 0 31 0,97-18 10 15,-72 18-41 1,-1 3-19-16,-5 16 5 0,-7 3-2 16,-10 7-4-16,-2 0 25 15,-11 2-24-15,-14-3 59 16,-5-5-38-16,0-6-15 16,5-4 32-16,6-7-39 15,10-3 24-15,9-3-12 16,0 0-1-16,0 0 11 15,0 0-22-15,15 0 6 16,4 0-6-16,5-3 9 16,1 3-9-16,-2 0 0 15,-5 3 14-15,-2 11-14 16,-4 3 0-16,-7 3 5 16,-5 4-20-16,0 2 23 15,-8-1-8-15,-7-1 0 16,-3-4 15-16,-1-1-17 0,4-5 2 15,0-4 0-15,3-2-4 16,3-4 11-16,0 0-7 16,2-1 0-16,2-1-47 15,0-2-81-15,0 0-265 16</inkml:trace>
  <inkml:trace contextRef="#ctx0" brushRef="#br0" timeOffset="88298.4808">22628 7363 968 0,'0'0'87'16,"0"0"-76"-16,0 0 23 15,0 0 36-15,80-18-40 16,-44 15-30-16,6 0 19 0,-2 2-39 16,2-2-32-16,-2 0-233 15,1-1-262-15</inkml:trace>
  <inkml:trace contextRef="#ctx0" brushRef="#br0" timeOffset="88483.3464">23522 7282 585 0,'0'0'146'15,"0"0"-58"-15,0 0-21 16,0 0 14-16,0 0-74 0,103-22 11 16,-70 22-36-16,0 0-31 15,-3 0-109-15,-2 0-164 16</inkml:trace>
  <inkml:trace contextRef="#ctx0" brushRef="#br0" timeOffset="88645.0135">24201 7278 665 0,'0'0'170'0,"0"0"-69"15,106-18-6-15,-58 7 5 16,7 0-92-16,7 1 2 15,9 0-10-15,4-1-76 16,0 4-150-16,-1 0-393 0</inkml:trace>
  <inkml:trace contextRef="#ctx0" brushRef="#br0" timeOffset="89638.795">22237 7017 534 0,'0'0'103'16,"0"0"53"-16,0 0-13 16,0 0-10-16,0 0-5 15,0 0-104-15,62-23-8 0,-47 52 50 16,-1 9-64 0,-2 8 35-16,-4 10-37 0,-6 8 11 15,-2 8-9-15,-15 3 1 16,-24 5-6-16,-16-3-8 15,-19-6-163-15,-17-12-183 16</inkml:trace>
  <inkml:trace contextRef="#ctx0" brushRef="#br0" timeOffset="89910.5081">20113 7136 898 0,'0'0'28'0,"-6"83"-9"16,6-27-19-16,16 8 18 15,17 5-18-15,13 4 0 16,14 2 8-16,10-4-25 16,18-9-193-16</inkml:trace>
  <inkml:trace contextRef="#ctx0" brushRef="#br0" timeOffset="90440.1556">23020 6733 859 0,'0'0'159'0,"0"0"-82"15,0 0-3-15,-112 41 45 16,74-12-65-16,7 4-29 15,11 6-2-15,17 5-15 16,3 1-8-16,10-1 0 16,26-7-5-16,10-11-75 15,12-15-181-15,-1-11-528 16</inkml:trace>
  <inkml:trace contextRef="#ctx0" brushRef="#br0" timeOffset="90780.3308">23263 6767 798 0,'0'0'141'16,"0"0"-129"-16,0 0 10 16,0 0 31-16,0 0-53 15,0 0 24-15,72 35-24 16,-72-9 0-16,-6 4-2 15,-17 1 13-15,-5-3-11 16,1-3 0-16,5-6 10 16,4-10-6-16,10-5-4 15,6-4 0-15,2-2 22 16,0-13-4-16,17-1-4 0,6 3 34 16,2 6 2-1,-3 6 17-15,1 1-52 0,-1 0-12 16,0 8-3-1,-1 5 4-15,-3 2-11 0,0-4-8 16,-6-1-198-16,-3-8-318 16</inkml:trace>
  <inkml:trace contextRef="#ctx0" brushRef="#br0" timeOffset="91233.6952">23738 6662 546 0,'0'0'207'16,"0"0"-162"-16,0 0 22 15,0 0 87-15,0 0-94 16,0 0 34-16,-11 87-78 16,11-62 30-16,0 0 4 15,0-4-42-15,0-3 12 16,0-4-10-16,11-8 2 16,-1-5 0-16,2-1-8 0,5 0-3 15,-1-14 9-15,4-3 7 16,-2-3-17-16,-4 2 0 15,-7 5 4-15,-1 2-3 16,-2 5 10-16,-2 3-4 16,-2 3-4-16,0 0 6 15,0 7-9-15,0 12 0 16,0 5 0-16,0 1-8 16,3-1 19-16,3 5-11 15,3-2 0-15,3-3-257 16,1-10-522-16</inkml:trace>
  <inkml:trace contextRef="#ctx0" brushRef="#br0" timeOffset="91451.7053">24177 6829 492 0,'0'0'82'0,"0"0"-8"15,0 88 54-15,-9-49-77 16,-7-3-42-16,1-4-9 0,-1-9-212 16</inkml:trace>
  <inkml:trace contextRef="#ctx0" brushRef="#br0" timeOffset="91942.8777">23655 6974 658 0,'0'0'160'0,"0"0"-105"15,0 0 28-15,0 0-13 16,0 0 62-16,0 0-96 16,2 80-34-16,-2-48 5 15,-4 4-2-15,-9-2-10 16,-4-3-279-16</inkml:trace>
  <inkml:trace contextRef="#ctx0" brushRef="#br0" timeOffset="93501.4613">20317 8386 417 0,'0'0'378'0,"0"0"-319"16,0 0-41-16,-49 75 80 16,43-42-6-16,6 1-90 15,0 2 6-15,15 1-8 16,13-6-3-16,7-9-196 15,-1-10-541-15</inkml:trace>
  <inkml:trace contextRef="#ctx0" brushRef="#br0" timeOffset="94101.3645">20742 8464 519 0,'0'0'152'15,"0"0"-148"-15,0 0 2 16,0 0 35-16,0 0 21 16,0 0-21-16,94-28 5 15,-79 28-24-15,-2 0 32 16,-7 6-41-16,-4 5-6 15,-2 1 21-15,0 1-6 0,-10-1 31 16,-5 1 29 0,0-2-65-16,4-4 16 0,5-2-33 15,5 0 6-15,1-2-12 16,0 1 7-16,4 3-1 16,13 1 0-16,-1-1 18 15,2 3-19-15,-6-1 1 16,-1 4 0-16,-7 1-9 15,-4 2 12-15,0 2-3 16,-6 1 0-16,-10-2 10 16,0 0-9-16,2-3-1 15,2-3 0-15,3-5-10 16,4-1 17-16,4-4-7 16,1-1 0-16,0 0-19 0,6 0-188 15,9 0-419 1</inkml:trace>
  <inkml:trace contextRef="#ctx0" brushRef="#br0" timeOffset="94325.8679">21126 8736 937 0,'0'0'106'15,"0"0"-68"-15,0 0 27 16,0 0-23-16,0 0 29 0,0 0-60 16,7 72-10-16,-20-49 7 15,-2-1 0-15,2-1-16 16,4-6-154-16,5-10-383 16</inkml:trace>
  <inkml:trace contextRef="#ctx0" brushRef="#br0" timeOffset="94794.334">21297 8528 597 0,'0'0'135'16,"0"0"-53"-16,0 0 47 16,0 0-10-16,0 0-77 15,84-14 4-15,-77 24-44 16,-2 6 12-16,-5 4-10 16,0 1-4-16,0 1 0 15,-6 2 4-15,-7-2-1 16,-1 0-3-16,3-3 0 15,1-6 9-15,4-3-12 16,3-4 3-16,1-3 0 16,1-3-6-16,1 0 25 0,0 0-19 15,0 0 0-15,0 0 7 16,0-1-5-16,6-4 6 16,0 4-8-16,1-1 31 15,-1 2-25-15,2 0 3 16,2 0 4-16,4 2-3 15,-1 5-5-15,0 1-5 16,-1 0 0-16,-1 0 0 16,-5-1-96-16,-3-3-227 15,-2-1-502-15</inkml:trace>
  <inkml:trace contextRef="#ctx0" brushRef="#br0" timeOffset="96194.0012">21578 8553 738 0,'0'0'215'16,"0"0"-191"-16,0 0 18 15,0 0 66-15,0 0-73 16,0 0 12-16,80 26-31 15,-62-6-14-15,-9 4 10 0,-5 4 2 16,-4 3-14 0,-6 3 0-16,-17 0 10 0,-4 1-28 15,-2-4 9 1,-1-3-282-16,0-3-437 0</inkml:trace>
  <inkml:trace contextRef="#ctx0" brushRef="#br0" timeOffset="101185.3449">4544 10660 604 0,'0'0'105'16,"0"0"-41"-16,0 0-2 15,0 0-57-15,0 0-2 16,0 0-6-16,0 0 7 16,7-5-4-16,23 5 20 15,15 5-16-15,13 2 52 16,12-2-53-16,15 2-1 16,18-1 22-16,21 1-11 0,14-3-10 15,21 1-3 1,6-5 12-16,4 2-26 0,2-2 14 15,-5 0 0-15,2 0-3 16,-2 0 16-16,5-10-15 16,4 1 2-16,-5-1 0 15,-3 3-12-15,-12 2 12 16,-4 5 0-16,-4 0-3 16,-8 0 4-16,-5 0-10 15,-8 0 7-15,-13 3-8 16,-9 1 2-16,-7-2 8 15,-7-1 0-15,-4-1-4 16,-5 0 19-16,-2 0 1 0,-6 0-16 16,-7 0 7-1,-5 0 4-15,-3 0-4 0,-6 0 17 16,-4 0-5-16,-6 0-14 16,-10 2 25-16,-7-2-28 15,-5 2 7-15,-1-2-12 16,-5 0 8-16,-2 0-5 15,-2 0 9-15,-5 0 6 16,-2 0-16-16,0 0 1 16,0 1 0-16,0 4-14 15,-1 0 3-15,-2 2-117 16,0-2-143-16</inkml:trace>
  <inkml:trace contextRef="#ctx0" brushRef="#br0" timeOffset="103457.4755">17010 10730 831 0,'0'0'87'0,"0"0"-74"15,0 0-13-15,0 0 0 16,0 0 21-16,0 0-12 0,0 0 68 16,36 11 17-16,8-6-58 15,11-4 0-15,7-1-34 16,8 0-2-16,0 0 6 16,-2 0 13-16,-6 0-19 15,-4 0 0-15,-7 0 1 16,-6 0-9-16,-7 0 14 15,-10 0-6-15,-11 0 0 16,-9 0 5-16,-5 0-5 16,-3-1 30-16,0-1-12 15,0 1 18-15,0-2-36 16,0 0-7-16,-6 3-34 16,0 0-211-16,0-2-333 15</inkml:trace>
  <inkml:trace contextRef="#ctx0" brushRef="#br0" timeOffset="104170.5065">20171 10861 707 0,'0'0'61'16,"0"0"-2"-16,0 0-22 16,0 0 74-16,-87-22 30 15,78 19-65-15,5 3-22 16,1 0 26-16,0 0-73 15,3 0 42-15,0 0-49 16,23 0 5-16,21-3-2 0,20 0 9 16,20-3-12-16,10-1 5 15,6 0 9-15,-3-1-18 16,-7 3 4-16,-12 2 0 16,-20 3-9-16,-23 0 12 15,-14 0-6-15,-14 2-11 16,-7 1-31-16,0 0 34 15,-3 0 10-15,-13-1-8 16,-1 1-12-16,2-1-81 16,2-2-100-16,1 0-170 15</inkml:trace>
  <inkml:trace contextRef="#ctx0" brushRef="#br0" timeOffset="104967.8678">22036 10786 223 0,'0'0'499'16,"0"0"-471"-16,0 0-13 15,0 0 11-15,0 0 65 16,0 0 12-16,0 0-8 15,0 0-70-15,0 0 17 16,0 0-24-16,0 0-7 0,5 2 6 16,9 3-17-1,13 1 32-15,12 0 30 0,13-1-61 16,12-5 23-16,15 0-24 16,5 0 21-16,4 0-14 15,2 0-7-15,-2-3 0 16,-12-2-6-16,-12 2 7 15,-19 3-1-15,-19 0 0 16,-13 0 13-16,-9 0-25 16,-4 0 12-16,0 0 0 15,0-2-8-15,0 1 16 16,-4-1-11-16,-9 1 3 16,-1 1-86-16,-2 0-44 15,-5-3-290-15</inkml:trace>
  <inkml:trace contextRef="#ctx0" brushRef="#br0" timeOffset="106134.5817">11770 10810 761 0,'0'0'100'0,"0"0"-54"0,0 0 3 16,0 0 67-16,0 0-51 15,0 0-40-15,0 0 7 16,26 2-22-16,17 0 11 15,11 1-13-15,8-1 5 16,7 1-12-16,-1-3-1 16,-2 5 0-16,-3-2 5 15,-7 1 0-15,-11 1-5 16,-8 0 0-16,-11-2-11 16,-10 0 6-16,-4-2 0 0,-2-1 5 15,-2 0-21-15,-2 0 18 16,-1 0-25-16,-4 0-47 15,-1-1-89-15,0-3-107 16</inkml:trace>
  <inkml:trace contextRef="#ctx0" brushRef="#br0" timeOffset="108072.1863">8947 10790 346 0,'0'0'119'0,"0"0"-83"15,0 0-21-15,0 0 41 16,0 0 36-16,0 0-62 15,97 0 22-15,-62 0 5 0,4 0-17 16,6 0 15-16,10 0-42 16,8 3 19-16,8-3 15 15,7 1-42-15,7 1 13 16,6-2-15-16,6 0 12 16,3 0-9-16,6 0-6 15,5-2 0-15,3-3-5 16,4-4 7-16,4 2-2 15,1-2 0-15,-3 2 5 16,0 2-12-16,-6 2 7 16,-5 1 0-16,-4 2-7 15,-4-1 15-15,2 1-8 16,-4 0 0-16,-2 0 8 16,-2 0-19-16,-5 0 11 15,-2 5 0-15,-4 4-10 16,3-1 10-16,-4 0 0 0,2-1 0 15,4-1 10-15,2-1-12 16,0 0 2-16,0-4 0 16,1 2-10-16,4-3 21 15,6 0-11-15,1 2 0 16,5-2 5-16,-1 0-8 16,3 0 3-16,4 0 0 15,-4 0-6-15,-1 0 11 16,-3 0-5-16,0 0 0 15,0 0 7-15,1 0 1 0,2 0-8 16,2 0 0-16,0 0 22 16,-2 0-21-16,3 0 38 15,-2 0-28-15,-7-2 3 16,-5-1-7-16,-6 0-1 16,-9 0-6-16,-5-1 2 15,-6 0 13-15,-4 0-15 16,-1 0 0-16,-4 1 6 15,-12-1-10-15,-7 2 4 16,-11 1 0-16,-5 0-7 16,-6-2 18-16,-6 3-11 15,-3 0 0-15,-1 0 2 16,-4 0-8-16,-1 0 6 0,-2 0 0 16,-1 0-3-16,-3 0 10 15,1 0-7-15,-1 0 0 16,-1 0 0-16,0 0 17 15,0-2-10-15,0 2 15 16,2 0-5-16,-2 0-3 16,1-1-11-16,-1 1-3 15,0 0-16-15,0 0-18 16,0 0-212-16,0-4-279 16</inkml:trace>
  <inkml:trace contextRef="#ctx0" brushRef="#br0" timeOffset="111109.4445">3974 12190 641 0,'0'0'135'15,"0"0"-34"-15,0 0 14 0,0 0 6 16,0 0-87-16,0 0 24 15,0 0-53-15,0 0 2 16,-15 1-14-16,24 5 22 16,21 1-15-16,8-4 0 15,15 0 11-15,11-3 7 16,10 0-18-16,6 0 0 16,6 0 13-16,-1-1-1 15,1-2-12-15,-8-2 0 16,-8 1 19-16,-9 0-19 15,-17 0 0-15,-13 0 0 16,-10 3-11-16,-8-3 29 16,-5 3-18-16,-4 1 15 15,-4-2-12-15,0 2 48 16,0 0-51-16,0 0 5 0,0 0-19 16,0 0 14-16,0 0-2 15,0 0-82-15,3 3-70 16,-3 4-137-16</inkml:trace>
  <inkml:trace contextRef="#ctx0" brushRef="#br0" timeOffset="115919.4341">19542 5368 689 0,'0'0'29'0,"0"0"-14"16,0 0-15-16,0 0 0 15,0 0 25-15,0 0-11 16,0 0 8-16,0 0-2 15,45 0 1-15,-15-2 33 16,2-6-44-16,2 2 2 16,2 3 2-16,4-2-6 15,3 0 4-15,2 1 7 0,3 0-11 16,-2 0 11-16,6 1-19 16,7-3 0-16,12 1 19 15,13-1-11-15,4-1 12 16,6-2-20-16,1-1 3 15,-1 0-11-15,3-1 10 16,-3 5-2-16,-5-2 0 16,-2 5 3-16,0 1-3 15,-1 1 0-15,-2-1 7 16,-8 1-11-16,0-1 4 16,3-1 0-16,-8 1-4 15,1 1 14-15,-9-1-10 16,-7 0 0-16,-2 0 6 15,-8 0-8-15,1-3 4 0,-4 5-2 16,0-5 40-16,-3 1-34 16,-2 2 47-16,-3 0-37 15,-2-2-15-15,-5 1 17 16,-4 3-9-16,0-2-5 16,-3 1 3-16,-5-1 10 15,-4 1-16-15,-4 1-1 16,-2 0 12-16,-4 0-19 15,2 0 7-15,2 0 0 16,3 0-1-16,0 0-7 16,2 0 7-16,2 1-114 15,-3-1-155-15</inkml:trace>
  <inkml:trace contextRef="#ctx0" brushRef="#br0" timeOffset="120584.7802">12555 8741 811 0,'0'0'124'0,"0"0"-54"16,0 0 30-16,0 0 9 15,0 0-59-15,0 0-3 16,0 0-6-16,0 0-31 16,-3-80 26-16,18 58-36 15,4 3 6-15,-1 5 1 16,-3 7 5-16,0 6-12 16,-3 1 0-16,2 9 0 0,2 16-9 15,-6 9 9-15,-1 5 0 16,-8-3-8-16,-1-3 19 15,0-8-11-15,0-10 0 16,0-5 12-16,0-6-18 16,0-4 6-16,-3 0 0 15,2-9 13-15,1-13-13 16,0-7 0-16,3-1 0 16,12 2-18-16,3 8 1 15,-6 8 16-15,3 8 1 16,-3 4-15-16,0 5 9 15,3 17 6-15,0 6 0 16,-1 3 12-16,0 0-21 0,0-4 9 16,0-5 0-16,4-5-5 15,-1-10 10-15,8-7-10 16,8-4-116-16,5-25-245 16</inkml:trace>
  <inkml:trace contextRef="#ctx0" brushRef="#br0" timeOffset="120793.8459">13305 8478 869 0,'0'0'144'0,"0"0"-79"16,0 0 10-16,-97 65-14 15,79-36 21-15,9 5-62 16,9 3 7-16,0-2-26 15,11-2 20-15,16-4-25 16,2-6 4-16,7-6-90 16,2-12-152-16,-4-5-299 15</inkml:trace>
  <inkml:trace contextRef="#ctx0" brushRef="#br0" timeOffset="121241.9024">13562 8531 950 0,'0'0'87'0,"0"0"-79"16,0 0 0-16,0 0 94 16,0 0-45-16,-2 95 17 15,8-60-67-15,0 3 40 16,-5-4-6-16,-1-4-40 15,0-8 36-15,0-8-37 16,0-5 5-16,0-8-5 16,0-1 14-16,1-1-5 15,5-20 8-15,0-10 0 16,1-6-13-16,-1-6-4 16,3 2 0-16,-2-2-3 15,3 4 10-15,1 4-7 16,-3 11 0-16,4 7 5 0,-2 7-11 15,-2 7 6-15,5 3 0 16,0 0-10-16,-1 15 9 16,3 10 1-16,-3 7 0 15,-4 4 1-15,-1 1-9 16,-7 1 8-16,0-3 0 16,0-2-8-16,-4-4 13 15,-5-5-11-15,-2-7-84 16,-5-10-150-16,2-7-180 15</inkml:trace>
  <inkml:trace contextRef="#ctx0" brushRef="#br0" timeOffset="121384.7415">13641 8722 756 0,'0'0'200'16,"0"0"-129"-16,0 0 13 15,0 0 0-15,0 0-71 16,0 0 12-16,107-21-25 15,-74 13-19-15,0-3-271 16</inkml:trace>
  <inkml:trace contextRef="#ctx0" brushRef="#br0" timeOffset="121623.9385">14005 8467 332 0,'0'0'678'0,"0"0"-598"0,0 0-67 16,0 0 22-16,0 0 25 16,0 0-47-16,92 76 19 15,-75-44-20-15,-7 3-12 16,-8 4 36-16,-2 0-26 16,-4-3 2-16,-16-2-12 15,-7-4 3-15,5-7-1 16,-1-6-2-16,7-6-53 15,7-11-275-15</inkml:trace>
  <inkml:trace contextRef="#ctx0" brushRef="#br0" timeOffset="121850.9274">14624 8461 956 0,'0'0'53'0,"0"0"-35"0,0 0-6 16,104-28 17-16,-76 28-29 16,-3 0-33-16,-11 8-206 15,-11 9-550-15</inkml:trace>
  <inkml:trace contextRef="#ctx0" brushRef="#br0" timeOffset="121990.6622">14707 8651 664 0,'0'0'170'0,"0"0"-21"0,0 0-25 16,0 0 11-16,0 0-84 16,0 0-34-16,116-7-17 15,-78-10-24-15,-7 2-182 16,-5-3-444-16</inkml:trace>
  <inkml:trace contextRef="#ctx0" brushRef="#br0" timeOffset="122485.4507">15198 8330 656 0,'0'0'169'15,"0"0"-66"-15,0 0 92 16,0 0-91-16,0 0-57 0,91-45 35 16,-67 42-72-1,-3 3 22-15,-5 0-28 0,-3 0 17 16,-5 4-27-16,-7 11 6 15,-1 4 0-15,0 2-13 16,-16-1 28-16,0 2-15 16,-1-3 0-16,8-6 12 15,5-1-14-15,4-3 2 16,0-4 0-16,10-2-3 16,10-2 15-16,0-1-12 15,6 0 0-15,-2 3-7 16,-3 2-6-16,-6 0 12 15,-7 7-1-15,-6 3-15 16,-2 4 6-16,-2 5 11 16,-12 1 0-16,-2 1 15 0,-3-1-5 15,0 1 3-15,2-2-5 16,0-2 4-16,3-5 3 16,1-3-15-16,4 1 0 15,-2-2-40-15,0-2-193 16,-3-1-837-16</inkml:trace>
  <inkml:trace contextRef="#ctx0" brushRef="#br0" timeOffset="123684.0497">9466 11714 750 0,'0'0'88'0,"0"0"-80"15,0 0 7-15,0 0 97 16,0 0 20-16,0 0-66 15,0 0 18-15,0 0-18 16,0-9 5-16,12-14-31 16,7-8-24-16,7-5-16 15,2 1 0-15,-1 6 8 16,-2 12-19-16,-7 13 11 16,-2 4 0-16,-2 16-6 15,-2 14 2-15,-7 9 4 16,-3 1 0-16,-2-2 4 15,0-5-18-15,0-5 19 16,0-11-5-16,0-3 0 0,0-8 15 16,0-5-15-16,0-1 0 15,6 0 2-15,15-17-28 16,6-4 21-16,1-4-38 16,-1 6 35-16,1 2-6 15,-4 9 5-15,-3 7 9 16,-4 1 0-16,-1 0-11 15,0 1 12-15,-2 10-1 16,2 3 0-16,-1-1 12 16,1 0-15-16,0-3 3 15,3-5-83-15,0-5-190 16,7 0-356-16</inkml:trace>
  <inkml:trace contextRef="#ctx0" brushRef="#br0" timeOffset="123902.1648">10325 11390 977 0,'0'0'185'16,"0"0"-109"-16,0 0 13 16,0 0-79-16,0 0 24 15,-73 86-21-15,62-39-2 16,5 5 6-16,6-2-17 0,0-7 0 15,6-6 0-15,20-8-11 16,5-15-130-16,11-8-133 16</inkml:trace>
  <inkml:trace contextRef="#ctx0" brushRef="#br0" timeOffset="124509.8026">10702 11422 830 0,'0'0'164'0,"0"0"-67"16,0 0-16-16,0 0-55 15,0 0-8-15,0 0 3 16,10 36 3-16,6-4 22 16,-4 4-36-16,-2-2 3 15,-4-1 49-15,-3-5-52 16,-2-5-10-16,-1-5 1 15,0-4 15-15,0-8-25 16,0-3 9-16,0-3 0 16,0 0 15-16,-4-18-5 15,-2-10-10-15,2-10 0 16,2-6-62-16,0-4 45 16,1 0-9-16,1 2 26 15,0 11-16-15,0 11 25 16,0 9-9-16,0 4 0 15,0 8 11-15,0 0-22 16,7 3 11-16,2 0-1 16,4 8-18-16,-2 12 10 15,-2 6 9-15,-7 1 0 0,-2 2 5 16,0-2-19-16,-3-5 14 16,-6-5 0-16,3-8-12 15,6-7 20-15,0-2-8 16,0 0 0-16,9 0-7 15,12 0-8-15,3 0 15 16,-2 0-9-16,-3 0-10 16,-7 6 13-16,-6 7 1 15,-6 7 5-15,0 3 0 16,-16 5 4-16,-5-1 30 0,0-4 8 16,9-5 13-1,5-5-46-15,2-6-7 0,5-6-2 16,6-1-20-16,15-11-83 15,9-17-275-15</inkml:trace>
  <inkml:trace contextRef="#ctx0" brushRef="#br0" timeOffset="124714.1733">11107 11371 810 0,'0'0'105'16,"0"0"-98"-16,0 0 113 15,0 0-81-15,82 25 14 0,-51 4 64 16,-1 9-106-16,-8 8 12 16,-10 7-23-16,-12 7 14 15,0 2-14-15,-22 0 0 16,-14 2-5-16,-7-7-17 16,-8-6-223-16,-4-13-199 15</inkml:trace>
  <inkml:trace contextRef="#ctx0" brushRef="#br0" timeOffset="128859.2232">12685 11635 773 0,'0'0'124'15,"0"0"-93"-15,0 0-23 16,0 0-8-16,0 0 14 16,0 0-16-16,88 0 2 15,-58 0-127-15,-10 0-261 16</inkml:trace>
  <inkml:trace contextRef="#ctx0" brushRef="#br0" timeOffset="129017.547">12748 11909 768 0,'0'0'76'0,"0"0"-70"0,0 0 73 15,0 0 38-15,0 0-78 16,112-6-10-16,-68-13-29 15,5-5-21-15,2-5-195 16,2-2-341-16</inkml:trace>
  <inkml:trace contextRef="#ctx0" brushRef="#br0" timeOffset="129475.2853">13499 11439 402 0,'0'0'359'0,"0"0"-196"16,0 0-79-16,0 0 40 15,-101-29-57-15,75 29-29 16,4 4 31-16,5 13-58 16,1 3 10-16,7 1-8 15,5 4 9-15,4-3-22 16,0-1 0-16,8-6 4 15,15-3-2-15,5-7-2 16,2-5 0-16,0 0-2 16,0-7 24-16,-6-11-23 15,-3-3 1-15,-8-4 0 16,-4 2-4-16,-8 3 9 16,-1 4-5-16,0 2 0 0,0 8 15 15,0-1-15 1,0 6 0-16,0 1 1 0,0 0-5 15,0 11 4-15,0 18 0 16,0 6-4-16,0 6 31 16,5-2-26-16,2 2-1 15,1 0 0-15,-4-2-8 16,-1 3 8-16,-1-3 0 16,-2 1-1-16,0-1-9 15,-2-5-152-15,-16-7-580 16</inkml:trace>
  <inkml:trace contextRef="#ctx0" brushRef="#br0" timeOffset="147784.6131">9354 7954 554 0,'0'0'23'15,"0"0"14"-15,0 0-37 16,0 0 21-16,0 0 19 16,0 0 46-16,0 0-85 0,0 0 40 15,0 0-39 1,-87-29 17-16,62 29-8 0,-3 3 0 16,-1 4 24-16,0 0-32 15,2 0-3-15,-3 0 29 16,2-1-15-16,-1 4-4 15,1 1-10-15,2 2 8 16,1 2-6-16,0 3-2 16,-2 2 0-16,0 2-8 15,-2 4 15-15,5-1-7 16,1 2 0-16,2-2 11 16,0 2-17-16,3 0 6 15,-1-2 0-15,5-1-12 16,0 0 22-16,3 0-10 0,1 0 0 15,2 2 10 1,4 1-19-16,-1 1 9 0,5 3 0 16,0 0-7-16,0 1 15 15,0 4-8-15,0-2 0 16,0 1 17-16,0 0-16 16,3 0-1-16,5 1 0 15,-2-1 28-15,7 0-19 16,-2 0 11-16,8 2-20 15,2 0 9-15,1 2 0 16,7 1-9-16,5-2 0 16,1 0 0-16,6-5 11 15,2 0-11-15,-1 0 0 16,-2-3 6-16,1-1-15 16,0 1 9-16,3-2 0 15,0-2 0-15,0-1 13 0,-2-5-16 16,2 1 3-16,-2-4 0 15,-2-3-7-15,-1-3 9 16,-3-4-2-16,1-2 0 16,-1-5 14-16,4 0-14 15,-2 0 1-15,6-9 3 16,2-2 5-16,-1-3-9 16,1 0 0-16,-1 1-2 15,0 4 18-15,1-1-16 16,0 3 0-16,5-4 0 15,-2 2-6-15,2-4 8 0,-3-2-2 16,4-2 0-16,-6-1 14 16,2-3-11-16,0-4-3 15,-2 1 3-15,3 1 14 16,0-1-13-16,-5-1 0 16,-5 5 7-16,-3 0 2 15,-6 1-3-15,-5 1-10 16,1-5 0-16,-4-1 28 15,1-2-27-15,-4-3 21 16,1 0-22-16,0-4 16 16,-1 2-5-16,0-2-11 15,-3-1 0-15,1 2 2 16,-5-1 1-16,-1 1-3 0,-5 1 0 16,-3 1 14-1,-3-2-17-15,0 2 3 0,0-2 0 16,-10 1-5-16,-9 2 5 15,-4 0 0-15,-5-3 0 16,-6 0 20-16,-5-1-16 16,0-1-4-16,-6 0 0 15,-1 3-6-15,3 4 6 16,-1 1 0-16,0 6 0 16,-1 3 14-16,-1 2-14 15,0 5 0-15,-7 2 4 16,-2 3-18-16,-4 0 21 15,-1-1-7-15,0 2 0 16,5-3 17-16,1 2-17 0,4-1 0 16,0 2 0-16,1-1-12 15,0 3 13-15,1 1-1 16,-2 1 0-16,-1 0 13 16,0 0-14-16,-1 8 1 15,4 1 0-15,-3 5-18 16,-7 5 18-16,-6 5 0 15,-10 8-2-15,-6 8-120 16,-9 10-72-16,-11 1-295 16</inkml:trace>
  <inkml:trace contextRef="#ctx0" brushRef="#br0" timeOffset="149573.7119">4682 9419 606 0,'0'0'3'16,"0"0"26"-16,0 0 12 16,0 0-36-16,0 0 84 15,-88-80-32-15,66 68-28 16,0 4 28-16,-5 3-57 15,-3 5 4-15,-6 0-5 16,-9 8 10-16,-7 6-9 16,-7 6 9-16,-3-1 2 15,-2 0 15-15,3-2-9 16,3 0-15-16,4-2 24 16,3-2-7-16,1-2-19 0,2 1 0 15,8 0 19-15,2 0-25 16,7-3 6-16,1 5 0 15,0 0-13-15,5 3 23 16,-2 4-10-16,4-2 0 16,1 1 17-16,-1 2-27 15,5 0 10-15,0 2 0 16,-3 1-12-16,5 0 16 16,-4 2-4-16,4-3 0 15,1 3 20-15,0-4-30 16,3-1 10-16,1 1 0 15,0 1-12-15,2 1 24 0,-2 3-12 16,2 1 0-16,2 3 13 16,-2 0-17-16,2 3 4 15,1-3 0-15,6 2-9 16,0-1 24-16,0-2-15 16,0-1 0-16,10-1 15 15,3 3-13-15,5 1-2 16,0 4 0-16,6 3 2 15,1 0 18-15,4 3-19 16,2-1-1-16,0-2 11 16,7 4-13-16,2 1 2 15,9-2 0-15,5 1-5 16,4-5 18-16,0-6-13 16,6-8 0-16,-3-5 14 15,5-9-19-15,6-4 5 0,2-6 0 16,1-1 9-16,-1 0-9 15,-2 0 0-15,-3-8 2 16,-2-3 16-16,3-1-17 16,-5-5-1-16,0-3 0 15,-3-7-5-15,1-1 16 16,3-5-11-16,2 1 0 16,0-3 4-16,-2-4 4 15,-4 0-8-15,-9-5 0 16,-8-1-13-16,-3-3 23 15,-9 2-10-15,-2 0 0 16,-10 6 11-16,0 1-11 0,-7 2 0 16,-3 1 0-16,0 0-8 15,-4 2 31-15,-2-1-17 16,2 4 19-16,-1 5-18 16,0-3 31-16,1 5-38 15,-3-4 0-15,1 4-4 16,0 1 9-16,-5-2-5 15,0 3 0-15,0-1 13 16,0-1-11-16,-3 0-2 16,-8-1 0-16,-5-2-2 15,-2-1 7-15,-4-3-5 16,-5-2 0-16,-3-1 13 0,-6 3-18 16,-2 3 5-16,0 5 0 15,-4 2-12-15,-1 4 23 16,-3 0-11-16,-6-3 0 15,4 4 8-15,-4 1-11 16,4 0 3-16,3 3 0 16,2 1-10-16,3 5 19 15,-5-2-9-15,3 4 0 16,2 0 7-16,-3-1-18 16,1 4 11-16,0-1 0 15,0 2-12-15,5 0 20 16,1 0-8-16,2 11 0 15,1 5 7-15,3 3-26 0,-1 3 19 16,1 4 0-16,0 2-11 16,-1 6 2-16,-2 5-19 15,-4 6-9-15,7 6-102 16,-3 4-12-16,-1-4-277 16</inkml:trace>
  <inkml:trace contextRef="#ctx0" brushRef="#br0" timeOffset="159938.5346">18645 15770 748 0,'0'0'120'0,"0"0"-120"0,0 0 0 16,0 0 92-16,0 0-60 16,0 0 42-16,0 0 0 15,97 10-58-15,-39-10 48 16,14 0-55-16,10 0-1 15,9 0 3-15,9-8-6 16,0-1-5-16,1 0 0 16,-7 0-22-16,-15 2 7 15,-16 7-75-15,-20-2-109 16,-22-3-126-16</inkml:trace>
  <inkml:trace contextRef="#ctx0" brushRef="#br0" timeOffset="168784.4645">20229 2724 701 0,'0'0'83'0,"0"0"-22"16,0 0-50-16,0 0 2 16,0 0-2-16,0 0 49 15,0 0 18-15,14 114-54 16,-4-69 21-16,-4-3-19 15,1-4-16-15,-2-7 17 16,0-5-27-16,-1-8 0 16,-1-6 3-16,0-7 7 15,-3-4-10-15,0-1 18 0,0-1-9 16,0-20 61 0,0-9-70-16,0-6 2 0,0-4-13 15,0-5 16 1,0-2-5-16,0 2 0 0,0 1 4 15,0 9-20-15,3 7 8 16,12 7 0-16,6 11-7 16,2 8-9-16,6 2 24 15,-1 3 0-15,-4 16-5 16,-3 5-3-16,-6 6 8 16,-9 3 0-16,-6 3-18 15,0-2 28-15,-13-2-10 16,-10-3 0-16,-4-6 6 15,-1-3 3-15,8-6-9 16,8-7 0-16,12-7-12 0,2 0-64 16,28-24-227-1</inkml:trace>
  <inkml:trace contextRef="#ctx0" brushRef="#br0" timeOffset="169040.4505">20887 2629 798 0,'0'0'96'0,"0"0"-34"16,0 0-43-16,0 0 51 0,-90 87 11 16,83-56-57-16,7 4 7 15,0 2 4-15,0-3-17 16,12-2-15-16,3 0-3 15,4-5 0-15,2-7-8 16,0-6-119-16,1-11-156 16,0-3-328-16</inkml:trace>
  <inkml:trace contextRef="#ctx0" brushRef="#br0" timeOffset="169520.2754">21127 2712 869 0,'0'0'99'0,"0"0"34"15,0 0-109-15,0 0-23 16,0 0 23-16,0 0-20 16,-7 52 36-16,7-20 0 15,4-3-38-15,5 2 47 16,-3-4-40-16,-2-5-8 15,1-5 8-15,-3-5 8 16,-2-5-17-16,0-6 0 16,0-1 15-16,0-3 13 15,0-17 16-15,0-7-44 16,0-6 0-16,0-1 14 16,1-3-14-16,1-1 0 15,5 1 4-15,-1 4-13 0,0 6 9 16,3 8 0-16,2 5-10 15,2 8 13-15,0 6-3 16,5 0 0-16,0 7 5 16,-2 15-16-16,-2 3 11 15,-2 6 0-15,-5 3-7 16,-4 4 15-16,-3-1-8 16,0-3 0-16,0-2 5 15,-6-6-11-15,-1-4 6 16,0-7 0-16,3-6-4 15,-2-7-145-15,0-2-146 16,-1-9-493-16</inkml:trace>
  <inkml:trace contextRef="#ctx0" brushRef="#br0" timeOffset="169668.3059">21233 2866 839 0,'0'0'152'16,"0"0"-117"-16,0 0-28 15,0 0 24-15,0 0-9 16,0 0-21-16,88 3-1 16,-48-8-112-16,-2-13-443 15</inkml:trace>
  <inkml:trace contextRef="#ctx0" brushRef="#br0" timeOffset="169934.6017">21579 2621 703 0,'0'0'49'0,"0"0"-14"16,0 0 23-16,0 0 22 16,49 88 19-16,-33-59-50 15,1 0-3-15,-2 0 8 16,-6 2-17-16,-5-1 17 15,-4-2-39-15,-1-1-11 16,-14-5 20-16,-1-3-12 0,1-5-12 16,6-6 0-16,4-8-117 15,5 0-133-15,0-12-507 16</inkml:trace>
  <inkml:trace contextRef="#ctx0" brushRef="#br0" timeOffset="170108.7412">21840 2871 1053 0,'0'0'118'15,"0"0"-35"-15,0 0 18 16,0 0-36-16,0 0 12 0,0 0-71 16,0 0-4-16,5-3-2 15,8-3-95-15,-1-6-198 16</inkml:trace>
  <inkml:trace contextRef="#ctx0" brushRef="#br0" timeOffset="170818.4474">22516 2581 881 0,'0'0'158'0,"0"0"-34"15,0 0-81-15,0 0 1 16,0 0-42-16,0 0-2 0,-12 33 52 16,21-3-46-16,0 6 35 15,-2 3-41-15,1 2 4 16,-4-1 3-16,-2-2 2 15,-2-7-9-15,0-8 3 16,0-6 22-16,0-9-26 16,0-3 1-16,0-5 0 15,0 0 27-15,-6-11-13 16,1-12 2-16,-1-8-16 16,2-7 16-16,0-4-20 15,3-2 4-15,0-1 0 16,1 0-12-16,0 0 18 15,0 3-6-15,2 8 0 16,12 7 2-16,2 7-17 0,2 6 15 16,1 5 0-16,3 8-27 15,3 1 37-15,2 1-10 16,0 19 0-16,-2 6 9 16,-8 4-15-16,-6 6 6 15,-11-1-1-15,0 0-26 16,-10-2 32-16,-11-4-5 15,-3-4 0-15,2-2 24 16,3-5-29-16,7-8 5 16,4-2 0-16,4-8-18 15,4 0-24-15,0-3-70 16,5-15-313-16</inkml:trace>
  <inkml:trace contextRef="#ctx0" brushRef="#br0" timeOffset="171179.873">23023 2527 388 0,'0'0'537'0,"0"0"-488"16,0 0 46-16,0 0-15 16,0 0-41-16,0 0 40 15,-84 72-78-15,83-44 21 16,1 3-9-16,0-1 2 15,7 0-6-15,10-2-9 16,2-5 0-16,2-4-13 16,6-7 9-16,1-7-144 15,2-5-202-15</inkml:trace>
  <inkml:trace contextRef="#ctx0" brushRef="#br0" timeOffset="171800.9206">23267 2534 480 0,'0'0'484'0,"0"0"-395"16,0 0-40-16,0 0-42 15,0 0 24-15,0 0 63 16,7 39-55-16,0-13 18 15,0 1-52-15,1 0 11 16,-4 0 2-16,-1-2 4 0,0-4-22 16,-1-5 0-16,-2-6 11 15,1-7-12-15,-1-3 1 16,0 0 0-16,0-3 35 16,0-14-32-16,0-8 12 15,0-3-15-15,0-3 19 16,0 1-29-16,0-3 10 15,0 4 0-15,0-2-9 16,0 4 11-16,0 5-2 16,0 5 0-16,0 5 14 15,0 3-25-15,0 3 11 16,2 5-10-16,3 1 1 16,1 0-35-16,3 4 33 0,1 11 1 15,1 5-64 1,-3 0 69-16,1 0-33 0,-2-2 0 15,-1-2 34-15,2-2-34 16,1-4 38-16,-1-2 0 16,3 0 4-16,-2-3-12 15,1 0 8-15,-1-1 0 16,-3 1-11-16,-1 3 17 16,-5 2-6-16,0 6 0 15,0 1 12-15,-15 3-2 16,-7 5 12-16,-6 0 10 15,1 0 29-15,3-1-56 0,7-9 11 16,4-4-16-16,13-5 10 16,0-6-29-1,13 0-97-15,15-24-209 0</inkml:trace>
  <inkml:trace contextRef="#ctx0" brushRef="#br0" timeOffset="172049.4798">23691 2484 679 0,'0'0'76'0,"0"0"49"16,0 0-57-16,0 0 24 15,96 51-25-15,-76-21-12 16,0 3 20-16,-7 4-64 15,-8 5-2-15,-5 2-9 16,-6-1 13-16,-20 2-31 16,-8-4-101-16,-7-7-170 15,-7-7-527-15</inkml:trace>
  <inkml:trace contextRef="#ctx0" brushRef="#br0" timeOffset="173491.0329">21912 2931 745 0,'0'0'154'0,"0"0"-61"16,0 0 4-16,0 0-69 16,0 0 57-16,0 0-50 15,-14-31-22-15,14 28 5 16,0 1 5-16,0 2-24 0,0 0 1 16,0 0-27-1,0 0-28-15,0 5-97 0,2 0-111 16,-1-1-462-16</inkml:trace>
  <inkml:trace contextRef="#ctx0" brushRef="#br0" timeOffset="178254.0824">11123 16844 628 0,'0'0'174'0,"0"0"-15"0,0 0-130 16,0 0 90-16,0 0-42 16,0 0-35-16,0 0-11 15,-15 0-28-15,15 0-3 16,0 0 5-16,0 0 14 16,0 0-2-16,6 0-13 15,4-3-2-15,1-3 29 16,-2-6-27-16,-2 5-4 15,-4 2 0-15,-3 2 18 0,0 3-29 16,0 0 11-16,0 3 0 16,-4 11 9-16,-6 2-7 15,0-3 11-15,4-5-5 16,5-1 12-16,-1-5-17 16,2-1-3-16,0 1 0 15,0-2-4-15,13 0 4 16,6 0-58-16,-3 0-191 15,-5-13-522-15</inkml:trace>
  <inkml:trace contextRef="#ctx0" brushRef="#br0" timeOffset="199604.9361">4287 5090 469 0,'0'0'85'0,"0"0"-58"15,0 0-11-15,0 0 57 16,0 0-41-16,0 0 34 15,0 0-33-15,0 0-16 16,18-27 0-16,-9 24-17 16,-2 1 0-16,2 0 0 15,6 2 15-15,3 0-15 16,6 0 0-16,7 0 12 16,5 0 9-16,7 0-21 15,5 0 0-15,9 0 17 16,4 0-2-16,3 0-9 15,2 0-1-15,-2-7 23 16,1 0-23-16,-5-1-5 16,-3 2 0-16,-8 0-6 0,-10 1 16 15,-8 1-10-15,-7 1 0 16,-6 3 16-16,-3 0-42 16,-5 0-7-16,-7 7-181 15,-3 2-254-15</inkml:trace>
  <inkml:trace contextRef="#ctx0" brushRef="#br0" timeOffset="209658.8534">856 15559 478 0,'0'0'85'15,"0"0"-52"-15,0 0 37 16,0 0-18-16,0 0 15 15,0 0-9-15,0 0-53 16,-92-14 37-16,68 28-36 16,-1 6 15-16,-2 2-12 15,0 3 8-15,2 1-3 16,1 2-14-16,-2 1 3 16,1 3 12-16,1 2-4 15,-1 2-4-15,2 0-7 16,-2 0 16-16,0 1-15 15,1 5-1-15,2 5 2 0,-1 3-7 16,4 7 12-16,-2 2-7 16,0 1 0-16,-3 2 20 15,3-1-25-15,2 6 5 16,-2-5 0-16,6 0 1 16,3-4 9-16,3-6-10 15,9-5 0-15,0-1 12 16,0 0-13-16,11 0 1 15,5 1 0-15,2-1-14 16,7 4 27-16,4 5-13 16,-1 6 0-16,2 1 8 15,1 4-8-15,-3 2 0 16,2-6 0-16,-3 0-6 0,0-6 13 16,-3-1-7-16,1 1 0 15,1-5 9-15,-1-1-16 16,2-1 7-16,-2-6 0 15,6 1-10-15,1-2 11 16,-1-2-1-16,6 1 0 16,1 3 3-16,2-3-14 15,3 0 11-15,1 3 0 16,2-5-4-16,0 4 10 16,5 3-6-16,-2 0 0 0,2 2 7 15,5 1-12 1,4-6 5-16,3 0 0 0,1-4-6 15,3-4 12-15,-2-4-6 16,4-1 0-16,1-5 12 16,0 1-14-16,2-4 2 15,-2-3 0-15,3-2-6 16,-1-4 19-16,1-3-13 16,3-1 0-16,-1-1 10 15,-1-1-13-15,-4-1 4 16,3-2-1-16,3 3 0 15,2-4 3-15,-2 0-3 16,4-1 0-16,0-2 3 16,3 0-11-16,2 0 8 15,9-5 0-15,5-6-5 0,0-3 9 16,4-5-4 0,2-1 0-16,1 0 6 0,5-6-14 15,3 0 9-15,5 0-1 16,2-3 0-16,3 1-2 15,1-2 2-15,4 2 0 16,1-2 3-16,-4 0-3 16,5-1 0-16,6-4 0 15,-4 2-3-15,6 0 16 16,1 3-19-16,-3 6 6 16,5 2 0-16,-2 2-6 15,-3 3 9-15,-3 3-3 16,2 2 0-16,-1 1 5 15,2 1-5-15,2 2 0 0,1 1 9 16,-1 3-23-16,1 0 14 16,-3-1 0-16,-6 3-2 15,4 0 18-15,-3 1-16 16,1-1 0-16,4 1 4 16,2-1-23-16,-1 2 18 15,0 0 1-15,0 0-1 16,-5 0 19-16,1 0-18 15,-1 0 0-15,0 0 0 16,4 0-7-16,-1-1 7 16,3 1 0-16,0-5-1 15,1 5 9-15,-3-3-11 16,0 3 3-16,5 0 0 0,-5 0-5 16,5 0 5-1,2 0 0-15,-2 0-7 0,4 0 19 16,0 0-12-16,-2 0 0 15,-1 0 2-15,3 5-9 16,0-2 7-16,5 1 0 16,0-2-5-16,0-2 13 15,3 0-8-15,-2 0 0 16,-4 0 3-16,3 0-14 16,-5 0 19-16,0 0-8 15,0 0 0-15,1 0 4 16,-2 0-8-16,2 1 4 0,-4 3 0 15,-1 2-9-15,5-1 9 16,-3 0 0-16,6-3-1 16,2-2-6-16,0 0 0 15,5 0 7-15,-2-7 0 16,0-1-6-16,1 0 9 16,-3-1-3-16,6-1 0 15,-2 3 6-15,0-2-6 16,3 1 0-16,-7 3 4 15,-1 0-14-15,1 2 14 16,-3-2-4-16,5 2 0 16,3-3-5-16,0 1-5 15,4-4 10-15,-4 2 0 16,-3-1-15-16,1-1 17 16,-6 2-2-16,2 0 0 0,6-2 4 15,-8 4-4-15,4-4 0 16,-3 5 4-16,-5 1-17 15,-1-2 19-15,-4 3-6 16,-2 0 0-16,2-4 4 16,0 2-7-16,-4-6 3 15,0 3 0-15,-4-3-10 16,-6 1 17-16,-3-4-7 16,1 2 1-16,-8 1 11 15,2-5-20-15,-6 1 8 16,-3-1 0-16,-2-2-9 15,-2 3 16-15,-6-6-7 0,-5-1 0 16,-5-1 13-16,-7-2-17 16,-7-3 4-16,-3-1 0 15,-3-2-7-15,-1-4 15 16,-2-2-8-16,-7-3 0 16,-8-1 3-16,-4-2-10 15,-5-2 7-15,-1-1 0 16,-4 0-10-16,-2-5 16 15,-4 2-6-15,-2-2 0 16,-2 3 17-16,-6 5-24 16,-2 3 7-16,-3 3 0 15,-4-2-11-15,-2-1 12 16,-5 1-1-16,-3-3 0 0,-3-1 10 16,0-1-20-16,-6-1 10 15,-13-4 0-15,-6 1-18 16,1 0 19-16,-6 3-1 15,-6 1 0-15,-1 1 17 16,-4 2-26-16,-2 4 9 16,-3 4 0-16,-2 5-9 15,-4 0 15-15,-3 1-6 16,-5 1 0-16,-3-1 15 16,-1 1-26-16,-4-2 11 15,1 1 0-15,-2-3-23 16,-7 0 29-16,-3-1-6 0,-8-1 0 15,0 5 22-15,-1 2-22 16,-2 2 0-16,1 4 0 16,2 0 3-16,3 5 6 15,-2 2-9-15,1-1 0 16,-1 0 14-16,5 3-20 16,2 1 6-16,0-1 0 15,1 3-20-15,-1-2 30 16,0 3-10-16,0 1 1 15,0-5 16-15,3 4-26 16,0-1 9-16,4 2 0 16,2-1-16-16,0 2 29 15,0-1-13-15,0 1 0 16,-5 1 24-16,2 1-40 16,3 0 16-16,-1 1 0 0,3 0-13 15,0 0 31-15,-4 0-18 16,4 0 0-16,-3 0 26 15,-1 0-9-15,-3 0-17 16,-3 2 0-16,-2 4-9 16,1 2 17-16,-3 2-8 15,1 0 0-15,-4 3 29 16,-1 0-37-16,-1 0 8 16,1 1 0-16,0-1-20 15,-2 3 28-15,-1 1-8 0,-2-2 0 16,0-3 15-1,0 1-18-15,-2-4 3 0,3 1 0 16,0-2-6-16,3 1 19 16,-4-2-13-16,0 0 0 15,2-1 13-15,0 2-23 16,-2-5 10-16,-5 1 0 16,-4 1-18-16,-6 0 23 15,-3 1-5-15,-4 0 0 16,-3-1 22-16,-5 4-27 15,-3 1 5-15,3-1 0 16,-3 2-14-16,0-3 23 16,-2 1-9-16,-2-3 0 0,-5 2 7 15,0-3-10 1,-3-1 3-16,-3 1 0 0,1-2-9 16,2 2 18-1,2-2-9-15,1-1 0 0,-1-2 6 16,-2 2-17-16,-2-2 11 15,2 0 0-15,0 0-5 16,0 0 14-16,4 0-9 16,3 0 0-16,2 0 14 15,1 0-28-15,2 0 14 16,-5-2 0-16,0 2-4 16,2 0 28-16,2 0-24 15,-1 0 0-15,3 0 16 16,2 0-25-16,3 2 9 0,2 1 0 15,-5-3-8-15,0 0 18 16,-3 0-10-16,5 0 0 16,1 0 12-16,0-3-8 15,6-4-4-15,0-1 0 16,4 1-12-16,2-3 16 16,1 1-4-16,-3 1 0 15,2-1 20-15,0-1-25 16,-4 1 5-16,6 1 0 15,-3 0-13-15,1-1 28 16,-1 1-15-16,4 1 0 16,-1 0 10-16,3 1-19 15,1 3 9-15,-1-2 0 16,0 2-10-16,-2-1 20 16,1-1-10-16,1 0 0 0,2-3 13 15,-1 4-7-15,-1-1-6 16,4-1 0-16,0 2-3 15,6 2 26-15,2-2-23 16,-7 1 0-16,2 2 9 16,-3-2-27-16,-3 1 18 15,-1 2 0-15,1-2-1 16,-1 2 21-16,-1 0-21 16,2 0 1-16,0 0 0 15,8 0-13-15,1 4 13 0,4 0 0 16,-1-1-9-1,0 3 29-15,-4-3-20 0,5 1 0 16,-2 0 11-16,-1 0-31 16,2-1 26-16,2 1-6 15,1 1 0-15,-3 0 13 16,7-2-13-16,1 1 0 16,5-1 5-16,-1 4-21 15,6-4 16-15,-6 0 0 16,1-2-4-16,1 1 17 15,2-2-14-15,-1 0 1 16,0 0 0-16,4-3 12 16,-1-3 1-16,0 1-13 15,3-1 0-15,3 0 20 16,-5-2-25-16,2-1 5 0,0 1 0 16,4 1-13-16,5-2 20 15,-1 1-7-15,-4 2 0 16,0-2 8-16,2 2-12 15,-1 0 4-15,8-3 0 16,1-2-13-16,-2 3 26 16,3-3-13-16,4 0 0 15,-4-2 15-15,5 1-15 16,7-2 0-16,-3 0 0 16,5-1 11-16,3 2 1 0,4-2-12 15,0 1 0 1,1 2 25-16,-3 0-21 0,5 3-4 15,1-2 0-15,-3 0-15 16,2 1 17-16,-4 0-2 16,-5-1 0-16,4 3 8 15,-3 0-8-15,2 2 0 16,-2 0 0-16,1 2-21 16,-3 2 29-16,2-1-8 15,-1 1 0-15,1-1 17 16,-1-1-25-16,1 0 8 15,-3 0 0-15,2 0-13 16,-4-1 20-16,0 0-7 16,-1-1 0-16,-5 1 20 15,-1-1-22-15,0 0 2 0,-4 2 0 16,-2 2-12-16,3-1 12 16,1 3 0-16,-2 0-2 15,-1 0 23-15,-8 0-28 16,-6 4 7-16,0 0 0 15,4 0-20-15,5 1 23 16,5-1-3-16,2 0 0 16,-3 0 17-16,2 1-35 15,4 0 18-15,8-1 0 16,3-1-11-16,2-2 19 16,4 1-8-16,-2-1 0 15,5 0 17-15,-2 2-26 0,1 1 9 16,4-1 0-1,3 0-12-15,7 1-12 0,4 3-28 16,3 5-41-16,-1 5-153 16,-9 0 8-16</inkml:trace>
  <inkml:trace contextRef="#ctx0" brushRef="#br1" timeOffset="1.37237E6">7639 3870 508 0,'0'0'45'15,"0"0"-28"-15,0 0-12 16,0 0 10-16,101 3 45 16,-32-4 23-16,13-8-55 15,13-2 15-15,5 5-36 16,0-2 7-16,-6 2-10 15,-7 2-3-15,-12 0-1 16,-9 0 0-16,-11-3 16 16,-14-1-16-16,-13 0 0 15,-13 2 4-15,-13-1-3 16,-2 2-1-16,-19 0-3 16,-24 5-9-16,-21 0-3 0,-18 11 15 15,-22 17-10-15,-8 5 10 16,-1 1-13-16,7-2 21 15,16-3-8-15,17-3 50 16,18-2-45-16,18-7 11 16,16-5 0-16,16-4-12 15,8-6 19-15,33-2-11 16,25 0 50-16,29-16 0 16,20-9-51-16,15-6 15 15,10-2-26-15,-1 5-18 0,-6 4-43 16,-13 6-230-1,-14 9-365-15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4-12-08T05:46:59.690"/>
    </inkml:context>
    <inkml:brush xml:id="br0">
      <inkml:brushProperty name="width" value="0.05292" units="cm"/>
      <inkml:brushProperty name="height" value="0.05292" units="cm"/>
      <inkml:brushProperty name="color" value="#FF0000"/>
    </inkml:brush>
  </inkml:definitions>
  <inkml:trace contextRef="#ctx0" brushRef="#br0">8285 16339 635 0,'0'0'43'15,"0"0"-28"-15,0 0 2 16,0 0-17-16,0 0 8 16,0 0-20-16,-12-6-64 15,12 14-190-15</inkml:trace>
  <inkml:trace contextRef="#ctx0" brushRef="#br0" timeOffset="4970.3516">10335 2080 271 0,'0'0'471'0,"0"0"-389"16,0 0-5-16,0 0-32 16,0 0 46-16,0 0-30 15,0 0-45-15,0 0 24 16,0-8-36-16,0 6 0 15,0 2 1-15,0 0 10 16,0 0-1-16,0 0 22 16,0 0-36-16,0 0 7 15,0 0-7-15,0-2-104 16,0-4-225-16</inkml:trace>
  <inkml:trace contextRef="#ctx0" brushRef="#br0" timeOffset="5272.6642">10461 2014 653 0,'0'0'80'0,"0"0"-48"16,0 0-16-16,0 0 62 16,-102 37 25-16,74-18-45 15,-2 6 21-15,0 6-55 16,3 6-14-16,2 4 14 15,6 1-16-15,5 3-4 16,7-2 9-16,7 6-5 16,0 2-1-16,1 3-7 0,19 0 0 15,10-9-9-15,8-8 15 16,7-7-6-16,10-7 4 16,8-6 0-16,11-5-8 15,7-5-142-15,7-4-157 16,2-3-59-16</inkml:trace>
  <inkml:trace contextRef="#ctx0" brushRef="#br0" timeOffset="6278.2252">21120 2116 611 0,'0'0'135'0,"0"0"-93"16,0 0-5-16,0 0 46 16,0 0-4-16,0 0-51 15,0 0-4-15,19 0-7 0,5 0-7 16,0 5 7-16,1 7-15 15,-1 6 0-15,-2 3 2 16,-4 9 6-16,-3 3-10 16,-7 6 0-16,-8 8 6 15,0 7 3-15,-5 5-9 16,-19 5 0-16,-4-6 4 16,-3-5 3-16,-4-9-7 15,-1-9 0-15,-4-2-1 16,-8-7-18-16,-7-7-205 15,-10-11-264-15</inkml:trace>
  <inkml:trace contextRef="#ctx0" brushRef="#br0" timeOffset="7726.2665">11093 2215 734 0,'0'0'178'15,"0"0"-159"-15,0 0 48 16,0 0 31-16,0 0-47 16,0 0-26-16,0 2-23 15,3 15-2-15,3 9 7 0,0 7 7 16,4 6 23-1,-2 2-19-15,1 3-4 0,0 0 13 16,-2-4-20-16,-2-6-7 16,-2-5 0-16,0-11 15 15,-2-8-16-15,2-4 1 16,0-6-110-16,1 0-200 16</inkml:trace>
  <inkml:trace contextRef="#ctx0" brushRef="#br0" timeOffset="7933.4667">11518 2515 837 0,'0'0'40'15,"0"0"-29"-15,-3 73 3 16,-4-42-7-16,-4 1 16 15,-2-3 8-15,-3 1-30 16,0-5-2-16,5-8-83 16,5-7-403-16</inkml:trace>
  <inkml:trace contextRef="#ctx0" brushRef="#br0" timeOffset="8364.919">12037 2194 765 0,'0'0'125'16,"0"0"-61"-16,0 0 80 15,87-18-81-15,-63 18-17 0,-3 0 0 16,-2 15-46 0,1 13 16-16,-7-1-13 0,-7 3-6 15,-6-1-47-15,0-4 50 16,-15 5 14-16,-9-1-14 16,0-1 1-16,4-10-1 15,6-6 9-15,6-7-5 16,7-4-5-16,1 1 10 15,0-2-7-15,0 0-2 16,0 0 4-16,12 0-3 16,6 0 2-16,-3 0 3 15,2 0 4-15,-4 0-10 16,-1 0 0-16,-2 0-34 16,0 0-184-16,-1 0-216 15</inkml:trace>
  <inkml:trace contextRef="#ctx0" brushRef="#br0" timeOffset="8879.975">12650 2426 629 0,'0'0'271'0,"0"0"-202"0,0 0-17 16,0 0-32-16,0 0 24 15,0 0 26-15,-34 72-69 16,16-39 17-16,2 0-18 16,-5-2-5-16,3-5-37 15,3-7-290-15</inkml:trace>
  <inkml:trace contextRef="#ctx0" brushRef="#br0" timeOffset="9443.1776">13005 2044 763 0,'0'0'71'0,"0"0"-2"0,0 0-15 15,0 0-10-15,0 0-4 16,0 0-35-16,64 0 18 16,-41 7-18-16,-2 2 4 15,-3 4-13-15,-9 3 4 16,-5 1 0-16,-4 5-4 16,0-1 10-16,-10-3 0 15,-7-1-5-15,1-3 9 16,7-2-2-16,4-4-8 15,5-2 6-15,0 0-5 16,2 2-1-16,13-2 0 16,3 2 2-16,3 1 2 15,-2 1 0-15,-1 4-4 0,-8 1 0 16,-5 2-4-16,-5 4 17 16,0 1-13-16,-9 0 0 15,-12 0 11-15,-1-3 13 16,5-1-6-16,4-6-16 15,7-4 3-15,6-7-5 16,1-1-146-16,20-9-205 16</inkml:trace>
  <inkml:trace contextRef="#ctx0" brushRef="#br0" timeOffset="9617.7262">13511 2386 818 0,'0'0'92'0,"0"0"-90"16,0 0 32-16,-45 86 49 15,30-50-58-15,0-2-12 16,2 2-11-16,-2-5-4 16,2-9-139-16,4-7-676 15</inkml:trace>
  <inkml:trace contextRef="#ctx0" brushRef="#br0" timeOffset="10397.0214">14079 2044 273 0,'0'0'494'0,"0"0"-393"16,0 0-42-16,0 0-26 15,0 0 28-15,0 0-28 16,0-5-15-16,5 19-15 15,4 9 19-15,-2 7 43 16,-2 6-45-16,-1-1-15 16,2-2 46-16,3-4-47 15,2-8-3-15,3-7 7 16,1-7 0-16,6-7-8 16,-1 0 8-16,8-8-6 15,0-13 15-15,-1-4-13 16,-3 0-4-16,-6 4 7 15,-5 2-1-15,-2 6-6 0,-7 7 0 16,0 5-4-16,-2 1 2 16,0 0-15-16,-1 10 8 15,1 14 4-15,-1 4 8 16,-1 5-3-16,0-1 0 16,0-1 5-16,0-1-2 15,0-7-3-15,8-1-2 16,2-11-87-16,8-11-297 15</inkml:trace>
  <inkml:trace contextRef="#ctx0" brushRef="#br0" timeOffset="10576.5776">14704 2305 587 0,'0'0'251'0,"0"0"-214"16,-36 75-16-16,19-42 131 15,1 4-118-15,3 1-34 16,3 0 9-16,5-9-9 16,2-8-361-16</inkml:trace>
  <inkml:trace contextRef="#ctx0" brushRef="#br0" timeOffset="11108.7128">15337 2056 129 0,'0'0'730'0,"0"0"-648"0,-82 7-20 15,53 8 23-15,4-1-48 16,8 3-10-16,7 0 1 16,10-1-13-16,0 2-15 15,21 1 0-15,9-4 9 16,5-1-3-16,3-3-6 0,-1 0 0 16,-7 3-4-1,-10-2 11-15,-7 0-8 16,-10 0 1-16,-3 2 0 0,0 2-10 15,-18 4 15-15,-9-1-5 16,0 1 33-16,2 0-9 16,5-5 5-16,8-3-29 15,8-2-3-15,4-8-2 16,12-2-131-16,16-2-258 16</inkml:trace>
  <inkml:trace contextRef="#ctx0" brushRef="#br0" timeOffset="11255.9423">15681 2376 845 0,'0'0'95'0,"0"0"-74"15,0 0 165-15,-80 88-129 16,60-60-37-16,3-2-18 16,7-2-2-16,10-4-51 15,0-11-318-15</inkml:trace>
  <inkml:trace contextRef="#ctx0" brushRef="#br0" timeOffset="11760.9488">16284 2065 669 0,'0'0'164'16,"0"0"-48"-16,0 0 6 15,0 0-66-15,0 0-18 16,0 0 13-16,-32 41 4 15,6-12 5-15,-3 3-48 16,1 5 18-16,2 1-10 16,9-2-18-16,3 2 26 15,10-6-27-15,4 0-1 0,0-8 0 16,21-5 7-16,7-4-7 16,5-8 0-16,3-5 7 15,0-2-14-15,-7 0-29 16,-6 0-17-16,-11 0 37 15,-5 0-8-15,-7-2 24 16,0 2 0-16,0-2-7 16,-16 2 1-16,2 0 3 15,-2 0 3-15,2 0 2 16,3 9 4-16,0 0-6 16,4 1 0-16,2 0-5 15,4 4-57-15,1-1-245 0,0-3-203 16</inkml:trace>
  <inkml:trace contextRef="#ctx0" brushRef="#br0" timeOffset="12690.8542">16916 1867 577 0,'0'0'159'15,"0"0"-147"-15,0 0 1 16,0 0 28-16,0 0 66 15,0 0-57-15,83 51 8 16,-61-30-13-16,-6 1-4 16,-1 2-16-16,-7 1-3 15,-8 4-3-15,0-3-6 16,-9 1 25-16,-10 0-19 16,0-1-7-16,5-4 2 15,4 0-6-15,7-1-7 16,3-1-1-16,0-3 4 0,6 2-5 15,9-2 1 1,-1 1-7-16,-1 2 2 0,-2-3-15 16,-2 0 20-16,-3 1 0 15,-2 1 10-15,-3 0-22 16,-1 4 12-16,0-1 0 16,0 6-3-16,-1 3 6 15,-11 2-3-15,-3 1 0 16,-5-2 3-16,-1 7-2 15,-6-1-1-15,-6 4-21 16,-7 1-112-16,-11-4-134 16,-13-1-311-16</inkml:trace>
  <inkml:trace contextRef="#ctx0" brushRef="#br0" timeOffset="13462.665">11451 3001 960 0,'0'0'82'0,"0"0"-57"16,0 0-23-16,0 0 22 16,0 0 6-16,103 0 13 15,-33-4-7-15,12-5-31 16,8 1 7-16,5 0 14 16,-7 0-25-16,-9 0 15 15,-15 0-16-15,-14 4 4 16,-12-3-2-16,-17 1 2 15,-9 4-4-15,-7 1 0 16,-5 1-5-16,0 0-15 16,-15 1-79-16,-6 14-119 0,-8-4-17 15,1 2-190-15</inkml:trace>
  <inkml:trace contextRef="#ctx0" brushRef="#br0" timeOffset="13960.1342">11821 3246 620 0,'0'0'241'15,"0"0"-173"-15,0 0 55 16,0 0-40-16,0 0-23 16,0 0-23-16,0-7-34 15,1 16-6-15,-1 9 7 16,4 4-4-16,-1 3 20 15,-2 3-12-15,4-5 17 16,-1 1-5-16,0-4-16 16,-1-5 11-16,-3-4-13 15,0 0-2-15,0-5 5 0,0-1 6 16,0-2-10-16,0-3-1 16,0 0 4-16,3 0 9 15,8 0-7-15,11 0 21 16,9-9 10-16,7-2-35 15,1-1 11-15,2 1-13 16,-2 1 3-16,-2 2-11 16,-2 5-39-16,-4 0-137 15,-6 0-279-15</inkml:trace>
  <inkml:trace contextRef="#ctx0" brushRef="#br0" timeOffset="14806.1182">13393 2975 903 0,'0'0'68'0,"0"0"-49"0,0 0-7 16,0 0 38-16,0 0-2 16,0 0-45-16,37-2 17 15,11-1 2-15,15 1-19 16,8 2 11-16,13-1-12 16,11 1 2-16,8-2-2 15,8 1 4-15,8 0-12 16,2-2 3-16,0-1 3 15,2-1 6-15,1 0-6 16,-1-2 0-16,-3 2-9 16,3-4 15-16,-3 3-6 15,-3 1 0-15,-10 0 12 0,-2 1-26 16,-5-1 13-16,0 2 1 16,1-2 3-16,-6 4-2 15,-4-2-1-15,-4 0 0 16,-12 1 1-16,-7-1-2 15,-10 1 1-15,-7 1 0 16,-9-2-3-16,-8 2 12 16,-2-2-9-16,-4 2 0 15,0 0 1-15,-2 1-5 16,-3-2 4-16,1 0 0 16,-7 1-3-16,0-3 12 15,-4 1-9-15,-3 0 0 0,-6 0 2 16,-2 0-10-16,-2 0 3 15,-2 1-66-15,-22-1-176 16,-19 3-482-16</inkml:trace>
  <inkml:trace contextRef="#ctx0" brushRef="#br0" timeOffset="15656.9621">14788 3246 540 0,'0'0'312'0,"0"0"-311"16,0 0 2-16,0 82 20 15,-3-53 43-15,0 2 34 16,3 1-52-16,0-1-5 0,0-2-11 16,0-7-27-1,4-4 2-15,1-9 9 0,-2-4-13 16,-3-5 10-16,0 0 30 16,0 0 24-16,0-14-19 15,0-6-46-15,0-4-2 16,0 2 2-16,-2-1 3 15,1-2-4-15,1 0-1 16,0 1 6-16,1 1-13 16,11 2 5-16,7 4 2 15,4 5-3-15,-1 3 5 16,5 3-2-16,2 5 0 16,2 1 2-16,0 0 1 15,-1 0-3-15,0 7-2 16,-3 9-3-16,-4 2 4 0,-4 3-2 15,-6 4 1-15,-7 1-9 16,-6 3 7-16,0 0-8 16,0-4 12-16,-6 2-3 15,-9-1 12-15,-2 2-8 16,-2 0 4-16,-3-2 3 16,-1 1 14-16,-2-5-21 15,1-6 6-15,0-1-7 16,-2-7 0-16,-7 1-192 15,-9-4-1007-15</inkml:trace>
  <inkml:trace contextRef="#ctx0" brushRef="#br0" timeOffset="33677.4056">1677 15680 249 0,'0'0'101'15,"0"0"-85"-15,0 0 2 16,0 0 38-16,0 0 3 16,0 0-16-16,0 0-19 15,0 0 26-15,0 0-36 16,86-9-2-16,-69 6-11 16,-1 0 12-16,5 0-13 0,0-1 0 15,4 0 13-15,2 0-15 16,1 2 2-16,-1 0 0 15,-1 1-10-15,1 1 19 16,-2 0-9-16,-1 0 0 16,1 0-3-16,0 0 3 15,-2 0 0-15,7 0-3 16,-2 4-2-16,2-1-8 16,1 1 13-16,2-2-6 15,0 0-36-15,1 3 37 16,0-4 3-16,3 3 2 15,3 0-10-15,4 1 8 16,1-1 2-16,9-1 0 16,1-1-3-16,3 0 3 0,-3-1 0 15,2 3-23-15,1-4 20 16,0 0-31-16,0 0-17 16,2 0 0-16,-3 0-20 15,-4 0 51-15,-2 0-20 16,-2 3-4-16,0 0 27 15,-1 1-40-15,1 0 25 16,1 2 23-16,2-5-12 16</inkml:trace>
  <inkml:trace contextRef="#ctx0" brushRef="#br0" timeOffset="110270.5308">6902 408 429 0,'0'0'139'0,"0"0"-18"15,0 0-52-15,0 0 2 16,0 0 31-16,0 0-23 16,0 0-13-16,-9-43-22 15,6 40 0-15,2 2 34 16,-1-1-58-16,1 1 40 15,1 1-40-15,-2 0-15 0,2 0 15 16,0 0-11 0,0 0-4-16,0 0-5 0,0 0 8 15,0 0-13-15,0 0 5 16,0 0 0-16,0 0-10 16,0 0 3-16,0 0-41 15,0 0-59-15,0 0-177 16,-7 7-126-16</inkml:trace>
  <inkml:trace contextRef="#ctx0" brushRef="#br0" timeOffset="125207.1727">6023 7195 467 0,'0'0'191'16,"0"0"-149"-16,0 0-11 15,0 0-22-15,0 0 81 16,0 0 8-16,0 0-32 15,6 3-21-15,6-1-45 16,9-2 79-16,7 0-24 16,8 0-50-16,10 0 31 0,14 0-34 15,13-1 6 1,11-8-7-16,3-6 9 16,2 3-10-16,-3-2 0 15,-7-1 10-15,-3 1-19 0,-10 1 9 16,-14 2-14-16,-13 3 14 15,-14 2-50-15,-13 2 18 16,-6 4-68-16,-6 0-65 16,0 0 50-16,-18 0-38 15,-12 6-209-15</inkml:trace>
  <inkml:trace contextRef="#ctx0" brushRef="#br0" timeOffset="125500.9702">6353 7238 467 0,'0'0'181'15,"0"0"-143"-15,0 0-16 16,0 0 43-16,0 0-13 15,0 0 43-15,-3 5-55 16,13 0-18-16,11-1 43 16,2 1-41-16,8 0-16 15,10-2 8-15,8-1-5 0,9-2 1 16,5 0-12 0,8 0-12-16,-1 0-13 0,3-2-132 15,-9-9-77-15</inkml:trace>
  <inkml:trace contextRef="#ctx0" brushRef="#br0" timeOffset="131042.5996">10591 480 666 0,'0'0'364'0,"0"0"-273"16,0 0-89-16,0 0 105 15,0 0-46-15,0 0-18 16,0 0 25-16,-40-33-56 0,26 33 11 15,-6 9-23 1,1 5 13-16,2 6-10 0,3 0-3 16,6 10 6-16,4 3-27 15,4 3 32-15,0 4-11 16,4-2 0-16,14-4 9 16,3-6-25-16,4-6 16 15,7-8 0-15,2-9-13 16,8-5-60-16,-2 0-111 15,-3-22-272-15</inkml:trace>
  <inkml:trace contextRef="#ctx0" brushRef="#br0" timeOffset="131285.8513">10939 520 193 0,'0'0'789'15,"0"0"-667"-15,0 0-59 16,0 0-30-16,0 0-11 16,0 0 11-16,0 14-29 15,0 6 35-15,2 3-1 16,4 2-37-16,0-1 31 16,1-1-32-16,-2-3 1 15,-2-5-6-15,-2-1 12 16,1-7-14-16,0-2-56 15,2-5-209-15,0-2-227 0</inkml:trace>
  <inkml:trace contextRef="#ctx0" brushRef="#br0" timeOffset="131495.5125">11144 642 235 0,'0'0'617'15,"0"0"-561"-15,0 0-39 16,0 0 120-16,0 75-34 16,0-48-84-16,-3 2 24 15,-1 0-33-15,1-4 7 16,-1-6-13-16,4-2-4 0,0-13-83 16,0-4-115-1,11 0-270-15</inkml:trace>
  <inkml:trace contextRef="#ctx0" brushRef="#br0" timeOffset="131818.2069">11365 514 843 0,'0'0'215'0,"0"0"-145"16,0 0-40-16,0 0 4 15,0 0 57-15,0 0-51 16,-7 40-28-16,7-21 31 16,0 6-34-16,3 3 8 15,-1-5-2-15,0-1-8 16,-2-5 9-16,3-4-16 15,0-4 0-15,0-2-10 16,1-6 10-16,1-1-73 16,2-1-101-16,0-17-178 15</inkml:trace>
  <inkml:trace contextRef="#ctx0" brushRef="#br0" timeOffset="132139.8948">11555 418 573 0,'0'0'495'0,"0"0"-408"0,0 0-47 16,0 0 61-16,0 0-82 16,0 0 6-16,17 5 14 15,-1 3-36-15,2 5 44 16,1 2-31-16,0-4-6 15,-2 7 7-15,-2 0-2 0,-1 7-14 16,-5 6 1 0,-5-1 14-16,-4 1-14 0,0 8-2 15,-3-5 0-15,-13 1-5 16,-4 0 16-16,-2-4-11 16,-5-6 0-16,-3-2-11 15,-2-8-22-15,-3-5-81 16,-2-3-223-16</inkml:trace>
  <inkml:trace contextRef="#ctx0" brushRef="#br0" timeOffset="138476.3684">11007 1056 66 0,'0'0'638'0,"0"0"-558"16,0 0-52-16,0 0-18 16,0 0 81-16,0 0-37 15,0 0-53-15,-4 3-1 16,12-1 3-16,7 2-3 0,2 0 19 16,5 0-17-1,3 1 35-15,3-2 8 0,5-2-36 16,0-1 14-16,3 0-12 15,0 0 0-15,0-9-11 16,2-3 6-16,-3-1 7 16,0-1-13-16,-3 3 0 15,-9 0-5-15,-6 4 15 16,-2 0-10-16,-8 4 0 16,-2 0 8-16,-3 1-10 15,-2 2 2-15,0 0 0 16,0 0-20-16,0 0 16 15,0 0 4-15,0 0 0 16,0 0-7-16,0 0-14 0,-8 0 18 16,-1 6-69-16,-4 3 7 15,-1 1-39-15,-4 0 14 16,-1-1-122-16,-6 2 15 16</inkml:trace>
  <inkml:trace contextRef="#ctx0" brushRef="#br0" timeOffset="138716.4756">11068 1105 573 0,'0'0'0'15,"0"0"-51"-15,0 0 15 16,0 0-212-16</inkml:trace>
  <inkml:trace contextRef="#ctx0" brushRef="#br0" timeOffset="142592.0655">10672 219 427 0,'0'0'292'0,"0"0"-236"15,0 0-51-15,0 0 59 16,0 0 14-16,0 0-52 16,0 0 48-16,27 9-8 15,-16 7-42-15,1 0 40 16,-2 5-53-16,4 1 22 15,-1 1-25-15,-1-1 11 16,0-1-13-16,-3-6-6 16,3-5-7-16,-3-1 2 15,1-7-143-15,-1-2-140 16,0-17-355-16</inkml:trace>
  <inkml:trace contextRef="#ctx0" brushRef="#br0" timeOffset="142959.9285">10877 179 214 0,'0'0'749'15,"0"0"-650"-15,0 0-4 16,0 0-33-16,0 0 1 16,0 0-49-16,-4-10-4 15,9 10-18-15,9 8 20 16,2 7-12-16,1-1 0 15,0 7 7-15,-3 3-7 16,-1 2 0-16,-4 3 4 0,-4-2-11 16,-1-1 7-1,-4-1 0-15,0-4-5 0,0-4 19 16,0-9-18-16,-6 1 4 16,-3-6 0-16,0-1 18 15,-5 1-15-15,-2-3-2 16,-1 0 5-16,-4 0 9 15,3 0-15-15,-3 1 0 16,-1-1 3-16,1 3-6 16,3-3 3-16,-3 2-71 15,0-2-139-15,-1 0-766 16</inkml:trace>
  <inkml:trace contextRef="#ctx0" brushRef="#br0" timeOffset="146073.671">11435 84 10 0,'0'0'490'0,"0"0"-414"16,0 0 29-16,0 0-17 16,0 0 56-16,0 0-63 15,0 0-41-15,0-6 25 0,0 4-55 16,0 2 27 0,0 0 12-16,0 0-48 0,0 0 41 15,0 0-34-15,0 0-7 16,0 0-1-16,0 0-11 15,0 0 1-15,0 8 5 16,0 9 0-16,0 2-1 16,0 5 6-16,0 0 0 15,0 1-5-15,0-2 19 16,0-5-14-16,0-1 0 16,0-10 16-16,0-2-14 15,0 4-2-15,0-9 0 16,0 5-2-16,0-5 2 15,0 0-16-15,-2 4-33 0,-6 1-76 16,0 7-1 0,-6 3-66-16,1-6-113 0</inkml:trace>
  <inkml:trace contextRef="#ctx0" brushRef="#br0" timeOffset="146424.0306">11299 219 289 0,'0'0'331'16,"0"0"-251"-16,0 0-59 0,0 0 59 16,0 0-26-16,0 0-53 15,3 8 9-15,1 3 4 16,2 2-6-16,1 1 25 15,1 1-23-15,0 2 40 16,1 2-23-16,0 0-7 16,1-2 17-16,-4-7-31 15,2-3 18-15,2-4-12 16,0-3 1-16,6 0 16 16,1 0-10-16,4-17-5 15,0-7-10-15,2-2 3 16,0-2-7-16,-1 4 0 15,-5 4-58-15,-4 6-81 16,-7 4-109-16,-6 8-271 0</inkml:trace>
  <inkml:trace contextRef="#ctx0" brushRef="#br0" timeOffset="147549.8126">10983 1020 563 0,'0'0'125'15,"0"0"-117"-15,0 0 8 0,0 0-11 16,0 0 16 0,0 0 1-16,8 2 6 0,3 1 21 15,0 0-11-15,0-1 2 16,0 0 36-16,1-2-61 15,3 3 4-15,1 1 18 16,2-3-27-16,0 1 6 16,2-2 5-16,0 3-13 15,0-3 9-15,4 0-16 16,2 0-1-16,3 0 0 16,2-10 7-16,-1 0-7 15,0 0 0-15,-3 1-6 16,-4 1 3-16,-6 5-48 15,-7-3-9-15,-7 5-36 16,-3-1-88-16,0 2-117 16</inkml:trace>
  <inkml:trace contextRef="#ctx0" brushRef="#br0" timeOffset="147944.7535">10993 1073 289 0,'0'0'265'0,"0"0"-265"15,0 0 2-15,0 0 18 16,0 0 20-16,0 0 19 16,57 3-3-16,-30-3-33 15,1 0 33-15,5-5-32 16,2-1-18-16,0 0 8 0,-1-1 0 15,2 3-14 1,-2-2 0-16,-2 3-22 0,-11-1-101 16,-3 0-170-16</inkml:trace>
  <inkml:trace contextRef="#ctx0" brushRef="#br0" timeOffset="150556.9069">17001 517 495 0,'0'0'212'0,"0"0"-132"15,0 0-4-15,0 0 27 16,0 0 45-16,0 0-110 0,2-12 10 15,-2 12-24-15,0 0-5 16,0 0-6-16,0 0-13 16,0 7-1-16,0 4-1 15,0 5 4-15,0 1 22 16,0 7 7-16,0-1-24 16,0 6 26-16,0-1-33 15,0 3 4-15,0 5 0 16,0-5 5-16,0-1-9 15,0-3 0-15,-2-3 14 16,-5 0-14-16,2-6 0 16,1-3 0-16,-1-5-3 15,4-2 14-15,1-3-11 16,0-3 0-16,0-2 15 16,0 0-13-16,0 0-2 0,0 0 0 15,0 0 0 1,0 0 23-16,0 0-23 0,0 0 0 15,0 0 5-15,4 0-3 16,5 0-2-16,5 0 0 16,-1 0 17-16,5 0-3 15,0 0-14-15,6 0 6 16,1-2 10-16,3-4-21 16,2-1 5-16,-1 1 0 15,-2 0-10-15,-3-1 29 16,-2 6-26-16,-4-4 7 15,-5 5-74-15,2 0 40 0,-7 0-108 16,2 0-74-16,-5-1-217 16</inkml:trace>
  <inkml:trace contextRef="#ctx0" brushRef="#br0" timeOffset="153185.8674">17473 825 855 0,'0'0'130'0,"0"0"-37"16,0 0-3-16,0 0-27 15,0 0 32-15,0 0-80 16,-5-18 3-16,5 18-36 16,0 4 7-16,0 10 11 15,0 5 6-15,1 0 16 16,4 1-19-16,-3 3-3 0,0-3 0 15,2 5-13-15,-4-1-41 16,0-1-223-16,-6-6-634 16</inkml:trace>
  <inkml:trace contextRef="#ctx0" brushRef="#br0" timeOffset="156390.339">17823 833 929 0,'0'0'151'15,"0"0"-75"-15,0 0-65 16,0 0 67-16,0 0-9 16,0 0-61-16,0 0 9 15,0 18-15-15,0 4-2 16,0 5 2-16,-6 3 15 16,-6 4-17-16,-7 0 0 15,-1 2-14-15,-3-4-68 16,2-10-328-16</inkml:trace>
  <inkml:trace contextRef="#ctx0" brushRef="#br0" timeOffset="160259.4382">4715 10233 534 0,'0'0'193'16,"0"0"-152"-16,0 0-33 15,0 0-8-15,0 0 57 16,0 0-40-16,0 0 69 16,42 10-24-16,-10-7-27 15,15 0 37-15,7-3-55 16,13 0-4-16,6 0-3 15,6 0 8-15,-6-5-18 16,-7 1 0-16,-13 3 3 16,-13-1-11-16,-11 1 8 0,-11 0-5 15,-15 1-11 1,-3 0-93-16,-2 0 22 0,-29 2 16 16,-16 12-214-16,-12 0-84 15</inkml:trace>
  <inkml:trace contextRef="#ctx0" brushRef="#br0" timeOffset="160512.6826">4685 10405 304 0,'0'0'205'0,"0"0"-132"0,0 0-51 16,0 0 4-16,-82 0-22 16,81 0 125-1,1-2-14-15,0 2-56 0,0 0-59 16,9 0 6-16,13 0-2 15,5 0 42-15,7 0-35 16,9 2 42-16,5-1-34 16,10-1 3-16,8 0 1 15,10 0-6-15,5-6-15 16,1-8-2-16,-6 4-15 16,-12-2 8-16,-15 5-90 15,-13 3-67-15,-15 1-54 16,-18 3-247-16</inkml:trace>
  <inkml:trace contextRef="#ctx0" brushRef="#br0" timeOffset="164390.9278">18298 615 577 0,'0'0'251'15,"0"0"-187"-15,0 0 52 16,0 0 9-16,0 0-81 16,0 0 37-16,0 0-21 15,1-12-25-15,1 11 29 16,-2 1-56-16,0 0 11 16,0 0-1-16,0 0-3 15,0 0-13-15,0 0-2 16,0 0-16-16,0 14 1 0,0 5 17 15,0 8-2-15,0-1 0 16,4 5 26-16,2-1-31 16,-2-1 5-1,-1-2 0-15,0-4-9 0,2 0 13 16,-4-7-4-16,2-3 0 16,-1-7 13-16,-2-6-13 15,2 0 0-15,-2 0 4 16,1 0-11-16,2 0 19 15,-2 0-5-15,1 0 0 16,-1 0 14-16,1 0-9 16,4 0-12-16,4 0 0 15,6-5-9-15,0 1 21 0,4 0-12 16,0-3 0-16,-1 1-19 16,7-1-9-16,0-1-53 15,0-1-124-15,-6 3-161 16</inkml:trace>
  <inkml:trace contextRef="#ctx0" brushRef="#br0" timeOffset="166333.426">18683 802 679 0,'0'0'169'0,"0"0"-24"16,0 0 19-16,0 0-49 16,0 0-47-16,0 0 7 15,0-9-67-15,0 9 10 16,2 0-18-16,0 1-5 15,1 15 5-15,0 5 4 16,3 6-4-16,-1 2 12 16,0 5-7-16,-2 0-10 15,-3-8-94-15,0-2-513 16</inkml:trace>
  <inkml:trace contextRef="#ctx0" brushRef="#br0" timeOffset="176040.9879">18420 852 180 0,'0'0'289'16,"0"0"-263"-16,0 0-8 0,0 0 37 15,0 0-1-15,0 0 40 16,0 0-76-16,9-8-6 15,-3 0-10-15,-2 5-1 16,1-2-1-16,1-2 3 16,2-1 9-16,-3-3-12 15,2-3 0-15,-2 0 0 16,-2 0 4-16,-3 1-1 16,0 2-3-16,0 6 0 15,-11 4-15-15,-4 1 12 0,-2 14-6 16,-3 16 9-1,4 13 18-15,4 0-8 0,12-2-9 16,0-2-1 0,19-10 18-16,14-8-18 0,6-5 0 15,6-10 11-15,-3-6-9 16,-5 0 3-16,-6-14-5 16,-11-5 0-16,-5-5 8 15,-10-3-17-15,-5-2 5 16,0 0 3-16,-21 0-4 15,-8-2-10-15,-6 2-11 16,-2 6 16-16,-2 9-27 16,7 9 19-16,0 5 13 15,6 7 5-15,7 18-6 16,5 9 9-16,6 5-3 16,8 4 10-16,0-2-4 15,11-4 6-15,17-7-12 0,15-3 3 16,17-9-6-16,10-10 3 15,11-8-166-15</inkml:trace>
  <inkml:trace contextRef="#ctx0" brushRef="#br0" timeOffset="212956.7732">3501 13130 692 0,'0'0'185'0,"0"0"-164"0,0 0-7 15,0 0 26-15,0 0 4 16,0 0 51-16,0 0-80 15,0 0 15-15,100 10 8 16,-61-8-25-16,2-1-5 16,1 2-4-16,-1-1 7 15,-3 1-7-15,-5 0-4 16,-3 0 0-16,-10-1-12 16,-9 1-19-16,-6 0-14 0,-5 0-61 15,0 0 19-15,-21 2 74 16,-9 1 13-16,-9 0-40 15,-4 2 29-15,-2 0-7 16,3 1 18-16,4 1 0 16,7-1 14-16,9-1-1 15,8-4-10-15,8-1 12 16,6-3 49-16,0 0-63 16,0 2 20-16,1 0 19 15,18 2-17-15,10 1 104 16,5-1-119-16,5-2 1 15,10-2-1-15,4 0-2 16,6 0-12-16,8 0-30 16,-1-15-242-16,1-9-339 15</inkml:trace>
  <inkml:trace contextRef="#ctx0" brushRef="#br0" timeOffset="218424.49">1212 15545 135 0,'0'0'45'0,"0"0"11"16,0 0 8-16,0 0-32 15,0 0 81-15,0 0-65 16,0 0-13-16,-20-30 69 15,17 28-39-15,-3-2-48 16,2 3 41-16,0-3-34 16,3 4 22-16,0 0 42 15,-1-2-86-15,1 2 41 16,1 0-21-16,0 0-22 16,0 0 13-16,0 0-1 15,0 0-12-15,0 0 0 0,0 0 17 16,0 0-38-1,0 0 21-15,0 0 0 0,0 6-13 16,3 2 28-16,4-1-15 16,2 0 0-16,0 2 8 15,0-3-3-15,3 1-5 16,-3-2 0-16,0 0-9 16,-1 0 16-16,5-1-7 15,-3 1 0-15,5-2 17 16,0 1-12-16,0-1-5 15,0-1 0-15,-2 0-10 16,1-1 28-16,2 1-18 16,-1-2 0-16,3 0 13 15,-3 0-15-15,-2 1 2 16,4 0 0-16,-1 0-12 16,-1-1 24-16,4 2-12 15,-5-2 0-15,-1 1 12 0,-1-1-13 16,0 0 1-16,-3 2 0 15,0-2-16-15,3 0 28 16,-2 0-12-16,4 2 0 16,2-2 16-16,2 0-32 15,0 0 16-15,-2 0 0 16,-1 0-7-16,0 0 14 16,0 0-7-16,-5 0 0 15,-1 0 12-15,-1 0-19 16,-2 0 7-16,7 0 0 0,-4 0 28 15,2-2-28 1,-1-3 24-16,2 3-24 0,0-2 19 16,1 0-18-16,-2 1-1 15,4-1 0-15,-5 4-12 16,-1-2 23-16,0 2-11 16,-3-1 0-16,0-2 13 15,2 1-23-15,-2 1 10 16,2-2 0-16,-2 2-6 15,0-3 21-15,-1 1-15 16,1-2 0-16,4 1 19 16,-3 2-22-16,1-3 3 15,-2 2 0-15,0 0-11 16,0 0 25-16,-3 2-14 16,2-3 0-16,-2 1 17 0,-2 0 7 15,1 2-24 1,1-2 0-16,1 2-6 0,-1-2 20 15,0 0-14-15,0 0 0 16,0 2 17-16,-2 0-29 16,1-2 12-16,-1 0 0 15,1 2-10-15,-2-1 24 16,3 1-14-16,-3-1 0 16,2 1 18-16,-2-1-11 15,4 1-7-15,-4-3 0 16,4 4-3-16,-4-3 22 15,3 3-19-15,-3 0 0 0,0 0 19 16,0-1-5-16,0 1-14 16,0 0 0-16,0 0-11 15,0 0 21-15,2 0-10 16,-2 0 0-16,0 0 15 16,0 0-28-16,0 0 13 15,0 0 0-15,0 0-19 16,0 0 11-16,0 0-13 15,0 1-93-15,-13 9-159 16,-3 0-419-16</inkml:trace>
  <inkml:trace contextRef="#ctx0" brushRef="#br0" timeOffset="224891.3335">2472 14737 363 0,'0'0'155'0,"0"0"-87"0,0 0-62 16,0 0 37-16,0 0 28 16,0 0-20-16,0 0 1 15,12-18-44-15,-5 14 19 16,7 0 17-16,-2-2-35 16,7-1 55-16,2 0-56 15,0 1-7-15,6 0 0 16,-2 3 5-16,3 1-6 15,4 0 0-15,-1 2 13 16,5-1-21-16,2 1 8 16,1-1 0-16,0-1-12 15,-1 1 25-15,3-1-13 16,-4-1 0-16,-4 0 9 16,3-2-15-16,0-1 6 15,7 0 0-15,2 0 58 0,4 2-46 16,0 1-10-16,2 2-2 15,1-2 12-15,2 1-13 16,0 0 1-16,-1 2 0 16,1 0-10-16,1 0 22 15,-1 0-12-15,3 0 0 16,4 0 7-16,-1 0-11 16,3 0 4-16,-2 0 0 15,1 4-4-15,2-3 7 16,3-1-3-16,3 2 0 0,-1-2 6 15,2 1-10 1,-5 2 4-16,4-2 0 0,-4 2-9 16,2-1 23-16,-5 2-14 15,0-1 0-15,-4 2 1 16,1 0-6-16,3 2 8 16,5-2-3-16,4 2 0 15,2-2 0-15,-2 0 0 16,2-1 0-16,3-1 7 15,2 2-17-15,0 0 15 16,3 1-5-16,-3 0 0 16,-3 3-1-16,0-1-3 15,-3 1 4-15,0 1 0 16,-3-2 2-16,-1-1 1 16,5-1-3-16,1 0 0 0,4-2 8 15,2-1-16 1,-2 1 8-16,1 0 0 0,2-1 0 15,0 0 3-15,0 4-3 16,-4-2 0-16,1 2-2 16,-3 2 2-16,3-2 0 15,-4 2 4-15,-1 2-11 16,-3-2 8-16,4 2-1 16,5-3 0-16,0 0 11 15,3 1-13-15,-2-5 2 16,0-1 0-16,-1-2-8 15,5-1 11-15,-3 3-3 0,-3 0 0 16,-6-1 0 0,-4 1-4-16,-2-3 4 0,-4 3 0 15,-4-1-1-15,-2-1 5 16,-2 0-4-16,-1-1 0 16,-1 0 6-16,3 0-6 15,-1 0 0-15,-3 0 0 16,0 0-9-16,-1-2 10 15,-3-3-1-15,3 1 0 16,1 0 8-16,-1-2-8 16,4 1 0-16,-2 0 1 15,-1 0-6-15,-1 2 5 16,2 1 0-16,-3-3 0 16,1 3 5-16,1-1-10 15,-1 0 5-15,0 1 0 0,-1-1-1 16,-3 1 2-16,0-2-1 15,-3 0 0-15,3 3 4 16,1-2-4-16,3 2 0 16,2-1 7-16,-2-1-15 15,-1 2 8-15,-3-1 0 16,1-2-9-16,-2 0 21 16,2 0-14-16,0 0 2 15,1 0 0-15,-4-1-4 16,2 0 4-16,-3 2 0 0,3-1-7 15,-4 0 12 1,1 4-5-16,-4-3 0 0,-3 3 8 16,0 0-15-16,-1 0 7 15,-1 0 0-15,-1 0-2 16,0 0 7-16,-1 0-5 16,0 0 0-16,-4-3 4 15,3 2-11-15,0-2 7 16,-1 0 0-16,4-1-2 15,0 1 15-15,-1 0-13 16,0 0 0-16,2 2 4 16,-1-1-13-16,-2 1 9 15,1 1 0-15,0 0-10 16,0 0 21-16,-1-2-11 16,4 0 0-16,-1-1 6 0,1-2-14 15,4 1 8-15,-2 0 0 16,-2 0-5-16,1-2 9 15,-2 3-4-15,0-2 0 16,-2-1 2-16,2 3-8 16,-2 0 6-16,4 0 0 15,-2-1-5-15,-2 2 21 16,-1-1-18-16,1 2 2 16,1-2 0-16,-4 1-4 15,3 1 4-15,2-1 0 16,-2-1-3-16,-1 0 17 15,1 1-14-15,1 0 0 0,2 1 2 16,6-2-5 0,0 0 3-16,3 0 0 0,1-1 0 15,-1 1 26-15,-3-1-26 16,-2 0 0-16,0-1 9 16,-3 0-4-16,-1 1-4 15,-3-1-1-15,-1 3 0 16,-3-3 16-16,-2 1-16 15,-1 2 0-15,0-1 2 16,-3 2-2-16,-2-1 0 16,-1 1 0-16,1-1-5 15,-1 0 19-15,-1 1-14 16,-1 1 0-16,-1-2 14 16,-1 2-20-16,0 0 6 15,1-2 0-15,0 2-2 0,1 0 12 16,-2 0-10-16,1 0 0 15,1 0 6-15,1 0-15 16,-3 0 9-16,1 0 0 16,2 0 0-16,2 0 7 15,2 0-7-15,1 0 0 16,1 0 3-16,-1 0-4 16,-3 0 1-16,3 0 0 15,0 0-8-15,0 0 22 16,3 0-14-16,-2 0 0 15,0 0 8-15,0 0-17 16,-2 0 9-16,-3 0 0 0,-4 0-6 16,-4 0 17-16,-4 0-11 15,1 0 5-15,-6 0 1 16,1 0 19-16,-4 0-22 16,1 0-3-16,1 0 0 15,-2 0 27-15,5 0-27 16,0 0 0-16,-1-1 3 15,2 1-7-15,1 0 5 16,-1 0-1-16,4 0 0 16,-2 0 13-16,0 0-13 15,1 0 0-15,-6 0 0 16,1 0-25-16,-2 0 25 0,-3 3 0 16,0 2-3-16,0 2-12 15,0 3-66-15,-17 1-99 16,-21-7-193-16</inkml:trace>
  <inkml:trace contextRef="#ctx0" brushRef="#br0" timeOffset="226010.5766">1092 16237 656 0,'0'0'144'15,"0"0"-25"-15,0 0-4 0,0 0-3 16,0 0-61-16,0 0 22 15,-55-28-42-15,52 28-26 16,-1 6 5-16,1 14-6 16,0 5-4-16,1 6 0 15,2 3 18-15,-3 2-18 16,3 2 0-16,-3-6 3 16,0-1 13-16,0-9-16 15,0-5 0-15,3-7 4 16,0-6 13-16,0-2-25 15,0-2 8-15,0 0 0 16,0 0 8-16,9-5 6 16,13-6-14-16,5-4 30 15,3 1-10-15,0 3-22 16,4 2 2-16,-3 6 0 16,-1 3-14-16,-5 0-34 0,-2 6-96 15,-10 4-131-15,-2-3-202 16</inkml:trace>
  <inkml:trace contextRef="#ctx0" brushRef="#br0" timeOffset="226413.667">1422 16259 756 0,'0'0'146'0,"0"0"-82"16,0 0-9-16,0 0 64 15,0 0-65-15,0 0-52 16,-18 31 34-16,18-10-30 16,0 3 41-16,0-1-21 15,0 2-12-15,0-3 12 16,2 1-15-16,0-3-2 15,1-3 7-15,-1-3-5 16,-1-2-11-16,1-6 0 16,-2-2 10-16,4-1-13 15,-2-3 3-15,1 0 0 0,4 0-18 16,10 0 48 0,5-7-29-16,5-8 11 0,1 0 14 15,0 1-27 1,-1 3 1-16,-6 2-25 0,0 2-50 15,-8 3-237-15,-2 1-244 16</inkml:trace>
  <inkml:trace contextRef="#ctx0" brushRef="#br0" timeOffset="226723.2719">1810 16187 780 0,'0'0'224'16,"0"0"-210"-16,0 0 3 16,0 0-11-16,0 0 120 15,0 0-80-15,88 21-44 16,-60-3 53-16,-3 3-54 15,-5 6 17-15,-4 6-18 16,-5 5 17-16,-7 3-17 16,-4-1 0-16,-4 4 1 15,-22-2-27-15,-11 0-24 16,-8-6-168-16,-9-3-111 16</inkml:trace>
  <inkml:trace contextRef="#ctx0" brushRef="#br0" timeOffset="227149.9159">666 16295 567 0,'0'0'62'0,"0"0"-26"16,0 0 67-16,-51 78-28 15,45-45 27-15,6 3-53 0,0 3-38 16,4 0 22 0,14 2-33-16,11-7 1 0,2-3 2 15,9-3-3-15,2-9-93 16,0-5-210-16</inkml:trace>
  <inkml:trace contextRef="#ctx0" brushRef="#br0" timeOffset="227864.4239">1209 16542 516 0,'0'0'260'0,"0"0"-206"15,0 0-11-15,0 0-37 16,0 0 1-16,0 0 23 16,-5 31-29-16,11-14 33 15,1 0-34-15,-1 0 2 16,2 2-7-16,1-1 5 16,6-6-144-16,0-5-271 0</inkml:trace>
  <inkml:trace contextRef="#ctx0" brushRef="#br0" timeOffset="228241.452">1819 16481 736 0,'0'0'197'0,"0"0"-127"15,0 0 27-15,0 0 3 16,0 0-74-16,0 0 3 16,0 1-29-16,0 14 0 15,-3 2-5-15,1 1 14 16,-1 6-9-16,-1 1 0 0,2-2-160 16,-5-3-315-16</inkml:trace>
  <inkml:trace contextRef="#ctx0" brushRef="#br0" timeOffset="229542.3697">3587 16158 585 0,'0'0'193'0,"0"0"-116"16,0 0 22-16,0 0-14 15,0 0-30-15,-89 33-17 16,71-4-24-16,8 3-3 16,4 4-6-16,6 1 17 15,4-4-14-15,17-1-8 16,13-6 0-16,5-6-15 15,8-4-120-15,2-10-110 0,-2-6-451 16</inkml:trace>
  <inkml:trace contextRef="#ctx0" brushRef="#br0" timeOffset="230023.1499">4284 16076 701 0,'0'0'138'15,"0"0"-89"-15,0 0 41 16,0 0 36-16,0 0-114 16,0 0-3-16,-15 19 9 15,15 4-17-15,3 2 23 16,2 3 8-16,2 2-29 16,-6 2 50-16,-1-2-47 15,0 0-3-15,0-3 16 16,-10-3-1-16,1-7-17 0,2-5-1 15,2-3 18-15,1-5-5 16,4-3-13-16,0-1 0 16,0 0 36-16,0 0-29 15,10 0 7-15,10-7-8 16,7-4 6-16,3 0-1 16,8 3-11-16,-2 2 0 15,-3 3-8-15,-2 3-50 16,-1 0-119-16,-8 0-259 15</inkml:trace>
  <inkml:trace contextRef="#ctx0" brushRef="#br0" timeOffset="230907.1848">5009 16084 109 0,'0'0'483'16,"0"0"-380"-16,0 0-50 15,0 0 65-15,0 0-25 16,0 0-4-16,-19-8-58 16,17 8-21-16,2 8-10 15,0 9 12-15,0 3-6 16,0 7 38-16,0-1-31 0,0 2 1 15,0-1 19-15,0-2-18 16,0 2 5-16,0-5-19 16,2 2 13-16,1-4-4 15,-2-2-4-15,-1-5-6 16,0-3 0-16,0-3 17 16,0-3-15-16,0-3-2 15,0-1 4-15,0 0-1 16,0 0 8-16,0 0-11 15,0 0 0-15,0 0 17 16,0 0-17-16,0-1 0 16,2-3 6-16,-1 3-18 15,2-2 12-15,0 2 0 16,2-1-13-16,2 0 23 0,-2-2-10 16,5 0 0-16,-1 3-36 15,1-1-7-15,-1 2-134 16,-1-2-93-16,0 2-186 15</inkml:trace>
  <inkml:trace contextRef="#ctx0" brushRef="#br0" timeOffset="231475.6272">4960 16133 485 0,'0'0'112'0,"0"0"-36"16,0 0 19-16,0 0 27 0,0 0-34 16,0 0-40-1,-6-57 13-15,9 46-58 16,4 2 53-16,4-3-35 0,2-1-19 16,1 2 38-16,4 0-38 15,5 2-2-15,-2 4 6 16,5 3 11-16,-1 2-17 15,-1 0 0-15,-5 5 5 16,1 12-15-16,-8 4 10 16,2 2 0-16,-6 5-15 15,-2 1 20-15,1 0-5 16,-1 0 0-16,-3-1 12 16,0-3-18-16,-1 2 6 15,-2-2 0-15,0-4-11 16,0 3 29-16,-8-4-18 15,-3-3 0-15,0-3 4 16,-3-1-9-16,-2-2 5 0,-3-4 0 16,4-2-3-16,-3-4-18 15,7-1-39-15,2 0-109 16,5-8-168-16</inkml:trace>
  <inkml:trace contextRef="#ctx0" brushRef="#br0" timeOffset="231762.6219">5452 16041 692 0,'0'0'130'0,"0"0"-114"0,0 0 45 15,0 0 27-15,0 0-43 16,0 0-10-16,90 55-2 16,-71-27-24-16,-9 5 5 15,-4 4 19-15,-4 1-22 16,-2 3 13-16,0 3-24 16,-9 4 3-16,-10 1-3 15,-3-1-5-15,-1-2-51 16,2-9-299-16</inkml:trace>
  <inkml:trace contextRef="#ctx0" brushRef="#br0" timeOffset="233756.3976">14756 15729 440 0,'0'0'94'0,"0"0"-92"15,0 0 8-15,0 0 81 16,102-14-24-16,-69 7 12 0,4 1-22 15,6 2-32-15,7-4 70 16,6 1-53-16,11-2-35 16,11 1 34-16,4-4-29 15,7 1 5-15,4-2-14 16,2 3 17-16,5 3-11 16,2 1-9-16,-2 2 0 15,-3 0-7-15,-5 4 30 16,1 0-23-16,-2 0 0 15,1 0 4-15,2 0-6 16,-1 4 2-16,1-2 0 16,1-2-14-16,3 0 28 0,2 0-14 15,2 0 0 1,-5 0 6-16,-2 0-13 0,-4 0 7 16,-7 0 0-16,-1 0-10 15,2 0 14-15,0 0-4 16,3 0 0-16,-1 0 6 15,1 0-20-15,3 0 14 16,3-1 0-16,2 0-8 16,0-1 8-16,-5 2 0 15,-3 0 0-15,0 0 1 16,-6 0-20-16,-3 0 19 16,-3 0 0-16,0 0-5 15,-1 0 20-15,1 0-15 16,-4 0 0-16,-1 0 0 15,-4 0-9-15,-1 0 9 0,-3-2 0 16,-2-2-3-16,-3-1 14 16,-4 2-11-16,2 2 0 15,0-1 7-15,2 2-8 16,10 0 1-16,4 0 0 16,4 0 0-16,4-1 13 15,2 0-13-15,-1-2 0 16,-2 0 9-16,-6 0-15 15,-3 0 6-15,-4 0 0 16,-2 2-13-16,3-3 34 16,2 4-21-16,1-3 0 15,-1 3 4-15,1 0-15 0,-1 0 11 16,0 0 0-16,-3 0-4 16,-5 0 14-16,-4 0-10 15,-5 0 0-15,-4 0 4 16,-1 0-18-16,-2 0 14 15,1 0 0-15,-2 0 0 16,2 0 14-16,-3 0-14 16,2 0 0-16,-1 0 3 15,-2 0-22-15,-1 0 19 16,-4 0 0-16,-1 0 0 16,-2 0 19-16,0-2-19 15,-8 2 0-15,1 0 1 16,-5 0-8-16,-3 0 8 15,-2 0-1-15,-1 0 16 0,-2 0 13 16,2 0-21-16,-4 0-8 16,1 0 1-16,1 0-11 15,-7 0 10-15,-1 0 0 16,-1 2-3-16,-5 6-29 16,0 2-41-16,-17 0-112 15,-17-2-167-15</inkml:trace>
  <inkml:trace contextRef="#ctx0" brushRef="#br0" timeOffset="234528.2474">17123 16335 507 0,'0'0'146'16,"0"0"-47"-16,0 0-60 16,0 0 78-16,0 0-34 15,0 0-8-15,0 0-26 16,-53-16-47-16,35 26 35 15,0 7-25-15,-1 7-7 0,0 3 26 16,5 5-22-16,3 1 0 16,6 3 6-16,5 0 6 15,0 0-10-15,8-3-11 16,14-4 0-16,7-2-5 16,8-4 16-16,5-6-11 15,5-4 0-15,0-6-6 16,2-2-66-16,-8-5-169 15,-11 0-270-15</inkml:trace>
  <inkml:trace contextRef="#ctx0" brushRef="#br0" timeOffset="235336.5697">17619 16425 712 0,'0'0'114'0,"0"0"-88"15,0 0 33-15,0 0-14 16,0 0-19-16,0 0 54 16,0 34-69-16,0-12 44 15,0 5-45-15,0 0-5 16,10 2 25-16,0-5-20 15,-2 0-10-15,0-5 5 16,-4-5 9-16,-1-5-21 16,-3-5 7-16,0-3 0 15,0-1 19-15,0-1-9 16,0-14 6-16,-6-7-16 16,-1-4 13-16,7-1-19 15,0-1 6-15,0-1 0 16,0 2-15-16,6 5 21 15,8 5-6-15,1 5 0 16,5 7 6-16,-2 2-14 0,4 3 8 16,0 0 0-16,2 0-14 15,-4 11 27-15,4 3-13 16,-5 1 0-16,-6 2 11 16,-3-1-24-16,-6 0 13 15,-4 0 0-15,0-1-17 16,-1 1 31-16,-12-3-14 15,-4 1 0-15,0 1 10 16,1-3-20-16,4 2 10 16,3-5 0-16,2-2-6 0,2-1-24 15,4-3-127 1,1-3-195-16</inkml:trace>
  <inkml:trace contextRef="#ctx0" brushRef="#br0" timeOffset="236042.5558">18304 16480 594 0,'0'0'152'0,"0"0"-84"16,0 0-28-16,0 0 11 15,0 0 3-15,0 0-49 16,-5 31 28-16,5-8 11 16,0 0-26-16,2 3 13 15,1 1 5-15,-3-3-24 0,0-2 3 16,0-5-15 0,0-5 0-16,0-5 0 0,0-3 12 15,0-4-12-15,0 0 19 16,0-3-5-16,0-13 16 15,0-3-30-15,0-5 0 16,0-2-11-16,-3-1 24 16,3-2-13-16,-2 0 0 15,2 1 8-15,0 5-26 16,0 3 18-16,2 4 0 16,11 5-14-16,0 2 19 15,4 4-5-15,-2 3 0 16,2 2 9-16,2 0-20 0,-3 0 11 15,2 10 0 1,-3 4-12-16,-3 6 23 0,-2 3-11 16,-4 1 0-16,-3 1 6 15,-3 1-15-15,0-1 12 16,0 0-3-16,-3-2 6 16,-9-1 5-16,0-3-11 15,2-4 2-15,2-2 9 16,0-2-22-16,8-6-2 15,0-5-162-15,0 0-176 16</inkml:trace>
  <inkml:trace contextRef="#ctx0" brushRef="#br0" timeOffset="236373.7922">18763 16399 349 0,'0'0'392'16,"0"0"-320"-16,0 0-37 15,0 0 91-15,0 0-5 16,0 0-71-16,57 50-32 15,-50-27 28-15,-6 2-43 0,-1 3 30 16,0 3-18-16,-7 0-1 16,-11 3-11-16,-6 1-3 15,-4-1 0-15,-6 0-8 16,-5 2 3-16,-7-2-8 16,-8-3-157-16,-1-4-184 15</inkml:trace>
  <inkml:trace contextRef="#ctx0" brushRef="#br0" timeOffset="259753.0532">2536 15504 750 0,'0'0'84'0,"0"0"-45"0,0 0-12 15,0 0 50-15,0 0 47 16,0 0-93-16,0 0-21 15,-9 4 28-15,9-4-34 16,0 0 20-16,0 1-15 16,0-1-2-16,0 0 14 15,12 2-21-15,7-1 0 16,-1-1-4-16,3 1 2 16,1-1-2-16,4 0-51 0,2 0-128 15,-4 0-99-15</inkml:trace>
  <inkml:trace contextRef="#ctx0" brushRef="#br0" timeOffset="260777.8263">3007 15550 643 0,'0'0'171'15,"0"0"-113"-15,0 0-21 16,0 0 85-16,0 0 5 16,0 0-96-16,-7 0 1 15,7 0-32-15,0 0 4 16,16 0 2-16,-1 0-3 16,6 0 3-16,0 0-6 0,-3 0 12 15,3 0-25-15,-2 0-55 16,-4 0-183-1,-4 0-176-15</inkml:trace>
  <inkml:trace contextRef="#ctx0" brushRef="#br0" timeOffset="262121.8247">4132 15550 39 0,'0'0'663'0,"0"0"-604"0,0 0-55 16,0 0 27-16,0 0 37 16,0 0-55-16,27 0 7 15,-8 0-18-15,-1 0 0 16,2 3-2-16,-1 0-27 16,-4-2-71-16,0-1-250 15</inkml:trace>
  <inkml:trace contextRef="#ctx0" brushRef="#br0" timeOffset="264460.7033">4560 15587 586 0,'0'0'89'0,"0"0"-86"16,0 0 15-16,0 0 27 15,0 0-15-15,0 0-21 16,28 3-2-16,-14-3-5 16,2 0-2-16,-1 0-39 15,0 0-122-15,-5 0-229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08-Dec-24</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2"/>
            <a:ext cx="9144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endParaRPr lang="en-US" noProof="0"/>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2916442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Box 3"/>
          <p:cNvSpPr txBox="1"/>
          <p:nvPr/>
        </p:nvSpPr>
        <p:spPr>
          <a:xfrm>
            <a:off x="3276600" y="6596065"/>
            <a:ext cx="5867400" cy="219291"/>
          </a:xfrm>
          <a:prstGeom prst="rect">
            <a:avLst/>
          </a:prstGeom>
          <a:noFill/>
        </p:spPr>
        <p:txBody>
          <a:bodyPr>
            <a:spAutoFit/>
          </a:bodyPr>
          <a:lstStyle/>
          <a:p>
            <a:pPr algn="r">
              <a:defRPr/>
            </a:pPr>
            <a:r>
              <a:rPr lang="en-US" sz="825" b="1" dirty="0">
                <a:solidFill>
                  <a:srgbClr val="101141"/>
                </a:solidFill>
                <a:latin typeface="Arial"/>
                <a:cs typeface="Arial"/>
              </a:rPr>
              <a:t>BITS </a:t>
            </a:r>
            <a:r>
              <a:rPr lang="en-US" sz="825" dirty="0">
                <a:solidFill>
                  <a:srgbClr val="101141"/>
                </a:solidFill>
                <a:latin typeface="Arial"/>
                <a:cs typeface="Arial"/>
              </a:rPr>
              <a:t>Pilani, Pilani Campus</a:t>
            </a:r>
          </a:p>
        </p:txBody>
      </p:sp>
      <p:grpSp>
        <p:nvGrpSpPr>
          <p:cNvPr id="5" name="Group 11"/>
          <p:cNvGrpSpPr>
            <a:grpSpLocks/>
          </p:cNvGrpSpPr>
          <p:nvPr/>
        </p:nvGrpSpPr>
        <p:grpSpPr bwMode="auto">
          <a:xfrm>
            <a:off x="2084388" y="6550027"/>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1"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sp>
        <p:nvSpPr>
          <p:cNvPr id="3" name="Content Placeholder 2"/>
          <p:cNvSpPr>
            <a:spLocks noGrp="1"/>
          </p:cNvSpPr>
          <p:nvPr>
            <p:ph idx="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9276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5"/>
            <a:ext cx="9144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70" r:id="rId14"/>
    <p:sldLayoutId id="2147483689"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9.png"/><Relationship Id="rId1" Type="http://schemas.openxmlformats.org/officeDocument/2006/relationships/slideLayout" Target="../slideLayouts/slideLayout11.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0.png"/><Relationship Id="rId1" Type="http://schemas.openxmlformats.org/officeDocument/2006/relationships/slideLayout" Target="../slideLayouts/slideLayout11.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60.png"/><Relationship Id="rId1" Type="http://schemas.openxmlformats.org/officeDocument/2006/relationships/slideLayout" Target="../slideLayouts/slideLayout11.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AA70BD-D0FC-DCCC-5AFC-BF9C0B74F990}"/>
              </a:ext>
            </a:extLst>
          </p:cNvPr>
          <p:cNvSpPr>
            <a:spLocks noGrp="1"/>
          </p:cNvSpPr>
          <p:nvPr>
            <p:ph idx="1"/>
          </p:nvPr>
        </p:nvSpPr>
        <p:spPr>
          <a:xfrm>
            <a:off x="304800" y="2331719"/>
            <a:ext cx="8534400" cy="2926081"/>
          </a:xfrm>
        </p:spPr>
        <p:txBody>
          <a:bodyPr>
            <a:normAutofit/>
          </a:bodyPr>
          <a:lstStyle/>
          <a:p>
            <a:pPr algn="just"/>
            <a:r>
              <a:rPr lang="en-IN" sz="2400" b="0" dirty="0"/>
              <a:t>	</a:t>
            </a:r>
            <a:r>
              <a:rPr lang="en-IN" sz="2800" b="0" dirty="0">
                <a:latin typeface="Tw Cen MT" panose="020B0602020104020603" pitchFamily="34" charset="0"/>
              </a:rPr>
              <a:t>The probability that a student passes in statistics examination is 2/3 and the probability that he /she will not pass in mathematics examination is 5/9. The  probability that he/she will pass in at least one of the examination is 4/5. Find the probability that he /she will pass in both the examinations</a:t>
            </a:r>
            <a:endParaRPr lang="en-US" sz="2800" dirty="0">
              <a:latin typeface="Tw Cen MT" panose="020B0602020104020603" pitchFamily="34" charset="0"/>
            </a:endParaRPr>
          </a:p>
        </p:txBody>
      </p:sp>
      <p:sp>
        <p:nvSpPr>
          <p:cNvPr id="4" name="TextBox 3">
            <a:extLst>
              <a:ext uri="{FF2B5EF4-FFF2-40B4-BE49-F238E27FC236}">
                <a16:creationId xmlns:a16="http://schemas.microsoft.com/office/drawing/2014/main" id="{3E52C301-820B-B05B-7EAD-F4ACE6578D9F}"/>
              </a:ext>
            </a:extLst>
          </p:cNvPr>
          <p:cNvSpPr txBox="1"/>
          <p:nvPr/>
        </p:nvSpPr>
        <p:spPr>
          <a:xfrm>
            <a:off x="228600" y="533400"/>
            <a:ext cx="2590800" cy="646331"/>
          </a:xfrm>
          <a:prstGeom prst="rect">
            <a:avLst/>
          </a:prstGeom>
          <a:noFill/>
        </p:spPr>
        <p:txBody>
          <a:bodyPr wrap="square" rtlCol="0">
            <a:spAutoFit/>
          </a:bodyPr>
          <a:lstStyle/>
          <a:p>
            <a:r>
              <a:rPr lang="en-US" altLang="en-US" sz="3600" b="1" dirty="0">
                <a:latin typeface="Tw Cen MT" panose="020B0602020104020603" pitchFamily="34" charset="0"/>
                <a:cs typeface="Times New Roman" pitchFamily="18" charset="0"/>
              </a:rPr>
              <a:t>Example: 3</a:t>
            </a:r>
            <a:endParaRPr lang="en-US" sz="3600" b="1" dirty="0">
              <a:latin typeface="Tw Cen MT" panose="020B0602020104020603"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67920" y="209160"/>
              <a:ext cx="8720280" cy="5098680"/>
            </p14:xfrm>
          </p:contentPart>
        </mc:Choice>
        <mc:Fallback>
          <p:pic>
            <p:nvPicPr>
              <p:cNvPr id="3" name="Ink 2"/>
              <p:cNvPicPr/>
              <p:nvPr/>
            </p:nvPicPr>
            <p:blipFill>
              <a:blip r:embed="rId3"/>
              <a:stretch>
                <a:fillRect/>
              </a:stretch>
            </p:blipFill>
            <p:spPr>
              <a:xfrm>
                <a:off x="358560" y="197640"/>
                <a:ext cx="8739720" cy="5116680"/>
              </a:xfrm>
              <a:prstGeom prst="rect">
                <a:avLst/>
              </a:prstGeom>
            </p:spPr>
          </p:pic>
        </mc:Fallback>
      </mc:AlternateContent>
    </p:spTree>
    <p:extLst>
      <p:ext uri="{BB962C8B-B14F-4D97-AF65-F5344CB8AC3E}">
        <p14:creationId xmlns:p14="http://schemas.microsoft.com/office/powerpoint/2010/main" val="4242474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7A59F3-B5BE-2E25-9C72-0D1CA836E504}"/>
              </a:ext>
            </a:extLst>
          </p:cNvPr>
          <p:cNvSpPr>
            <a:spLocks noGrp="1"/>
          </p:cNvSpPr>
          <p:nvPr>
            <p:ph idx="1"/>
          </p:nvPr>
        </p:nvSpPr>
        <p:spPr/>
        <p:txBody>
          <a:bodyPr/>
          <a:lstStyle/>
          <a:p>
            <a:pPr marL="0" indent="0"/>
            <a:r>
              <a:rPr lang="en-US" b="1" dirty="0">
                <a:latin typeface="Tw Cen MT" panose="020B0602020104020603" pitchFamily="34" charset="0"/>
              </a:rPr>
              <a:t>a.</a:t>
            </a:r>
            <a:r>
              <a:rPr lang="en-US" dirty="0">
                <a:latin typeface="Tw Cen MT" panose="020B0602020104020603" pitchFamily="34" charset="0"/>
              </a:rPr>
              <a:t> What is the probability that both selected setups are for laptop computers?</a:t>
            </a:r>
          </a:p>
          <a:p>
            <a:pPr marL="0" indent="0"/>
            <a:r>
              <a:rPr lang="en-US" b="1" dirty="0">
                <a:latin typeface="Tw Cen MT" panose="020B0602020104020603" pitchFamily="34" charset="0"/>
              </a:rPr>
              <a:t>b. </a:t>
            </a:r>
            <a:r>
              <a:rPr lang="en-US" dirty="0">
                <a:latin typeface="Tw Cen MT" panose="020B0602020104020603" pitchFamily="34" charset="0"/>
              </a:rPr>
              <a:t>What is the probability that both selected setups are desktop machines?</a:t>
            </a:r>
          </a:p>
          <a:p>
            <a:pPr marL="0" indent="0"/>
            <a:r>
              <a:rPr lang="en-US" b="1" dirty="0">
                <a:latin typeface="Tw Cen MT" panose="020B0602020104020603" pitchFamily="34" charset="0"/>
              </a:rPr>
              <a:t>c. </a:t>
            </a:r>
            <a:r>
              <a:rPr lang="en-US" dirty="0">
                <a:latin typeface="Tw Cen MT" panose="020B0602020104020603" pitchFamily="34" charset="0"/>
              </a:rPr>
              <a:t>What is the probability that at least one selected setup is for a desktop computer?</a:t>
            </a:r>
          </a:p>
          <a:p>
            <a:pPr marL="0" indent="0"/>
            <a:r>
              <a:rPr lang="en-US" b="1" dirty="0">
                <a:latin typeface="Tw Cen MT" panose="020B0602020104020603" pitchFamily="34" charset="0"/>
              </a:rPr>
              <a:t>d. </a:t>
            </a:r>
            <a:r>
              <a:rPr lang="en-US" dirty="0">
                <a:latin typeface="Tw Cen MT" panose="020B0602020104020603" pitchFamily="34" charset="0"/>
              </a:rPr>
              <a:t>What is the probability that at least one computer of each type is chosen for setup?</a:t>
            </a:r>
          </a:p>
          <a:p>
            <a:endParaRPr lang="en-IN" dirty="0"/>
          </a:p>
        </p:txBody>
      </p:sp>
      <p:sp>
        <p:nvSpPr>
          <p:cNvPr id="4" name="TextBox 3">
            <a:extLst>
              <a:ext uri="{FF2B5EF4-FFF2-40B4-BE49-F238E27FC236}">
                <a16:creationId xmlns:a16="http://schemas.microsoft.com/office/drawing/2014/main" id="{1112C515-B460-9EC8-4AF2-BF3B27F232A9}"/>
              </a:ext>
            </a:extLst>
          </p:cNvPr>
          <p:cNvSpPr txBox="1"/>
          <p:nvPr/>
        </p:nvSpPr>
        <p:spPr>
          <a:xfrm>
            <a:off x="228600" y="533400"/>
            <a:ext cx="2590800" cy="646331"/>
          </a:xfrm>
          <a:prstGeom prst="rect">
            <a:avLst/>
          </a:prstGeom>
          <a:noFill/>
        </p:spPr>
        <p:txBody>
          <a:bodyPr wrap="square" rtlCol="0">
            <a:spAutoFit/>
          </a:bodyPr>
          <a:lstStyle/>
          <a:p>
            <a:r>
              <a:rPr lang="en-US" altLang="en-US" sz="3600" b="1" dirty="0">
                <a:latin typeface="Tw Cen MT" panose="020B0602020104020603" pitchFamily="34" charset="0"/>
                <a:cs typeface="Times New Roman" pitchFamily="18" charset="0"/>
              </a:rPr>
              <a:t>Example: 8</a:t>
            </a:r>
            <a:endParaRPr lang="en-US" sz="3600" b="1" dirty="0">
              <a:latin typeface="Tw Cen MT" panose="020B0602020104020603" pitchFamily="34" charset="0"/>
            </a:endParaRPr>
          </a:p>
        </p:txBody>
      </p:sp>
      <p:sp>
        <p:nvSpPr>
          <p:cNvPr id="5" name="Rectangle 4"/>
          <p:cNvSpPr/>
          <p:nvPr/>
        </p:nvSpPr>
        <p:spPr>
          <a:xfrm>
            <a:off x="2374710" y="764233"/>
            <a:ext cx="6616890" cy="415498"/>
          </a:xfrm>
          <a:prstGeom prst="rect">
            <a:avLst/>
          </a:prstGeom>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1,2</a:t>
            </a:r>
            <a:r>
              <a:rPr lang="en-US" sz="1400" dirty="0">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,3), (</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,4), (</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,5), (</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,6),(</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,3), (</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,4), (</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,5), (</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,6),(3,4), (3,5), (3,6), (4,5), (4,6), (5,6)]</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285200" y="518760"/>
              <a:ext cx="7381080" cy="4614480"/>
            </p14:xfrm>
          </p:contentPart>
        </mc:Choice>
        <mc:Fallback>
          <p:pic>
            <p:nvPicPr>
              <p:cNvPr id="3" name="Ink 2"/>
              <p:cNvPicPr/>
              <p:nvPr/>
            </p:nvPicPr>
            <p:blipFill>
              <a:blip r:embed="rId3"/>
              <a:stretch>
                <a:fillRect/>
              </a:stretch>
            </p:blipFill>
            <p:spPr>
              <a:xfrm>
                <a:off x="1275120" y="510480"/>
                <a:ext cx="7399080" cy="4627080"/>
              </a:xfrm>
              <a:prstGeom prst="rect">
                <a:avLst/>
              </a:prstGeom>
            </p:spPr>
          </p:pic>
        </mc:Fallback>
      </mc:AlternateContent>
    </p:spTree>
    <p:extLst>
      <p:ext uri="{BB962C8B-B14F-4D97-AF65-F5344CB8AC3E}">
        <p14:creationId xmlns:p14="http://schemas.microsoft.com/office/powerpoint/2010/main" val="380397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4E9D0D-8EA7-CB27-FD67-794A499C774F}"/>
              </a:ext>
            </a:extLst>
          </p:cNvPr>
          <p:cNvSpPr>
            <a:spLocks noGrp="1"/>
          </p:cNvSpPr>
          <p:nvPr>
            <p:ph idx="1"/>
          </p:nvPr>
        </p:nvSpPr>
        <p:spPr>
          <a:xfrm>
            <a:off x="152400" y="1371600"/>
            <a:ext cx="8839200" cy="5029200"/>
          </a:xfrm>
        </p:spPr>
        <p:txBody>
          <a:bodyPr>
            <a:noAutofit/>
          </a:bodyPr>
          <a:lstStyle/>
          <a:p>
            <a:pPr marL="0" indent="0"/>
            <a:r>
              <a:rPr lang="en-US" sz="2000" dirty="0">
                <a:latin typeface="Tw Cen MT" panose="020B0602020104020603" pitchFamily="34" charset="0"/>
              </a:rPr>
              <a:t> </a:t>
            </a:r>
            <a:r>
              <a:rPr lang="en-US" sz="3200" dirty="0">
                <a:solidFill>
                  <a:srgbClr val="FF0000"/>
                </a:solidFill>
                <a:latin typeface="Tw Cen MT" panose="020B0602020104020603" pitchFamily="34" charset="0"/>
              </a:rPr>
              <a:t>Solution:</a:t>
            </a:r>
            <a:endParaRPr lang="en-US" sz="2000" dirty="0">
              <a:solidFill>
                <a:srgbClr val="FF0000"/>
              </a:solidFill>
              <a:latin typeface="Tw Cen MT" panose="020B0602020104020603" pitchFamily="34" charset="0"/>
            </a:endParaRPr>
          </a:p>
          <a:p>
            <a:pPr marL="0" indent="0" algn="just"/>
            <a:r>
              <a:rPr lang="en-US" dirty="0">
                <a:latin typeface="Times New Roman" panose="02020603050405020304" pitchFamily="18" charset="0"/>
                <a:cs typeface="Times New Roman" panose="02020603050405020304" pitchFamily="18" charset="0"/>
              </a:rPr>
              <a:t>In the exercise, it is described that the computers are numbered from one to six, and that the first two (computer 1 and computer 2) are the laptops. All possible outcomes are</a:t>
            </a:r>
          </a:p>
          <a:p>
            <a:pPr marL="0" indent="0" algn="just">
              <a:lnSpc>
                <a:spcPct val="15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,3),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,4),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,5), (</a:t>
            </a:r>
            <a:r>
              <a:rPr lang="en-US" dirty="0">
                <a:solidFill>
                  <a:srgbClr val="FF0000"/>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,6),(</a:t>
            </a:r>
            <a:r>
              <a:rPr lang="en-US" dirty="0">
                <a:solidFill>
                  <a:srgbClr val="FF0000"/>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,3), (</a:t>
            </a:r>
            <a:r>
              <a:rPr lang="en-US" dirty="0">
                <a:solidFill>
                  <a:srgbClr val="FF0000"/>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,4), (</a:t>
            </a:r>
            <a:r>
              <a:rPr lang="en-US" dirty="0">
                <a:solidFill>
                  <a:srgbClr val="FF0000"/>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,5), (</a:t>
            </a:r>
            <a:r>
              <a:rPr lang="en-US" dirty="0">
                <a:solidFill>
                  <a:srgbClr val="FF0000"/>
                </a:solidFill>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,6),(3,4), (3,5), (3,6), (4,5), (4,6), (5,6)]</a:t>
            </a:r>
          </a:p>
          <a:p>
            <a:pPr marL="0" indent="0"/>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because we select only two computers out of six, randomly. </a:t>
            </a:r>
          </a:p>
          <a:p>
            <a:pPr marL="0" indent="0"/>
            <a:r>
              <a:rPr lang="en-US" dirty="0">
                <a:latin typeface="Times New Roman" panose="02020603050405020304" pitchFamily="18" charset="0"/>
                <a:cs typeface="Times New Roman" panose="02020603050405020304" pitchFamily="18" charset="0"/>
              </a:rPr>
              <a:t>All the outcomes have the same probability which is 1/15.  </a:t>
            </a:r>
          </a:p>
          <a:p>
            <a:pPr marL="0" indent="0"/>
            <a:r>
              <a:rPr lang="en-US" dirty="0">
                <a:latin typeface="Times New Roman" panose="02020603050405020304" pitchFamily="18" charset="0"/>
                <a:cs typeface="Times New Roman" panose="02020603050405020304" pitchFamily="18" charset="0"/>
              </a:rPr>
              <a:t>(we have 15 outcomes).</a:t>
            </a:r>
          </a:p>
          <a:p>
            <a:pPr marL="0" indent="0"/>
            <a:endParaRPr lang="en-US" sz="2000" dirty="0">
              <a:latin typeface="Tw Cen MT" panose="020B0602020104020603" pitchFamily="34" charset="0"/>
            </a:endParaRPr>
          </a:p>
          <a:p>
            <a:pPr marL="0" indent="0"/>
            <a:r>
              <a:rPr lang="en-US" sz="2000" dirty="0">
                <a:latin typeface="Tw Cen MT" panose="020B0602020104020603" pitchFamily="34" charset="0"/>
              </a:rPr>
              <a:t> </a:t>
            </a:r>
            <a:r>
              <a:rPr lang="en-US" sz="2000" dirty="0">
                <a:solidFill>
                  <a:srgbClr val="282E3E"/>
                </a:solidFill>
                <a:latin typeface="Tw Cen MT" panose="020B0602020104020603" pitchFamily="34" charset="0"/>
              </a:rPr>
              <a:t> </a:t>
            </a:r>
            <a:endParaRPr lang="en-US" sz="2000" dirty="0">
              <a:latin typeface="Tw Cen MT" panose="020B0602020104020603" pitchFamily="34" charset="0"/>
            </a:endParaRPr>
          </a:p>
        </p:txBody>
      </p:sp>
    </p:spTree>
    <p:extLst>
      <p:ext uri="{BB962C8B-B14F-4D97-AF65-F5344CB8AC3E}">
        <p14:creationId xmlns:p14="http://schemas.microsoft.com/office/powerpoint/2010/main" val="1840440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B22E381-11DF-D1CD-438A-38C92ABD2616}"/>
                  </a:ext>
                </a:extLst>
              </p:cNvPr>
              <p:cNvSpPr>
                <a:spLocks noGrp="1"/>
              </p:cNvSpPr>
              <p:nvPr>
                <p:ph idx="1"/>
              </p:nvPr>
            </p:nvSpPr>
            <p:spPr/>
            <p:txBody>
              <a:bodyPr/>
              <a:lstStyle/>
              <a:p>
                <a:pPr marL="457200" indent="-457200">
                  <a:buAutoNum type="alphaLcParenBoth"/>
                </a:pPr>
                <a:r>
                  <a:rPr lang="en-US" sz="2400" dirty="0">
                    <a:latin typeface="Tw Cen MT" panose="020B0602020104020603" pitchFamily="34" charset="0"/>
                  </a:rPr>
                  <a:t>Probability that both selected setups are for laptop computers is the probability that we select computer 1 and computer 2 is </a:t>
                </a:r>
                <a14:m>
                  <m:oMath xmlns:m="http://schemas.openxmlformats.org/officeDocument/2006/math">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15</m:t>
                        </m:r>
                      </m:den>
                    </m:f>
                  </m:oMath>
                </a14:m>
                <a:r>
                  <a:rPr lang="en-US" sz="2400" dirty="0">
                    <a:solidFill>
                      <a:srgbClr val="000000"/>
                    </a:solidFill>
                    <a:latin typeface="Tw Cen MT" panose="020B0602020104020603" pitchFamily="34" charset="0"/>
                  </a:rPr>
                  <a:t>.</a:t>
                </a:r>
              </a:p>
              <a:p>
                <a:pPr marL="0" indent="0"/>
                <a:endParaRPr lang="en-US" sz="2400" dirty="0">
                  <a:solidFill>
                    <a:srgbClr val="000000"/>
                  </a:solidFill>
                  <a:latin typeface="Tw Cen MT" panose="020B0602020104020603" pitchFamily="34" charset="0"/>
                </a:endParaRPr>
              </a:p>
              <a:p>
                <a:pPr marL="0" indent="0"/>
                <a:r>
                  <a:rPr lang="en-US" sz="2400" dirty="0">
                    <a:solidFill>
                      <a:srgbClr val="282E3E"/>
                    </a:solidFill>
                    <a:latin typeface="Tw Cen MT" panose="020B0602020104020603" pitchFamily="34" charset="0"/>
                  </a:rPr>
                  <a:t> (b) Probability that both selected setups are desktop machines can be calculated in two ways: adding the probabilities of outcomes where we do not have numbers 1 or 2 or subtracting from 1 the probabilities of outcomes that do have numbers 1 or 2. </a:t>
                </a:r>
                <a:endParaRPr lang="en-US" dirty="0">
                  <a:solidFill>
                    <a:srgbClr val="282E3E"/>
                  </a:solidFill>
                  <a:latin typeface="Tw Cen MT" panose="020B0602020104020603" pitchFamily="34" charset="0"/>
                </a:endParaRPr>
              </a:p>
              <a:p>
                <a:pPr marL="0" indent="0"/>
                <a:r>
                  <a:rPr lang="en-US" sz="2400" i="1" dirty="0">
                    <a:solidFill>
                      <a:srgbClr val="4257B2"/>
                    </a:solidFill>
                    <a:latin typeface="Tw Cen MT" panose="020B0602020104020603" pitchFamily="34" charset="0"/>
                  </a:rPr>
                  <a:t>       </a:t>
                </a:r>
                <a:r>
                  <a:rPr lang="en-US" sz="2400" i="1" dirty="0">
                    <a:latin typeface="Tw Cen MT" panose="020B0602020104020603" pitchFamily="34" charset="0"/>
                  </a:rPr>
                  <a:t>P</a:t>
                </a:r>
                <a:r>
                  <a:rPr lang="en-US" sz="2400" dirty="0">
                    <a:latin typeface="Tw Cen MT" panose="020B0602020104020603" pitchFamily="34" charset="0"/>
                  </a:rPr>
                  <a:t>[{{3,4},{3,5},{3,6},{4,5},{4,6},{5,6}}]= </a:t>
                </a:r>
                <a14:m>
                  <m:oMath xmlns:m="http://schemas.openxmlformats.org/officeDocument/2006/math">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6</m:t>
                        </m:r>
                      </m:num>
                      <m:den>
                        <m:r>
                          <a:rPr lang="en-US" sz="2400" i="1">
                            <a:solidFill>
                              <a:srgbClr val="000000"/>
                            </a:solidFill>
                            <a:latin typeface="Cambria Math" panose="02040503050406030204" pitchFamily="18" charset="0"/>
                          </a:rPr>
                          <m:t>15</m:t>
                        </m:r>
                      </m:den>
                    </m:f>
                  </m:oMath>
                </a14:m>
                <a:endParaRPr lang="en-US" sz="2400" dirty="0">
                  <a:solidFill>
                    <a:srgbClr val="000000"/>
                  </a:solidFill>
                  <a:latin typeface="Tw Cen MT" panose="020B0602020104020603" pitchFamily="34" charset="0"/>
                </a:endParaRPr>
              </a:p>
              <a:p>
                <a:endParaRPr lang="en-IN" dirty="0"/>
              </a:p>
            </p:txBody>
          </p:sp>
        </mc:Choice>
        <mc:Fallback xmlns="">
          <p:sp>
            <p:nvSpPr>
              <p:cNvPr id="2" name="Content Placeholder 1">
                <a:extLst>
                  <a:ext uri="{FF2B5EF4-FFF2-40B4-BE49-F238E27FC236}">
                    <a16:creationId xmlns:a16="http://schemas.microsoft.com/office/drawing/2014/main" id="{AB22E381-11DF-D1CD-438A-38C92ABD2616}"/>
                  </a:ext>
                </a:extLst>
              </p:cNvPr>
              <p:cNvSpPr>
                <a:spLocks noGrp="1" noRot="1" noChangeAspect="1" noMove="1" noResize="1" noEditPoints="1" noAdjustHandles="1" noChangeArrowheads="1" noChangeShapeType="1" noTextEdit="1"/>
              </p:cNvSpPr>
              <p:nvPr>
                <p:ph idx="1"/>
              </p:nvPr>
            </p:nvSpPr>
            <p:spPr>
              <a:blipFill>
                <a:blip r:embed="rId2"/>
                <a:stretch>
                  <a:fillRect l="-1310" t="-1117" r="-1172"/>
                </a:stretch>
              </a:blipFill>
            </p:spPr>
            <p:txBody>
              <a:bodyPr/>
              <a:lstStyle/>
              <a:p>
                <a:r>
                  <a:rPr lang="en-IN">
                    <a:noFill/>
                  </a:rPr>
                  <a:t> </a:t>
                </a:r>
              </a:p>
            </p:txBody>
          </p:sp>
        </mc:Fallback>
      </mc:AlternateContent>
      <p:sp>
        <p:nvSpPr>
          <p:cNvPr id="3" name="Title 2">
            <a:extLst>
              <a:ext uri="{FF2B5EF4-FFF2-40B4-BE49-F238E27FC236}">
                <a16:creationId xmlns:a16="http://schemas.microsoft.com/office/drawing/2014/main" id="{6D8E94D4-06AA-D29F-2AB1-F61AC7C19F7B}"/>
              </a:ext>
            </a:extLst>
          </p:cNvPr>
          <p:cNvSpPr>
            <a:spLocks noGrp="1"/>
          </p:cNvSpPr>
          <p:nvPr>
            <p:ph type="title" idx="4294967295"/>
          </p:nvPr>
        </p:nvSpPr>
        <p:spPr>
          <a:xfrm>
            <a:off x="66239" y="26442"/>
            <a:ext cx="2753161" cy="1192758"/>
          </a:xfrm>
        </p:spPr>
        <p:txBody>
          <a:bodyPr/>
          <a:lstStyle/>
          <a:p>
            <a:r>
              <a:rPr lang="en-IN" dirty="0"/>
              <a:t>Contd..</a:t>
            </a:r>
          </a:p>
        </p:txBody>
      </p:sp>
      <p:sp>
        <p:nvSpPr>
          <p:cNvPr id="4" name="Rectangle 3"/>
          <p:cNvSpPr/>
          <p:nvPr/>
        </p:nvSpPr>
        <p:spPr>
          <a:xfrm>
            <a:off x="1993710" y="842366"/>
            <a:ext cx="6616890" cy="415498"/>
          </a:xfrm>
          <a:prstGeom prst="rect">
            <a:avLst/>
          </a:prstGeom>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1,2</a:t>
            </a:r>
            <a:r>
              <a:rPr lang="en-US" sz="1400" dirty="0">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,3), (</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,4), (</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,5), (</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,6),(</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,3), (</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,4), (</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,5), (</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,6),(3,4), (3,5), (3,6), (4,5), (4,6), (5,6)]</a:t>
            </a:r>
          </a:p>
        </p:txBody>
      </p:sp>
    </p:spTree>
    <p:extLst>
      <p:ext uri="{BB962C8B-B14F-4D97-AF65-F5344CB8AC3E}">
        <p14:creationId xmlns:p14="http://schemas.microsoft.com/office/powerpoint/2010/main" val="1359729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r>
                  <a:rPr lang="en-US" dirty="0">
                    <a:solidFill>
                      <a:srgbClr val="282E3E"/>
                    </a:solidFill>
                    <a:latin typeface="Tw Cen MT" panose="020B0602020104020603" pitchFamily="34" charset="0"/>
                  </a:rPr>
                  <a:t>(c)Probability that at least one selected setup is for a desktop computer is complement of event that the both selected computers are Laptops . </a:t>
                </a:r>
              </a:p>
              <a:p>
                <a:pPr marL="0" indent="0"/>
                <a:r>
                  <a:rPr lang="en-US" dirty="0">
                    <a:solidFill>
                      <a:srgbClr val="282E3E"/>
                    </a:solidFill>
                    <a:latin typeface="Tw Cen MT" panose="020B0602020104020603" pitchFamily="34" charset="0"/>
                  </a:rPr>
                  <a:t>                         1−</a:t>
                </a:r>
                <a:r>
                  <a:rPr lang="en-US" i="1" dirty="0">
                    <a:solidFill>
                      <a:srgbClr val="282E3E"/>
                    </a:solidFill>
                    <a:latin typeface="Tw Cen MT" panose="020B0602020104020603" pitchFamily="34" charset="0"/>
                  </a:rPr>
                  <a:t>P</a:t>
                </a:r>
                <a:r>
                  <a:rPr lang="en-US" dirty="0">
                    <a:solidFill>
                      <a:srgbClr val="282E3E"/>
                    </a:solidFill>
                    <a:latin typeface="Tw Cen MT" panose="020B0602020104020603" pitchFamily="34" charset="0"/>
                  </a:rPr>
                  <a:t>({both are laptops})   = </a:t>
                </a:r>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14</m:t>
                        </m:r>
                      </m:num>
                      <m:den>
                        <m:r>
                          <a:rPr lang="en-US" i="1">
                            <a:solidFill>
                              <a:srgbClr val="000000"/>
                            </a:solidFill>
                            <a:latin typeface="Cambria Math" panose="02040503050406030204" pitchFamily="18" charset="0"/>
                          </a:rPr>
                          <m:t>15</m:t>
                        </m:r>
                      </m:den>
                    </m:f>
                  </m:oMath>
                </a14:m>
                <a:endParaRPr lang="en-US" dirty="0">
                  <a:solidFill>
                    <a:srgbClr val="000000"/>
                  </a:solidFill>
                  <a:latin typeface="Tw Cen MT" panose="020B0602020104020603" pitchFamily="34" charset="0"/>
                </a:endParaRPr>
              </a:p>
              <a:p>
                <a:pPr marL="0" indent="0"/>
                <a:endParaRPr lang="en-US" dirty="0">
                  <a:solidFill>
                    <a:srgbClr val="000000"/>
                  </a:solidFill>
                  <a:latin typeface="Tw Cen MT" panose="020B0602020104020603" pitchFamily="34" charset="0"/>
                </a:endParaRPr>
              </a:p>
              <a:p>
                <a:pPr marL="0" indent="0" algn="just" defTabSz="685800">
                  <a:lnSpc>
                    <a:spcPct val="90000"/>
                  </a:lnSpc>
                  <a:spcBef>
                    <a:spcPts val="750"/>
                  </a:spcBef>
                  <a:buClrTx/>
                  <a:defRPr/>
                </a:pPr>
                <a:r>
                  <a:rPr lang="en-US" dirty="0">
                    <a:solidFill>
                      <a:srgbClr val="282E3E"/>
                    </a:solidFill>
                    <a:latin typeface="Tw Cen MT" panose="020B0602020104020603" pitchFamily="34" charset="0"/>
                  </a:rPr>
                  <a:t> (d) Probability that at least one computer of each type is chosen for setup is harder to calculate than the probability of the complement of the event </a:t>
                </a:r>
                <a:r>
                  <a:rPr lang="en-US" sz="2000" i="1" dirty="0">
                    <a:solidFill>
                      <a:srgbClr val="FF0000"/>
                    </a:solidFill>
                    <a:latin typeface="Tw Cen MT" panose="020B0602020104020603" pitchFamily="34" charset="0"/>
                  </a:rPr>
                  <a:t>(usually when there is at  least in a sentence you would like to find the complement</a:t>
                </a:r>
                <a:r>
                  <a:rPr lang="en-US" dirty="0">
                    <a:solidFill>
                      <a:srgbClr val="282E3E"/>
                    </a:solidFill>
                    <a:latin typeface="Tw Cen MT" panose="020B0602020104020603" pitchFamily="34" charset="0"/>
                  </a:rPr>
                  <a:t>). The complement is that both computers are same type (desktop or laptop)</a:t>
                </a:r>
              </a:p>
              <a:p>
                <a:pPr marL="0" indent="0">
                  <a:defRPr/>
                </a:pPr>
                <a:r>
                  <a:rPr lang="en-US" dirty="0">
                    <a:solidFill>
                      <a:srgbClr val="282E3E"/>
                    </a:solidFill>
                    <a:latin typeface="Tw Cen MT" panose="020B0602020104020603" pitchFamily="34" charset="0"/>
                  </a:rPr>
                  <a:t>                       1-</a:t>
                </a:r>
                <a:r>
                  <a:rPr lang="en-US" dirty="0">
                    <a:solidFill>
                      <a:srgbClr val="000000"/>
                    </a:solidFill>
                    <a:latin typeface="Tw Cen MT" panose="020B0602020104020603" pitchFamily="34" charset="0"/>
                  </a:rPr>
                  <a:t> </a:t>
                </a:r>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15</m:t>
                        </m:r>
                      </m:den>
                    </m:f>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6</m:t>
                        </m:r>
                      </m:num>
                      <m:den>
                        <m:r>
                          <a:rPr lang="en-US" i="1">
                            <a:solidFill>
                              <a:srgbClr val="000000"/>
                            </a:solidFill>
                            <a:latin typeface="Cambria Math" panose="02040503050406030204" pitchFamily="18" charset="0"/>
                          </a:rPr>
                          <m:t>15</m:t>
                        </m:r>
                      </m:den>
                    </m:f>
                  </m:oMath>
                </a14:m>
                <a:r>
                  <a:rPr lang="en-US" dirty="0">
                    <a:solidFill>
                      <a:srgbClr val="282E3E"/>
                    </a:solidFill>
                    <a:latin typeface="Tw Cen MT" panose="020B0602020104020603" pitchFamily="34" charset="0"/>
                  </a:rPr>
                  <a:t> = </a:t>
                </a:r>
                <a14:m>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8</m:t>
                        </m:r>
                      </m:num>
                      <m:den>
                        <m:r>
                          <a:rPr lang="en-US" i="1">
                            <a:solidFill>
                              <a:srgbClr val="000000"/>
                            </a:solidFill>
                            <a:latin typeface="Cambria Math" panose="02040503050406030204" pitchFamily="18" charset="0"/>
                          </a:rPr>
                          <m:t>15</m:t>
                        </m:r>
                      </m:den>
                    </m:f>
                  </m:oMath>
                </a14:m>
                <a:endParaRPr lang="en-US" sz="1800" dirty="0">
                  <a:solidFill>
                    <a:srgbClr val="282E3E"/>
                  </a:solidFill>
                  <a:latin typeface="Tw Cen MT" panose="020B0602020104020603" pitchFamily="34" charset="0"/>
                </a:endParaRPr>
              </a:p>
              <a:p>
                <a:pPr marL="0" indent="0" defTabSz="685800">
                  <a:lnSpc>
                    <a:spcPct val="90000"/>
                  </a:lnSpc>
                  <a:spcBef>
                    <a:spcPts val="750"/>
                  </a:spcBef>
                  <a:buClrTx/>
                  <a:defRPr/>
                </a:pPr>
                <a:endParaRPr lang="en-US" sz="1800" dirty="0">
                  <a:solidFill>
                    <a:srgbClr val="282E3E"/>
                  </a:solidFill>
                  <a:latin typeface="hurme_no2-webfont"/>
                </a:endParaRPr>
              </a:p>
              <a:p>
                <a:endParaRPr lang="en-US" sz="1800" dirty="0"/>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310" t="-1117" r="-1862"/>
                </a:stretch>
              </a:blipFill>
            </p:spPr>
            <p:txBody>
              <a:bodyPr/>
              <a:lstStyle/>
              <a:p>
                <a:r>
                  <a:rPr lang="en-IN">
                    <a:noFill/>
                  </a:rPr>
                  <a:t> </a:t>
                </a:r>
              </a:p>
            </p:txBody>
          </p:sp>
        </mc:Fallback>
      </mc:AlternateContent>
      <p:sp>
        <p:nvSpPr>
          <p:cNvPr id="4" name="Title 2">
            <a:extLst>
              <a:ext uri="{FF2B5EF4-FFF2-40B4-BE49-F238E27FC236}">
                <a16:creationId xmlns:a16="http://schemas.microsoft.com/office/drawing/2014/main" id="{B564E575-41FB-7BBA-29B8-3C338D571030}"/>
              </a:ext>
            </a:extLst>
          </p:cNvPr>
          <p:cNvSpPr>
            <a:spLocks noGrp="1"/>
          </p:cNvSpPr>
          <p:nvPr>
            <p:ph type="title" idx="4294967295"/>
          </p:nvPr>
        </p:nvSpPr>
        <p:spPr>
          <a:xfrm>
            <a:off x="66239" y="26442"/>
            <a:ext cx="6791761" cy="1192758"/>
          </a:xfrm>
        </p:spPr>
        <p:txBody>
          <a:bodyPr/>
          <a:lstStyle/>
          <a:p>
            <a:pPr algn="l"/>
            <a:r>
              <a:rPr lang="en-IN" dirty="0"/>
              <a:t>Contd..</a:t>
            </a:r>
          </a:p>
        </p:txBody>
      </p:sp>
      <p:sp>
        <p:nvSpPr>
          <p:cNvPr id="5" name="Rectangle 4"/>
          <p:cNvSpPr/>
          <p:nvPr/>
        </p:nvSpPr>
        <p:spPr>
          <a:xfrm>
            <a:off x="1993710" y="842366"/>
            <a:ext cx="6616890" cy="415498"/>
          </a:xfrm>
          <a:prstGeom prst="rect">
            <a:avLst/>
          </a:prstGeom>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1,2</a:t>
            </a:r>
            <a:r>
              <a:rPr lang="en-US" sz="1400" dirty="0">
                <a:latin typeface="Times New Roman" panose="02020603050405020304" pitchFamily="18" charset="0"/>
                <a:cs typeface="Times New Roman" panose="02020603050405020304" pitchFamily="18" charset="0"/>
              </a:rPr>
              <a:t>),(</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,3), (</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,4), (</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,5), (</a:t>
            </a:r>
            <a:r>
              <a:rPr lang="en-US" sz="1400" dirty="0">
                <a:solidFill>
                  <a:srgbClr val="FF0000"/>
                </a:solidFill>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,6),(</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,3), (</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,4), (</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,5), (</a:t>
            </a:r>
            <a:r>
              <a:rPr lang="en-US" sz="1400" dirty="0">
                <a:solidFill>
                  <a:srgbClr val="FF0000"/>
                </a:solidFill>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,6),(3,4), (3,5), (3,6), (4,5), (4,6), (5,6)]</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600640" y="717480"/>
              <a:ext cx="3499560" cy="5013720"/>
            </p14:xfrm>
          </p:contentPart>
        </mc:Choice>
        <mc:Fallback>
          <p:pic>
            <p:nvPicPr>
              <p:cNvPr id="3" name="Ink 2"/>
              <p:cNvPicPr/>
              <p:nvPr/>
            </p:nvPicPr>
            <p:blipFill>
              <a:blip r:embed="rId4"/>
              <a:stretch>
                <a:fillRect/>
              </a:stretch>
            </p:blipFill>
            <p:spPr>
              <a:xfrm>
                <a:off x="2592720" y="709920"/>
                <a:ext cx="3517920" cy="5030640"/>
              </a:xfrm>
              <a:prstGeom prst="rect">
                <a:avLst/>
              </a:prstGeom>
            </p:spPr>
          </p:pic>
        </mc:Fallback>
      </mc:AlternateContent>
    </p:spTree>
    <p:extLst>
      <p:ext uri="{BB962C8B-B14F-4D97-AF65-F5344CB8AC3E}">
        <p14:creationId xmlns:p14="http://schemas.microsoft.com/office/powerpoint/2010/main" val="181741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7920-06DA-88E4-6B3C-1BE594690F4C}"/>
              </a:ext>
            </a:extLst>
          </p:cNvPr>
          <p:cNvSpPr>
            <a:spLocks noGrp="1"/>
          </p:cNvSpPr>
          <p:nvPr>
            <p:ph type="title"/>
          </p:nvPr>
        </p:nvSpPr>
        <p:spPr/>
        <p:txBody>
          <a:bodyPr/>
          <a:lstStyle/>
          <a:p>
            <a:endParaRPr lang="en-IN" dirty="0">
              <a:solidFill>
                <a:srgbClr val="FF0000"/>
              </a:solidFill>
            </a:endParaRPr>
          </a:p>
        </p:txBody>
      </p:sp>
      <p:sp>
        <p:nvSpPr>
          <p:cNvPr id="5" name="TextBox 4">
            <a:extLst>
              <a:ext uri="{FF2B5EF4-FFF2-40B4-BE49-F238E27FC236}">
                <a16:creationId xmlns:a16="http://schemas.microsoft.com/office/drawing/2014/main" id="{5A4B63C7-88D1-8832-D479-DB0DB74FAF8D}"/>
              </a:ext>
            </a:extLst>
          </p:cNvPr>
          <p:cNvSpPr txBox="1"/>
          <p:nvPr/>
        </p:nvSpPr>
        <p:spPr>
          <a:xfrm>
            <a:off x="228600" y="1406525"/>
            <a:ext cx="8610600" cy="1200329"/>
          </a:xfrm>
          <a:prstGeom prst="rect">
            <a:avLst/>
          </a:prstGeom>
          <a:noFill/>
        </p:spPr>
        <p:txBody>
          <a:bodyPr wrap="square" rtlCol="0">
            <a:spAutoFit/>
          </a:bodyPr>
          <a:lstStyle/>
          <a:p>
            <a:r>
              <a:rPr lang="en-IN" sz="2400" dirty="0">
                <a:latin typeface="Tw Cen MT" panose="020B0602020104020603" pitchFamily="34" charset="0"/>
              </a:rPr>
              <a:t>A committee of 5 is chosen from a group of 8 men and 4 women. What is the probability that the group contains a majority of women</a:t>
            </a:r>
            <a:r>
              <a:rPr lang="en-IN" sz="2400" dirty="0">
                <a:latin typeface="Times New Roman" panose="02020603050405020304" pitchFamily="18" charset="0"/>
                <a:cs typeface="Times New Roman" panose="02020603050405020304" pitchFamily="18" charset="0"/>
              </a:rPr>
              <a:t>?</a:t>
            </a:r>
          </a:p>
          <a:p>
            <a:r>
              <a:rPr lang="en-IN" sz="2400" dirty="0"/>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8AF258C-96BA-12DE-9398-50CADD84E8CA}"/>
                  </a:ext>
                </a:extLst>
              </p:cNvPr>
              <p:cNvSpPr txBox="1"/>
              <p:nvPr/>
            </p:nvSpPr>
            <p:spPr>
              <a:xfrm>
                <a:off x="245444" y="2301598"/>
                <a:ext cx="8416636" cy="4521109"/>
              </a:xfrm>
              <a:prstGeom prst="rect">
                <a:avLst/>
              </a:prstGeom>
              <a:noFill/>
            </p:spPr>
            <p:txBody>
              <a:bodyPr wrap="square" rtlCol="0">
                <a:spAutoFit/>
              </a:bodyPr>
              <a:lstStyle/>
              <a:p>
                <a:r>
                  <a:rPr lang="en-IN" sz="2400" dirty="0">
                    <a:solidFill>
                      <a:srgbClr val="FF0000"/>
                    </a:solidFill>
                    <a:latin typeface="Tw Cen MT" panose="020B0602020104020603" pitchFamily="34" charset="0"/>
                  </a:rPr>
                  <a:t>Solution:</a:t>
                </a:r>
              </a:p>
              <a:p>
                <a:r>
                  <a:rPr lang="en-IN" sz="2400" dirty="0">
                    <a:latin typeface="Tw Cen MT" panose="020B0602020104020603" pitchFamily="34" charset="0"/>
                  </a:rPr>
                  <a:t>There are totally 12 people. Among them we have to choose 5 such that majority would be women. Hence the possible selection of men and women will be either:</a:t>
                </a:r>
              </a:p>
              <a:p>
                <a:r>
                  <a:rPr lang="en-IN" sz="2400" dirty="0">
                    <a:solidFill>
                      <a:srgbClr val="660066"/>
                    </a:solidFill>
                    <a:latin typeface="Tw Cen MT" panose="020B0602020104020603" pitchFamily="34" charset="0"/>
                  </a:rPr>
                  <a:t>1 men and 4 women </a:t>
                </a:r>
                <a:r>
                  <a:rPr lang="en-IN" sz="2400" dirty="0">
                    <a:latin typeface="Tw Cen MT" panose="020B0602020104020603" pitchFamily="34" charset="0"/>
                  </a:rPr>
                  <a:t>or </a:t>
                </a:r>
                <a:r>
                  <a:rPr lang="en-IN" sz="2400" dirty="0">
                    <a:solidFill>
                      <a:srgbClr val="7030A0"/>
                    </a:solidFill>
                    <a:latin typeface="Tw Cen MT" panose="020B0602020104020603" pitchFamily="34" charset="0"/>
                  </a:rPr>
                  <a:t>2 men and 3 women.</a:t>
                </a:r>
              </a:p>
              <a:p>
                <a:pPr/>
                <a14:m>
                  <m:oMathPara xmlns:m="http://schemas.openxmlformats.org/officeDocument/2006/math">
                    <m:oMathParaPr>
                      <m:jc m:val="centerGroup"/>
                    </m:oMathParaPr>
                    <m:oMath xmlns:m="http://schemas.openxmlformats.org/officeDocument/2006/math">
                      <m:r>
                        <a:rPr lang="en-IN" sz="2400" i="1">
                          <a:solidFill>
                            <a:srgbClr val="7030A0"/>
                          </a:solidFill>
                          <a:latin typeface="Cambria Math" panose="02040503050406030204" pitchFamily="18" charset="0"/>
                        </a:rPr>
                        <m:t>𝑃</m:t>
                      </m:r>
                      <m:d>
                        <m:dPr>
                          <m:ctrlPr>
                            <a:rPr lang="en-IN" sz="2400" i="1">
                              <a:solidFill>
                                <a:srgbClr val="7030A0"/>
                              </a:solidFill>
                              <a:latin typeface="Cambria Math" panose="02040503050406030204" pitchFamily="18" charset="0"/>
                            </a:rPr>
                          </m:ctrlPr>
                        </m:dPr>
                        <m:e>
                          <m:r>
                            <a:rPr lang="en-IN" sz="2400" i="1">
                              <a:solidFill>
                                <a:srgbClr val="7030A0"/>
                              </a:solidFill>
                              <a:latin typeface="Cambria Math" panose="02040503050406030204" pitchFamily="18" charset="0"/>
                            </a:rPr>
                            <m:t>1</m:t>
                          </m:r>
                          <m:r>
                            <a:rPr lang="en-IN" sz="2400" i="1">
                              <a:solidFill>
                                <a:srgbClr val="7030A0"/>
                              </a:solidFill>
                              <a:latin typeface="Cambria Math" panose="02040503050406030204" pitchFamily="18" charset="0"/>
                            </a:rPr>
                            <m:t>𝑀</m:t>
                          </m:r>
                          <m:r>
                            <a:rPr lang="en-IN" sz="2400" i="1">
                              <a:solidFill>
                                <a:srgbClr val="7030A0"/>
                              </a:solidFill>
                              <a:latin typeface="Cambria Math" panose="02040503050406030204" pitchFamily="18" charset="0"/>
                            </a:rPr>
                            <m:t> </m:t>
                          </m:r>
                          <m:r>
                            <a:rPr lang="en-IN" sz="2400" i="1">
                              <a:solidFill>
                                <a:srgbClr val="7030A0"/>
                              </a:solidFill>
                              <a:latin typeface="Cambria Math" panose="02040503050406030204" pitchFamily="18" charset="0"/>
                            </a:rPr>
                            <m:t>𝑎𝑛𝑑</m:t>
                          </m:r>
                          <m:r>
                            <a:rPr lang="en-IN" sz="2400" i="1">
                              <a:solidFill>
                                <a:srgbClr val="7030A0"/>
                              </a:solidFill>
                              <a:latin typeface="Cambria Math" panose="02040503050406030204" pitchFamily="18" charset="0"/>
                            </a:rPr>
                            <m:t> 4 </m:t>
                          </m:r>
                          <m:r>
                            <a:rPr lang="en-IN" sz="2400" i="1">
                              <a:solidFill>
                                <a:srgbClr val="7030A0"/>
                              </a:solidFill>
                              <a:latin typeface="Cambria Math" panose="02040503050406030204" pitchFamily="18" charset="0"/>
                            </a:rPr>
                            <m:t>𝑊</m:t>
                          </m:r>
                        </m:e>
                      </m:d>
                      <m:r>
                        <a:rPr lang="en-IN" sz="2400" i="1">
                          <a:solidFill>
                            <a:srgbClr val="7030A0"/>
                          </a:solidFill>
                          <a:latin typeface="Cambria Math" panose="02040503050406030204" pitchFamily="18" charset="0"/>
                        </a:rPr>
                        <m:t>=</m:t>
                      </m:r>
                      <m:f>
                        <m:fPr>
                          <m:ctrlPr>
                            <a:rPr lang="en-IN" sz="2400" i="1">
                              <a:solidFill>
                                <a:srgbClr val="7030A0"/>
                              </a:solidFill>
                              <a:latin typeface="Cambria Math" panose="02040503050406030204" pitchFamily="18" charset="0"/>
                            </a:rPr>
                          </m:ctrlPr>
                        </m:fPr>
                        <m:num>
                          <m:sSubSup>
                            <m:sSubSupPr>
                              <m:ctrlPr>
                                <a:rPr lang="en-IN" sz="2400" i="1">
                                  <a:solidFill>
                                    <a:srgbClr val="7030A0"/>
                                  </a:solidFill>
                                  <a:latin typeface="Cambria Math" panose="02040503050406030204" pitchFamily="18" charset="0"/>
                                </a:rPr>
                              </m:ctrlPr>
                            </m:sSubSupPr>
                            <m:e>
                              <m:r>
                                <a:rPr lang="en-IN" sz="2400" i="1">
                                  <a:solidFill>
                                    <a:srgbClr val="7030A0"/>
                                  </a:solidFill>
                                  <a:latin typeface="Cambria Math" panose="02040503050406030204" pitchFamily="18" charset="0"/>
                                </a:rPr>
                                <m:t>𝐶</m:t>
                              </m:r>
                            </m:e>
                            <m:sub>
                              <m:r>
                                <a:rPr lang="en-IN" sz="2400" i="1">
                                  <a:solidFill>
                                    <a:srgbClr val="7030A0"/>
                                  </a:solidFill>
                                  <a:latin typeface="Cambria Math" panose="02040503050406030204" pitchFamily="18" charset="0"/>
                                </a:rPr>
                                <m:t>1</m:t>
                              </m:r>
                            </m:sub>
                            <m:sup>
                              <m:r>
                                <a:rPr lang="en-IN" sz="2400" i="1">
                                  <a:solidFill>
                                    <a:srgbClr val="7030A0"/>
                                  </a:solidFill>
                                  <a:latin typeface="Cambria Math" panose="02040503050406030204" pitchFamily="18" charset="0"/>
                                </a:rPr>
                                <m:t>8</m:t>
                              </m:r>
                            </m:sup>
                          </m:sSubSup>
                          <m:r>
                            <a:rPr lang="en-IN" sz="2400" i="1">
                              <a:solidFill>
                                <a:srgbClr val="7030A0"/>
                              </a:solidFill>
                              <a:latin typeface="Cambria Math" panose="02040503050406030204" pitchFamily="18" charset="0"/>
                              <a:ea typeface="Cambria Math" panose="02040503050406030204" pitchFamily="18" charset="0"/>
                            </a:rPr>
                            <m:t>×</m:t>
                          </m:r>
                          <m:sSubSup>
                            <m:sSubSupPr>
                              <m:ctrlPr>
                                <a:rPr lang="en-IN" sz="2400" i="1">
                                  <a:solidFill>
                                    <a:srgbClr val="7030A0"/>
                                  </a:solidFill>
                                  <a:latin typeface="Cambria Math" panose="02040503050406030204" pitchFamily="18" charset="0"/>
                                  <a:ea typeface="Cambria Math" panose="02040503050406030204" pitchFamily="18" charset="0"/>
                                </a:rPr>
                              </m:ctrlPr>
                            </m:sSubSupPr>
                            <m:e>
                              <m:r>
                                <a:rPr lang="en-IN" sz="2400" i="1">
                                  <a:solidFill>
                                    <a:srgbClr val="7030A0"/>
                                  </a:solidFill>
                                  <a:latin typeface="Cambria Math" panose="02040503050406030204" pitchFamily="18" charset="0"/>
                                  <a:ea typeface="Cambria Math" panose="02040503050406030204" pitchFamily="18" charset="0"/>
                                </a:rPr>
                                <m:t>𝐶</m:t>
                              </m:r>
                            </m:e>
                            <m:sub>
                              <m:r>
                                <a:rPr lang="en-IN" sz="2400" i="1">
                                  <a:solidFill>
                                    <a:srgbClr val="7030A0"/>
                                  </a:solidFill>
                                  <a:latin typeface="Cambria Math" panose="02040503050406030204" pitchFamily="18" charset="0"/>
                                  <a:ea typeface="Cambria Math" panose="02040503050406030204" pitchFamily="18" charset="0"/>
                                </a:rPr>
                                <m:t>4</m:t>
                              </m:r>
                            </m:sub>
                            <m:sup>
                              <m:r>
                                <a:rPr lang="en-IN" sz="2400" i="1">
                                  <a:solidFill>
                                    <a:srgbClr val="7030A0"/>
                                  </a:solidFill>
                                  <a:latin typeface="Cambria Math" panose="02040503050406030204" pitchFamily="18" charset="0"/>
                                  <a:ea typeface="Cambria Math" panose="02040503050406030204" pitchFamily="18" charset="0"/>
                                </a:rPr>
                                <m:t>4</m:t>
                              </m:r>
                            </m:sup>
                          </m:sSubSup>
                        </m:num>
                        <m:den>
                          <m:sSubSup>
                            <m:sSubSupPr>
                              <m:ctrlPr>
                                <a:rPr lang="en-IN" sz="2400" i="1">
                                  <a:solidFill>
                                    <a:srgbClr val="7030A0"/>
                                  </a:solidFill>
                                  <a:latin typeface="Cambria Math" panose="02040503050406030204" pitchFamily="18" charset="0"/>
                                </a:rPr>
                              </m:ctrlPr>
                            </m:sSubSupPr>
                            <m:e>
                              <m:r>
                                <a:rPr lang="en-IN" sz="2400" i="1">
                                  <a:solidFill>
                                    <a:srgbClr val="7030A0"/>
                                  </a:solidFill>
                                  <a:latin typeface="Cambria Math" panose="02040503050406030204" pitchFamily="18" charset="0"/>
                                </a:rPr>
                                <m:t>𝐶</m:t>
                              </m:r>
                            </m:e>
                            <m:sub>
                              <m:r>
                                <a:rPr lang="en-IN" sz="2400" i="1">
                                  <a:solidFill>
                                    <a:srgbClr val="7030A0"/>
                                  </a:solidFill>
                                  <a:latin typeface="Cambria Math" panose="02040503050406030204" pitchFamily="18" charset="0"/>
                                </a:rPr>
                                <m:t>5</m:t>
                              </m:r>
                            </m:sub>
                            <m:sup>
                              <m:r>
                                <a:rPr lang="en-IN" sz="2400" i="1">
                                  <a:solidFill>
                                    <a:srgbClr val="7030A0"/>
                                  </a:solidFill>
                                  <a:latin typeface="Cambria Math" panose="02040503050406030204" pitchFamily="18" charset="0"/>
                                </a:rPr>
                                <m:t>12</m:t>
                              </m:r>
                            </m:sup>
                          </m:sSubSup>
                        </m:den>
                      </m:f>
                      <m:r>
                        <a:rPr lang="en-IN" sz="2400" i="1">
                          <a:solidFill>
                            <a:srgbClr val="7030A0"/>
                          </a:solidFill>
                          <a:latin typeface="Cambria Math" panose="02040503050406030204" pitchFamily="18" charset="0"/>
                        </a:rPr>
                        <m:t>=</m:t>
                      </m:r>
                      <m:f>
                        <m:fPr>
                          <m:ctrlPr>
                            <a:rPr lang="en-IN" sz="2400" i="1">
                              <a:solidFill>
                                <a:srgbClr val="7030A0"/>
                              </a:solidFill>
                              <a:latin typeface="Cambria Math" panose="02040503050406030204" pitchFamily="18" charset="0"/>
                            </a:rPr>
                          </m:ctrlPr>
                        </m:fPr>
                        <m:num>
                          <m:r>
                            <a:rPr lang="en-IN" sz="2400" i="1">
                              <a:solidFill>
                                <a:srgbClr val="7030A0"/>
                              </a:solidFill>
                              <a:latin typeface="Cambria Math" panose="02040503050406030204" pitchFamily="18" charset="0"/>
                            </a:rPr>
                            <m:t>8</m:t>
                          </m:r>
                        </m:num>
                        <m:den>
                          <m:r>
                            <a:rPr lang="en-IN" sz="2400" i="1">
                              <a:solidFill>
                                <a:srgbClr val="7030A0"/>
                              </a:solidFill>
                              <a:latin typeface="Cambria Math" panose="02040503050406030204" pitchFamily="18" charset="0"/>
                            </a:rPr>
                            <m:t>792</m:t>
                          </m:r>
                        </m:den>
                      </m:f>
                    </m:oMath>
                  </m:oMathPara>
                </a14:m>
                <a:endParaRPr lang="en-IN" sz="2400" dirty="0">
                  <a:solidFill>
                    <a:srgbClr val="7030A0"/>
                  </a:solidFill>
                  <a:latin typeface="Tw Cen MT" panose="020B0602020104020603" pitchFamily="34" charset="0"/>
                </a:endParaRPr>
              </a:p>
              <a:p>
                <a:pPr/>
                <a14:m>
                  <m:oMathPara xmlns:m="http://schemas.openxmlformats.org/officeDocument/2006/math">
                    <m:oMathParaPr>
                      <m:jc m:val="centerGroup"/>
                    </m:oMathParaPr>
                    <m:oMath xmlns:m="http://schemas.openxmlformats.org/officeDocument/2006/math">
                      <m:r>
                        <a:rPr lang="en-IN" sz="2400" i="1">
                          <a:solidFill>
                            <a:srgbClr val="7030A0"/>
                          </a:solidFill>
                          <a:latin typeface="Cambria Math" panose="02040503050406030204" pitchFamily="18" charset="0"/>
                        </a:rPr>
                        <m:t>𝑃</m:t>
                      </m:r>
                      <m:d>
                        <m:dPr>
                          <m:ctrlPr>
                            <a:rPr lang="en-IN" sz="2400" i="1">
                              <a:solidFill>
                                <a:srgbClr val="7030A0"/>
                              </a:solidFill>
                              <a:latin typeface="Cambria Math" panose="02040503050406030204" pitchFamily="18" charset="0"/>
                            </a:rPr>
                          </m:ctrlPr>
                        </m:dPr>
                        <m:e>
                          <m:r>
                            <a:rPr lang="en-IN" sz="2400" i="1">
                              <a:solidFill>
                                <a:srgbClr val="7030A0"/>
                              </a:solidFill>
                              <a:latin typeface="Cambria Math" panose="02040503050406030204" pitchFamily="18" charset="0"/>
                            </a:rPr>
                            <m:t>2</m:t>
                          </m:r>
                          <m:r>
                            <a:rPr lang="en-IN" sz="2400" i="1">
                              <a:solidFill>
                                <a:srgbClr val="7030A0"/>
                              </a:solidFill>
                              <a:latin typeface="Cambria Math" panose="02040503050406030204" pitchFamily="18" charset="0"/>
                            </a:rPr>
                            <m:t>𝑀</m:t>
                          </m:r>
                          <m:r>
                            <a:rPr lang="en-IN" sz="2400" i="1">
                              <a:solidFill>
                                <a:srgbClr val="7030A0"/>
                              </a:solidFill>
                              <a:latin typeface="Cambria Math" panose="02040503050406030204" pitchFamily="18" charset="0"/>
                            </a:rPr>
                            <m:t> </m:t>
                          </m:r>
                          <m:r>
                            <a:rPr lang="en-IN" sz="2400" i="1">
                              <a:solidFill>
                                <a:srgbClr val="7030A0"/>
                              </a:solidFill>
                              <a:latin typeface="Cambria Math" panose="02040503050406030204" pitchFamily="18" charset="0"/>
                            </a:rPr>
                            <m:t>𝑎𝑛𝑑</m:t>
                          </m:r>
                          <m:r>
                            <a:rPr lang="en-IN" sz="2400" i="1">
                              <a:solidFill>
                                <a:srgbClr val="7030A0"/>
                              </a:solidFill>
                              <a:latin typeface="Cambria Math" panose="02040503050406030204" pitchFamily="18" charset="0"/>
                            </a:rPr>
                            <m:t> 3 </m:t>
                          </m:r>
                          <m:r>
                            <a:rPr lang="en-IN" sz="2400" i="1">
                              <a:solidFill>
                                <a:srgbClr val="7030A0"/>
                              </a:solidFill>
                              <a:latin typeface="Cambria Math" panose="02040503050406030204" pitchFamily="18" charset="0"/>
                            </a:rPr>
                            <m:t>𝑊</m:t>
                          </m:r>
                        </m:e>
                      </m:d>
                      <m:r>
                        <a:rPr lang="en-IN" sz="2400" i="1">
                          <a:solidFill>
                            <a:srgbClr val="7030A0"/>
                          </a:solidFill>
                          <a:latin typeface="Cambria Math" panose="02040503050406030204" pitchFamily="18" charset="0"/>
                        </a:rPr>
                        <m:t>=</m:t>
                      </m:r>
                      <m:f>
                        <m:fPr>
                          <m:ctrlPr>
                            <a:rPr lang="en-IN" sz="2400" i="1">
                              <a:solidFill>
                                <a:srgbClr val="7030A0"/>
                              </a:solidFill>
                              <a:latin typeface="Cambria Math" panose="02040503050406030204" pitchFamily="18" charset="0"/>
                            </a:rPr>
                          </m:ctrlPr>
                        </m:fPr>
                        <m:num>
                          <m:sSubSup>
                            <m:sSubSupPr>
                              <m:ctrlPr>
                                <a:rPr lang="en-IN" sz="2400" i="1">
                                  <a:solidFill>
                                    <a:srgbClr val="7030A0"/>
                                  </a:solidFill>
                                  <a:latin typeface="Cambria Math" panose="02040503050406030204" pitchFamily="18" charset="0"/>
                                </a:rPr>
                              </m:ctrlPr>
                            </m:sSubSupPr>
                            <m:e>
                              <m:r>
                                <a:rPr lang="en-IN" sz="2400" i="1">
                                  <a:solidFill>
                                    <a:srgbClr val="7030A0"/>
                                  </a:solidFill>
                                  <a:latin typeface="Cambria Math" panose="02040503050406030204" pitchFamily="18" charset="0"/>
                                </a:rPr>
                                <m:t>𝐶</m:t>
                              </m:r>
                            </m:e>
                            <m:sub>
                              <m:r>
                                <a:rPr lang="en-IN" sz="2400" i="1">
                                  <a:solidFill>
                                    <a:srgbClr val="7030A0"/>
                                  </a:solidFill>
                                  <a:latin typeface="Cambria Math" panose="02040503050406030204" pitchFamily="18" charset="0"/>
                                </a:rPr>
                                <m:t>2</m:t>
                              </m:r>
                            </m:sub>
                            <m:sup>
                              <m:r>
                                <a:rPr lang="en-IN" sz="2400" i="1">
                                  <a:solidFill>
                                    <a:srgbClr val="7030A0"/>
                                  </a:solidFill>
                                  <a:latin typeface="Cambria Math" panose="02040503050406030204" pitchFamily="18" charset="0"/>
                                </a:rPr>
                                <m:t>8</m:t>
                              </m:r>
                            </m:sup>
                          </m:sSubSup>
                          <m:r>
                            <a:rPr lang="en-IN" sz="2400" i="1">
                              <a:solidFill>
                                <a:srgbClr val="7030A0"/>
                              </a:solidFill>
                              <a:latin typeface="Cambria Math" panose="02040503050406030204" pitchFamily="18" charset="0"/>
                              <a:ea typeface="Cambria Math" panose="02040503050406030204" pitchFamily="18" charset="0"/>
                            </a:rPr>
                            <m:t>×</m:t>
                          </m:r>
                          <m:sSubSup>
                            <m:sSubSupPr>
                              <m:ctrlPr>
                                <a:rPr lang="en-IN" sz="2400" i="1">
                                  <a:solidFill>
                                    <a:srgbClr val="7030A0"/>
                                  </a:solidFill>
                                  <a:latin typeface="Cambria Math" panose="02040503050406030204" pitchFamily="18" charset="0"/>
                                  <a:ea typeface="Cambria Math" panose="02040503050406030204" pitchFamily="18" charset="0"/>
                                </a:rPr>
                              </m:ctrlPr>
                            </m:sSubSupPr>
                            <m:e>
                              <m:r>
                                <a:rPr lang="en-IN" sz="2400" i="1">
                                  <a:solidFill>
                                    <a:srgbClr val="7030A0"/>
                                  </a:solidFill>
                                  <a:latin typeface="Cambria Math" panose="02040503050406030204" pitchFamily="18" charset="0"/>
                                  <a:ea typeface="Cambria Math" panose="02040503050406030204" pitchFamily="18" charset="0"/>
                                </a:rPr>
                                <m:t>𝐶</m:t>
                              </m:r>
                            </m:e>
                            <m:sub>
                              <m:r>
                                <a:rPr lang="en-IN" sz="2400" i="1">
                                  <a:solidFill>
                                    <a:srgbClr val="7030A0"/>
                                  </a:solidFill>
                                  <a:latin typeface="Cambria Math" panose="02040503050406030204" pitchFamily="18" charset="0"/>
                                  <a:ea typeface="Cambria Math" panose="02040503050406030204" pitchFamily="18" charset="0"/>
                                </a:rPr>
                                <m:t>3</m:t>
                              </m:r>
                            </m:sub>
                            <m:sup>
                              <m:r>
                                <a:rPr lang="en-IN" sz="2400" i="1">
                                  <a:solidFill>
                                    <a:srgbClr val="7030A0"/>
                                  </a:solidFill>
                                  <a:latin typeface="Cambria Math" panose="02040503050406030204" pitchFamily="18" charset="0"/>
                                  <a:ea typeface="Cambria Math" panose="02040503050406030204" pitchFamily="18" charset="0"/>
                                </a:rPr>
                                <m:t>4</m:t>
                              </m:r>
                            </m:sup>
                          </m:sSubSup>
                        </m:num>
                        <m:den>
                          <m:sSubSup>
                            <m:sSubSupPr>
                              <m:ctrlPr>
                                <a:rPr lang="en-IN" sz="2400" i="1">
                                  <a:solidFill>
                                    <a:srgbClr val="7030A0"/>
                                  </a:solidFill>
                                  <a:latin typeface="Cambria Math" panose="02040503050406030204" pitchFamily="18" charset="0"/>
                                </a:rPr>
                              </m:ctrlPr>
                            </m:sSubSupPr>
                            <m:e>
                              <m:r>
                                <a:rPr lang="en-IN" sz="2400" i="1">
                                  <a:solidFill>
                                    <a:srgbClr val="7030A0"/>
                                  </a:solidFill>
                                  <a:latin typeface="Cambria Math" panose="02040503050406030204" pitchFamily="18" charset="0"/>
                                </a:rPr>
                                <m:t>𝐶</m:t>
                              </m:r>
                            </m:e>
                            <m:sub>
                              <m:r>
                                <a:rPr lang="en-IN" sz="2400" i="1">
                                  <a:solidFill>
                                    <a:srgbClr val="7030A0"/>
                                  </a:solidFill>
                                  <a:latin typeface="Cambria Math" panose="02040503050406030204" pitchFamily="18" charset="0"/>
                                </a:rPr>
                                <m:t>5</m:t>
                              </m:r>
                            </m:sub>
                            <m:sup>
                              <m:r>
                                <a:rPr lang="en-IN" sz="2400" i="1">
                                  <a:solidFill>
                                    <a:srgbClr val="7030A0"/>
                                  </a:solidFill>
                                  <a:latin typeface="Cambria Math" panose="02040503050406030204" pitchFamily="18" charset="0"/>
                                </a:rPr>
                                <m:t>12</m:t>
                              </m:r>
                            </m:sup>
                          </m:sSubSup>
                        </m:den>
                      </m:f>
                      <m:r>
                        <a:rPr lang="en-IN" sz="2400" i="1">
                          <a:solidFill>
                            <a:srgbClr val="7030A0"/>
                          </a:solidFill>
                          <a:latin typeface="Cambria Math" panose="02040503050406030204" pitchFamily="18" charset="0"/>
                        </a:rPr>
                        <m:t>=</m:t>
                      </m:r>
                      <m:f>
                        <m:fPr>
                          <m:ctrlPr>
                            <a:rPr lang="en-IN" sz="2400" i="1">
                              <a:solidFill>
                                <a:srgbClr val="7030A0"/>
                              </a:solidFill>
                              <a:latin typeface="Cambria Math" panose="02040503050406030204" pitchFamily="18" charset="0"/>
                            </a:rPr>
                          </m:ctrlPr>
                        </m:fPr>
                        <m:num>
                          <m:r>
                            <a:rPr lang="en-IN" sz="2400" i="1">
                              <a:solidFill>
                                <a:srgbClr val="7030A0"/>
                              </a:solidFill>
                              <a:latin typeface="Cambria Math" panose="02040503050406030204" pitchFamily="18" charset="0"/>
                            </a:rPr>
                            <m:t>112</m:t>
                          </m:r>
                        </m:num>
                        <m:den>
                          <m:r>
                            <a:rPr lang="en-IN" sz="2400" i="1">
                              <a:solidFill>
                                <a:srgbClr val="7030A0"/>
                              </a:solidFill>
                              <a:latin typeface="Cambria Math" panose="02040503050406030204" pitchFamily="18" charset="0"/>
                            </a:rPr>
                            <m:t>792</m:t>
                          </m:r>
                        </m:den>
                      </m:f>
                    </m:oMath>
                  </m:oMathPara>
                </a14:m>
                <a:endParaRPr lang="en-IN" sz="2400" dirty="0">
                  <a:solidFill>
                    <a:srgbClr val="7030A0"/>
                  </a:solidFill>
                  <a:latin typeface="Tw Cen MT" panose="020B0602020104020603" pitchFamily="34" charset="0"/>
                </a:endParaRPr>
              </a:p>
              <a:p>
                <a:r>
                  <a:rPr lang="en-IN" sz="2400" dirty="0">
                    <a:latin typeface="Tw Cen MT" panose="020B0602020104020603" pitchFamily="34" charset="0"/>
                  </a:rPr>
                  <a:t>Therefore the probability of selecting 5 people is </a:t>
                </a:r>
                <a14:m>
                  <m:oMath xmlns:m="http://schemas.openxmlformats.org/officeDocument/2006/math">
                    <m:f>
                      <m:fPr>
                        <m:ctrlPr>
                          <a:rPr lang="en-IN" sz="2400" i="1">
                            <a:latin typeface="Cambria Math" panose="02040503050406030204" pitchFamily="18" charset="0"/>
                          </a:rPr>
                        </m:ctrlPr>
                      </m:fPr>
                      <m:num>
                        <m:r>
                          <a:rPr lang="en-IN" sz="2400" i="1">
                            <a:latin typeface="Cambria Math" panose="02040503050406030204" pitchFamily="18" charset="0"/>
                          </a:rPr>
                          <m:t>8</m:t>
                        </m:r>
                      </m:num>
                      <m:den>
                        <m:r>
                          <a:rPr lang="en-IN" sz="2400" i="1">
                            <a:latin typeface="Cambria Math" panose="02040503050406030204" pitchFamily="18" charset="0"/>
                          </a:rPr>
                          <m:t>792</m:t>
                        </m:r>
                      </m:den>
                    </m:f>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112</m:t>
                        </m:r>
                      </m:num>
                      <m:den>
                        <m:r>
                          <a:rPr lang="en-IN" sz="2400" i="1">
                            <a:latin typeface="Cambria Math" panose="02040503050406030204" pitchFamily="18" charset="0"/>
                          </a:rPr>
                          <m:t>792</m:t>
                        </m:r>
                      </m:den>
                    </m:f>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5</m:t>
                        </m:r>
                      </m:num>
                      <m:den>
                        <m:r>
                          <a:rPr lang="en-IN" sz="2400" i="1">
                            <a:latin typeface="Cambria Math" panose="02040503050406030204" pitchFamily="18" charset="0"/>
                          </a:rPr>
                          <m:t>33</m:t>
                        </m:r>
                      </m:den>
                    </m:f>
                  </m:oMath>
                </a14:m>
                <a:endParaRPr lang="en-IN" sz="2400" dirty="0">
                  <a:latin typeface="Tw Cen MT" panose="020B0602020104020603" pitchFamily="34" charset="0"/>
                </a:endParaRPr>
              </a:p>
              <a:p>
                <a:endParaRPr lang="en-IN" sz="2400" dirty="0">
                  <a:solidFill>
                    <a:srgbClr val="7030A0"/>
                  </a:solidFill>
                </a:endParaRPr>
              </a:p>
            </p:txBody>
          </p:sp>
        </mc:Choice>
        <mc:Fallback xmlns="">
          <p:sp>
            <p:nvSpPr>
              <p:cNvPr id="6" name="TextBox 5">
                <a:extLst>
                  <a:ext uri="{FF2B5EF4-FFF2-40B4-BE49-F238E27FC236}">
                    <a16:creationId xmlns:a16="http://schemas.microsoft.com/office/drawing/2014/main" id="{F8AF258C-96BA-12DE-9398-50CADD84E8CA}"/>
                  </a:ext>
                </a:extLst>
              </p:cNvPr>
              <p:cNvSpPr txBox="1">
                <a:spLocks noRot="1" noChangeAspect="1" noMove="1" noResize="1" noEditPoints="1" noAdjustHandles="1" noChangeArrowheads="1" noChangeShapeType="1" noTextEdit="1"/>
              </p:cNvSpPr>
              <p:nvPr/>
            </p:nvSpPr>
            <p:spPr>
              <a:xfrm>
                <a:off x="245444" y="2301598"/>
                <a:ext cx="8416636" cy="4521109"/>
              </a:xfrm>
              <a:prstGeom prst="rect">
                <a:avLst/>
              </a:prstGeom>
              <a:blipFill>
                <a:blip r:embed="rId2"/>
                <a:stretch>
                  <a:fillRect l="-1086" t="-1080" r="-1810"/>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2157FF6C-5417-5493-CCBC-381F084305A0}"/>
              </a:ext>
            </a:extLst>
          </p:cNvPr>
          <p:cNvSpPr txBox="1"/>
          <p:nvPr/>
        </p:nvSpPr>
        <p:spPr>
          <a:xfrm>
            <a:off x="228600" y="533400"/>
            <a:ext cx="2590800" cy="646331"/>
          </a:xfrm>
          <a:prstGeom prst="rect">
            <a:avLst/>
          </a:prstGeom>
          <a:noFill/>
        </p:spPr>
        <p:txBody>
          <a:bodyPr wrap="square" rtlCol="0">
            <a:spAutoFit/>
          </a:bodyPr>
          <a:lstStyle/>
          <a:p>
            <a:r>
              <a:rPr lang="en-US" altLang="en-US" sz="3600" b="1" dirty="0">
                <a:latin typeface="Tw Cen MT" panose="020B0602020104020603" pitchFamily="34" charset="0"/>
                <a:cs typeface="Times New Roman" pitchFamily="18" charset="0"/>
              </a:rPr>
              <a:t>Example: 9</a:t>
            </a:r>
            <a:endParaRPr lang="en-US" sz="3600" b="1" dirty="0">
              <a:latin typeface="Tw Cen MT" panose="020B0602020104020603" pitchFamily="34" charset="0"/>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22840" y="23760"/>
              <a:ext cx="8129160" cy="6507000"/>
            </p14:xfrm>
          </p:contentPart>
        </mc:Choice>
        <mc:Fallback>
          <p:pic>
            <p:nvPicPr>
              <p:cNvPr id="4" name="Ink 3"/>
              <p:cNvPicPr/>
              <p:nvPr/>
            </p:nvPicPr>
            <p:blipFill>
              <a:blip r:embed="rId4"/>
              <a:stretch>
                <a:fillRect/>
              </a:stretch>
            </p:blipFill>
            <p:spPr>
              <a:xfrm>
                <a:off x="216000" y="11520"/>
                <a:ext cx="8147160" cy="6530400"/>
              </a:xfrm>
              <a:prstGeom prst="rect">
                <a:avLst/>
              </a:prstGeom>
            </p:spPr>
          </p:pic>
        </mc:Fallback>
      </mc:AlternateContent>
    </p:spTree>
    <p:extLst>
      <p:ext uri="{BB962C8B-B14F-4D97-AF65-F5344CB8AC3E}">
        <p14:creationId xmlns:p14="http://schemas.microsoft.com/office/powerpoint/2010/main" val="2985619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IN" sz="6000" dirty="0">
                <a:latin typeface="Tw Cen MT" panose="020B0602020104020603" pitchFamily="34" charset="0"/>
                <a:cs typeface="Times New Roman" pitchFamily="18" charset="0"/>
              </a:rPr>
              <a:t>Practice </a:t>
            </a:r>
            <a:r>
              <a:rPr lang="en-IN" sz="6000" dirty="0" smtClean="0">
                <a:latin typeface="Tw Cen MT" panose="020B0602020104020603" pitchFamily="34" charset="0"/>
                <a:cs typeface="Times New Roman" pitchFamily="18" charset="0"/>
              </a:rPr>
              <a:t>problems </a:t>
            </a:r>
          </a:p>
          <a:p>
            <a:endParaRPr lang="en-IN" sz="6000" dirty="0">
              <a:latin typeface="Tw Cen MT" panose="020B0602020104020603" pitchFamily="34" charset="0"/>
              <a:cs typeface="Times New Roman" pitchFamily="18" charset="0"/>
            </a:endParaRPr>
          </a:p>
          <a:p>
            <a:r>
              <a:rPr lang="en-IN" sz="6000" dirty="0" smtClean="0">
                <a:latin typeface="Tw Cen MT" panose="020B0602020104020603" pitchFamily="34" charset="0"/>
                <a:cs typeface="Times New Roman" pitchFamily="18" charset="0"/>
              </a:rPr>
              <a:t>(Home work)</a:t>
            </a:r>
            <a:endParaRPr lang="en-IN" sz="6000" dirty="0"/>
          </a:p>
        </p:txBody>
      </p:sp>
    </p:spTree>
    <p:extLst>
      <p:ext uri="{BB962C8B-B14F-4D97-AF65-F5344CB8AC3E}">
        <p14:creationId xmlns:p14="http://schemas.microsoft.com/office/powerpoint/2010/main" val="3695249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FFFA5-B731-8256-4EDE-DBE7E4D5F5E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4EC2ED-742B-8A98-F062-B2917517963B}"/>
              </a:ext>
            </a:extLst>
          </p:cNvPr>
          <p:cNvSpPr>
            <a:spLocks noGrp="1"/>
          </p:cNvSpPr>
          <p:nvPr>
            <p:ph idx="1"/>
          </p:nvPr>
        </p:nvSpPr>
        <p:spPr>
          <a:xfrm>
            <a:off x="228600" y="1417319"/>
            <a:ext cx="8458200" cy="4907281"/>
          </a:xfrm>
        </p:spPr>
        <p:txBody>
          <a:bodyPr/>
          <a:lstStyle/>
          <a:p>
            <a:pPr algn="just"/>
            <a:r>
              <a:rPr lang="en-IN" b="1" dirty="0">
                <a:latin typeface="+mn-lt"/>
              </a:rPr>
              <a:t>Q1: </a:t>
            </a:r>
            <a:r>
              <a:rPr lang="en-IN" dirty="0">
                <a:latin typeface="Tw Cen MT" panose="020B0602020104020603" pitchFamily="34" charset="0"/>
              </a:rPr>
              <a:t>A Survey conducted by a bank revealed that 40% of the accounts are savings accounts and 35% of the accounts are current accounts and the balance are loan accounts.</a:t>
            </a:r>
          </a:p>
          <a:p>
            <a:pPr algn="just"/>
            <a:endParaRPr lang="en-IN" dirty="0">
              <a:latin typeface="Tw Cen MT" panose="020B0602020104020603" pitchFamily="34" charset="0"/>
            </a:endParaRPr>
          </a:p>
          <a:p>
            <a:pPr algn="just">
              <a:buFont typeface="Wingdings" pitchFamily="2" charset="2"/>
              <a:buChar char="Ø"/>
            </a:pPr>
            <a:r>
              <a:rPr lang="en-IN" dirty="0">
                <a:latin typeface="Tw Cen MT" panose="020B0602020104020603" pitchFamily="34" charset="0"/>
              </a:rPr>
              <a:t>What is the probability that an account taken at random is a loan account ?  </a:t>
            </a:r>
            <a:r>
              <a:rPr lang="en-IN" dirty="0">
                <a:solidFill>
                  <a:srgbClr val="FF0000"/>
                </a:solidFill>
                <a:latin typeface="Tw Cen MT" panose="020B0602020104020603" pitchFamily="34" charset="0"/>
              </a:rPr>
              <a:t>Ans: 0.25</a:t>
            </a:r>
          </a:p>
          <a:p>
            <a:pPr algn="just">
              <a:buFont typeface="Wingdings" pitchFamily="2" charset="2"/>
              <a:buChar char="Ø"/>
            </a:pPr>
            <a:r>
              <a:rPr lang="en-IN" dirty="0">
                <a:latin typeface="Tw Cen MT" panose="020B0602020104020603" pitchFamily="34" charset="0"/>
              </a:rPr>
              <a:t>What is the probability that an account taken at random is </a:t>
            </a:r>
            <a:r>
              <a:rPr lang="en-IN" b="1" dirty="0">
                <a:latin typeface="Tw Cen MT" panose="020B0602020104020603" pitchFamily="34" charset="0"/>
              </a:rPr>
              <a:t>NOT</a:t>
            </a:r>
            <a:r>
              <a:rPr lang="en-IN" dirty="0">
                <a:latin typeface="Tw Cen MT" panose="020B0602020104020603" pitchFamily="34" charset="0"/>
              </a:rPr>
              <a:t> savings account ? </a:t>
            </a:r>
            <a:r>
              <a:rPr lang="en-IN" dirty="0">
                <a:solidFill>
                  <a:srgbClr val="FF0000"/>
                </a:solidFill>
                <a:latin typeface="Tw Cen MT" panose="020B0602020104020603" pitchFamily="34" charset="0"/>
              </a:rPr>
              <a:t>Ans: 0.60</a:t>
            </a:r>
            <a:endParaRPr lang="en-IN" dirty="0">
              <a:latin typeface="Tw Cen MT" panose="020B0602020104020603" pitchFamily="34" charset="0"/>
            </a:endParaRPr>
          </a:p>
          <a:p>
            <a:pPr algn="just">
              <a:buFont typeface="Wingdings" pitchFamily="2" charset="2"/>
              <a:buChar char="Ø"/>
            </a:pPr>
            <a:r>
              <a:rPr lang="en-IN" dirty="0">
                <a:latin typeface="Tw Cen MT" panose="020B0602020104020603" pitchFamily="34" charset="0"/>
              </a:rPr>
              <a:t>What is the probability that an account taken at random is </a:t>
            </a:r>
            <a:r>
              <a:rPr lang="en-IN" b="1" dirty="0">
                <a:latin typeface="Tw Cen MT" panose="020B0602020104020603" pitchFamily="34" charset="0"/>
              </a:rPr>
              <a:t>NOT</a:t>
            </a:r>
            <a:r>
              <a:rPr lang="en-IN" dirty="0">
                <a:latin typeface="Tw Cen MT" panose="020B0602020104020603" pitchFamily="34" charset="0"/>
              </a:rPr>
              <a:t> a current account ? </a:t>
            </a:r>
            <a:r>
              <a:rPr lang="en-IN" dirty="0">
                <a:solidFill>
                  <a:srgbClr val="FF0000"/>
                </a:solidFill>
                <a:latin typeface="Tw Cen MT" panose="020B0602020104020603" pitchFamily="34" charset="0"/>
              </a:rPr>
              <a:t>Ans: 0.65</a:t>
            </a:r>
            <a:endParaRPr lang="en-IN" dirty="0">
              <a:latin typeface="Tw Cen MT" panose="020B0602020104020603" pitchFamily="34" charset="0"/>
            </a:endParaRPr>
          </a:p>
          <a:p>
            <a:pPr algn="just">
              <a:buFont typeface="Wingdings" pitchFamily="2" charset="2"/>
              <a:buChar char="Ø"/>
            </a:pPr>
            <a:r>
              <a:rPr lang="en-IN" dirty="0">
                <a:latin typeface="Tw Cen MT" panose="020B0602020104020603" pitchFamily="34" charset="0"/>
              </a:rPr>
              <a:t>What is the probability that an account taken at random is a current account or a loan account? </a:t>
            </a:r>
            <a:r>
              <a:rPr lang="en-IN" dirty="0">
                <a:solidFill>
                  <a:srgbClr val="FF0000"/>
                </a:solidFill>
                <a:latin typeface="Tw Cen MT" panose="020B0602020104020603" pitchFamily="34" charset="0"/>
              </a:rPr>
              <a:t>Ans: 0.60</a:t>
            </a:r>
          </a:p>
        </p:txBody>
      </p:sp>
      <p:sp>
        <p:nvSpPr>
          <p:cNvPr id="3" name="Title 2">
            <a:extLst>
              <a:ext uri="{FF2B5EF4-FFF2-40B4-BE49-F238E27FC236}">
                <a16:creationId xmlns:a16="http://schemas.microsoft.com/office/drawing/2014/main" id="{D899B038-92B3-410D-D557-A1EE68F9E82D}"/>
              </a:ext>
            </a:extLst>
          </p:cNvPr>
          <p:cNvSpPr>
            <a:spLocks noGrp="1"/>
          </p:cNvSpPr>
          <p:nvPr>
            <p:ph type="title" idx="4294967295"/>
          </p:nvPr>
        </p:nvSpPr>
        <p:spPr>
          <a:xfrm>
            <a:off x="457200" y="304800"/>
            <a:ext cx="5562600" cy="1143000"/>
          </a:xfrm>
        </p:spPr>
        <p:txBody>
          <a:bodyPr/>
          <a:lstStyle/>
          <a:p>
            <a:pPr algn="l"/>
            <a:r>
              <a:rPr lang="en-IN" b="1" dirty="0">
                <a:latin typeface="Tw Cen MT" panose="020B0602020104020603" pitchFamily="34" charset="0"/>
                <a:cs typeface="Times New Roman" pitchFamily="18" charset="0"/>
              </a:rPr>
              <a:t>Practice problems:  </a:t>
            </a:r>
          </a:p>
        </p:txBody>
      </p:sp>
    </p:spTree>
    <p:extLst>
      <p:ext uri="{BB962C8B-B14F-4D97-AF65-F5344CB8AC3E}">
        <p14:creationId xmlns:p14="http://schemas.microsoft.com/office/powerpoint/2010/main" val="812068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84409-1387-486F-924C-97DED831B40A}"/>
              </a:ext>
            </a:extLst>
          </p:cNvPr>
          <p:cNvSpPr>
            <a:spLocks noGrp="1"/>
          </p:cNvSpPr>
          <p:nvPr>
            <p:ph idx="1"/>
          </p:nvPr>
        </p:nvSpPr>
        <p:spPr>
          <a:xfrm>
            <a:off x="228600" y="1417319"/>
            <a:ext cx="8686800" cy="4907281"/>
          </a:xfrm>
        </p:spPr>
        <p:txBody>
          <a:bodyPr>
            <a:normAutofit fontScale="85000" lnSpcReduction="10000"/>
          </a:bodyPr>
          <a:lstStyle/>
          <a:p>
            <a:pPr marL="0" algn="just">
              <a:spcBef>
                <a:spcPts val="0"/>
              </a:spcBef>
            </a:pPr>
            <a:r>
              <a:rPr lang="en-US" b="1" dirty="0">
                <a:latin typeface="Times New Roman" panose="02020603050405020304" pitchFamily="18" charset="0"/>
                <a:cs typeface="Times New Roman" panose="02020603050405020304" pitchFamily="18" charset="0"/>
              </a:rPr>
              <a:t>Q2</a:t>
            </a:r>
            <a:r>
              <a:rPr lang="en-US" dirty="0">
                <a:latin typeface="Times New Roman" panose="02020603050405020304" pitchFamily="18" charset="0"/>
                <a:cs typeface="Times New Roman" panose="02020603050405020304" pitchFamily="18" charset="0"/>
              </a:rPr>
              <a:t>. </a:t>
            </a:r>
            <a:r>
              <a:rPr lang="en-US" dirty="0">
                <a:latin typeface="Tw Cen MT" panose="020B0602020104020603" pitchFamily="34" charset="0"/>
                <a:cs typeface="Times New Roman" panose="02020603050405020304" pitchFamily="18" charset="0"/>
              </a:rPr>
              <a:t>A speaks truth  in 80% cases and B speaks in 60% cases. What percentage of cases are they likely to contradict each other in  stating the same fact.</a:t>
            </a:r>
            <a:endParaRPr lang="en-IN" dirty="0">
              <a:latin typeface="Tw Cen MT" panose="020B0602020104020603" pitchFamily="34" charset="0"/>
              <a:cs typeface="Times New Roman" panose="02020603050405020304" pitchFamily="18" charset="0"/>
            </a:endParaRPr>
          </a:p>
          <a:p>
            <a:r>
              <a:rPr lang="en-US" dirty="0">
                <a:solidFill>
                  <a:srgbClr val="FF0000"/>
                </a:solidFill>
                <a:latin typeface="Tw Cen MT" panose="020B0602020104020603" pitchFamily="34" charset="0"/>
              </a:rPr>
              <a:t>Hint / Ans: </a:t>
            </a:r>
            <a:r>
              <a:rPr lang="en-US" b="0" i="1" dirty="0">
                <a:solidFill>
                  <a:srgbClr val="FF0000"/>
                </a:solidFill>
                <a:effectLst/>
                <a:latin typeface="KaTeX_Math"/>
              </a:rPr>
              <a:t>P</a:t>
            </a:r>
            <a:r>
              <a:rPr lang="en-US" dirty="0">
                <a:solidFill>
                  <a:srgbClr val="FF0000"/>
                </a:solidFill>
                <a:latin typeface="Tw Cen MT" panose="020B0602020104020603" pitchFamily="34" charset="0"/>
              </a:rPr>
              <a:t>(Contradiction)=P(A truth and B false)+P(A false and B truth)=0.32+0.12=0.44</a:t>
            </a:r>
          </a:p>
          <a:p>
            <a:pPr algn="just"/>
            <a:r>
              <a:rPr lang="en-US" b="1" dirty="0">
                <a:latin typeface="Tw Cen MT" panose="020B0602020104020603" pitchFamily="34" charset="0"/>
              </a:rPr>
              <a:t>Q3</a:t>
            </a:r>
            <a:r>
              <a:rPr lang="en-US" dirty="0">
                <a:latin typeface="Tw Cen MT" panose="020B0602020104020603" pitchFamily="34" charset="0"/>
              </a:rPr>
              <a:t>. In a certain residential suburb, 60% of all households get Internet service from the local cable company, 80% get television service from that company, and 50% get both services from that company. If a household is randomly selected, </a:t>
            </a:r>
          </a:p>
          <a:p>
            <a:pPr marL="514350" indent="-514350" algn="just">
              <a:buAutoNum type="romanLcParenR"/>
            </a:pPr>
            <a:r>
              <a:rPr lang="en-US" dirty="0">
                <a:latin typeface="Tw Cen MT" panose="020B0602020104020603" pitchFamily="34" charset="0"/>
              </a:rPr>
              <a:t>What is the probability that it gets at least one of these two services from the company?</a:t>
            </a:r>
          </a:p>
          <a:p>
            <a:pPr marL="0" indent="0" algn="just"/>
            <a:r>
              <a:rPr lang="en-US" b="0" i="1" dirty="0">
                <a:solidFill>
                  <a:srgbClr val="FF0000"/>
                </a:solidFill>
                <a:effectLst/>
                <a:latin typeface="KaTeX_Math"/>
              </a:rPr>
              <a:t>Ans: P</a:t>
            </a:r>
            <a:r>
              <a:rPr lang="en-US" b="0" i="0" dirty="0">
                <a:solidFill>
                  <a:srgbClr val="FF0000"/>
                </a:solidFill>
                <a:effectLst/>
                <a:latin typeface="KaTeX_Main"/>
              </a:rPr>
              <a:t>(Internet or Television)=0.90</a:t>
            </a:r>
            <a:endParaRPr lang="en-US" dirty="0">
              <a:solidFill>
                <a:srgbClr val="FF0000"/>
              </a:solidFill>
              <a:latin typeface="Tw Cen MT" panose="020B0602020104020603" pitchFamily="34" charset="0"/>
            </a:endParaRPr>
          </a:p>
          <a:p>
            <a:pPr marL="0" indent="0" algn="just"/>
            <a:r>
              <a:rPr lang="en-US" dirty="0">
                <a:latin typeface="Tw Cen MT" panose="020B0602020104020603" pitchFamily="34" charset="0"/>
              </a:rPr>
              <a:t>ii) What is the probability that it gets exactly one of these services from the company?</a:t>
            </a:r>
          </a:p>
          <a:p>
            <a:r>
              <a:rPr lang="en-US" dirty="0">
                <a:solidFill>
                  <a:srgbClr val="FF0000"/>
                </a:solidFill>
              </a:rPr>
              <a:t>Ans: </a:t>
            </a:r>
            <a:r>
              <a:rPr lang="en-US" b="0" i="1" dirty="0">
                <a:solidFill>
                  <a:srgbClr val="FF0000"/>
                </a:solidFill>
                <a:effectLst/>
                <a:latin typeface="KaTeX_Math"/>
              </a:rPr>
              <a:t>P</a:t>
            </a:r>
            <a:r>
              <a:rPr lang="en-US" b="0" i="0" dirty="0">
                <a:solidFill>
                  <a:srgbClr val="FF0000"/>
                </a:solidFill>
                <a:effectLst/>
                <a:latin typeface="KaTeX_Main"/>
              </a:rPr>
              <a:t>(Exactly one service)=</a:t>
            </a:r>
            <a:r>
              <a:rPr lang="en-US" b="0" i="1" dirty="0">
                <a:solidFill>
                  <a:srgbClr val="FF0000"/>
                </a:solidFill>
                <a:effectLst/>
                <a:latin typeface="KaTeX_Math"/>
              </a:rPr>
              <a:t>P</a:t>
            </a:r>
            <a:r>
              <a:rPr lang="en-US" b="0" i="0" dirty="0">
                <a:solidFill>
                  <a:srgbClr val="FF0000"/>
                </a:solidFill>
                <a:effectLst/>
                <a:latin typeface="KaTeX_Main"/>
              </a:rPr>
              <a:t>(Internet but not Television)+</a:t>
            </a:r>
            <a:r>
              <a:rPr lang="en-US" b="0" i="1" dirty="0">
                <a:solidFill>
                  <a:srgbClr val="FF0000"/>
                </a:solidFill>
                <a:effectLst/>
                <a:latin typeface="KaTeX_Math"/>
              </a:rPr>
              <a:t>P</a:t>
            </a:r>
            <a:r>
              <a:rPr lang="en-US" b="0" i="0" dirty="0">
                <a:solidFill>
                  <a:srgbClr val="FF0000"/>
                </a:solidFill>
                <a:effectLst/>
                <a:latin typeface="KaTeX_Main"/>
              </a:rPr>
              <a:t>(Television but not Internet)=0.10+0.30=0.40</a:t>
            </a:r>
            <a:endParaRPr lang="x-none" dirty="0">
              <a:solidFill>
                <a:srgbClr val="FF0000"/>
              </a:solidFill>
            </a:endParaRPr>
          </a:p>
        </p:txBody>
      </p:sp>
      <p:sp>
        <p:nvSpPr>
          <p:cNvPr id="3" name="Title 2">
            <a:extLst>
              <a:ext uri="{FF2B5EF4-FFF2-40B4-BE49-F238E27FC236}">
                <a16:creationId xmlns:a16="http://schemas.microsoft.com/office/drawing/2014/main" id="{A3B27AA1-8188-428C-BC62-C94EBD9B43E2}"/>
              </a:ext>
            </a:extLst>
          </p:cNvPr>
          <p:cNvSpPr>
            <a:spLocks noGrp="1"/>
          </p:cNvSpPr>
          <p:nvPr>
            <p:ph type="title" idx="4294967295"/>
          </p:nvPr>
        </p:nvSpPr>
        <p:spPr>
          <a:xfrm>
            <a:off x="457200" y="274638"/>
            <a:ext cx="5867400" cy="868362"/>
          </a:xfrm>
        </p:spPr>
        <p:txBody>
          <a:bodyPr/>
          <a:lstStyle/>
          <a:p>
            <a:r>
              <a:rPr lang="en-US" dirty="0"/>
              <a:t>            </a:t>
            </a:r>
            <a:endParaRPr lang="x-none" b="1" dirty="0"/>
          </a:p>
        </p:txBody>
      </p:sp>
      <p:sp>
        <p:nvSpPr>
          <p:cNvPr id="5" name="Title 2">
            <a:extLst>
              <a:ext uri="{FF2B5EF4-FFF2-40B4-BE49-F238E27FC236}">
                <a16:creationId xmlns:a16="http://schemas.microsoft.com/office/drawing/2014/main" id="{FBD68AE9-D913-304F-3356-D5A8A5A54364}"/>
              </a:ext>
            </a:extLst>
          </p:cNvPr>
          <p:cNvSpPr>
            <a:spLocks noGrp="1"/>
          </p:cNvSpPr>
          <p:nvPr>
            <p:ph type="title" idx="4294967295"/>
          </p:nvPr>
        </p:nvSpPr>
        <p:spPr>
          <a:xfrm>
            <a:off x="457200" y="304800"/>
            <a:ext cx="5562600" cy="1143000"/>
          </a:xfrm>
        </p:spPr>
        <p:txBody>
          <a:bodyPr/>
          <a:lstStyle/>
          <a:p>
            <a:pPr algn="l"/>
            <a:r>
              <a:rPr lang="en-IN" b="1" dirty="0">
                <a:latin typeface="Tw Cen MT" panose="020B0602020104020603" pitchFamily="34" charset="0"/>
                <a:cs typeface="Times New Roman" pitchFamily="18" charset="0"/>
              </a:rPr>
              <a:t>Practice problems:  </a:t>
            </a:r>
          </a:p>
        </p:txBody>
      </p:sp>
    </p:spTree>
    <p:extLst>
      <p:ext uri="{BB962C8B-B14F-4D97-AF65-F5344CB8AC3E}">
        <p14:creationId xmlns:p14="http://schemas.microsoft.com/office/powerpoint/2010/main" val="485524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909D7B-9A9E-EF2D-1A44-1894FCF2681F}"/>
              </a:ext>
            </a:extLst>
          </p:cNvPr>
          <p:cNvSpPr>
            <a:spLocks noGrp="1"/>
          </p:cNvSpPr>
          <p:nvPr>
            <p:ph idx="1"/>
          </p:nvPr>
        </p:nvSpPr>
        <p:spPr/>
        <p:txBody>
          <a:bodyPr>
            <a:normAutofit lnSpcReduction="10000"/>
          </a:bodyPr>
          <a:lstStyle/>
          <a:p>
            <a:pPr algn="just"/>
            <a:r>
              <a:rPr lang="en-IN" b="1" dirty="0">
                <a:latin typeface="+mn-lt"/>
              </a:rPr>
              <a:t>Q4: </a:t>
            </a:r>
            <a:r>
              <a:rPr lang="en-IN" sz="2800" dirty="0">
                <a:latin typeface="Tw Cen MT" panose="020B0602020104020603" pitchFamily="34" charset="0"/>
              </a:rPr>
              <a:t>The next generation of miniaturised wireless capsules with active locomotion will require two miniature electric motors to manoeuvre each capsule. Suppose 10 motors have been  fabricated but that, in spite of test performed on the  individual motors 2  will not operate satisfactorily when placed into capsule, to fabricate a new capsule,2 motors will be randomly selected(that is, each pair of motors has the same chance of being selected ) find the probability that </a:t>
            </a:r>
          </a:p>
          <a:p>
            <a:pPr marL="457200" indent="-457200" algn="just">
              <a:buAutoNum type="alphaLcParenR"/>
            </a:pPr>
            <a:r>
              <a:rPr lang="en-IN" sz="2800" dirty="0">
                <a:latin typeface="Tw Cen MT" panose="020B0602020104020603" pitchFamily="34" charset="0"/>
              </a:rPr>
              <a:t>Both motors will operate satisfactorily in the capsule. </a:t>
            </a:r>
          </a:p>
          <a:p>
            <a:pPr marL="457200" indent="-457200" algn="just">
              <a:buAutoNum type="alphaLcParenR"/>
            </a:pPr>
            <a:r>
              <a:rPr lang="en-IN" sz="2800" dirty="0">
                <a:latin typeface="Tw Cen MT" panose="020B0602020104020603" pitchFamily="34" charset="0"/>
              </a:rPr>
              <a:t>One motor will operate satisfactorily and other will not. </a:t>
            </a:r>
          </a:p>
        </p:txBody>
      </p:sp>
      <p:sp>
        <p:nvSpPr>
          <p:cNvPr id="4" name="Title 2">
            <a:extLst>
              <a:ext uri="{FF2B5EF4-FFF2-40B4-BE49-F238E27FC236}">
                <a16:creationId xmlns:a16="http://schemas.microsoft.com/office/drawing/2014/main" id="{BCED79AB-D63C-A71B-6172-F7C9738963DE}"/>
              </a:ext>
            </a:extLst>
          </p:cNvPr>
          <p:cNvSpPr>
            <a:spLocks noGrp="1"/>
          </p:cNvSpPr>
          <p:nvPr>
            <p:ph type="title" idx="4294967295"/>
          </p:nvPr>
        </p:nvSpPr>
        <p:spPr>
          <a:xfrm>
            <a:off x="457200" y="304800"/>
            <a:ext cx="5562600" cy="1143000"/>
          </a:xfrm>
        </p:spPr>
        <p:txBody>
          <a:bodyPr/>
          <a:lstStyle/>
          <a:p>
            <a:pPr algn="l"/>
            <a:r>
              <a:rPr lang="en-IN" b="1" dirty="0">
                <a:latin typeface="Tw Cen MT" panose="020B0602020104020603" pitchFamily="34" charset="0"/>
                <a:cs typeface="Times New Roman" pitchFamily="18" charset="0"/>
              </a:rPr>
              <a:t>Practice problems:  </a:t>
            </a:r>
          </a:p>
        </p:txBody>
      </p:sp>
    </p:spTree>
    <p:extLst>
      <p:ext uri="{BB962C8B-B14F-4D97-AF65-F5344CB8AC3E}">
        <p14:creationId xmlns:p14="http://schemas.microsoft.com/office/powerpoint/2010/main" val="724845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7319"/>
            <a:ext cx="8534400" cy="4907281"/>
          </a:xfrm>
        </p:spPr>
        <p:txBody>
          <a:bodyPr>
            <a:normAutofit lnSpcReduction="10000"/>
          </a:bodyPr>
          <a:lstStyle/>
          <a:p>
            <a:pPr algn="just"/>
            <a:r>
              <a:rPr lang="en-US" b="1" dirty="0">
                <a:latin typeface="+mn-lt"/>
              </a:rPr>
              <a:t>Q5</a:t>
            </a:r>
            <a:r>
              <a:rPr lang="en-US" sz="2800" b="1" dirty="0">
                <a:latin typeface="Tw Cen MT" panose="020B0602020104020603" pitchFamily="34" charset="0"/>
              </a:rPr>
              <a:t>. </a:t>
            </a:r>
            <a:r>
              <a:rPr lang="en-US" sz="2800" dirty="0">
                <a:latin typeface="Tw Cen MT" panose="020B0602020104020603" pitchFamily="34" charset="0"/>
              </a:rPr>
              <a:t>Suppose that 55% of all adults regularly consume coffee, 45% regularly consume carbonated soda, and 70% regularly consume at least one of these two products.</a:t>
            </a:r>
          </a:p>
          <a:p>
            <a:pPr algn="just"/>
            <a:endParaRPr lang="en-US" sz="2800" dirty="0">
              <a:latin typeface="Tw Cen MT" panose="020B0602020104020603" pitchFamily="34" charset="0"/>
            </a:endParaRPr>
          </a:p>
          <a:p>
            <a:pPr algn="just"/>
            <a:r>
              <a:rPr lang="en-US" sz="2800" b="1" dirty="0">
                <a:latin typeface="Tw Cen MT" panose="020B0602020104020603" pitchFamily="34" charset="0"/>
              </a:rPr>
              <a:t>       </a:t>
            </a:r>
            <a:r>
              <a:rPr lang="en-US" sz="2800" b="1" dirty="0" err="1">
                <a:latin typeface="Tw Cen MT" panose="020B0602020104020603" pitchFamily="34" charset="0"/>
              </a:rPr>
              <a:t>i</a:t>
            </a:r>
            <a:r>
              <a:rPr lang="en-US" sz="2800" b="1" dirty="0">
                <a:latin typeface="Tw Cen MT" panose="020B0602020104020603" pitchFamily="34" charset="0"/>
              </a:rPr>
              <a:t>)  </a:t>
            </a:r>
            <a:r>
              <a:rPr lang="en-US" sz="2800" dirty="0">
                <a:latin typeface="Tw Cen MT" panose="020B0602020104020603" pitchFamily="34" charset="0"/>
              </a:rPr>
              <a:t>What is the probability that a randomly selected adult regularly  	consumes both coffee and soda?</a:t>
            </a:r>
          </a:p>
          <a:p>
            <a:pPr algn="just"/>
            <a:endParaRPr lang="en-US" sz="2800" dirty="0">
              <a:latin typeface="Tw Cen MT" panose="020B0602020104020603" pitchFamily="34" charset="0"/>
            </a:endParaRPr>
          </a:p>
          <a:p>
            <a:pPr algn="just"/>
            <a:r>
              <a:rPr lang="en-US" sz="2800" b="1" dirty="0">
                <a:latin typeface="Tw Cen MT" panose="020B0602020104020603" pitchFamily="34" charset="0"/>
              </a:rPr>
              <a:t>       ii)  </a:t>
            </a:r>
            <a:r>
              <a:rPr lang="en-US" sz="2800" dirty="0">
                <a:latin typeface="Tw Cen MT" panose="020B0602020104020603" pitchFamily="34" charset="0"/>
              </a:rPr>
              <a:t>What is the probability that a randomly selected adult doesn’t    	regularly consume at least one of these two  products?</a:t>
            </a:r>
          </a:p>
        </p:txBody>
      </p:sp>
      <p:sp>
        <p:nvSpPr>
          <p:cNvPr id="3" name="Title 2">
            <a:extLst>
              <a:ext uri="{FF2B5EF4-FFF2-40B4-BE49-F238E27FC236}">
                <a16:creationId xmlns:a16="http://schemas.microsoft.com/office/drawing/2014/main" id="{2CD6C1D5-D771-B086-2CBE-9E5EA01B8C28}"/>
              </a:ext>
            </a:extLst>
          </p:cNvPr>
          <p:cNvSpPr>
            <a:spLocks noGrp="1"/>
          </p:cNvSpPr>
          <p:nvPr>
            <p:ph type="title" idx="4294967295"/>
          </p:nvPr>
        </p:nvSpPr>
        <p:spPr>
          <a:xfrm>
            <a:off x="457200" y="304800"/>
            <a:ext cx="5562600" cy="1143000"/>
          </a:xfrm>
        </p:spPr>
        <p:txBody>
          <a:bodyPr/>
          <a:lstStyle/>
          <a:p>
            <a:pPr algn="l"/>
            <a:r>
              <a:rPr lang="en-IN" b="1" dirty="0">
                <a:latin typeface="Tw Cen MT" panose="020B0602020104020603" pitchFamily="34" charset="0"/>
                <a:cs typeface="Times New Roman" pitchFamily="18" charset="0"/>
              </a:rPr>
              <a:t>Practice problems:  </a:t>
            </a:r>
          </a:p>
        </p:txBody>
      </p:sp>
    </p:spTree>
    <p:extLst>
      <p:ext uri="{BB962C8B-B14F-4D97-AF65-F5344CB8AC3E}">
        <p14:creationId xmlns:p14="http://schemas.microsoft.com/office/powerpoint/2010/main" val="251897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6E521F3-FB94-3A34-E091-46032A6B8E8B}"/>
                  </a:ext>
                </a:extLst>
              </p:cNvPr>
              <p:cNvSpPr>
                <a:spLocks noGrp="1"/>
              </p:cNvSpPr>
              <p:nvPr>
                <p:ph idx="1"/>
              </p:nvPr>
            </p:nvSpPr>
            <p:spPr/>
            <p:txBody>
              <a:bodyPr>
                <a:normAutofit/>
              </a:bodyPr>
              <a:lstStyle/>
              <a:p>
                <a:r>
                  <a:rPr lang="en-IN" dirty="0">
                    <a:latin typeface="Tw Cen MT" panose="020B0602020104020603" pitchFamily="34" charset="0"/>
                    <a:cs typeface="Times New Roman" panose="02020603050405020304" pitchFamily="18" charset="0"/>
                  </a:rPr>
                  <a:t>The probability of passing in statistics P(S)=2/3</a:t>
                </a:r>
              </a:p>
              <a:p>
                <a:r>
                  <a:rPr lang="en-IN" dirty="0">
                    <a:latin typeface="Tw Cen MT" panose="020B0602020104020603" pitchFamily="34" charset="0"/>
                    <a:cs typeface="Times New Roman" panose="02020603050405020304" pitchFamily="18" charset="0"/>
                  </a:rPr>
                  <a:t>The probability of passing in Mathematics P(M)=1-5/9 =4/9</a:t>
                </a:r>
              </a:p>
              <a:p>
                <a:r>
                  <a:rPr lang="en-IN" dirty="0">
                    <a:latin typeface="Tw Cen MT" panose="020B0602020104020603" pitchFamily="34" charset="0"/>
                    <a:cs typeface="Times New Roman" panose="02020603050405020304" pitchFamily="18" charset="0"/>
                  </a:rPr>
                  <a:t>Probability of Passing at least one of these examination </a:t>
                </a:r>
              </a:p>
              <a:p>
                <a:r>
                  <a:rPr lang="en-IN" dirty="0">
                    <a:latin typeface="Tw Cen MT" panose="020B0602020104020603" pitchFamily="34" charset="0"/>
                    <a:cs typeface="Times New Roman" panose="02020603050405020304" pitchFamily="18" charset="0"/>
                  </a:rPr>
                  <a:t>       = P(S</a:t>
                </a:r>
                <a14:m>
                  <m:oMath xmlns:m="http://schemas.openxmlformats.org/officeDocument/2006/math">
                    <m:r>
                      <a:rPr lang="en-IN" i="1" dirty="0" smtClean="0">
                        <a:latin typeface="Cambria Math" panose="02040503050406030204" pitchFamily="18" charset="0"/>
                        <a:ea typeface="Cambria Math" panose="02040503050406030204" pitchFamily="18" charset="0"/>
                      </a:rPr>
                      <m:t>∪</m:t>
                    </m:r>
                  </m:oMath>
                </a14:m>
                <a:r>
                  <a:rPr lang="en-IN" dirty="0">
                    <a:latin typeface="Tw Cen MT" panose="020B0602020104020603" pitchFamily="34" charset="0"/>
                    <a:cs typeface="Times New Roman" panose="02020603050405020304" pitchFamily="18" charset="0"/>
                  </a:rPr>
                  <a:t>M) = 4/5</a:t>
                </a:r>
              </a:p>
              <a:p>
                <a:endParaRPr lang="en-IN" dirty="0">
                  <a:latin typeface="Tw Cen MT" panose="020B0602020104020603" pitchFamily="34" charset="0"/>
                  <a:cs typeface="Times New Roman" panose="02020603050405020304" pitchFamily="18" charset="0"/>
                </a:endParaRPr>
              </a:p>
              <a:p>
                <a:r>
                  <a:rPr lang="en-US" altLang="en-US" b="1" i="1" dirty="0">
                    <a:latin typeface="Tw Cen MT" panose="020B0602020104020603" pitchFamily="34" charset="0"/>
                    <a:cs typeface="Times New Roman" pitchFamily="18" charset="0"/>
                  </a:rPr>
                  <a:t>P </a:t>
                </a:r>
                <a:r>
                  <a:rPr lang="en-US" altLang="en-US" b="1" dirty="0">
                    <a:latin typeface="Tw Cen MT" panose="020B0602020104020603" pitchFamily="34" charset="0"/>
                    <a:cs typeface="Times New Roman" pitchFamily="18" charset="0"/>
                  </a:rPr>
                  <a:t>(</a:t>
                </a:r>
                <a:r>
                  <a:rPr lang="en-US" altLang="en-US" b="1" i="1" dirty="0">
                    <a:latin typeface="Tw Cen MT" panose="020B0602020104020603" pitchFamily="34" charset="0"/>
                    <a:cs typeface="Times New Roman" pitchFamily="18" charset="0"/>
                  </a:rPr>
                  <a:t>S</a:t>
                </a:r>
                <a:r>
                  <a:rPr lang="en-US" altLang="en-US" b="1" dirty="0">
                    <a:latin typeface="Tw Cen MT" panose="020B0602020104020603" pitchFamily="34" charset="0"/>
                    <a:cs typeface="Times New Roman" pitchFamily="18" charset="0"/>
                  </a:rPr>
                  <a:t> </a:t>
                </a:r>
                <a:r>
                  <a:rPr lang="en-US" altLang="en-US" dirty="0">
                    <a:latin typeface="Tw Cen MT" panose="020B0602020104020603" pitchFamily="34" charset="0"/>
                    <a:cs typeface="Times New Roman" pitchFamily="18" charset="0"/>
                  </a:rPr>
                  <a:t>U</a:t>
                </a:r>
                <a:r>
                  <a:rPr lang="en-US" altLang="en-US" b="1" dirty="0">
                    <a:latin typeface="Tw Cen MT" panose="020B0602020104020603" pitchFamily="34" charset="0"/>
                    <a:cs typeface="Times New Roman" pitchFamily="18" charset="0"/>
                  </a:rPr>
                  <a:t> M) = </a:t>
                </a:r>
                <a:r>
                  <a:rPr lang="en-US" altLang="en-US" b="1" i="1" dirty="0">
                    <a:latin typeface="Tw Cen MT" panose="020B0602020104020603" pitchFamily="34" charset="0"/>
                    <a:cs typeface="Times New Roman" pitchFamily="18" charset="0"/>
                  </a:rPr>
                  <a:t>P </a:t>
                </a:r>
                <a:r>
                  <a:rPr lang="en-US" altLang="en-US" b="1" dirty="0">
                    <a:latin typeface="Tw Cen MT" panose="020B0602020104020603" pitchFamily="34" charset="0"/>
                    <a:cs typeface="Times New Roman" pitchFamily="18" charset="0"/>
                  </a:rPr>
                  <a:t>(</a:t>
                </a:r>
                <a:r>
                  <a:rPr lang="en-US" altLang="en-US" b="1" i="1" dirty="0">
                    <a:latin typeface="Tw Cen MT" panose="020B0602020104020603" pitchFamily="34" charset="0"/>
                    <a:cs typeface="Times New Roman" pitchFamily="18" charset="0"/>
                  </a:rPr>
                  <a:t>S</a:t>
                </a:r>
                <a:r>
                  <a:rPr lang="en-US" altLang="en-US" b="1" dirty="0">
                    <a:latin typeface="Tw Cen MT" panose="020B0602020104020603" pitchFamily="34" charset="0"/>
                    <a:cs typeface="Times New Roman" pitchFamily="18" charset="0"/>
                  </a:rPr>
                  <a:t>) + </a:t>
                </a:r>
                <a:r>
                  <a:rPr lang="en-US" altLang="en-US" b="1" i="1" dirty="0">
                    <a:latin typeface="Tw Cen MT" panose="020B0602020104020603" pitchFamily="34" charset="0"/>
                    <a:cs typeface="Times New Roman" pitchFamily="18" charset="0"/>
                  </a:rPr>
                  <a:t>P </a:t>
                </a:r>
                <a:r>
                  <a:rPr lang="en-US" altLang="en-US" b="1" dirty="0">
                    <a:latin typeface="Tw Cen MT" panose="020B0602020104020603" pitchFamily="34" charset="0"/>
                    <a:cs typeface="Times New Roman" pitchFamily="18" charset="0"/>
                  </a:rPr>
                  <a:t>(M) – </a:t>
                </a:r>
                <a:r>
                  <a:rPr lang="en-US" altLang="en-US" b="1" i="1" dirty="0">
                    <a:latin typeface="Tw Cen MT" panose="020B0602020104020603" pitchFamily="34" charset="0"/>
                    <a:cs typeface="Times New Roman" pitchFamily="18" charset="0"/>
                  </a:rPr>
                  <a:t>P </a:t>
                </a:r>
                <a:r>
                  <a:rPr lang="en-US" altLang="en-US" b="1" dirty="0">
                    <a:latin typeface="Tw Cen MT" panose="020B0602020104020603" pitchFamily="34" charset="0"/>
                    <a:cs typeface="Times New Roman" pitchFamily="18" charset="0"/>
                  </a:rPr>
                  <a:t>(</a:t>
                </a:r>
                <a:r>
                  <a:rPr lang="en-US" altLang="en-US" b="1" i="1" dirty="0">
                    <a:latin typeface="Tw Cen MT" panose="020B0602020104020603" pitchFamily="34" charset="0"/>
                    <a:cs typeface="Times New Roman" pitchFamily="18" charset="0"/>
                  </a:rPr>
                  <a:t>S </a:t>
                </a:r>
                <a:r>
                  <a:rPr lang="en-US" altLang="en-US" dirty="0">
                    <a:latin typeface="Tw Cen MT" panose="020B0602020104020603" pitchFamily="34" charset="0"/>
                    <a:cs typeface="Times New Roman" pitchFamily="18" charset="0"/>
                  </a:rPr>
                  <a:t>∩</a:t>
                </a:r>
                <a:r>
                  <a:rPr lang="en-US" altLang="en-US" b="1" i="1" dirty="0">
                    <a:latin typeface="Tw Cen MT" panose="020B0602020104020603" pitchFamily="34" charset="0"/>
                    <a:cs typeface="Times New Roman" pitchFamily="18" charset="0"/>
                  </a:rPr>
                  <a:t> M </a:t>
                </a:r>
                <a:r>
                  <a:rPr lang="en-US" altLang="en-US" b="1" dirty="0">
                    <a:latin typeface="Tw Cen MT" panose="020B0602020104020603" pitchFamily="34" charset="0"/>
                    <a:cs typeface="Times New Roman" pitchFamily="18" charset="0"/>
                  </a:rPr>
                  <a:t>).</a:t>
                </a:r>
              </a:p>
              <a:p>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4</m:t>
                        </m:r>
                      </m:num>
                      <m:den>
                        <m:r>
                          <a:rPr lang="en-IN" b="0" i="1" smtClean="0">
                            <a:latin typeface="Cambria Math" panose="02040503050406030204" pitchFamily="18" charset="0"/>
                          </a:rPr>
                          <m:t>5</m:t>
                        </m:r>
                      </m:den>
                    </m:f>
                  </m:oMath>
                </a14:m>
                <a:r>
                  <a:rPr lang="en-IN" dirty="0">
                    <a:latin typeface="Tw Cen MT" panose="020B0602020104020603" pitchFamily="34"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3</m:t>
                        </m:r>
                      </m:den>
                    </m:f>
                  </m:oMath>
                </a14:m>
                <a:r>
                  <a:rPr lang="en-IN" dirty="0">
                    <a:latin typeface="Tw Cen MT" panose="020B0602020104020603" pitchFamily="34"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4</m:t>
                        </m:r>
                      </m:num>
                      <m:den>
                        <m:r>
                          <a:rPr lang="en-IN" b="0" i="1" smtClean="0">
                            <a:latin typeface="Cambria Math" panose="02040503050406030204" pitchFamily="18" charset="0"/>
                          </a:rPr>
                          <m:t>9</m:t>
                        </m:r>
                      </m:den>
                    </m:f>
                  </m:oMath>
                </a14:m>
                <a:r>
                  <a:rPr lang="en-IN" dirty="0">
                    <a:latin typeface="Tw Cen MT" panose="020B0602020104020603" pitchFamily="34" charset="0"/>
                    <a:cs typeface="Times New Roman" panose="02020603050405020304" pitchFamily="18" charset="0"/>
                  </a:rPr>
                  <a:t> - </a:t>
                </a:r>
                <a:r>
                  <a:rPr lang="en-US" altLang="en-US" i="1" dirty="0">
                    <a:latin typeface="Tw Cen MT" panose="020B0602020104020603" pitchFamily="34" charset="0"/>
                    <a:cs typeface="Times New Roman" pitchFamily="18" charset="0"/>
                  </a:rPr>
                  <a:t>P </a:t>
                </a:r>
                <a:r>
                  <a:rPr lang="en-US" altLang="en-US" dirty="0">
                    <a:latin typeface="Tw Cen MT" panose="020B0602020104020603" pitchFamily="34" charset="0"/>
                    <a:cs typeface="Times New Roman" pitchFamily="18" charset="0"/>
                  </a:rPr>
                  <a:t>(</a:t>
                </a:r>
                <a:r>
                  <a:rPr lang="en-US" altLang="en-US" i="1" dirty="0">
                    <a:latin typeface="Tw Cen MT" panose="020B0602020104020603" pitchFamily="34" charset="0"/>
                    <a:cs typeface="Times New Roman" pitchFamily="18" charset="0"/>
                  </a:rPr>
                  <a:t>S </a:t>
                </a:r>
                <a:r>
                  <a:rPr lang="en-US" altLang="en-US" dirty="0">
                    <a:latin typeface="Tw Cen MT" panose="020B0602020104020603" pitchFamily="34" charset="0"/>
                    <a:cs typeface="Times New Roman" pitchFamily="18" charset="0"/>
                  </a:rPr>
                  <a:t>∩</a:t>
                </a:r>
                <a:r>
                  <a:rPr lang="en-US" altLang="en-US" i="1" dirty="0">
                    <a:latin typeface="Tw Cen MT" panose="020B0602020104020603" pitchFamily="34" charset="0"/>
                    <a:cs typeface="Times New Roman" pitchFamily="18" charset="0"/>
                  </a:rPr>
                  <a:t> M </a:t>
                </a:r>
                <a:r>
                  <a:rPr lang="en-US" altLang="en-US" dirty="0">
                    <a:latin typeface="Tw Cen MT" panose="020B0602020104020603" pitchFamily="34" charset="0"/>
                    <a:cs typeface="Times New Roman" pitchFamily="18" charset="0"/>
                  </a:rPr>
                  <a:t>).</a:t>
                </a:r>
              </a:p>
              <a:p>
                <a:r>
                  <a:rPr lang="en-US" altLang="en-US" i="1" dirty="0">
                    <a:latin typeface="Tw Cen MT" panose="020B0602020104020603" pitchFamily="34" charset="0"/>
                    <a:cs typeface="Times New Roman" pitchFamily="18" charset="0"/>
                  </a:rPr>
                  <a:t>P </a:t>
                </a:r>
                <a:r>
                  <a:rPr lang="en-US" altLang="en-US" dirty="0">
                    <a:latin typeface="Tw Cen MT" panose="020B0602020104020603" pitchFamily="34" charset="0"/>
                    <a:cs typeface="Times New Roman" pitchFamily="18" charset="0"/>
                  </a:rPr>
                  <a:t>(</a:t>
                </a:r>
                <a:r>
                  <a:rPr lang="en-US" altLang="en-US" i="1" dirty="0">
                    <a:latin typeface="Tw Cen MT" panose="020B0602020104020603" pitchFamily="34" charset="0"/>
                    <a:cs typeface="Times New Roman" pitchFamily="18" charset="0"/>
                  </a:rPr>
                  <a:t>S </a:t>
                </a:r>
                <a:r>
                  <a:rPr lang="en-US" altLang="en-US" dirty="0">
                    <a:latin typeface="Tw Cen MT" panose="020B0602020104020603" pitchFamily="34" charset="0"/>
                    <a:cs typeface="Times New Roman" pitchFamily="18" charset="0"/>
                  </a:rPr>
                  <a:t>∩</a:t>
                </a:r>
                <a:r>
                  <a:rPr lang="en-US" altLang="en-US" i="1" dirty="0">
                    <a:latin typeface="Tw Cen MT" panose="020B0602020104020603" pitchFamily="34" charset="0"/>
                    <a:cs typeface="Times New Roman" pitchFamily="18" charset="0"/>
                  </a:rPr>
                  <a:t> M </a:t>
                </a:r>
                <a:r>
                  <a:rPr lang="en-US" altLang="en-US" dirty="0">
                    <a:latin typeface="Tw Cen MT" panose="020B0602020104020603" pitchFamily="34" charset="0"/>
                    <a:cs typeface="Times New Roman" pitchFamily="18" charset="0"/>
                  </a:rPr>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3</m:t>
                        </m:r>
                      </m:den>
                    </m:f>
                  </m:oMath>
                </a14:m>
                <a:r>
                  <a:rPr lang="en-IN" dirty="0">
                    <a:latin typeface="Tw Cen MT" panose="020B0602020104020603" pitchFamily="34"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4</m:t>
                        </m:r>
                      </m:num>
                      <m:den>
                        <m:r>
                          <a:rPr lang="en-IN" b="0" i="1" smtClean="0">
                            <a:latin typeface="Cambria Math" panose="02040503050406030204" pitchFamily="18" charset="0"/>
                          </a:rPr>
                          <m:t>9</m:t>
                        </m:r>
                      </m:den>
                    </m:f>
                  </m:oMath>
                </a14:m>
                <a:r>
                  <a:rPr lang="en-IN" dirty="0">
                    <a:latin typeface="Tw Cen MT" panose="020B0602020104020603" pitchFamily="34"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4</m:t>
                        </m:r>
                      </m:num>
                      <m:den>
                        <m:r>
                          <a:rPr lang="en-IN" i="1">
                            <a:latin typeface="Cambria Math" panose="02040503050406030204" pitchFamily="18" charset="0"/>
                          </a:rPr>
                          <m:t>5</m:t>
                        </m:r>
                      </m:den>
                    </m:f>
                  </m:oMath>
                </a14:m>
                <a:r>
                  <a:rPr lang="en-IN" dirty="0">
                    <a:latin typeface="Tw Cen MT" panose="020B0602020104020603" pitchFamily="34" charset="0"/>
                    <a:cs typeface="Times New Roman" panose="02020603050405020304" pitchFamily="18" charset="0"/>
                  </a:rPr>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r>
                          <a:rPr lang="en-IN" i="1">
                            <a:latin typeface="Cambria Math" panose="02040503050406030204" pitchFamily="18" charset="0"/>
                          </a:rPr>
                          <m:t>4</m:t>
                        </m:r>
                      </m:num>
                      <m:den>
                        <m:r>
                          <a:rPr lang="en-IN" b="0" i="1" smtClean="0">
                            <a:latin typeface="Cambria Math" panose="02040503050406030204" pitchFamily="18" charset="0"/>
                          </a:rPr>
                          <m:t>4</m:t>
                        </m:r>
                        <m:r>
                          <a:rPr lang="en-IN" i="1">
                            <a:latin typeface="Cambria Math" panose="02040503050406030204" pitchFamily="18" charset="0"/>
                          </a:rPr>
                          <m:t>5</m:t>
                        </m:r>
                      </m:den>
                    </m:f>
                  </m:oMath>
                </a14:m>
                <a:r>
                  <a:rPr lang="en-IN" dirty="0">
                    <a:latin typeface="Tw Cen MT" panose="020B0602020104020603" pitchFamily="34" charset="0"/>
                    <a:cs typeface="Times New Roman" panose="02020603050405020304" pitchFamily="18" charset="0"/>
                  </a:rPr>
                  <a:t> .</a:t>
                </a:r>
              </a:p>
              <a:p>
                <a:r>
                  <a:rPr lang="en-IN" dirty="0">
                    <a:latin typeface="Tw Cen MT" panose="020B0602020104020603" pitchFamily="34" charset="0"/>
                    <a:cs typeface="Times New Roman" panose="02020603050405020304" pitchFamily="18" charset="0"/>
                  </a:rPr>
                  <a:t>The probability of passing both examinations </a:t>
                </a:r>
                <a:r>
                  <a:rPr lang="en-US" altLang="en-US" i="1" dirty="0">
                    <a:latin typeface="Tw Cen MT" panose="020B0602020104020603" pitchFamily="34" charset="0"/>
                    <a:cs typeface="Times New Roman" pitchFamily="18" charset="0"/>
                  </a:rPr>
                  <a:t>P </a:t>
                </a:r>
                <a:r>
                  <a:rPr lang="en-US" altLang="en-US" dirty="0">
                    <a:latin typeface="Tw Cen MT" panose="020B0602020104020603" pitchFamily="34" charset="0"/>
                    <a:cs typeface="Times New Roman" pitchFamily="18" charset="0"/>
                  </a:rPr>
                  <a:t>(</a:t>
                </a:r>
                <a:r>
                  <a:rPr lang="en-US" altLang="en-US" i="1" dirty="0">
                    <a:latin typeface="Tw Cen MT" panose="020B0602020104020603" pitchFamily="34" charset="0"/>
                    <a:cs typeface="Times New Roman" pitchFamily="18" charset="0"/>
                  </a:rPr>
                  <a:t>S </a:t>
                </a:r>
                <a:r>
                  <a:rPr lang="en-US" altLang="en-US" dirty="0">
                    <a:latin typeface="Tw Cen MT" panose="020B0602020104020603" pitchFamily="34" charset="0"/>
                    <a:cs typeface="Times New Roman" pitchFamily="18" charset="0"/>
                  </a:rPr>
                  <a:t>∩</a:t>
                </a:r>
                <a:r>
                  <a:rPr lang="en-US" altLang="en-US" i="1" dirty="0">
                    <a:latin typeface="Tw Cen MT" panose="020B0602020104020603" pitchFamily="34" charset="0"/>
                    <a:cs typeface="Times New Roman" pitchFamily="18" charset="0"/>
                  </a:rPr>
                  <a:t> M </a:t>
                </a:r>
                <a:r>
                  <a:rPr lang="en-US" altLang="en-US" dirty="0">
                    <a:latin typeface="Tw Cen MT" panose="020B0602020104020603" pitchFamily="34" charset="0"/>
                    <a:cs typeface="Times New Roman" pitchFamily="18" charset="0"/>
                  </a:rPr>
                  <a:t>) =</a:t>
                </a:r>
                <a:r>
                  <a:rPr lang="en-IN" dirty="0">
                    <a:latin typeface="Tw Cen MT" panose="020B0602020104020603" pitchFamily="34" charset="0"/>
                    <a:cs typeface="Times New Roman" panose="02020603050405020304" pitchFamily="18" charset="0"/>
                  </a:rPr>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r>
                          <a:rPr lang="en-IN" i="1">
                            <a:latin typeface="Cambria Math" panose="02040503050406030204" pitchFamily="18" charset="0"/>
                          </a:rPr>
                          <m:t>4</m:t>
                        </m:r>
                      </m:num>
                      <m:den>
                        <m:r>
                          <a:rPr lang="en-IN" b="0" i="1" smtClean="0">
                            <a:latin typeface="Cambria Math" panose="02040503050406030204" pitchFamily="18" charset="0"/>
                          </a:rPr>
                          <m:t>4</m:t>
                        </m:r>
                        <m:r>
                          <a:rPr lang="en-IN" i="1">
                            <a:latin typeface="Cambria Math" panose="02040503050406030204" pitchFamily="18" charset="0"/>
                          </a:rPr>
                          <m:t>5</m:t>
                        </m:r>
                      </m:den>
                    </m:f>
                  </m:oMath>
                </a14:m>
                <a:endParaRPr lang="en-US" dirty="0">
                  <a:latin typeface="Tw Cen MT" panose="020B0602020104020603" pitchFamily="34" charset="0"/>
                  <a:cs typeface="Times New Roman" panose="02020603050405020304" pitchFamily="18" charset="0"/>
                </a:endParaRPr>
              </a:p>
            </p:txBody>
          </p:sp>
        </mc:Choice>
        <mc:Fallback xmlns="">
          <p:sp>
            <p:nvSpPr>
              <p:cNvPr id="2" name="Content Placeholder 1">
                <a:extLst>
                  <a:ext uri="{FF2B5EF4-FFF2-40B4-BE49-F238E27FC236}">
                    <a16:creationId xmlns="" xmlns:a16="http://schemas.microsoft.com/office/drawing/2014/main" xmlns:a14="http://schemas.microsoft.com/office/drawing/2010/main" id="{96E521F3-FB94-3A34-E091-46032A6B8E8B}"/>
                  </a:ext>
                </a:extLst>
              </p:cNvPr>
              <p:cNvSpPr>
                <a:spLocks noGrp="1" noRot="1" noChangeAspect="1" noMove="1" noResize="1" noEditPoints="1" noAdjustHandles="1" noChangeArrowheads="1" noChangeShapeType="1" noTextEdit="1"/>
              </p:cNvSpPr>
              <p:nvPr>
                <p:ph idx="1"/>
              </p:nvPr>
            </p:nvSpPr>
            <p:spPr>
              <a:blipFill rotWithShape="0">
                <a:blip r:embed="rId2"/>
                <a:stretch>
                  <a:fillRect l="-1310" t="-1117"/>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2919AFF7-EE54-96A9-EEA9-E2FB224949B8}"/>
              </a:ext>
            </a:extLst>
          </p:cNvPr>
          <p:cNvSpPr txBox="1"/>
          <p:nvPr/>
        </p:nvSpPr>
        <p:spPr>
          <a:xfrm>
            <a:off x="228600" y="533400"/>
            <a:ext cx="2590800" cy="646331"/>
          </a:xfrm>
          <a:prstGeom prst="rect">
            <a:avLst/>
          </a:prstGeom>
          <a:noFill/>
        </p:spPr>
        <p:txBody>
          <a:bodyPr wrap="square" rtlCol="0">
            <a:spAutoFit/>
          </a:bodyPr>
          <a:lstStyle/>
          <a:p>
            <a:r>
              <a:rPr lang="en-US" altLang="en-US" sz="3600" b="1" dirty="0">
                <a:solidFill>
                  <a:srgbClr val="FF0000"/>
                </a:solidFill>
                <a:latin typeface="Tw Cen MT" panose="020B0602020104020603" pitchFamily="34" charset="0"/>
                <a:cs typeface="Times New Roman" pitchFamily="18" charset="0"/>
              </a:rPr>
              <a:t>Solution:</a:t>
            </a:r>
            <a:endParaRPr lang="en-US" sz="3600" b="1" dirty="0">
              <a:solidFill>
                <a:srgbClr val="FF0000"/>
              </a:solidFill>
              <a:latin typeface="Tw Cen MT" panose="020B0602020104020603" pitchFamily="34" charset="0"/>
            </a:endParaRP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540360" y="2353320"/>
              <a:ext cx="7228440" cy="3777480"/>
            </p14:xfrm>
          </p:contentPart>
        </mc:Choice>
        <mc:Fallback>
          <p:pic>
            <p:nvPicPr>
              <p:cNvPr id="3" name="Ink 2"/>
              <p:cNvPicPr/>
              <p:nvPr/>
            </p:nvPicPr>
            <p:blipFill>
              <a:blip r:embed="rId4"/>
              <a:stretch>
                <a:fillRect/>
              </a:stretch>
            </p:blipFill>
            <p:spPr>
              <a:xfrm>
                <a:off x="532080" y="2345400"/>
                <a:ext cx="7239960" cy="3792600"/>
              </a:xfrm>
              <a:prstGeom prst="rect">
                <a:avLst/>
              </a:prstGeom>
            </p:spPr>
          </p:pic>
        </mc:Fallback>
      </mc:AlternateContent>
    </p:spTree>
    <p:extLst>
      <p:ext uri="{BB962C8B-B14F-4D97-AF65-F5344CB8AC3E}">
        <p14:creationId xmlns:p14="http://schemas.microsoft.com/office/powerpoint/2010/main" val="1207259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72B37E-BD32-21AB-C401-2C3F547B1B53}"/>
              </a:ext>
            </a:extLst>
          </p:cNvPr>
          <p:cNvSpPr>
            <a:spLocks noGrp="1"/>
          </p:cNvSpPr>
          <p:nvPr>
            <p:ph idx="1"/>
          </p:nvPr>
        </p:nvSpPr>
        <p:spPr/>
        <p:txBody>
          <a:bodyPr>
            <a:normAutofit/>
          </a:bodyPr>
          <a:lstStyle/>
          <a:p>
            <a:pPr marL="0" indent="0" algn="just" defTabSz="914400">
              <a:defRPr/>
            </a:pPr>
            <a:r>
              <a:rPr lang="en-US" b="1" dirty="0">
                <a:solidFill>
                  <a:prstClr val="black"/>
                </a:solidFill>
                <a:latin typeface="+mn-lt"/>
                <a:cs typeface="Times New Roman" pitchFamily="18" charset="0"/>
              </a:rPr>
              <a:t>Q6</a:t>
            </a:r>
            <a:r>
              <a:rPr lang="en-US" sz="2800" b="1" dirty="0">
                <a:solidFill>
                  <a:prstClr val="black"/>
                </a:solidFill>
                <a:latin typeface="Tw Cen MT" panose="020B0602020104020603" pitchFamily="34" charset="0"/>
                <a:cs typeface="Times New Roman" pitchFamily="18" charset="0"/>
              </a:rPr>
              <a:t>. </a:t>
            </a:r>
            <a:r>
              <a:rPr lang="en-US" sz="2800" dirty="0">
                <a:solidFill>
                  <a:prstClr val="black"/>
                </a:solidFill>
                <a:latin typeface="Tw Cen MT" panose="020B0602020104020603" pitchFamily="34" charset="0"/>
                <a:cs typeface="Times New Roman" pitchFamily="18" charset="0"/>
              </a:rPr>
              <a:t>Suppose a student is selected at random from 80 students where 30 are taking mathematics, 20 are taking chemistry and 10 are taking both. Find the probability ‘p’ that the student is taking Mathematics or chemistry?.</a:t>
            </a:r>
          </a:p>
          <a:p>
            <a:pPr marL="0" indent="0" algn="just" defTabSz="914400">
              <a:defRPr/>
            </a:pPr>
            <a:endParaRPr lang="en-US" sz="2800" dirty="0">
              <a:solidFill>
                <a:prstClr val="black"/>
              </a:solidFill>
              <a:latin typeface="Tw Cen MT" panose="020B0602020104020603" pitchFamily="34" charset="0"/>
              <a:cs typeface="Times New Roman" pitchFamily="18" charset="0"/>
            </a:endParaRPr>
          </a:p>
          <a:p>
            <a:pPr algn="just" defTabSz="914400">
              <a:buFont typeface="Wingdings" pitchFamily="2" charset="2"/>
              <a:buNone/>
              <a:defRPr/>
            </a:pPr>
            <a:r>
              <a:rPr lang="en-US" b="1" dirty="0">
                <a:solidFill>
                  <a:prstClr val="black"/>
                </a:solidFill>
                <a:latin typeface="+mn-lt"/>
                <a:cs typeface="Times New Roman" pitchFamily="18" charset="0"/>
              </a:rPr>
              <a:t>Q 7:</a:t>
            </a:r>
            <a:r>
              <a:rPr lang="en-US" sz="2800" b="1" dirty="0">
                <a:solidFill>
                  <a:prstClr val="black"/>
                </a:solidFill>
                <a:latin typeface="Tw Cen MT" panose="020B0602020104020603" pitchFamily="34" charset="0"/>
                <a:cs typeface="Times New Roman" pitchFamily="18" charset="0"/>
              </a:rPr>
              <a:t>   </a:t>
            </a:r>
            <a:r>
              <a:rPr lang="en-US" sz="2800" dirty="0">
                <a:solidFill>
                  <a:prstClr val="black"/>
                </a:solidFill>
                <a:latin typeface="Tw Cen MT" panose="020B0602020104020603" pitchFamily="34" charset="0"/>
                <a:cs typeface="Times New Roman" pitchFamily="18" charset="0"/>
              </a:rPr>
              <a:t>If A and B are events with P(A U B) = 7/8, </a:t>
            </a:r>
          </a:p>
          <a:p>
            <a:pPr algn="just" defTabSz="914400">
              <a:buFont typeface="Wingdings" pitchFamily="2" charset="2"/>
              <a:buNone/>
              <a:defRPr/>
            </a:pPr>
            <a:r>
              <a:rPr lang="en-US" sz="2800" dirty="0">
                <a:solidFill>
                  <a:prstClr val="black"/>
                </a:solidFill>
                <a:latin typeface="Tw Cen MT" panose="020B0602020104020603" pitchFamily="34" charset="0"/>
                <a:cs typeface="Times New Roman" pitchFamily="18" charset="0"/>
              </a:rPr>
              <a:t>P(A ∩ B) = ¼ and P(A') = 5/8, find P(A), P(B) and P(A ∩ B'</a:t>
            </a:r>
            <a:r>
              <a:rPr lang="en-US" sz="2800" b="1" dirty="0">
                <a:solidFill>
                  <a:prstClr val="black"/>
                </a:solidFill>
                <a:latin typeface="Tw Cen MT" panose="020B0602020104020603" pitchFamily="34" charset="0"/>
                <a:cs typeface="Times New Roman" pitchFamily="18" charset="0"/>
              </a:rPr>
              <a:t>).     </a:t>
            </a:r>
          </a:p>
          <a:p>
            <a:endParaRPr lang="en-IN" dirty="0"/>
          </a:p>
        </p:txBody>
      </p:sp>
      <p:sp>
        <p:nvSpPr>
          <p:cNvPr id="3" name="Title 2">
            <a:extLst>
              <a:ext uri="{FF2B5EF4-FFF2-40B4-BE49-F238E27FC236}">
                <a16:creationId xmlns:a16="http://schemas.microsoft.com/office/drawing/2014/main" id="{EAF87660-0D9C-41D8-9F6F-293EEFC55C80}"/>
              </a:ext>
            </a:extLst>
          </p:cNvPr>
          <p:cNvSpPr>
            <a:spLocks noGrp="1"/>
          </p:cNvSpPr>
          <p:nvPr>
            <p:ph type="title" idx="4294967295"/>
          </p:nvPr>
        </p:nvSpPr>
        <p:spPr>
          <a:xfrm>
            <a:off x="0" y="32197"/>
            <a:ext cx="8229600" cy="1143000"/>
          </a:xfrm>
        </p:spPr>
        <p:txBody>
          <a:bodyPr/>
          <a:lstStyle/>
          <a:p>
            <a:pPr algn="l"/>
            <a:r>
              <a:rPr lang="en-US" b="1" dirty="0"/>
              <a:t> </a:t>
            </a:r>
            <a:endParaRPr lang="en-IN" dirty="0"/>
          </a:p>
        </p:txBody>
      </p:sp>
      <p:sp>
        <p:nvSpPr>
          <p:cNvPr id="5" name="Title 2">
            <a:extLst>
              <a:ext uri="{FF2B5EF4-FFF2-40B4-BE49-F238E27FC236}">
                <a16:creationId xmlns:a16="http://schemas.microsoft.com/office/drawing/2014/main" id="{FE543702-0886-B021-D3DA-2B797A738A5F}"/>
              </a:ext>
            </a:extLst>
          </p:cNvPr>
          <p:cNvSpPr>
            <a:spLocks noGrp="1"/>
          </p:cNvSpPr>
          <p:nvPr>
            <p:ph type="title" idx="4294967295"/>
          </p:nvPr>
        </p:nvSpPr>
        <p:spPr>
          <a:xfrm>
            <a:off x="457200" y="304800"/>
            <a:ext cx="5562600" cy="1143000"/>
          </a:xfrm>
        </p:spPr>
        <p:txBody>
          <a:bodyPr/>
          <a:lstStyle/>
          <a:p>
            <a:pPr algn="l"/>
            <a:r>
              <a:rPr lang="en-IN" b="1" dirty="0">
                <a:latin typeface="Tw Cen MT" panose="020B0602020104020603" pitchFamily="34" charset="0"/>
                <a:cs typeface="Times New Roman" pitchFamily="18" charset="0"/>
              </a:rPr>
              <a:t>Practice problems:  </a:t>
            </a:r>
          </a:p>
        </p:txBody>
      </p:sp>
    </p:spTree>
    <p:extLst>
      <p:ext uri="{BB962C8B-B14F-4D97-AF65-F5344CB8AC3E}">
        <p14:creationId xmlns:p14="http://schemas.microsoft.com/office/powerpoint/2010/main" val="21577334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0AE5BC3-39CB-85F8-4F7A-65D856F50289}"/>
              </a:ext>
            </a:extLst>
          </p:cNvPr>
          <p:cNvSpPr>
            <a:spLocks noGrp="1"/>
          </p:cNvSpPr>
          <p:nvPr>
            <p:ph type="title" idx="4294967295"/>
          </p:nvPr>
        </p:nvSpPr>
        <p:spPr>
          <a:xfrm>
            <a:off x="457200" y="304800"/>
            <a:ext cx="5562600" cy="1143000"/>
          </a:xfrm>
        </p:spPr>
        <p:txBody>
          <a:bodyPr/>
          <a:lstStyle/>
          <a:p>
            <a:pPr algn="l"/>
            <a:r>
              <a:rPr lang="en-IN" b="1" dirty="0">
                <a:latin typeface="Tw Cen MT" panose="020B0602020104020603" pitchFamily="34" charset="0"/>
                <a:cs typeface="Times New Roman" pitchFamily="18" charset="0"/>
              </a:rPr>
              <a:t>Practice problems:  </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B70F439-6D30-382D-05BB-394DCC042EF0}"/>
                  </a:ext>
                </a:extLst>
              </p:cNvPr>
              <p:cNvSpPr>
                <a:spLocks noGrp="1"/>
              </p:cNvSpPr>
              <p:nvPr>
                <p:ph idx="1"/>
              </p:nvPr>
            </p:nvSpPr>
            <p:spPr/>
            <p:txBody>
              <a:bodyPr/>
              <a:lstStyle/>
              <a:p>
                <a:r>
                  <a:rPr lang="en-US" sz="2000" b="1" dirty="0"/>
                  <a:t>Q8.</a:t>
                </a:r>
                <a:r>
                  <a:rPr lang="en-US" sz="2400" dirty="0">
                    <a:latin typeface="Times New Roman" panose="02020603050405020304" pitchFamily="18" charset="0"/>
                  </a:rPr>
                  <a:t>  </a:t>
                </a:r>
                <a:r>
                  <a:rPr lang="en-IN" sz="2400" dirty="0">
                    <a:latin typeface="Tw Cen MT" panose="020B0602020104020603" pitchFamily="34" charset="0"/>
                  </a:rPr>
                  <a:t>In a Sample space, events A and B are such that P(A)=P(B), </a:t>
                </a:r>
                <a14:m>
                  <m:oMath xmlns:m="http://schemas.openxmlformats.org/officeDocument/2006/math">
                    <m:r>
                      <a:rPr lang="en-IN" sz="2400" i="1">
                        <a:latin typeface="Cambria Math" panose="02040503050406030204" pitchFamily="18" charset="0"/>
                      </a:rPr>
                      <m:t>𝑃</m:t>
                    </m:r>
                    <m:d>
                      <m:dPr>
                        <m:ctrlPr>
                          <a:rPr lang="en-IN" sz="2400" i="1">
                            <a:latin typeface="Cambria Math" panose="02040503050406030204" pitchFamily="18" charset="0"/>
                          </a:rPr>
                        </m:ctrlPr>
                      </m:dPr>
                      <m:e>
                        <m:acc>
                          <m:accPr>
                            <m:chr m:val="̅"/>
                            <m:ctrlPr>
                              <a:rPr lang="en-IN" sz="2400" i="1">
                                <a:latin typeface="Cambria Math" panose="02040503050406030204" pitchFamily="18" charset="0"/>
                              </a:rPr>
                            </m:ctrlPr>
                          </m:accPr>
                          <m:e>
                            <m:r>
                              <a:rPr lang="en-IN" sz="2400" i="1">
                                <a:latin typeface="Cambria Math" panose="02040503050406030204" pitchFamily="18" charset="0"/>
                              </a:rPr>
                              <m:t>𝐴</m:t>
                            </m:r>
                          </m:e>
                        </m:acc>
                        <m:r>
                          <a:rPr lang="en-IN" sz="2400" i="1">
                            <a:latin typeface="Cambria Math" panose="02040503050406030204" pitchFamily="18" charset="0"/>
                            <a:ea typeface="Cambria Math" panose="02040503050406030204" pitchFamily="18" charset="0"/>
                          </a:rPr>
                          <m:t>∩</m:t>
                        </m:r>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𝐵</m:t>
                            </m:r>
                          </m:e>
                        </m:acc>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𝐴</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𝐵</m:t>
                        </m:r>
                      </m:e>
                    </m:d>
                    <m:r>
                      <a:rPr lang="en-IN" sz="2400" i="1">
                        <a:latin typeface="Cambria Math" panose="02040503050406030204" pitchFamily="18" charset="0"/>
                        <a:ea typeface="Cambria Math" panose="02040503050406030204" pitchFamily="18" charset="0"/>
                      </a:rPr>
                      <m:t>=</m:t>
                    </m:r>
                    <m:f>
                      <m:fPr>
                        <m:ctrlPr>
                          <a:rPr lang="en-IN" sz="2400" i="1">
                            <a:latin typeface="Cambria Math" panose="02040503050406030204" pitchFamily="18" charset="0"/>
                            <a:ea typeface="Cambria Math" panose="02040503050406030204" pitchFamily="18" charset="0"/>
                          </a:rPr>
                        </m:ctrlPr>
                      </m:fPr>
                      <m:num>
                        <m:r>
                          <a:rPr lang="en-IN" sz="2400" i="1">
                            <a:latin typeface="Cambria Math" panose="02040503050406030204" pitchFamily="18" charset="0"/>
                            <a:ea typeface="Cambria Math" panose="02040503050406030204" pitchFamily="18" charset="0"/>
                          </a:rPr>
                          <m:t>1</m:t>
                        </m:r>
                      </m:num>
                      <m:den>
                        <m:r>
                          <a:rPr lang="en-IN" sz="2400" i="1">
                            <a:latin typeface="Cambria Math" panose="02040503050406030204" pitchFamily="18" charset="0"/>
                            <a:ea typeface="Cambria Math" panose="02040503050406030204" pitchFamily="18" charset="0"/>
                          </a:rPr>
                          <m:t>6</m:t>
                        </m:r>
                      </m:den>
                    </m:f>
                    <m:r>
                      <a:rPr lang="en-IN" sz="2400" i="1">
                        <a:latin typeface="Cambria Math" panose="02040503050406030204" pitchFamily="18" charset="0"/>
                        <a:ea typeface="Cambria Math" panose="02040503050406030204" pitchFamily="18" charset="0"/>
                      </a:rPr>
                      <m:t>.</m:t>
                    </m:r>
                  </m:oMath>
                </a14:m>
                <a:r>
                  <a:rPr lang="en-IN" sz="2400" i="1" dirty="0">
                    <a:latin typeface="Tw Cen MT" panose="020B0602020104020603" pitchFamily="34" charset="0"/>
                    <a:ea typeface="Cambria Math" panose="02040503050406030204" pitchFamily="18" charset="0"/>
                  </a:rPr>
                  <a:t> </a:t>
                </a:r>
                <a14:m>
                  <m:oMath xmlns:m="http://schemas.openxmlformats.org/officeDocument/2006/math">
                    <m:r>
                      <a:rPr lang="en-IN" sz="2400" b="0" i="1" smtClean="0">
                        <a:latin typeface="Cambria Math" panose="02040503050406030204" pitchFamily="18" charset="0"/>
                        <a:ea typeface="Cambria Math" panose="02040503050406030204" pitchFamily="18" charset="0"/>
                      </a:rPr>
                      <m:t>𝐹</m:t>
                    </m:r>
                    <m:r>
                      <a:rPr lang="en-IN" sz="2400" i="1">
                        <a:latin typeface="Cambria Math" panose="02040503050406030204" pitchFamily="18" charset="0"/>
                        <a:ea typeface="Cambria Math" panose="02040503050406030204" pitchFamily="18" charset="0"/>
                      </a:rPr>
                      <m:t>𝑖𝑛𝑑</m:t>
                    </m:r>
                    <m:r>
                      <a:rPr lang="en-IN" sz="2400" i="1">
                        <a:latin typeface="Cambria Math" panose="02040503050406030204" pitchFamily="18" charset="0"/>
                        <a:ea typeface="Cambria Math" panose="02040503050406030204" pitchFamily="18" charset="0"/>
                      </a:rPr>
                      <m:t> </m:t>
                    </m:r>
                  </m:oMath>
                </a14:m>
                <a:endParaRPr lang="en-IN" sz="2400" i="1" dirty="0">
                  <a:latin typeface="Tw Cen MT" panose="020B0602020104020603" pitchFamily="34"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ea typeface="Cambria Math" panose="02040503050406030204" pitchFamily="18" charset="0"/>
                        </a:rPr>
                        <m:t>𝑎</m:t>
                      </m:r>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𝐴</m:t>
                          </m:r>
                        </m:e>
                      </m:d>
                      <m:r>
                        <a:rPr lang="en-IN" sz="2400" i="1">
                          <a:latin typeface="Cambria Math" panose="02040503050406030204" pitchFamily="18" charset="0"/>
                          <a:ea typeface="Cambria Math" panose="02040503050406030204" pitchFamily="18" charset="0"/>
                        </a:rPr>
                        <m:t>,</m:t>
                      </m:r>
                    </m:oMath>
                  </m:oMathPara>
                </a14:m>
                <a:endParaRPr lang="en-IN" sz="2400" i="1" dirty="0">
                  <a:latin typeface="Tw Cen MT" panose="020B0602020104020603" pitchFamily="34"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ea typeface="Cambria Math" panose="02040503050406030204" pitchFamily="18" charset="0"/>
                        </a:rPr>
                        <m:t>𝑏</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𝑃</m:t>
                      </m:r>
                      <m:d>
                        <m:dPr>
                          <m:ctrlPr>
                            <a:rPr lang="en-IN" sz="2400" i="1">
                              <a:latin typeface="Cambria Math" panose="02040503050406030204" pitchFamily="18" charset="0"/>
                            </a:rPr>
                          </m:ctrlPr>
                        </m:dPr>
                        <m:e>
                          <m:acc>
                            <m:accPr>
                              <m:chr m:val="̅"/>
                              <m:ctrlPr>
                                <a:rPr lang="en-IN" sz="2400" i="1">
                                  <a:latin typeface="Cambria Math" panose="02040503050406030204" pitchFamily="18" charset="0"/>
                                </a:rPr>
                              </m:ctrlPr>
                            </m:accPr>
                            <m:e>
                              <m:r>
                                <a:rPr lang="en-IN" sz="2400" i="1">
                                  <a:latin typeface="Cambria Math" panose="02040503050406030204" pitchFamily="18" charset="0"/>
                                </a:rPr>
                                <m:t>𝐴</m:t>
                              </m:r>
                            </m:e>
                          </m:acc>
                          <m:r>
                            <a:rPr lang="en-IN" sz="2400" i="1">
                              <a:latin typeface="Cambria Math" panose="02040503050406030204" pitchFamily="18" charset="0"/>
                              <a:ea typeface="Cambria Math" panose="02040503050406030204" pitchFamily="18" charset="0"/>
                            </a:rPr>
                            <m:t>∪</m:t>
                          </m:r>
                          <m:acc>
                            <m:accPr>
                              <m:chr m:val="̅"/>
                              <m:ctrlPr>
                                <a:rPr lang="en-IN" sz="2400" i="1">
                                  <a:latin typeface="Cambria Math" panose="02040503050406030204" pitchFamily="18" charset="0"/>
                                  <a:ea typeface="Cambria Math" panose="02040503050406030204" pitchFamily="18" charset="0"/>
                                </a:rPr>
                              </m:ctrlPr>
                            </m:accPr>
                            <m:e>
                              <m:r>
                                <a:rPr lang="en-IN" sz="2400" i="1">
                                  <a:latin typeface="Cambria Math" panose="02040503050406030204" pitchFamily="18" charset="0"/>
                                  <a:ea typeface="Cambria Math" panose="02040503050406030204" pitchFamily="18" charset="0"/>
                                </a:rPr>
                                <m:t>𝐵</m:t>
                              </m:r>
                            </m:e>
                          </m:acc>
                        </m:e>
                      </m:d>
                      <m:r>
                        <a:rPr lang="en-IN" sz="2400" i="1">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 </m:t>
                      </m:r>
                    </m:oMath>
                  </m:oMathPara>
                </a14:m>
                <a:endParaRPr lang="en-IN" sz="2400" b="0" i="1" dirty="0">
                  <a:latin typeface="Tw Cen MT" panose="020B0602020104020603" pitchFamily="34" charset="0"/>
                  <a:ea typeface="Cambria Math" panose="02040503050406030204" pitchFamily="18" charset="0"/>
                </a:endParaRPr>
              </a:p>
              <a:p>
                <a14:m>
                  <m:oMath xmlns:m="http://schemas.openxmlformats.org/officeDocument/2006/math">
                    <m:r>
                      <a:rPr lang="en-IN" sz="2400" b="0" i="1" smtClean="0">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𝑐</m:t>
                    </m:r>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𝑃</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𝑒𝑥𝑎𝑐𝑡𝑙𝑦</m:t>
                    </m:r>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𝑜𝑛𝑒</m:t>
                    </m:r>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𝑜𝑓</m:t>
                    </m:r>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𝑡h𝑒</m:t>
                    </m:r>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𝑒𝑣𝑒𝑛𝑡𝑠</m:t>
                    </m:r>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𝐴</m:t>
                    </m:r>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𝑜𝑟</m:t>
                    </m:r>
                    <m:r>
                      <a:rPr lang="en-IN" sz="2400" i="1">
                        <a:latin typeface="Cambria Math" panose="02040503050406030204" pitchFamily="18" charset="0"/>
                        <a:ea typeface="Cambria Math" panose="02040503050406030204" pitchFamily="18" charset="0"/>
                      </a:rPr>
                      <m:t> </m:t>
                    </m:r>
                    <m:r>
                      <a:rPr lang="en-IN" sz="2400" i="1">
                        <a:latin typeface="Cambria Math" panose="02040503050406030204" pitchFamily="18" charset="0"/>
                        <a:ea typeface="Cambria Math" panose="02040503050406030204" pitchFamily="18" charset="0"/>
                      </a:rPr>
                      <m:t>𝐵</m:t>
                    </m:r>
                    <m:r>
                      <a:rPr lang="en-IN" sz="2400" i="1">
                        <a:latin typeface="Cambria Math" panose="02040503050406030204" pitchFamily="18" charset="0"/>
                        <a:ea typeface="Cambria Math" panose="02040503050406030204" pitchFamily="18" charset="0"/>
                      </a:rPr>
                      <m:t>)</m:t>
                    </m:r>
                  </m:oMath>
                </a14:m>
                <a:r>
                  <a:rPr lang="en-IN" sz="2400" dirty="0">
                    <a:latin typeface="Tw Cen MT" panose="020B0602020104020603" pitchFamily="34" charset="0"/>
                    <a:ea typeface="Cambria Math" panose="02040503050406030204" pitchFamily="18" charset="0"/>
                  </a:rPr>
                  <a:t> </a:t>
                </a:r>
              </a:p>
              <a:p>
                <a:endParaRPr lang="en-IN" sz="2400" dirty="0">
                  <a:latin typeface="Tw Cen MT" panose="020B0602020104020603" pitchFamily="34" charset="0"/>
                  <a:ea typeface="Cambria Math" panose="02040503050406030204" pitchFamily="18" charset="0"/>
                </a:endParaRPr>
              </a:p>
              <a:p>
                <a:pPr algn="just"/>
                <a:r>
                  <a:rPr lang="en-US" b="1" dirty="0">
                    <a:latin typeface="+mn-lt"/>
                  </a:rPr>
                  <a:t>Q9. </a:t>
                </a:r>
                <a:r>
                  <a:rPr lang="en-US" dirty="0">
                    <a:latin typeface="Tw Cen MT" panose="020B0602020104020603" pitchFamily="34" charset="0"/>
                  </a:rPr>
                  <a:t>An insurance company offers four different deductible levels—none, low, medium, and high—for its homeowner’s policyholders and three different levels—low, medium, and high—for its automobile policyholders. The accompanying table gives proportions for the various categories of policyholders who have both types of insurance. </a:t>
                </a:r>
                <a:endParaRPr lang="en-IN" dirty="0"/>
              </a:p>
            </p:txBody>
          </p:sp>
        </mc:Choice>
        <mc:Fallback xmlns="">
          <p:sp>
            <p:nvSpPr>
              <p:cNvPr id="5" name="Content Placeholder 4">
                <a:extLst>
                  <a:ext uri="{FF2B5EF4-FFF2-40B4-BE49-F238E27FC236}">
                    <a16:creationId xmlns:a16="http://schemas.microsoft.com/office/drawing/2014/main" id="{AB70F439-6D30-382D-05BB-394DCC042EF0}"/>
                  </a:ext>
                </a:extLst>
              </p:cNvPr>
              <p:cNvSpPr>
                <a:spLocks noGrp="1" noRot="1" noChangeAspect="1" noMove="1" noResize="1" noEditPoints="1" noAdjustHandles="1" noChangeArrowheads="1" noChangeShapeType="1" noTextEdit="1"/>
              </p:cNvSpPr>
              <p:nvPr>
                <p:ph idx="1"/>
              </p:nvPr>
            </p:nvSpPr>
            <p:spPr>
              <a:blipFill>
                <a:blip r:embed="rId2"/>
                <a:stretch>
                  <a:fillRect l="-1310" t="-1117" r="-1241" b="-1613"/>
                </a:stretch>
              </a:blipFill>
            </p:spPr>
            <p:txBody>
              <a:bodyPr/>
              <a:lstStyle/>
              <a:p>
                <a:r>
                  <a:rPr lang="en-IN">
                    <a:noFill/>
                  </a:rPr>
                  <a:t> </a:t>
                </a:r>
              </a:p>
            </p:txBody>
          </p:sp>
        </mc:Fallback>
      </mc:AlternateContent>
    </p:spTree>
    <p:extLst>
      <p:ext uri="{BB962C8B-B14F-4D97-AF65-F5344CB8AC3E}">
        <p14:creationId xmlns:p14="http://schemas.microsoft.com/office/powerpoint/2010/main" val="3530612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84C93-E30E-E2D7-C37F-AED5B89523B4}"/>
              </a:ext>
            </a:extLst>
          </p:cNvPr>
          <p:cNvSpPr>
            <a:spLocks noGrp="1"/>
          </p:cNvSpPr>
          <p:nvPr>
            <p:ph idx="1"/>
          </p:nvPr>
        </p:nvSpPr>
        <p:spPr>
          <a:xfrm>
            <a:off x="291966" y="1600200"/>
            <a:ext cx="8839200" cy="2826935"/>
          </a:xfrm>
        </p:spPr>
        <p:txBody>
          <a:bodyPr>
            <a:noAutofit/>
          </a:bodyPr>
          <a:lstStyle/>
          <a:p>
            <a:pPr marL="0" indent="0" algn="just"/>
            <a:r>
              <a:rPr lang="en-US" dirty="0">
                <a:latin typeface="Tw Cen MT" panose="020B0602020104020603" pitchFamily="34" charset="0"/>
              </a:rPr>
              <a:t>For example, the proportion of individuals with both low homeowner’s deductible and low auto deductible is .06 (6% of all such individuals.       </a:t>
            </a:r>
            <a:endParaRPr lang="en-US" sz="1800" dirty="0">
              <a:latin typeface="Tw Cen MT" panose="020B0602020104020603" pitchFamily="34" charset="0"/>
            </a:endParaRPr>
          </a:p>
          <a:p>
            <a:pPr marL="0" indent="0"/>
            <a:endParaRPr lang="en-US" sz="1800" dirty="0">
              <a:latin typeface="Tw Cen MT" panose="020B0602020104020603" pitchFamily="34" charset="0"/>
            </a:endParaRPr>
          </a:p>
          <a:p>
            <a:pPr marL="0" indent="0"/>
            <a:endParaRPr lang="en-US" sz="1800" dirty="0">
              <a:latin typeface="Tw Cen MT" panose="020B0602020104020603" pitchFamily="34" charset="0"/>
            </a:endParaRPr>
          </a:p>
        </p:txBody>
      </p:sp>
      <p:graphicFrame>
        <p:nvGraphicFramePr>
          <p:cNvPr id="4" name="Table 3">
            <a:extLst>
              <a:ext uri="{FF2B5EF4-FFF2-40B4-BE49-F238E27FC236}">
                <a16:creationId xmlns:a16="http://schemas.microsoft.com/office/drawing/2014/main" id="{30F538D1-7770-4F35-BF59-21431A75D4C1}"/>
              </a:ext>
            </a:extLst>
          </p:cNvPr>
          <p:cNvGraphicFramePr>
            <a:graphicFrameLocks noGrp="1"/>
          </p:cNvGraphicFramePr>
          <p:nvPr>
            <p:extLst>
              <p:ext uri="{D42A27DB-BD31-4B8C-83A1-F6EECF244321}">
                <p14:modId xmlns:p14="http://schemas.microsoft.com/office/powerpoint/2010/main" val="3159908979"/>
              </p:ext>
            </p:extLst>
          </p:nvPr>
        </p:nvGraphicFramePr>
        <p:xfrm>
          <a:off x="609600" y="3408479"/>
          <a:ext cx="7620000" cy="198120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3528134667"/>
                    </a:ext>
                  </a:extLst>
                </a:gridCol>
                <a:gridCol w="1619250">
                  <a:extLst>
                    <a:ext uri="{9D8B030D-6E8A-4147-A177-3AD203B41FA5}">
                      <a16:colId xmlns:a16="http://schemas.microsoft.com/office/drawing/2014/main" val="1801763460"/>
                    </a:ext>
                  </a:extLst>
                </a:gridCol>
                <a:gridCol w="1524000">
                  <a:extLst>
                    <a:ext uri="{9D8B030D-6E8A-4147-A177-3AD203B41FA5}">
                      <a16:colId xmlns:a16="http://schemas.microsoft.com/office/drawing/2014/main" val="2578927836"/>
                    </a:ext>
                  </a:extLst>
                </a:gridCol>
                <a:gridCol w="1524000">
                  <a:extLst>
                    <a:ext uri="{9D8B030D-6E8A-4147-A177-3AD203B41FA5}">
                      <a16:colId xmlns:a16="http://schemas.microsoft.com/office/drawing/2014/main" val="1213384506"/>
                    </a:ext>
                  </a:extLst>
                </a:gridCol>
                <a:gridCol w="1524000">
                  <a:extLst>
                    <a:ext uri="{9D8B030D-6E8A-4147-A177-3AD203B41FA5}">
                      <a16:colId xmlns:a16="http://schemas.microsoft.com/office/drawing/2014/main" val="3674007074"/>
                    </a:ext>
                  </a:extLst>
                </a:gridCol>
              </a:tblGrid>
              <a:tr h="495300">
                <a:tc>
                  <a:txBody>
                    <a:bodyPr/>
                    <a:lstStyle/>
                    <a:p>
                      <a:r>
                        <a:rPr lang="en-US" sz="1400" dirty="0"/>
                        <a:t>Auto</a:t>
                      </a:r>
                    </a:p>
                  </a:txBody>
                  <a:tcPr marL="68580" marR="68580" marT="34290" marB="34290"/>
                </a:tc>
                <a:tc>
                  <a:txBody>
                    <a:bodyPr/>
                    <a:lstStyle/>
                    <a:p>
                      <a:r>
                        <a:rPr lang="en-US" sz="1400" dirty="0"/>
                        <a:t> N</a:t>
                      </a:r>
                    </a:p>
                  </a:txBody>
                  <a:tcPr marL="68580" marR="68580" marT="34290" marB="34290"/>
                </a:tc>
                <a:tc>
                  <a:txBody>
                    <a:bodyPr/>
                    <a:lstStyle/>
                    <a:p>
                      <a:r>
                        <a:rPr lang="en-US" sz="1400" dirty="0"/>
                        <a:t>L</a:t>
                      </a:r>
                    </a:p>
                  </a:txBody>
                  <a:tcPr marL="68580" marR="68580" marT="34290" marB="34290"/>
                </a:tc>
                <a:tc>
                  <a:txBody>
                    <a:bodyPr/>
                    <a:lstStyle/>
                    <a:p>
                      <a:r>
                        <a:rPr lang="en-US" sz="1400" dirty="0"/>
                        <a:t>M</a:t>
                      </a:r>
                    </a:p>
                  </a:txBody>
                  <a:tcPr marL="68580" marR="68580" marT="34290" marB="34290"/>
                </a:tc>
                <a:tc>
                  <a:txBody>
                    <a:bodyPr/>
                    <a:lstStyle/>
                    <a:p>
                      <a:r>
                        <a:rPr lang="en-US" sz="1400" dirty="0"/>
                        <a:t>H</a:t>
                      </a:r>
                    </a:p>
                  </a:txBody>
                  <a:tcPr marL="68580" marR="68580" marT="34290" marB="34290"/>
                </a:tc>
                <a:extLst>
                  <a:ext uri="{0D108BD9-81ED-4DB2-BD59-A6C34878D82A}">
                    <a16:rowId xmlns:a16="http://schemas.microsoft.com/office/drawing/2014/main" val="3985574193"/>
                  </a:ext>
                </a:extLst>
              </a:tr>
              <a:tr h="495300">
                <a:tc>
                  <a:txBody>
                    <a:bodyPr/>
                    <a:lstStyle/>
                    <a:p>
                      <a:r>
                        <a:rPr lang="en-US" sz="1400" dirty="0"/>
                        <a:t>L</a:t>
                      </a:r>
                    </a:p>
                  </a:txBody>
                  <a:tcPr marL="68580" marR="68580" marT="34290" marB="34290"/>
                </a:tc>
                <a:tc>
                  <a:txBody>
                    <a:bodyPr/>
                    <a:lstStyle/>
                    <a:p>
                      <a:r>
                        <a:rPr lang="en-US" sz="1400" dirty="0"/>
                        <a:t>0.04</a:t>
                      </a:r>
                    </a:p>
                  </a:txBody>
                  <a:tcPr marL="68580" marR="68580" marT="34290" marB="34290"/>
                </a:tc>
                <a:tc>
                  <a:txBody>
                    <a:bodyPr/>
                    <a:lstStyle/>
                    <a:p>
                      <a:r>
                        <a:rPr lang="en-US" sz="1400" dirty="0"/>
                        <a:t>0.06</a:t>
                      </a:r>
                    </a:p>
                  </a:txBody>
                  <a:tcPr marL="68580" marR="68580" marT="34290" marB="34290"/>
                </a:tc>
                <a:tc>
                  <a:txBody>
                    <a:bodyPr/>
                    <a:lstStyle/>
                    <a:p>
                      <a:r>
                        <a:rPr lang="en-US" sz="1400" dirty="0"/>
                        <a:t>0.05</a:t>
                      </a:r>
                    </a:p>
                  </a:txBody>
                  <a:tcPr marL="68580" marR="68580" marT="34290" marB="34290"/>
                </a:tc>
                <a:tc>
                  <a:txBody>
                    <a:bodyPr/>
                    <a:lstStyle/>
                    <a:p>
                      <a:r>
                        <a:rPr lang="en-US" sz="1400" dirty="0"/>
                        <a:t>0.03</a:t>
                      </a:r>
                    </a:p>
                  </a:txBody>
                  <a:tcPr marL="68580" marR="68580" marT="34290" marB="34290"/>
                </a:tc>
                <a:extLst>
                  <a:ext uri="{0D108BD9-81ED-4DB2-BD59-A6C34878D82A}">
                    <a16:rowId xmlns:a16="http://schemas.microsoft.com/office/drawing/2014/main" val="3694543761"/>
                  </a:ext>
                </a:extLst>
              </a:tr>
              <a:tr h="495300">
                <a:tc>
                  <a:txBody>
                    <a:bodyPr/>
                    <a:lstStyle/>
                    <a:p>
                      <a:r>
                        <a:rPr lang="en-US" sz="1400" dirty="0"/>
                        <a:t>M</a:t>
                      </a:r>
                    </a:p>
                  </a:txBody>
                  <a:tcPr marL="68580" marR="68580" marT="34290" marB="34290"/>
                </a:tc>
                <a:tc>
                  <a:txBody>
                    <a:bodyPr/>
                    <a:lstStyle/>
                    <a:p>
                      <a:r>
                        <a:rPr lang="en-US" sz="1400" dirty="0"/>
                        <a:t>0.07</a:t>
                      </a:r>
                    </a:p>
                  </a:txBody>
                  <a:tcPr marL="68580" marR="68580" marT="34290" marB="34290"/>
                </a:tc>
                <a:tc>
                  <a:txBody>
                    <a:bodyPr/>
                    <a:lstStyle/>
                    <a:p>
                      <a:r>
                        <a:rPr lang="en-US" sz="1400" dirty="0"/>
                        <a:t>0.10</a:t>
                      </a:r>
                    </a:p>
                  </a:txBody>
                  <a:tcPr marL="68580" marR="68580" marT="34290" marB="34290"/>
                </a:tc>
                <a:tc>
                  <a:txBody>
                    <a:bodyPr/>
                    <a:lstStyle/>
                    <a:p>
                      <a:r>
                        <a:rPr lang="en-US" sz="1400" dirty="0"/>
                        <a:t>0.20</a:t>
                      </a:r>
                    </a:p>
                  </a:txBody>
                  <a:tcPr marL="68580" marR="68580" marT="34290" marB="34290"/>
                </a:tc>
                <a:tc>
                  <a:txBody>
                    <a:bodyPr/>
                    <a:lstStyle/>
                    <a:p>
                      <a:r>
                        <a:rPr lang="en-US" sz="1400" dirty="0"/>
                        <a:t>0.10</a:t>
                      </a:r>
                    </a:p>
                  </a:txBody>
                  <a:tcPr marL="68580" marR="68580" marT="34290" marB="34290"/>
                </a:tc>
                <a:extLst>
                  <a:ext uri="{0D108BD9-81ED-4DB2-BD59-A6C34878D82A}">
                    <a16:rowId xmlns:a16="http://schemas.microsoft.com/office/drawing/2014/main" val="1774291982"/>
                  </a:ext>
                </a:extLst>
              </a:tr>
              <a:tr h="495300">
                <a:tc>
                  <a:txBody>
                    <a:bodyPr/>
                    <a:lstStyle/>
                    <a:p>
                      <a:r>
                        <a:rPr lang="en-US" sz="1400" dirty="0"/>
                        <a:t>H</a:t>
                      </a:r>
                    </a:p>
                  </a:txBody>
                  <a:tcPr marL="68580" marR="68580" marT="34290" marB="34290"/>
                </a:tc>
                <a:tc>
                  <a:txBody>
                    <a:bodyPr/>
                    <a:lstStyle/>
                    <a:p>
                      <a:r>
                        <a:rPr lang="en-US" sz="1400" dirty="0"/>
                        <a:t>0.02</a:t>
                      </a:r>
                    </a:p>
                  </a:txBody>
                  <a:tcPr marL="68580" marR="68580" marT="34290" marB="34290"/>
                </a:tc>
                <a:tc>
                  <a:txBody>
                    <a:bodyPr/>
                    <a:lstStyle/>
                    <a:p>
                      <a:r>
                        <a:rPr lang="en-US" sz="1400" dirty="0"/>
                        <a:t>0.03</a:t>
                      </a:r>
                    </a:p>
                  </a:txBody>
                  <a:tcPr marL="68580" marR="68580" marT="34290" marB="34290"/>
                </a:tc>
                <a:tc>
                  <a:txBody>
                    <a:bodyPr/>
                    <a:lstStyle/>
                    <a:p>
                      <a:r>
                        <a:rPr lang="en-US" sz="1400" dirty="0"/>
                        <a:t>0.15</a:t>
                      </a:r>
                    </a:p>
                  </a:txBody>
                  <a:tcPr marL="68580" marR="68580" marT="34290" marB="34290"/>
                </a:tc>
                <a:tc>
                  <a:txBody>
                    <a:bodyPr/>
                    <a:lstStyle/>
                    <a:p>
                      <a:r>
                        <a:rPr lang="en-US" sz="1400" dirty="0"/>
                        <a:t>0.1</a:t>
                      </a:r>
                    </a:p>
                  </a:txBody>
                  <a:tcPr marL="68580" marR="68580" marT="34290" marB="34290"/>
                </a:tc>
                <a:extLst>
                  <a:ext uri="{0D108BD9-81ED-4DB2-BD59-A6C34878D82A}">
                    <a16:rowId xmlns:a16="http://schemas.microsoft.com/office/drawing/2014/main" val="306874166"/>
                  </a:ext>
                </a:extLst>
              </a:tr>
            </a:tbl>
          </a:graphicData>
        </a:graphic>
      </p:graphicFrame>
      <p:sp>
        <p:nvSpPr>
          <p:cNvPr id="2" name="Rectangle 1"/>
          <p:cNvSpPr/>
          <p:nvPr/>
        </p:nvSpPr>
        <p:spPr>
          <a:xfrm>
            <a:off x="3158809" y="2752057"/>
            <a:ext cx="3105513" cy="523220"/>
          </a:xfrm>
          <a:prstGeom prst="rect">
            <a:avLst/>
          </a:prstGeom>
        </p:spPr>
        <p:txBody>
          <a:bodyPr wrap="square">
            <a:spAutoFit/>
          </a:bodyPr>
          <a:lstStyle/>
          <a:p>
            <a:pPr algn="just"/>
            <a:r>
              <a:rPr lang="en-US" sz="2800" b="1" dirty="0">
                <a:latin typeface="Tw Cen MT" panose="020B0602020104020603" pitchFamily="34" charset="0"/>
              </a:rPr>
              <a:t>Homeowner’s</a:t>
            </a:r>
          </a:p>
        </p:txBody>
      </p:sp>
      <p:sp>
        <p:nvSpPr>
          <p:cNvPr id="6" name="Title 2">
            <a:extLst>
              <a:ext uri="{FF2B5EF4-FFF2-40B4-BE49-F238E27FC236}">
                <a16:creationId xmlns:a16="http://schemas.microsoft.com/office/drawing/2014/main" id="{CB2FD818-ED5D-2A25-7A52-19562E283EC3}"/>
              </a:ext>
            </a:extLst>
          </p:cNvPr>
          <p:cNvSpPr>
            <a:spLocks noGrp="1"/>
          </p:cNvSpPr>
          <p:nvPr>
            <p:ph type="title" idx="4294967295"/>
          </p:nvPr>
        </p:nvSpPr>
        <p:spPr>
          <a:xfrm>
            <a:off x="148389" y="-39212"/>
            <a:ext cx="5562600" cy="1143000"/>
          </a:xfrm>
        </p:spPr>
        <p:txBody>
          <a:bodyPr/>
          <a:lstStyle/>
          <a:p>
            <a:pPr algn="l"/>
            <a:r>
              <a:rPr lang="en-IN" b="1" dirty="0">
                <a:latin typeface="Tw Cen MT" panose="020B0602020104020603" pitchFamily="34" charset="0"/>
                <a:cs typeface="Times New Roman" pitchFamily="18" charset="0"/>
              </a:rPr>
              <a:t>Practice problems:  </a:t>
            </a:r>
          </a:p>
        </p:txBody>
      </p:sp>
    </p:spTree>
    <p:extLst>
      <p:ext uri="{BB962C8B-B14F-4D97-AF65-F5344CB8AC3E}">
        <p14:creationId xmlns:p14="http://schemas.microsoft.com/office/powerpoint/2010/main" val="2827539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0" indent="0"/>
            <a:r>
              <a:rPr lang="en-US" dirty="0">
                <a:latin typeface="Tw Cen MT" panose="020B0602020104020603" pitchFamily="34" charset="0"/>
              </a:rPr>
              <a:t>Suppose an individual having both types of policies is randomly selected.</a:t>
            </a:r>
          </a:p>
          <a:p>
            <a:pPr marL="0" indent="0"/>
            <a:r>
              <a:rPr lang="en-US" b="1" dirty="0">
                <a:latin typeface="Tw Cen MT" panose="020B0602020104020603" pitchFamily="34" charset="0"/>
              </a:rPr>
              <a:t>a. </a:t>
            </a:r>
            <a:r>
              <a:rPr lang="en-US" dirty="0">
                <a:latin typeface="Tw Cen MT" panose="020B0602020104020603" pitchFamily="34" charset="0"/>
              </a:rPr>
              <a:t>What is the probability that the individual has a medium auto deductible and a high homeowner’s deductible</a:t>
            </a:r>
            <a:r>
              <a:rPr lang="en-US" dirty="0">
                <a:latin typeface="Times New Roman" panose="02020603050405020304" pitchFamily="18" charset="0"/>
                <a:cs typeface="Times New Roman" panose="02020603050405020304" pitchFamily="18" charset="0"/>
              </a:rPr>
              <a:t>?</a:t>
            </a:r>
          </a:p>
          <a:p>
            <a:pPr marL="0" indent="0"/>
            <a:r>
              <a:rPr lang="en-US" b="1" dirty="0">
                <a:latin typeface="Tw Cen MT" panose="020B0602020104020603" pitchFamily="34" charset="0"/>
              </a:rPr>
              <a:t>b. </a:t>
            </a:r>
            <a:r>
              <a:rPr lang="en-US" dirty="0">
                <a:latin typeface="Tw Cen MT" panose="020B0602020104020603" pitchFamily="34" charset="0"/>
              </a:rPr>
              <a:t>What is the probability that the individual has a low auto deductible? A low homeowner’s deductible</a:t>
            </a:r>
            <a:r>
              <a:rPr lang="en-US" dirty="0">
                <a:latin typeface="Times New Roman" panose="02020603050405020304" pitchFamily="18" charset="0"/>
                <a:cs typeface="Times New Roman" panose="02020603050405020304" pitchFamily="18" charset="0"/>
              </a:rPr>
              <a:t>?</a:t>
            </a:r>
          </a:p>
          <a:p>
            <a:pPr marL="0" indent="0"/>
            <a:r>
              <a:rPr lang="en-US" b="1" dirty="0">
                <a:latin typeface="Tw Cen MT" panose="020B0602020104020603" pitchFamily="34" charset="0"/>
              </a:rPr>
              <a:t>c. </a:t>
            </a:r>
            <a:r>
              <a:rPr lang="en-US" dirty="0">
                <a:latin typeface="Tw Cen MT" panose="020B0602020104020603" pitchFamily="34" charset="0"/>
              </a:rPr>
              <a:t>What is the probability that the individual is in the same category for both auto and homeowner’s deductibles</a:t>
            </a:r>
            <a:r>
              <a:rPr lang="en-US" dirty="0">
                <a:latin typeface="Times New Roman" panose="02020603050405020304" pitchFamily="18" charset="0"/>
                <a:cs typeface="Times New Roman" panose="02020603050405020304" pitchFamily="18" charset="0"/>
              </a:rPr>
              <a:t>?</a:t>
            </a:r>
          </a:p>
          <a:p>
            <a:pPr marL="0" indent="0"/>
            <a:r>
              <a:rPr lang="en-US" b="1" dirty="0">
                <a:latin typeface="Tw Cen MT" panose="020B0602020104020603" pitchFamily="34" charset="0"/>
              </a:rPr>
              <a:t>d. </a:t>
            </a:r>
            <a:r>
              <a:rPr lang="en-US" dirty="0">
                <a:latin typeface="Tw Cen MT" panose="020B0602020104020603" pitchFamily="34" charset="0"/>
              </a:rPr>
              <a:t>Based on your answer in part (c), what is the probability that the two categories are different</a:t>
            </a:r>
            <a:r>
              <a:rPr lang="en-US" dirty="0">
                <a:latin typeface="Times New Roman" panose="02020603050405020304" pitchFamily="18" charset="0"/>
                <a:cs typeface="Times New Roman" panose="02020603050405020304" pitchFamily="18" charset="0"/>
              </a:rPr>
              <a:t>?</a:t>
            </a:r>
          </a:p>
          <a:p>
            <a:pPr marL="0" indent="0"/>
            <a:r>
              <a:rPr lang="en-US" b="1" dirty="0">
                <a:latin typeface="Tw Cen MT" panose="020B0602020104020603" pitchFamily="34" charset="0"/>
              </a:rPr>
              <a:t>e. </a:t>
            </a:r>
            <a:r>
              <a:rPr lang="en-US" dirty="0">
                <a:latin typeface="Tw Cen MT" panose="020B0602020104020603" pitchFamily="34" charset="0"/>
              </a:rPr>
              <a:t>What is the probability that the individual has at least one low deductible level</a:t>
            </a:r>
            <a:r>
              <a:rPr lang="en-US" dirty="0">
                <a:latin typeface="Times New Roman" panose="02020603050405020304" pitchFamily="18" charset="0"/>
                <a:cs typeface="Times New Roman" panose="02020603050405020304" pitchFamily="18" charset="0"/>
              </a:rPr>
              <a:t> ?</a:t>
            </a:r>
            <a:endParaRPr lang="en-US" dirty="0">
              <a:latin typeface="Tw Cen MT" panose="020B0602020104020603" pitchFamily="34" charset="0"/>
            </a:endParaRPr>
          </a:p>
          <a:p>
            <a:pPr marL="0" indent="0"/>
            <a:r>
              <a:rPr lang="en-US" b="1" dirty="0">
                <a:latin typeface="Tw Cen MT" panose="020B0602020104020603" pitchFamily="34" charset="0"/>
              </a:rPr>
              <a:t>f. </a:t>
            </a:r>
            <a:r>
              <a:rPr lang="en-US" dirty="0">
                <a:latin typeface="Tw Cen MT" panose="020B0602020104020603" pitchFamily="34" charset="0"/>
              </a:rPr>
              <a:t>Using the answer in part (e), what is the probability that neither deductible level is low</a:t>
            </a:r>
            <a:r>
              <a:rPr lang="en-US" dirty="0">
                <a:latin typeface="Times New Roman" panose="02020603050405020304" pitchFamily="18" charset="0"/>
                <a:cs typeface="Times New Roman" panose="02020603050405020304" pitchFamily="18" charset="0"/>
              </a:rPr>
              <a:t> ?</a:t>
            </a:r>
            <a:endParaRPr lang="en-US" dirty="0">
              <a:latin typeface="Tw Cen MT" panose="020B0602020104020603" pitchFamily="34" charset="0"/>
            </a:endParaRPr>
          </a:p>
          <a:p>
            <a:endParaRPr lang="en-IN" dirty="0"/>
          </a:p>
        </p:txBody>
      </p:sp>
    </p:spTree>
    <p:extLst>
      <p:ext uri="{BB962C8B-B14F-4D97-AF65-F5344CB8AC3E}">
        <p14:creationId xmlns:p14="http://schemas.microsoft.com/office/powerpoint/2010/main" val="838101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 y="1524000"/>
            <a:ext cx="8915400" cy="5059362"/>
          </a:xfrm>
        </p:spPr>
        <p:txBody>
          <a:bodyPr>
            <a:normAutofit lnSpcReduction="10000"/>
          </a:bodyPr>
          <a:lstStyle/>
          <a:p>
            <a:pPr algn="just">
              <a:buFont typeface="Wingdings" panose="05000000000000000000" pitchFamily="2" charset="2"/>
              <a:buChar char="Ø"/>
            </a:pPr>
            <a:r>
              <a:rPr lang="en-US" b="1" dirty="0">
                <a:latin typeface="+mn-lt"/>
              </a:rPr>
              <a:t>Random experiment- </a:t>
            </a:r>
            <a:r>
              <a:rPr lang="en-US" dirty="0">
                <a:latin typeface="+mn-lt"/>
              </a:rPr>
              <a:t>an experiment whose outcome is uncertain before performing it.</a:t>
            </a:r>
            <a:endParaRPr lang="en-US" b="1" dirty="0">
              <a:latin typeface="+mn-lt"/>
            </a:endParaRPr>
          </a:p>
          <a:p>
            <a:pPr algn="just">
              <a:buFont typeface="Wingdings" panose="05000000000000000000" pitchFamily="2" charset="2"/>
              <a:buChar char="Ø"/>
            </a:pPr>
            <a:r>
              <a:rPr lang="en-US" b="1" dirty="0">
                <a:latin typeface="+mn-lt"/>
              </a:rPr>
              <a:t>Sample space</a:t>
            </a:r>
            <a:r>
              <a:rPr lang="en-US" dirty="0">
                <a:latin typeface="+mn-lt"/>
              </a:rPr>
              <a:t>-set of all possible outcomes of an experiment.</a:t>
            </a:r>
          </a:p>
          <a:p>
            <a:pPr algn="just">
              <a:buFont typeface="Wingdings" panose="05000000000000000000" pitchFamily="2" charset="2"/>
              <a:buChar char="Ø"/>
            </a:pPr>
            <a:r>
              <a:rPr lang="en-US" b="1" dirty="0">
                <a:latin typeface="+mn-lt"/>
              </a:rPr>
              <a:t>Event</a:t>
            </a:r>
            <a:r>
              <a:rPr lang="en-US" dirty="0">
                <a:latin typeface="+mn-lt"/>
              </a:rPr>
              <a:t>- outcome of an experiment.</a:t>
            </a:r>
          </a:p>
          <a:p>
            <a:pPr algn="just">
              <a:buFont typeface="Wingdings" panose="05000000000000000000" pitchFamily="2" charset="2"/>
              <a:buChar char="Ø"/>
            </a:pPr>
            <a:r>
              <a:rPr lang="en-US" b="1" dirty="0">
                <a:latin typeface="+mn-lt"/>
              </a:rPr>
              <a:t>Equally Likely Outcomes – </a:t>
            </a:r>
            <a:r>
              <a:rPr lang="en-US" dirty="0">
                <a:latin typeface="+mn-lt"/>
              </a:rPr>
              <a:t>Outcomes which are having same probability</a:t>
            </a:r>
          </a:p>
          <a:p>
            <a:pPr algn="just">
              <a:buFont typeface="Wingdings" panose="05000000000000000000" pitchFamily="2" charset="2"/>
              <a:buChar char="Ø"/>
            </a:pPr>
            <a:r>
              <a:rPr lang="en-US" b="1" dirty="0">
                <a:latin typeface="+mn-lt"/>
              </a:rPr>
              <a:t>Mutually exclusive events</a:t>
            </a:r>
            <a:r>
              <a:rPr lang="en-US" dirty="0">
                <a:latin typeface="+mn-lt"/>
              </a:rPr>
              <a:t>-</a:t>
            </a:r>
            <a:r>
              <a:rPr lang="en-US" b="0" i="0" dirty="0">
                <a:effectLst/>
                <a:highlight>
                  <a:srgbClr val="FFFFFF"/>
                </a:highlight>
                <a:latin typeface="+mn-lt"/>
              </a:rPr>
              <a:t>events that do not occur at the same time.</a:t>
            </a:r>
            <a:endParaRPr lang="en-US" dirty="0">
              <a:latin typeface="+mn-lt"/>
            </a:endParaRPr>
          </a:p>
          <a:p>
            <a:pPr algn="just">
              <a:buFont typeface="Wingdings" panose="05000000000000000000" pitchFamily="2" charset="2"/>
              <a:buChar char="Ø"/>
            </a:pPr>
            <a:r>
              <a:rPr lang="en-US" b="1" dirty="0">
                <a:latin typeface="+mn-lt"/>
              </a:rPr>
              <a:t>Independent events</a:t>
            </a:r>
            <a:r>
              <a:rPr lang="en-US" dirty="0">
                <a:latin typeface="+mn-lt"/>
              </a:rPr>
              <a:t>- </a:t>
            </a:r>
            <a:r>
              <a:rPr lang="en-US" b="0" i="0" dirty="0">
                <a:effectLst/>
                <a:highlight>
                  <a:srgbClr val="FFFFFF"/>
                </a:highlight>
                <a:latin typeface="+mn-lt"/>
              </a:rPr>
              <a:t>the events which occur freely of each other.</a:t>
            </a:r>
          </a:p>
          <a:p>
            <a:pPr algn="just">
              <a:buFont typeface="Wingdings" panose="05000000000000000000" pitchFamily="2" charset="2"/>
              <a:buChar char="Ø"/>
            </a:pPr>
            <a:r>
              <a:rPr lang="en-US" b="1" dirty="0">
                <a:highlight>
                  <a:srgbClr val="FFFFFF"/>
                </a:highlight>
                <a:latin typeface="+mn-lt"/>
              </a:rPr>
              <a:t>Operations on events</a:t>
            </a:r>
            <a:r>
              <a:rPr lang="en-US" b="1" i="0" dirty="0">
                <a:effectLst/>
                <a:highlight>
                  <a:srgbClr val="FFFFFF"/>
                </a:highlight>
                <a:latin typeface="+mn-lt"/>
              </a:rPr>
              <a:t> </a:t>
            </a:r>
            <a:endParaRPr lang="en-US" b="1" dirty="0">
              <a:latin typeface="+mn-lt"/>
            </a:endParaRPr>
          </a:p>
          <a:p>
            <a:pPr lvl="1" algn="just">
              <a:buFont typeface="Wingdings" panose="05000000000000000000" pitchFamily="2" charset="2"/>
              <a:buChar char="§"/>
            </a:pPr>
            <a:r>
              <a:rPr lang="en-US" dirty="0">
                <a:latin typeface="+mn-lt"/>
              </a:rPr>
              <a:t>Union of events and its probability</a:t>
            </a:r>
            <a:endParaRPr lang="en-US" i="0" dirty="0">
              <a:effectLst/>
              <a:highlight>
                <a:srgbClr val="FFFFFF"/>
              </a:highlight>
              <a:latin typeface="+mn-lt"/>
            </a:endParaRPr>
          </a:p>
          <a:p>
            <a:pPr lvl="1" algn="just">
              <a:buFont typeface="Wingdings" panose="05000000000000000000" pitchFamily="2" charset="2"/>
              <a:buChar char="§"/>
            </a:pPr>
            <a:r>
              <a:rPr lang="en-US" dirty="0">
                <a:highlight>
                  <a:srgbClr val="FFFFFF"/>
                </a:highlight>
                <a:latin typeface="+mn-lt"/>
              </a:rPr>
              <a:t>Intersection of events and its probability </a:t>
            </a:r>
          </a:p>
          <a:p>
            <a:pPr lvl="1" algn="just">
              <a:buFont typeface="Wingdings" panose="05000000000000000000" pitchFamily="2" charset="2"/>
              <a:buChar char="§"/>
            </a:pPr>
            <a:r>
              <a:rPr lang="en-US" i="0" dirty="0">
                <a:effectLst/>
                <a:highlight>
                  <a:srgbClr val="FFFFFF"/>
                </a:highlight>
                <a:latin typeface="+mn-lt"/>
              </a:rPr>
              <a:t>Complement of an event and its probability</a:t>
            </a:r>
          </a:p>
          <a:p>
            <a:pPr algn="just">
              <a:buFont typeface="Wingdings" panose="05000000000000000000" pitchFamily="2" charset="2"/>
              <a:buChar char="Ø"/>
            </a:pPr>
            <a:endParaRPr lang="en-US" dirty="0">
              <a:latin typeface="+mn-lt"/>
            </a:endParaRPr>
          </a:p>
          <a:p>
            <a:pPr algn="just"/>
            <a:endParaRPr lang="en-US" dirty="0"/>
          </a:p>
          <a:p>
            <a:pPr algn="just"/>
            <a:endParaRPr lang="en-IN" dirty="0"/>
          </a:p>
        </p:txBody>
      </p:sp>
      <p:sp>
        <p:nvSpPr>
          <p:cNvPr id="3" name="Title 2"/>
          <p:cNvSpPr>
            <a:spLocks noGrp="1"/>
          </p:cNvSpPr>
          <p:nvPr>
            <p:ph type="title" idx="4294967295"/>
          </p:nvPr>
        </p:nvSpPr>
        <p:spPr/>
        <p:txBody>
          <a:bodyPr/>
          <a:lstStyle/>
          <a:p>
            <a:pPr algn="l"/>
            <a:r>
              <a:rPr lang="en-US" b="1" dirty="0"/>
              <a:t>Glossary</a:t>
            </a:r>
            <a:endParaRPr lang="en-IN" b="1" dirty="0"/>
          </a:p>
        </p:txBody>
      </p:sp>
    </p:spTree>
    <p:extLst>
      <p:ext uri="{BB962C8B-B14F-4D97-AF65-F5344CB8AC3E}">
        <p14:creationId xmlns:p14="http://schemas.microsoft.com/office/powerpoint/2010/main" val="2681115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556792"/>
            <a:ext cx="5184576" cy="4536504"/>
          </a:xfrm>
          <a:prstGeom prst="rect">
            <a:avLst/>
          </a:prstGeom>
        </p:spPr>
      </p:pic>
      <p:sp>
        <p:nvSpPr>
          <p:cNvPr id="3" name="Title 2">
            <a:extLst>
              <a:ext uri="{FF2B5EF4-FFF2-40B4-BE49-F238E27FC236}">
                <a16:creationId xmlns:a16="http://schemas.microsoft.com/office/drawing/2014/main" id="{613F6851-F7D9-46E6-9825-C6DDE8D685D0}"/>
              </a:ext>
            </a:extLst>
          </p:cNvPr>
          <p:cNvSpPr>
            <a:spLocks noGrp="1"/>
          </p:cNvSpPr>
          <p:nvPr>
            <p:ph type="title" idx="4294967295"/>
          </p:nvPr>
        </p:nvSpPr>
        <p:spPr>
          <a:xfrm>
            <a:off x="457200" y="274638"/>
            <a:ext cx="7211144" cy="1143000"/>
          </a:xfrm>
        </p:spPr>
        <p:txBody>
          <a:bodyPr/>
          <a:lstStyle/>
          <a:p>
            <a:r>
              <a:rPr lang="en-US" b="1" dirty="0"/>
              <a:t>  IMP Note to Self</a:t>
            </a:r>
            <a:endParaRPr lang="x-none" b="1" dirty="0"/>
          </a:p>
        </p:txBody>
      </p:sp>
    </p:spTree>
    <p:extLst>
      <p:ext uri="{BB962C8B-B14F-4D97-AF65-F5344CB8AC3E}">
        <p14:creationId xmlns:p14="http://schemas.microsoft.com/office/powerpoint/2010/main" val="3979296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04800" y="2832621"/>
            <a:ext cx="8077200" cy="1192758"/>
          </a:xfrm>
        </p:spPr>
        <p:txBody>
          <a:bodyPr>
            <a:normAutofit fontScale="90000"/>
          </a:bodyPr>
          <a:lstStyle/>
          <a:p>
            <a:r>
              <a:rPr lang="en-US" sz="8000"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2728032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05F381-6D98-5B32-7780-3E372D969135}"/>
              </a:ext>
            </a:extLst>
          </p:cNvPr>
          <p:cNvSpPr>
            <a:spLocks noGrp="1"/>
          </p:cNvSpPr>
          <p:nvPr>
            <p:ph idx="1"/>
          </p:nvPr>
        </p:nvSpPr>
        <p:spPr>
          <a:xfrm>
            <a:off x="152400" y="2179319"/>
            <a:ext cx="8839200" cy="2316481"/>
          </a:xfrm>
        </p:spPr>
        <p:txBody>
          <a:bodyPr/>
          <a:lstStyle/>
          <a:p>
            <a:pPr algn="just"/>
            <a:r>
              <a:rPr lang="en-US" sz="2400" dirty="0">
                <a:effectLst/>
                <a:latin typeface="Times New Roman" panose="02020603050405020304" pitchFamily="18" charset="0"/>
                <a:ea typeface="Times New Roman" panose="02020603050405020304" pitchFamily="18" charset="0"/>
              </a:rPr>
              <a:t>	</a:t>
            </a:r>
            <a:r>
              <a:rPr lang="en-US" sz="2800" dirty="0">
                <a:effectLst/>
                <a:latin typeface="Tw Cen MT" panose="020B0602020104020603" pitchFamily="34" charset="0"/>
                <a:ea typeface="Times New Roman" panose="02020603050405020304" pitchFamily="18" charset="0"/>
              </a:rPr>
              <a:t>Suppose that 75% of all investors invest in traditional annuities and 45% of them invest in the stock market. If 85% invest in the stock market and/or traditional annuities, what percentage invest in both?</a:t>
            </a:r>
          </a:p>
          <a:p>
            <a:pPr algn="just"/>
            <a:endParaRPr lang="en-US" sz="2800" dirty="0">
              <a:latin typeface="Tw Cen MT" panose="020B0602020104020603" pitchFamily="34" charset="0"/>
            </a:endParaRPr>
          </a:p>
        </p:txBody>
      </p:sp>
      <p:sp>
        <p:nvSpPr>
          <p:cNvPr id="4" name="TextBox 3">
            <a:extLst>
              <a:ext uri="{FF2B5EF4-FFF2-40B4-BE49-F238E27FC236}">
                <a16:creationId xmlns:a16="http://schemas.microsoft.com/office/drawing/2014/main" id="{B5A9DF86-CF68-DD07-69AD-15AA06A75921}"/>
              </a:ext>
            </a:extLst>
          </p:cNvPr>
          <p:cNvSpPr txBox="1"/>
          <p:nvPr/>
        </p:nvSpPr>
        <p:spPr>
          <a:xfrm>
            <a:off x="228600" y="533400"/>
            <a:ext cx="2590800" cy="646331"/>
          </a:xfrm>
          <a:prstGeom prst="rect">
            <a:avLst/>
          </a:prstGeom>
          <a:noFill/>
        </p:spPr>
        <p:txBody>
          <a:bodyPr wrap="square" rtlCol="0">
            <a:spAutoFit/>
          </a:bodyPr>
          <a:lstStyle/>
          <a:p>
            <a:r>
              <a:rPr lang="en-US" altLang="en-US" sz="3600" b="1" dirty="0">
                <a:latin typeface="Tw Cen MT" panose="020B0602020104020603" pitchFamily="34" charset="0"/>
                <a:cs typeface="Times New Roman" pitchFamily="18" charset="0"/>
              </a:rPr>
              <a:t>Example: 4</a:t>
            </a:r>
            <a:endParaRPr lang="en-US" sz="3600" b="1" dirty="0">
              <a:latin typeface="Tw Cen MT" panose="020B0602020104020603"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675000" y="727200"/>
              <a:ext cx="7900920" cy="5157000"/>
            </p14:xfrm>
          </p:contentPart>
        </mc:Choice>
        <mc:Fallback>
          <p:pic>
            <p:nvPicPr>
              <p:cNvPr id="3" name="Ink 2"/>
              <p:cNvPicPr/>
              <p:nvPr/>
            </p:nvPicPr>
            <p:blipFill>
              <a:blip r:embed="rId3"/>
              <a:stretch>
                <a:fillRect/>
              </a:stretch>
            </p:blipFill>
            <p:spPr>
              <a:xfrm>
                <a:off x="668160" y="717120"/>
                <a:ext cx="7918920" cy="5178960"/>
              </a:xfrm>
              <a:prstGeom prst="rect">
                <a:avLst/>
              </a:prstGeom>
            </p:spPr>
          </p:pic>
        </mc:Fallback>
      </mc:AlternateContent>
    </p:spTree>
    <p:extLst>
      <p:ext uri="{BB962C8B-B14F-4D97-AF65-F5344CB8AC3E}">
        <p14:creationId xmlns:p14="http://schemas.microsoft.com/office/powerpoint/2010/main" val="3022856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F6F9C9-FF1A-B6A6-CD5F-392D944A2286}"/>
              </a:ext>
            </a:extLst>
          </p:cNvPr>
          <p:cNvSpPr>
            <a:spLocks noGrp="1"/>
          </p:cNvSpPr>
          <p:nvPr>
            <p:ph idx="1"/>
          </p:nvPr>
        </p:nvSpPr>
        <p:spPr/>
        <p:txBody>
          <a:bodyPr>
            <a:normAutofit/>
          </a:bodyPr>
          <a:lstStyle/>
          <a:p>
            <a:pPr marL="457200" marR="0" algn="just">
              <a:spcBef>
                <a:spcPts val="0"/>
              </a:spcBef>
              <a:spcAft>
                <a:spcPts val="0"/>
              </a:spcAft>
            </a:pPr>
            <a:r>
              <a:rPr lang="en-US" sz="2800" dirty="0">
                <a:effectLst/>
                <a:latin typeface="Tw Cen MT" panose="020B0602020104020603" pitchFamily="34" charset="0"/>
                <a:ea typeface="Times New Roman" panose="02020603050405020304" pitchFamily="18" charset="0"/>
              </a:rPr>
              <a:t>Let A be the event that a randomly selected investor invests in traditional annuities. </a:t>
            </a:r>
          </a:p>
          <a:p>
            <a:pPr marL="457200" marR="0" algn="just">
              <a:spcBef>
                <a:spcPts val="0"/>
              </a:spcBef>
              <a:spcAft>
                <a:spcPts val="0"/>
              </a:spcAft>
            </a:pPr>
            <a:endParaRPr lang="en-US" sz="2800" dirty="0">
              <a:effectLst/>
              <a:latin typeface="Tw Cen MT" panose="020B0602020104020603" pitchFamily="34" charset="0"/>
              <a:ea typeface="Times New Roman" panose="02020603050405020304" pitchFamily="18" charset="0"/>
            </a:endParaRPr>
          </a:p>
          <a:p>
            <a:pPr marL="457200" marR="0" algn="just">
              <a:spcBef>
                <a:spcPts val="0"/>
              </a:spcBef>
              <a:spcAft>
                <a:spcPts val="0"/>
              </a:spcAft>
            </a:pPr>
            <a:r>
              <a:rPr lang="en-US" sz="2800" dirty="0">
                <a:effectLst/>
                <a:latin typeface="Tw Cen MT" panose="020B0602020104020603" pitchFamily="34" charset="0"/>
                <a:ea typeface="Times New Roman" panose="02020603050405020304" pitchFamily="18" charset="0"/>
              </a:rPr>
              <a:t>Let B be the event that he or she invests in the stock market. </a:t>
            </a:r>
          </a:p>
          <a:p>
            <a:pPr marL="457200" marR="0" algn="just">
              <a:spcBef>
                <a:spcPts val="0"/>
              </a:spcBef>
              <a:spcAft>
                <a:spcPts val="0"/>
              </a:spcAft>
            </a:pPr>
            <a:endParaRPr lang="en-US" sz="2800" dirty="0">
              <a:latin typeface="Tw Cen MT" panose="020B0602020104020603" pitchFamily="34" charset="0"/>
              <a:ea typeface="Times New Roman" panose="02020603050405020304" pitchFamily="18" charset="0"/>
            </a:endParaRPr>
          </a:p>
          <a:p>
            <a:pPr marL="457200" marR="0" algn="just">
              <a:spcBef>
                <a:spcPts val="0"/>
              </a:spcBef>
              <a:spcAft>
                <a:spcPts val="0"/>
              </a:spcAft>
            </a:pPr>
            <a:r>
              <a:rPr lang="en-US" sz="2800" dirty="0">
                <a:effectLst/>
                <a:latin typeface="Tw Cen MT" panose="020B0602020104020603" pitchFamily="34" charset="0"/>
                <a:ea typeface="Times New Roman" panose="02020603050405020304" pitchFamily="18" charset="0"/>
              </a:rPr>
              <a:t>Then P (A) = 0.75, P (B) = 0.45, and P (A </a:t>
            </a:r>
            <a:r>
              <a:rPr lang="en-US" sz="2800" dirty="0">
                <a:effectLst/>
                <a:latin typeface="Tw Cen MT" panose="020B0602020104020603" pitchFamily="34" charset="0"/>
                <a:ea typeface="Times New Roman" panose="02020603050405020304" pitchFamily="18" charset="0"/>
                <a:cs typeface="Cambria Math" panose="02040503050406030204" pitchFamily="18" charset="0"/>
              </a:rPr>
              <a:t>∪</a:t>
            </a:r>
            <a:r>
              <a:rPr lang="en-US" sz="2800" dirty="0">
                <a:effectLst/>
                <a:latin typeface="Tw Cen MT" panose="020B0602020104020603" pitchFamily="34" charset="0"/>
                <a:ea typeface="Times New Roman" panose="02020603050405020304" pitchFamily="18" charset="0"/>
              </a:rPr>
              <a:t> B) = 0.85</a:t>
            </a:r>
          </a:p>
          <a:p>
            <a:pPr marL="457200" marR="0" algn="just">
              <a:spcBef>
                <a:spcPts val="0"/>
              </a:spcBef>
              <a:spcAft>
                <a:spcPts val="0"/>
              </a:spcAft>
            </a:pPr>
            <a:r>
              <a:rPr lang="en-US" sz="2800" dirty="0">
                <a:effectLst/>
                <a:latin typeface="Tw Cen MT" panose="020B0602020104020603" pitchFamily="34" charset="0"/>
                <a:ea typeface="Times New Roman" panose="02020603050405020304" pitchFamily="18" charset="0"/>
              </a:rPr>
              <a:t> </a:t>
            </a:r>
          </a:p>
          <a:p>
            <a:pPr marL="457200" marR="0" algn="just">
              <a:spcBef>
                <a:spcPts val="0"/>
              </a:spcBef>
              <a:spcAft>
                <a:spcPts val="0"/>
              </a:spcAft>
            </a:pPr>
            <a:r>
              <a:rPr lang="en-US" sz="2800" dirty="0">
                <a:effectLst/>
                <a:latin typeface="Tw Cen MT" panose="020B0602020104020603" pitchFamily="34" charset="0"/>
                <a:ea typeface="Times New Roman" panose="02020603050405020304" pitchFamily="18" charset="0"/>
              </a:rPr>
              <a:t>Since, </a:t>
            </a:r>
          </a:p>
          <a:p>
            <a:pPr marL="457200" marR="0" algn="just">
              <a:spcBef>
                <a:spcPts val="0"/>
              </a:spcBef>
              <a:spcAft>
                <a:spcPts val="0"/>
              </a:spcAft>
            </a:pPr>
            <a:r>
              <a:rPr lang="en-US" sz="2800" dirty="0">
                <a:effectLst/>
                <a:latin typeface="Tw Cen MT" panose="020B0602020104020603" pitchFamily="34" charset="0"/>
                <a:ea typeface="Times New Roman" panose="02020603050405020304" pitchFamily="18" charset="0"/>
              </a:rPr>
              <a:t>P (AB) = P (A) + P (B) − P (A </a:t>
            </a:r>
            <a:r>
              <a:rPr lang="en-US" sz="2800" dirty="0">
                <a:effectLst/>
                <a:latin typeface="Tw Cen MT" panose="020B0602020104020603" pitchFamily="34" charset="0"/>
                <a:ea typeface="Times New Roman" panose="02020603050405020304" pitchFamily="18" charset="0"/>
                <a:cs typeface="Cambria Math" panose="02040503050406030204" pitchFamily="18" charset="0"/>
              </a:rPr>
              <a:t>∪</a:t>
            </a:r>
            <a:r>
              <a:rPr lang="en-US" sz="2800" dirty="0">
                <a:effectLst/>
                <a:latin typeface="Tw Cen MT" panose="020B0602020104020603" pitchFamily="34" charset="0"/>
                <a:ea typeface="Times New Roman" panose="02020603050405020304" pitchFamily="18" charset="0"/>
              </a:rPr>
              <a:t> B)</a:t>
            </a:r>
          </a:p>
          <a:p>
            <a:pPr marL="457200" marR="0" algn="just">
              <a:spcBef>
                <a:spcPts val="0"/>
              </a:spcBef>
              <a:spcAft>
                <a:spcPts val="0"/>
              </a:spcAft>
            </a:pPr>
            <a:r>
              <a:rPr lang="en-US" sz="2800" dirty="0">
                <a:effectLst/>
                <a:latin typeface="Tw Cen MT" panose="020B0602020104020603" pitchFamily="34" charset="0"/>
                <a:ea typeface="Times New Roman" panose="02020603050405020304" pitchFamily="18" charset="0"/>
              </a:rPr>
              <a:t>             = 0.75 + 0.45 − 0.85 </a:t>
            </a:r>
          </a:p>
          <a:p>
            <a:pPr marL="457200" marR="0" algn="just">
              <a:spcBef>
                <a:spcPts val="0"/>
              </a:spcBef>
              <a:spcAft>
                <a:spcPts val="0"/>
              </a:spcAft>
            </a:pPr>
            <a:r>
              <a:rPr lang="en-US" sz="2800" dirty="0">
                <a:latin typeface="Tw Cen MT" panose="020B0602020104020603" pitchFamily="34" charset="0"/>
                <a:ea typeface="Times New Roman" panose="02020603050405020304" pitchFamily="18" charset="0"/>
              </a:rPr>
              <a:t>            </a:t>
            </a:r>
            <a:r>
              <a:rPr lang="en-US" sz="2800" dirty="0">
                <a:effectLst/>
                <a:latin typeface="Tw Cen MT" panose="020B0602020104020603" pitchFamily="34" charset="0"/>
                <a:ea typeface="Times New Roman" panose="02020603050405020304" pitchFamily="18" charset="0"/>
              </a:rPr>
              <a:t>= 0.35.</a:t>
            </a:r>
          </a:p>
          <a:p>
            <a:endParaRPr lang="en-US" sz="2800" dirty="0">
              <a:latin typeface="Tw Cen MT" panose="020B0602020104020603" pitchFamily="34" charset="0"/>
            </a:endParaRPr>
          </a:p>
        </p:txBody>
      </p:sp>
      <p:sp>
        <p:nvSpPr>
          <p:cNvPr id="4" name="TextBox 3">
            <a:extLst>
              <a:ext uri="{FF2B5EF4-FFF2-40B4-BE49-F238E27FC236}">
                <a16:creationId xmlns:a16="http://schemas.microsoft.com/office/drawing/2014/main" id="{FE81A9D0-924B-A560-9056-4E6D93AAFD84}"/>
              </a:ext>
            </a:extLst>
          </p:cNvPr>
          <p:cNvSpPr txBox="1"/>
          <p:nvPr/>
        </p:nvSpPr>
        <p:spPr>
          <a:xfrm>
            <a:off x="228600" y="533400"/>
            <a:ext cx="2590800" cy="646331"/>
          </a:xfrm>
          <a:prstGeom prst="rect">
            <a:avLst/>
          </a:prstGeom>
          <a:noFill/>
        </p:spPr>
        <p:txBody>
          <a:bodyPr wrap="square" rtlCol="0">
            <a:spAutoFit/>
          </a:bodyPr>
          <a:lstStyle/>
          <a:p>
            <a:r>
              <a:rPr lang="en-US" altLang="en-US" sz="3600" b="1" dirty="0">
                <a:solidFill>
                  <a:srgbClr val="FF0000"/>
                </a:solidFill>
                <a:latin typeface="Tw Cen MT" panose="020B0602020104020603" pitchFamily="34" charset="0"/>
                <a:cs typeface="Times New Roman" pitchFamily="18" charset="0"/>
              </a:rPr>
              <a:t>Solution:</a:t>
            </a:r>
            <a:endParaRPr lang="en-US" sz="3600" b="1" dirty="0">
              <a:solidFill>
                <a:srgbClr val="FF0000"/>
              </a:solidFill>
              <a:latin typeface="Tw Cen MT" panose="020B0602020104020603"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696600" y="3990240"/>
              <a:ext cx="7239240" cy="2260800"/>
            </p14:xfrm>
          </p:contentPart>
        </mc:Choice>
        <mc:Fallback>
          <p:pic>
            <p:nvPicPr>
              <p:cNvPr id="3" name="Ink 2"/>
              <p:cNvPicPr/>
              <p:nvPr/>
            </p:nvPicPr>
            <p:blipFill>
              <a:blip r:embed="rId3"/>
              <a:stretch>
                <a:fillRect/>
              </a:stretch>
            </p:blipFill>
            <p:spPr>
              <a:xfrm>
                <a:off x="685440" y="3980880"/>
                <a:ext cx="7259760" cy="2279520"/>
              </a:xfrm>
              <a:prstGeom prst="rect">
                <a:avLst/>
              </a:prstGeom>
            </p:spPr>
          </p:pic>
        </mc:Fallback>
      </mc:AlternateContent>
    </p:spTree>
    <p:extLst>
      <p:ext uri="{BB962C8B-B14F-4D97-AF65-F5344CB8AC3E}">
        <p14:creationId xmlns:p14="http://schemas.microsoft.com/office/powerpoint/2010/main" val="1871141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C9024B-227D-44B5-EA1A-E3BFB457141B}"/>
              </a:ext>
            </a:extLst>
          </p:cNvPr>
          <p:cNvSpPr txBox="1"/>
          <p:nvPr/>
        </p:nvSpPr>
        <p:spPr>
          <a:xfrm>
            <a:off x="228600" y="1295400"/>
            <a:ext cx="8622506" cy="5262979"/>
          </a:xfrm>
          <a:prstGeom prst="rect">
            <a:avLst/>
          </a:prstGeom>
          <a:noFill/>
        </p:spPr>
        <p:txBody>
          <a:bodyPr wrap="square">
            <a:spAutoFit/>
          </a:bodyPr>
          <a:lstStyle/>
          <a:p>
            <a:pPr algn="just"/>
            <a:r>
              <a:rPr lang="en-US" sz="2400" dirty="0">
                <a:latin typeface="Tw Cen MT" panose="020B0602020104020603" pitchFamily="34" charset="0"/>
              </a:rPr>
              <a:t>Suppose the manufacturer’s specifications for the length of a certain type of computer cable are 2000 ± 10 millimeters. In this industry, it is known that small cable is just as likely to be defective (not meeting specifications) as large cable. That is, the probability of randomly producing a cable with length exceeding 2010 millimeters is equal to the probability of producing a cable with length smaller than 1990 millimeters. The probability that the production procedure meets specifications is known to be 0.99.</a:t>
            </a:r>
          </a:p>
          <a:p>
            <a:pPr algn="just"/>
            <a:r>
              <a:rPr lang="en-US" sz="2400" dirty="0">
                <a:latin typeface="Tw Cen MT" panose="020B0602020104020603" pitchFamily="34" charset="0"/>
              </a:rPr>
              <a:t> </a:t>
            </a:r>
          </a:p>
          <a:p>
            <a:pPr marL="457200" indent="-457200" algn="just">
              <a:buAutoNum type="alphaLcParenBoth"/>
            </a:pPr>
            <a:r>
              <a:rPr lang="en-US" sz="2400" dirty="0">
                <a:latin typeface="Tw Cen MT" panose="020B0602020104020603" pitchFamily="34" charset="0"/>
              </a:rPr>
              <a:t>What is the probability that a cable selected randomly is too large? </a:t>
            </a:r>
          </a:p>
          <a:p>
            <a:pPr algn="just"/>
            <a:endParaRPr lang="en-US" sz="2400" dirty="0">
              <a:latin typeface="Tw Cen MT" panose="020B0602020104020603" pitchFamily="34" charset="0"/>
            </a:endParaRPr>
          </a:p>
          <a:p>
            <a:pPr algn="just"/>
            <a:r>
              <a:rPr lang="en-US" sz="2400" dirty="0">
                <a:latin typeface="Tw Cen MT" panose="020B0602020104020603" pitchFamily="34" charset="0"/>
              </a:rPr>
              <a:t>(b) What is the probability that a randomly selected cable is larger than 1990 millimeters?</a:t>
            </a:r>
          </a:p>
        </p:txBody>
      </p:sp>
      <p:sp>
        <p:nvSpPr>
          <p:cNvPr id="2" name="TextBox 1">
            <a:extLst>
              <a:ext uri="{FF2B5EF4-FFF2-40B4-BE49-F238E27FC236}">
                <a16:creationId xmlns:a16="http://schemas.microsoft.com/office/drawing/2014/main" id="{DB89B9AE-2022-52C9-ACCB-A1E88ACBC099}"/>
              </a:ext>
            </a:extLst>
          </p:cNvPr>
          <p:cNvSpPr txBox="1"/>
          <p:nvPr/>
        </p:nvSpPr>
        <p:spPr>
          <a:xfrm>
            <a:off x="228600" y="533400"/>
            <a:ext cx="2590800" cy="646331"/>
          </a:xfrm>
          <a:prstGeom prst="rect">
            <a:avLst/>
          </a:prstGeom>
          <a:noFill/>
        </p:spPr>
        <p:txBody>
          <a:bodyPr wrap="square" rtlCol="0">
            <a:spAutoFit/>
          </a:bodyPr>
          <a:lstStyle/>
          <a:p>
            <a:r>
              <a:rPr lang="en-US" altLang="en-US" sz="3600" b="1" dirty="0">
                <a:latin typeface="Tw Cen MT" panose="020B0602020104020603" pitchFamily="34" charset="0"/>
                <a:cs typeface="Times New Roman" pitchFamily="18" charset="0"/>
              </a:rPr>
              <a:t>Example: 5</a:t>
            </a:r>
            <a:endParaRPr lang="en-US" sz="3600" b="1" dirty="0">
              <a:latin typeface="Tw Cen MT" panose="020B0602020104020603"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92040" y="698040"/>
              <a:ext cx="8637480" cy="5816520"/>
            </p14:xfrm>
          </p:contentPart>
        </mc:Choice>
        <mc:Fallback>
          <p:pic>
            <p:nvPicPr>
              <p:cNvPr id="3" name="Ink 2"/>
              <p:cNvPicPr/>
              <p:nvPr/>
            </p:nvPicPr>
            <p:blipFill>
              <a:blip r:embed="rId3"/>
              <a:stretch>
                <a:fillRect/>
              </a:stretch>
            </p:blipFill>
            <p:spPr>
              <a:xfrm>
                <a:off x="382680" y="687240"/>
                <a:ext cx="8658720" cy="5839560"/>
              </a:xfrm>
              <a:prstGeom prst="rect">
                <a:avLst/>
              </a:prstGeom>
            </p:spPr>
          </p:pic>
        </mc:Fallback>
      </mc:AlternateContent>
    </p:spTree>
    <p:extLst>
      <p:ext uri="{BB962C8B-B14F-4D97-AF65-F5344CB8AC3E}">
        <p14:creationId xmlns:p14="http://schemas.microsoft.com/office/powerpoint/2010/main" val="1518417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197C90-2EC3-5CFE-537F-B401476294AC}"/>
              </a:ext>
            </a:extLst>
          </p:cNvPr>
          <p:cNvPicPr>
            <a:picLocks noChangeAspect="1"/>
          </p:cNvPicPr>
          <p:nvPr/>
        </p:nvPicPr>
        <p:blipFill>
          <a:blip r:embed="rId2"/>
          <a:stretch>
            <a:fillRect/>
          </a:stretch>
        </p:blipFill>
        <p:spPr>
          <a:xfrm>
            <a:off x="0" y="1447800"/>
            <a:ext cx="9144000" cy="5202621"/>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643280" y="2833200"/>
              <a:ext cx="3561120" cy="3841560"/>
            </p14:xfrm>
          </p:contentPart>
        </mc:Choice>
        <mc:Fallback>
          <p:pic>
            <p:nvPicPr>
              <p:cNvPr id="2" name="Ink 1"/>
              <p:cNvPicPr/>
              <p:nvPr/>
            </p:nvPicPr>
            <p:blipFill>
              <a:blip r:embed="rId4"/>
              <a:stretch>
                <a:fillRect/>
              </a:stretch>
            </p:blipFill>
            <p:spPr>
              <a:xfrm>
                <a:off x="4633920" y="2828160"/>
                <a:ext cx="3581640" cy="3857400"/>
              </a:xfrm>
              <a:prstGeom prst="rect">
                <a:avLst/>
              </a:prstGeom>
            </p:spPr>
          </p:pic>
        </mc:Fallback>
      </mc:AlternateContent>
    </p:spTree>
    <p:extLst>
      <p:ext uri="{BB962C8B-B14F-4D97-AF65-F5344CB8AC3E}">
        <p14:creationId xmlns:p14="http://schemas.microsoft.com/office/powerpoint/2010/main" val="382733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7319"/>
            <a:ext cx="8839200" cy="4907281"/>
          </a:xfrm>
        </p:spPr>
        <p:txBody>
          <a:bodyPr/>
          <a:lstStyle/>
          <a:p>
            <a:pPr algn="just"/>
            <a:r>
              <a:rPr lang="en-US" dirty="0">
                <a:latin typeface="Times New Roman" panose="02020603050405020304" pitchFamily="18" charset="0"/>
                <a:cs typeface="Times New Roman" panose="02020603050405020304" pitchFamily="18" charset="0"/>
              </a:rPr>
              <a:t>Let S be a sample space and A and B are two mutually exclusive events such that AUB = S. If P(.) denotes the probability of the event, then what is the maximum value of P(A).P(B)?</a:t>
            </a:r>
          </a:p>
          <a:p>
            <a:endParaRPr lang="en-US" sz="2800" dirty="0">
              <a:solidFill>
                <a:srgbClr val="FF0000"/>
              </a:solidFill>
              <a:latin typeface="Tw Cen MT" panose="020B0602020104020603" pitchFamily="34" charset="0"/>
            </a:endParaRPr>
          </a:p>
          <a:p>
            <a:r>
              <a:rPr lang="en-US" sz="2800" dirty="0">
                <a:solidFill>
                  <a:srgbClr val="FF0000"/>
                </a:solidFill>
                <a:latin typeface="Tw Cen MT" panose="020B0602020104020603" pitchFamily="34" charset="0"/>
              </a:rPr>
              <a:t>Solution:</a:t>
            </a:r>
          </a:p>
          <a:p>
            <a:endParaRPr lang="en-US" sz="2800" dirty="0">
              <a:latin typeface="Tw Cen MT" panose="020B0602020104020603" pitchFamily="34" charset="0"/>
            </a:endParaRPr>
          </a:p>
          <a:p>
            <a:endParaRPr lang="en-US" sz="2800" dirty="0">
              <a:latin typeface="Tw Cen MT" panose="020B0602020104020603" pitchFamily="34" charset="0"/>
            </a:endParaRPr>
          </a:p>
          <a:p>
            <a:r>
              <a:rPr lang="en-US" sz="2800" dirty="0">
                <a:latin typeface="Tw Cen MT" panose="020B0602020104020603" pitchFamily="34" charset="0"/>
              </a:rPr>
              <a:t>    So P(A) = P(B) = ½ </a:t>
            </a:r>
          </a:p>
          <a:p>
            <a:r>
              <a:rPr lang="en-US" sz="2800" dirty="0">
                <a:latin typeface="Tw Cen MT" panose="020B0602020104020603" pitchFamily="34" charset="0"/>
              </a:rPr>
              <a:t>    Hence  P(A).P(B) = 1/4</a:t>
            </a:r>
          </a:p>
          <a:p>
            <a:endParaRPr lang="en-IN" dirty="0"/>
          </a:p>
        </p:txBody>
      </p:sp>
      <p:pic>
        <p:nvPicPr>
          <p:cNvPr id="4" name="Picture 3"/>
          <p:cNvPicPr>
            <a:picLocks noChangeAspect="1"/>
          </p:cNvPicPr>
          <p:nvPr/>
        </p:nvPicPr>
        <p:blipFill rotWithShape="1">
          <a:blip r:embed="rId2"/>
          <a:srcRect t="15171"/>
          <a:stretch/>
        </p:blipFill>
        <p:spPr>
          <a:xfrm>
            <a:off x="609600" y="3657600"/>
            <a:ext cx="8153400" cy="990600"/>
          </a:xfrm>
          <a:prstGeom prst="rect">
            <a:avLst/>
          </a:prstGeom>
        </p:spPr>
      </p:pic>
      <p:sp>
        <p:nvSpPr>
          <p:cNvPr id="5" name="TextBox 4">
            <a:extLst>
              <a:ext uri="{FF2B5EF4-FFF2-40B4-BE49-F238E27FC236}">
                <a16:creationId xmlns:a16="http://schemas.microsoft.com/office/drawing/2014/main" id="{DF633DE3-BCB6-4FAB-0CB0-9D0610E89A4D}"/>
              </a:ext>
            </a:extLst>
          </p:cNvPr>
          <p:cNvSpPr txBox="1"/>
          <p:nvPr/>
        </p:nvSpPr>
        <p:spPr>
          <a:xfrm>
            <a:off x="228600" y="533400"/>
            <a:ext cx="2590800" cy="646331"/>
          </a:xfrm>
          <a:prstGeom prst="rect">
            <a:avLst/>
          </a:prstGeom>
          <a:noFill/>
        </p:spPr>
        <p:txBody>
          <a:bodyPr wrap="square" rtlCol="0">
            <a:spAutoFit/>
          </a:bodyPr>
          <a:lstStyle/>
          <a:p>
            <a:r>
              <a:rPr lang="en-US" altLang="en-US" sz="3600" b="1" dirty="0">
                <a:latin typeface="Tw Cen MT" panose="020B0602020104020603" pitchFamily="34" charset="0"/>
                <a:cs typeface="Times New Roman" pitchFamily="18" charset="0"/>
              </a:rPr>
              <a:t>Example: 6</a:t>
            </a:r>
            <a:endParaRPr lang="en-US" sz="3600" b="1" dirty="0">
              <a:latin typeface="Tw Cen MT" panose="020B0602020104020603" pitchFamily="34" charset="0"/>
            </a:endParaRP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80440" y="344880"/>
              <a:ext cx="8324280" cy="6326640"/>
            </p14:xfrm>
          </p:contentPart>
        </mc:Choice>
        <mc:Fallback>
          <p:pic>
            <p:nvPicPr>
              <p:cNvPr id="3" name="Ink 2"/>
              <p:cNvPicPr/>
              <p:nvPr/>
            </p:nvPicPr>
            <p:blipFill>
              <a:blip r:embed="rId4"/>
              <a:stretch>
                <a:fillRect/>
              </a:stretch>
            </p:blipFill>
            <p:spPr>
              <a:xfrm>
                <a:off x="268920" y="332280"/>
                <a:ext cx="8344440" cy="6348960"/>
              </a:xfrm>
              <a:prstGeom prst="rect">
                <a:avLst/>
              </a:prstGeom>
            </p:spPr>
          </p:pic>
        </mc:Fallback>
      </mc:AlternateContent>
    </p:spTree>
    <p:extLst>
      <p:ext uri="{BB962C8B-B14F-4D97-AF65-F5344CB8AC3E}">
        <p14:creationId xmlns:p14="http://schemas.microsoft.com/office/powerpoint/2010/main" val="4278183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885B38-0CE2-315E-AD44-39861D4D0A6C}"/>
                  </a:ext>
                </a:extLst>
              </p:cNvPr>
              <p:cNvSpPr>
                <a:spLocks noGrp="1"/>
              </p:cNvSpPr>
              <p:nvPr>
                <p:ph idx="1"/>
              </p:nvPr>
            </p:nvSpPr>
            <p:spPr/>
            <p:txBody>
              <a:bodyPr>
                <a:noAutofit/>
              </a:bodyPr>
              <a:lstStyle/>
              <a:p>
                <a:pPr marL="0" indent="0"/>
                <a:r>
                  <a:rPr lang="en-US" sz="2800" dirty="0">
                    <a:latin typeface="Tw Cen MT" panose="020B0602020104020603" pitchFamily="34" charset="0"/>
                  </a:rPr>
                  <a:t>Throw a die twice. Let A = {max is 2} and B = {min is 2}. Are A and B independent</a:t>
                </a:r>
                <a:r>
                  <a:rPr lang="en-US" sz="2800" dirty="0">
                    <a:latin typeface="Times New Roman" panose="02020603050405020304" pitchFamily="18" charset="0"/>
                    <a:cs typeface="Times New Roman" panose="02020603050405020304" pitchFamily="18" charset="0"/>
                  </a:rPr>
                  <a:t>?</a:t>
                </a:r>
              </a:p>
              <a:p>
                <a:pPr marL="0" indent="0"/>
                <a:r>
                  <a:rPr lang="en-US" sz="2800" dirty="0">
                    <a:solidFill>
                      <a:srgbClr val="FF0000"/>
                    </a:solidFill>
                    <a:latin typeface="Tw Cen MT" panose="020B0602020104020603" pitchFamily="34" charset="0"/>
                  </a:rPr>
                  <a:t>Solution: </a:t>
                </a:r>
                <a:r>
                  <a:rPr lang="en-US" sz="2800" dirty="0">
                    <a:solidFill>
                      <a:srgbClr val="000000"/>
                    </a:solidFill>
                    <a:latin typeface="Tw Cen MT" panose="020B0602020104020603" pitchFamily="34" charset="0"/>
                  </a:rPr>
                  <a:t>First list out A and B:</a:t>
                </a:r>
              </a:p>
              <a:p>
                <a:pPr marL="0" indent="0"/>
                <a:r>
                  <a:rPr lang="pt-BR" sz="2800" dirty="0">
                    <a:solidFill>
                      <a:srgbClr val="000000"/>
                    </a:solidFill>
                    <a:latin typeface="Tw Cen MT" panose="020B0602020104020603" pitchFamily="34" charset="0"/>
                  </a:rPr>
                  <a:t>  A = {(1, 2), (2, 1), (2, 2)},</a:t>
                </a:r>
              </a:p>
              <a:p>
                <a:pPr marL="0" indent="0"/>
                <a:r>
                  <a:rPr lang="en-US" sz="2800" dirty="0">
                    <a:solidFill>
                      <a:srgbClr val="000000"/>
                    </a:solidFill>
                    <a:latin typeface="Tw Cen MT" panose="020B0602020104020603" pitchFamily="34" charset="0"/>
                  </a:rPr>
                  <a:t>  </a:t>
                </a:r>
                <a:r>
                  <a:rPr lang="pl-PL" sz="2800" dirty="0">
                    <a:solidFill>
                      <a:srgbClr val="000000"/>
                    </a:solidFill>
                    <a:latin typeface="Tw Cen MT" panose="020B0602020104020603" pitchFamily="34" charset="0"/>
                  </a:rPr>
                  <a:t>B = {(2, 2), (2, 3), (2, 4), (2, 5), (2, 6), (3, 2), (4, 2), (5, 2), </a:t>
                </a:r>
                <a:r>
                  <a:rPr lang="en-IN" sz="2800" dirty="0">
                    <a:solidFill>
                      <a:srgbClr val="000000"/>
                    </a:solidFill>
                    <a:latin typeface="Tw Cen MT" panose="020B0602020104020603" pitchFamily="34" charset="0"/>
                  </a:rPr>
                  <a:t>   </a:t>
                </a:r>
              </a:p>
              <a:p>
                <a:pPr marL="0" indent="0"/>
                <a:r>
                  <a:rPr lang="en-IN" sz="2800" dirty="0">
                    <a:solidFill>
                      <a:srgbClr val="000000"/>
                    </a:solidFill>
                    <a:latin typeface="Tw Cen MT" panose="020B0602020104020603" pitchFamily="34" charset="0"/>
                  </a:rPr>
                  <a:t>          </a:t>
                </a:r>
                <a:r>
                  <a:rPr lang="pl-PL" sz="2800" dirty="0">
                    <a:solidFill>
                      <a:srgbClr val="000000"/>
                    </a:solidFill>
                    <a:latin typeface="Tw Cen MT" panose="020B0602020104020603" pitchFamily="34" charset="0"/>
                  </a:rPr>
                  <a:t>(6, 2)}.</a:t>
                </a:r>
                <a:r>
                  <a:rPr lang="en-US" sz="2800" dirty="0">
                    <a:solidFill>
                      <a:srgbClr val="000000"/>
                    </a:solidFill>
                    <a:latin typeface="Tw Cen MT" panose="020B0602020104020603" pitchFamily="34" charset="0"/>
                  </a:rPr>
                  <a:t> </a:t>
                </a:r>
              </a:p>
              <a:p>
                <a:pPr marL="0" indent="0"/>
                <a:r>
                  <a:rPr lang="en-US" sz="2800" dirty="0">
                    <a:solidFill>
                      <a:srgbClr val="000000"/>
                    </a:solidFill>
                    <a:latin typeface="Tw Cen MT" panose="020B0602020104020603" pitchFamily="34" charset="0"/>
                  </a:rPr>
                  <a:t>Therefore, the probabilities are</a:t>
                </a:r>
              </a:p>
              <a:p>
                <a:pPr marL="0" indent="0"/>
                <a:r>
                  <a:rPr lang="en-US" sz="2800" dirty="0">
                    <a:solidFill>
                      <a:srgbClr val="000000"/>
                    </a:solidFill>
                    <a:latin typeface="Tw Cen MT" panose="020B0602020104020603" pitchFamily="34" charset="0"/>
                  </a:rPr>
                  <a:t>        P[A]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3</m:t>
                        </m:r>
                      </m:num>
                      <m:den>
                        <m:r>
                          <a:rPr lang="en-US" sz="2800" i="1">
                            <a:solidFill>
                              <a:srgbClr val="000000"/>
                            </a:solidFill>
                            <a:latin typeface="Cambria Math" panose="02040503050406030204" pitchFamily="18" charset="0"/>
                          </a:rPr>
                          <m:t>36</m:t>
                        </m:r>
                      </m:den>
                    </m:f>
                  </m:oMath>
                </a14:m>
                <a:r>
                  <a:rPr lang="en-US" sz="2800" dirty="0">
                    <a:solidFill>
                      <a:srgbClr val="000000"/>
                    </a:solidFill>
                    <a:latin typeface="Tw Cen MT" panose="020B0602020104020603" pitchFamily="34" charset="0"/>
                  </a:rPr>
                  <a:t>, P[B]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9</m:t>
                        </m:r>
                      </m:num>
                      <m:den>
                        <m:r>
                          <a:rPr lang="en-US" sz="2800" i="1">
                            <a:solidFill>
                              <a:srgbClr val="000000"/>
                            </a:solidFill>
                            <a:latin typeface="Cambria Math" panose="02040503050406030204" pitchFamily="18" charset="0"/>
                          </a:rPr>
                          <m:t>36</m:t>
                        </m:r>
                      </m:den>
                    </m:f>
                  </m:oMath>
                </a14:m>
                <a:r>
                  <a:rPr lang="en-US" sz="2800" dirty="0">
                    <a:solidFill>
                      <a:srgbClr val="000000"/>
                    </a:solidFill>
                    <a:latin typeface="Tw Cen MT" panose="020B0602020104020603" pitchFamily="34" charset="0"/>
                  </a:rPr>
                  <a:t>,   and P[A ∩ B] = P[(2, 2)]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1</m:t>
                        </m:r>
                      </m:num>
                      <m:den>
                        <m:r>
                          <a:rPr lang="en-US" sz="2800" i="1">
                            <a:solidFill>
                              <a:srgbClr val="000000"/>
                            </a:solidFill>
                            <a:latin typeface="Cambria Math" panose="02040503050406030204" pitchFamily="18" charset="0"/>
                          </a:rPr>
                          <m:t>36</m:t>
                        </m:r>
                      </m:den>
                    </m:f>
                  </m:oMath>
                </a14:m>
                <a:r>
                  <a:rPr lang="en-US" sz="2800" dirty="0">
                    <a:solidFill>
                      <a:srgbClr val="000000"/>
                    </a:solidFill>
                    <a:latin typeface="Tw Cen MT" panose="020B0602020104020603" pitchFamily="34" charset="0"/>
                  </a:rPr>
                  <a:t>, </a:t>
                </a:r>
              </a:p>
              <a:p>
                <a:pPr marL="0" indent="0"/>
                <a:r>
                  <a:rPr lang="en-US" sz="2800" dirty="0">
                    <a:solidFill>
                      <a:srgbClr val="000000"/>
                    </a:solidFill>
                    <a:latin typeface="Tw Cen MT" panose="020B0602020104020603" pitchFamily="34" charset="0"/>
                  </a:rPr>
                  <a:t>Clearly, P[A ∩ B]   ≠  P[A]P[B] and so A and B are dependent.</a:t>
                </a:r>
              </a:p>
            </p:txBody>
          </p:sp>
        </mc:Choice>
        <mc:Fallback xmlns="">
          <p:sp>
            <p:nvSpPr>
              <p:cNvPr id="3" name="Content Placeholder 2">
                <a:extLst>
                  <a:ext uri="{FF2B5EF4-FFF2-40B4-BE49-F238E27FC236}">
                    <a16:creationId xmlns:a16="http://schemas.microsoft.com/office/drawing/2014/main" id="{8A885B38-0CE2-315E-AD44-39861D4D0A6C}"/>
                  </a:ext>
                </a:extLst>
              </p:cNvPr>
              <p:cNvSpPr>
                <a:spLocks noGrp="1" noRot="1" noChangeAspect="1" noMove="1" noResize="1" noEditPoints="1" noAdjustHandles="1" noChangeArrowheads="1" noChangeShapeType="1" noTextEdit="1"/>
              </p:cNvSpPr>
              <p:nvPr>
                <p:ph idx="1"/>
              </p:nvPr>
            </p:nvSpPr>
            <p:spPr>
              <a:blipFill>
                <a:blip r:embed="rId2"/>
                <a:stretch>
                  <a:fillRect l="-1655" t="-1489" r="-1793" b="-8561"/>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6A444E10-FC8A-3719-A26F-4B1F951DF568}"/>
              </a:ext>
            </a:extLst>
          </p:cNvPr>
          <p:cNvSpPr txBox="1"/>
          <p:nvPr/>
        </p:nvSpPr>
        <p:spPr>
          <a:xfrm>
            <a:off x="228600" y="533400"/>
            <a:ext cx="2590800" cy="646331"/>
          </a:xfrm>
          <a:prstGeom prst="rect">
            <a:avLst/>
          </a:prstGeom>
          <a:noFill/>
        </p:spPr>
        <p:txBody>
          <a:bodyPr wrap="square" rtlCol="0">
            <a:spAutoFit/>
          </a:bodyPr>
          <a:lstStyle/>
          <a:p>
            <a:r>
              <a:rPr lang="en-US" altLang="en-US" sz="3600" b="1" dirty="0">
                <a:latin typeface="Tw Cen MT" panose="020B0602020104020603" pitchFamily="34" charset="0"/>
                <a:cs typeface="Times New Roman" pitchFamily="18" charset="0"/>
              </a:rPr>
              <a:t>Example: 7</a:t>
            </a:r>
            <a:endParaRPr lang="en-US" sz="3600" b="1" dirty="0">
              <a:latin typeface="Tw Cen MT" panose="020B0602020104020603" pitchFamily="34" charset="0"/>
            </a:endParaRPr>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7680" y="136080"/>
              <a:ext cx="8848800" cy="6629760"/>
            </p14:xfrm>
          </p:contentPart>
        </mc:Choice>
        <mc:Fallback>
          <p:pic>
            <p:nvPicPr>
              <p:cNvPr id="4" name="Ink 3"/>
              <p:cNvPicPr/>
              <p:nvPr/>
            </p:nvPicPr>
            <p:blipFill>
              <a:blip r:embed="rId4"/>
              <a:stretch>
                <a:fillRect/>
              </a:stretch>
            </p:blipFill>
            <p:spPr>
              <a:xfrm>
                <a:off x="57960" y="125280"/>
                <a:ext cx="8862480" cy="6650640"/>
              </a:xfrm>
              <a:prstGeom prst="rect">
                <a:avLst/>
              </a:prstGeom>
            </p:spPr>
          </p:pic>
        </mc:Fallback>
      </mc:AlternateContent>
    </p:spTree>
    <p:extLst>
      <p:ext uri="{BB962C8B-B14F-4D97-AF65-F5344CB8AC3E}">
        <p14:creationId xmlns:p14="http://schemas.microsoft.com/office/powerpoint/2010/main" val="1439077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75282-1EC8-5996-B510-4E6387B5925B}"/>
              </a:ext>
            </a:extLst>
          </p:cNvPr>
          <p:cNvSpPr>
            <a:spLocks noGrp="1"/>
          </p:cNvSpPr>
          <p:nvPr>
            <p:ph idx="1"/>
          </p:nvPr>
        </p:nvSpPr>
        <p:spPr>
          <a:xfrm>
            <a:off x="190500" y="1524000"/>
            <a:ext cx="8763000" cy="4802981"/>
          </a:xfrm>
        </p:spPr>
        <p:txBody>
          <a:bodyPr>
            <a:noAutofit/>
          </a:bodyPr>
          <a:lstStyle/>
          <a:p>
            <a:pPr marL="0" indent="0" algn="just">
              <a:lnSpc>
                <a:spcPct val="150000"/>
              </a:lnSpc>
            </a:pPr>
            <a:r>
              <a:rPr lang="en-US" dirty="0">
                <a:latin typeface="Times New Roman" panose="02020603050405020304" pitchFamily="18" charset="0"/>
                <a:cs typeface="Times New Roman" panose="02020603050405020304" pitchFamily="18" charset="0"/>
              </a:rPr>
              <a:t>The computers of six faculty members in a certain department are to be replaced. Two of the faculty members have selected laptop machines and the other four have chosen desktop machines. Suppose that only two of the setups can be done on a particular day, and the two computers to be set up are randomly selected from the six </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pPr>
            <a:r>
              <a:rPr lang="en-US" sz="1800" dirty="0" smtClean="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implying 15 equally likely outcomes; if the computers are numbered 1, 2, . . . , 6, then one outcome consists of computers 1 and 2, another consists of computers 1 and 3, and so on</a:t>
            </a:r>
            <a:r>
              <a:rPr lang="en-US" sz="1800" i="1" dirty="0" smtClean="0">
                <a:latin typeface="Times New Roman" panose="02020603050405020304" pitchFamily="18" charset="0"/>
                <a:cs typeface="Times New Roman" panose="02020603050405020304" pitchFamily="18" charset="0"/>
              </a:rPr>
              <a:t>).</a:t>
            </a:r>
          </a:p>
          <a:p>
            <a:pPr marL="0" indent="0" algn="just">
              <a:lnSpc>
                <a:spcPct val="150000"/>
              </a:lnSpc>
            </a:pPr>
            <a:r>
              <a:rPr lang="en-US" sz="1800" i="1" dirty="0" smtClean="0">
                <a:latin typeface="Times New Roman" panose="02020603050405020304" pitchFamily="18" charset="0"/>
                <a:cs typeface="Times New Roman" panose="02020603050405020304" pitchFamily="18" charset="0"/>
              </a:rPr>
              <a:t>[(</a:t>
            </a:r>
            <a:r>
              <a:rPr lang="en-US" sz="1800" i="1" dirty="0" smtClean="0">
                <a:solidFill>
                  <a:srgbClr val="FF0000"/>
                </a:solidFill>
                <a:latin typeface="Times New Roman" panose="02020603050405020304" pitchFamily="18" charset="0"/>
                <a:cs typeface="Times New Roman" panose="02020603050405020304" pitchFamily="18" charset="0"/>
              </a:rPr>
              <a:t>1,2</a:t>
            </a:r>
            <a:r>
              <a:rPr lang="en-US" sz="1800" i="1" dirty="0" smtClean="0">
                <a:latin typeface="Times New Roman" panose="02020603050405020304" pitchFamily="18" charset="0"/>
                <a:cs typeface="Times New Roman" panose="02020603050405020304" pitchFamily="18" charset="0"/>
              </a:rPr>
              <a:t>),(</a:t>
            </a:r>
            <a:r>
              <a:rPr lang="en-US" sz="1800" i="1" dirty="0">
                <a:solidFill>
                  <a:srgbClr val="FF0000"/>
                </a:solidFill>
                <a:latin typeface="Times New Roman" panose="02020603050405020304" pitchFamily="18" charset="0"/>
                <a:cs typeface="Times New Roman" panose="02020603050405020304" pitchFamily="18" charset="0"/>
              </a:rPr>
              <a:t>1</a:t>
            </a:r>
            <a:r>
              <a:rPr lang="en-US" sz="1800" i="1" dirty="0">
                <a:latin typeface="Times New Roman" panose="02020603050405020304" pitchFamily="18" charset="0"/>
                <a:cs typeface="Times New Roman" panose="02020603050405020304" pitchFamily="18" charset="0"/>
              </a:rPr>
              <a:t>,3), (</a:t>
            </a:r>
            <a:r>
              <a:rPr lang="en-US" sz="1800" i="1" dirty="0" smtClean="0">
                <a:solidFill>
                  <a:srgbClr val="FF0000"/>
                </a:solidFill>
                <a:latin typeface="Times New Roman" panose="02020603050405020304" pitchFamily="18" charset="0"/>
                <a:cs typeface="Times New Roman" panose="02020603050405020304" pitchFamily="18" charset="0"/>
              </a:rPr>
              <a:t>1</a:t>
            </a:r>
            <a:r>
              <a:rPr lang="en-US" sz="1800" i="1" dirty="0" smtClean="0">
                <a:latin typeface="Times New Roman" panose="02020603050405020304" pitchFamily="18" charset="0"/>
                <a:cs typeface="Times New Roman" panose="02020603050405020304" pitchFamily="18" charset="0"/>
              </a:rPr>
              <a:t>,4),</a:t>
            </a:r>
            <a:r>
              <a:rPr lang="en-US" sz="1800" i="1" dirty="0">
                <a:latin typeface="Times New Roman" panose="02020603050405020304" pitchFamily="18" charset="0"/>
                <a:cs typeface="Times New Roman" panose="02020603050405020304" pitchFamily="18" charset="0"/>
              </a:rPr>
              <a:t> (</a:t>
            </a:r>
            <a:r>
              <a:rPr lang="en-US" sz="1800" i="1" dirty="0" smtClean="0">
                <a:solidFill>
                  <a:srgbClr val="FF0000"/>
                </a:solidFill>
                <a:latin typeface="Times New Roman" panose="02020603050405020304" pitchFamily="18" charset="0"/>
                <a:cs typeface="Times New Roman" panose="02020603050405020304" pitchFamily="18" charset="0"/>
              </a:rPr>
              <a:t>1</a:t>
            </a:r>
            <a:r>
              <a:rPr lang="en-US" sz="1800" i="1" dirty="0" smtClean="0">
                <a:latin typeface="Times New Roman" panose="02020603050405020304" pitchFamily="18" charset="0"/>
                <a:cs typeface="Times New Roman" panose="02020603050405020304" pitchFamily="18" charset="0"/>
              </a:rPr>
              <a:t>,5),</a:t>
            </a:r>
            <a:r>
              <a:rPr lang="en-US" sz="1800" i="1" dirty="0">
                <a:latin typeface="Times New Roman" panose="02020603050405020304" pitchFamily="18" charset="0"/>
                <a:cs typeface="Times New Roman" panose="02020603050405020304" pitchFamily="18" charset="0"/>
              </a:rPr>
              <a:t> (</a:t>
            </a:r>
            <a:r>
              <a:rPr lang="en-US" sz="1800" i="1" dirty="0" smtClean="0">
                <a:solidFill>
                  <a:srgbClr val="FF0000"/>
                </a:solidFill>
                <a:latin typeface="Times New Roman" panose="02020603050405020304" pitchFamily="18" charset="0"/>
                <a:cs typeface="Times New Roman" panose="02020603050405020304" pitchFamily="18" charset="0"/>
              </a:rPr>
              <a:t>1</a:t>
            </a:r>
            <a:r>
              <a:rPr lang="en-US" sz="1800" i="1" dirty="0" smtClean="0">
                <a:latin typeface="Times New Roman" panose="02020603050405020304" pitchFamily="18" charset="0"/>
                <a:cs typeface="Times New Roman" panose="02020603050405020304" pitchFamily="18" charset="0"/>
              </a:rPr>
              <a:t>,6),(</a:t>
            </a:r>
            <a:r>
              <a:rPr lang="en-US" sz="1800" i="1" dirty="0" smtClean="0">
                <a:solidFill>
                  <a:srgbClr val="FF0000"/>
                </a:solidFill>
                <a:latin typeface="Times New Roman" panose="02020603050405020304" pitchFamily="18" charset="0"/>
                <a:cs typeface="Times New Roman" panose="02020603050405020304" pitchFamily="18" charset="0"/>
              </a:rPr>
              <a:t>2</a:t>
            </a:r>
            <a:r>
              <a:rPr lang="en-US" sz="1800" i="1" dirty="0" smtClean="0">
                <a:latin typeface="Times New Roman" panose="02020603050405020304" pitchFamily="18" charset="0"/>
                <a:cs typeface="Times New Roman" panose="02020603050405020304" pitchFamily="18" charset="0"/>
              </a:rPr>
              <a:t>,3),</a:t>
            </a:r>
            <a:r>
              <a:rPr lang="en-US" sz="1800" i="1" dirty="0">
                <a:latin typeface="Times New Roman" panose="02020603050405020304" pitchFamily="18" charset="0"/>
                <a:cs typeface="Times New Roman" panose="02020603050405020304" pitchFamily="18" charset="0"/>
              </a:rPr>
              <a:t> (</a:t>
            </a:r>
            <a:r>
              <a:rPr lang="en-US" sz="1800" i="1" dirty="0" smtClean="0">
                <a:solidFill>
                  <a:srgbClr val="FF0000"/>
                </a:solidFill>
                <a:latin typeface="Times New Roman" panose="02020603050405020304" pitchFamily="18" charset="0"/>
                <a:cs typeface="Times New Roman" panose="02020603050405020304" pitchFamily="18" charset="0"/>
              </a:rPr>
              <a:t>2</a:t>
            </a:r>
            <a:r>
              <a:rPr lang="en-US" sz="1800" i="1" dirty="0" smtClean="0">
                <a:latin typeface="Times New Roman" panose="02020603050405020304" pitchFamily="18" charset="0"/>
                <a:cs typeface="Times New Roman" panose="02020603050405020304" pitchFamily="18" charset="0"/>
              </a:rPr>
              <a:t>,4),</a:t>
            </a:r>
            <a:r>
              <a:rPr lang="en-US" sz="1800" i="1" dirty="0">
                <a:latin typeface="Times New Roman" panose="02020603050405020304" pitchFamily="18" charset="0"/>
                <a:cs typeface="Times New Roman" panose="02020603050405020304" pitchFamily="18" charset="0"/>
              </a:rPr>
              <a:t> (</a:t>
            </a:r>
            <a:r>
              <a:rPr lang="en-US" sz="1800" i="1" dirty="0" smtClean="0">
                <a:solidFill>
                  <a:srgbClr val="FF0000"/>
                </a:solidFill>
                <a:latin typeface="Times New Roman" panose="02020603050405020304" pitchFamily="18" charset="0"/>
                <a:cs typeface="Times New Roman" panose="02020603050405020304" pitchFamily="18" charset="0"/>
              </a:rPr>
              <a:t>2</a:t>
            </a:r>
            <a:r>
              <a:rPr lang="en-US" sz="1800" i="1" dirty="0" smtClean="0">
                <a:latin typeface="Times New Roman" panose="02020603050405020304" pitchFamily="18" charset="0"/>
                <a:cs typeface="Times New Roman" panose="02020603050405020304" pitchFamily="18" charset="0"/>
              </a:rPr>
              <a:t>,5),</a:t>
            </a:r>
            <a:r>
              <a:rPr lang="en-US" sz="1800" i="1" dirty="0">
                <a:latin typeface="Times New Roman" panose="02020603050405020304" pitchFamily="18" charset="0"/>
                <a:cs typeface="Times New Roman" panose="02020603050405020304" pitchFamily="18" charset="0"/>
              </a:rPr>
              <a:t> (</a:t>
            </a:r>
            <a:r>
              <a:rPr lang="en-US" sz="1800" i="1" dirty="0" smtClean="0">
                <a:solidFill>
                  <a:srgbClr val="FF0000"/>
                </a:solidFill>
                <a:latin typeface="Times New Roman" panose="02020603050405020304" pitchFamily="18" charset="0"/>
                <a:cs typeface="Times New Roman" panose="02020603050405020304" pitchFamily="18" charset="0"/>
              </a:rPr>
              <a:t>2</a:t>
            </a:r>
            <a:r>
              <a:rPr lang="en-US" sz="1800" i="1" dirty="0" smtClean="0">
                <a:latin typeface="Times New Roman" panose="02020603050405020304" pitchFamily="18" charset="0"/>
                <a:cs typeface="Times New Roman" panose="02020603050405020304" pitchFamily="18" charset="0"/>
              </a:rPr>
              <a:t>,6),(3,4),</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3,5),</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3,6), (4,5), (4,6), (5,6)]</a:t>
            </a:r>
            <a:endParaRPr lang="en-US" sz="1800" i="1" dirty="0">
              <a:latin typeface="Times New Roman" panose="02020603050405020304" pitchFamily="18" charset="0"/>
              <a:cs typeface="Times New Roman" panose="02020603050405020304" pitchFamily="18" charset="0"/>
            </a:endParaRPr>
          </a:p>
          <a:p>
            <a:pPr marL="0" indent="0"/>
            <a:r>
              <a:rPr lang="en-US" b="1" dirty="0">
                <a:latin typeface="Tw Cen MT" panose="020B0602020104020603" pitchFamily="34" charset="0"/>
              </a:rPr>
              <a:t> </a:t>
            </a:r>
            <a:endParaRPr lang="en-US" dirty="0">
              <a:latin typeface="Times New Roman" panose="02020603050405020304" pitchFamily="18" charset="0"/>
            </a:endParaRPr>
          </a:p>
          <a:p>
            <a:pPr marL="0" indent="0"/>
            <a:r>
              <a:rPr lang="en-US" dirty="0">
                <a:solidFill>
                  <a:srgbClr val="282E3E"/>
                </a:solidFill>
                <a:latin typeface="KaTeX_Main"/>
              </a:rPr>
              <a:t/>
            </a:r>
            <a:br>
              <a:rPr lang="en-US" dirty="0">
                <a:solidFill>
                  <a:srgbClr val="282E3E"/>
                </a:solidFill>
                <a:latin typeface="KaTeX_Main"/>
              </a:rPr>
            </a:br>
            <a:endParaRPr lang="en-US" dirty="0">
              <a:latin typeface="Times New Roman" panose="02020603050405020304" pitchFamily="18" charset="0"/>
            </a:endParaRPr>
          </a:p>
        </p:txBody>
      </p:sp>
      <p:sp>
        <p:nvSpPr>
          <p:cNvPr id="2" name="TextBox 1">
            <a:extLst>
              <a:ext uri="{FF2B5EF4-FFF2-40B4-BE49-F238E27FC236}">
                <a16:creationId xmlns:a16="http://schemas.microsoft.com/office/drawing/2014/main" id="{330624AB-058F-BF3E-A4E1-EFCBADBE2EE6}"/>
              </a:ext>
            </a:extLst>
          </p:cNvPr>
          <p:cNvSpPr txBox="1"/>
          <p:nvPr/>
        </p:nvSpPr>
        <p:spPr>
          <a:xfrm>
            <a:off x="228600" y="533400"/>
            <a:ext cx="2590800" cy="646331"/>
          </a:xfrm>
          <a:prstGeom prst="rect">
            <a:avLst/>
          </a:prstGeom>
          <a:noFill/>
        </p:spPr>
        <p:txBody>
          <a:bodyPr wrap="square" rtlCol="0">
            <a:spAutoFit/>
          </a:bodyPr>
          <a:lstStyle/>
          <a:p>
            <a:r>
              <a:rPr lang="en-US" altLang="en-US" sz="3600" b="1" dirty="0">
                <a:latin typeface="Tw Cen MT" panose="020B0602020104020603" pitchFamily="34" charset="0"/>
                <a:cs typeface="Times New Roman" pitchFamily="18" charset="0"/>
              </a:rPr>
              <a:t>Example: 8</a:t>
            </a:r>
            <a:endParaRPr lang="en-US" sz="3600" b="1" dirty="0">
              <a:latin typeface="Tw Cen MT" panose="020B0602020104020603"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19240" y="27360"/>
              <a:ext cx="7727400" cy="6039720"/>
            </p14:xfrm>
          </p:contentPart>
        </mc:Choice>
        <mc:Fallback>
          <p:pic>
            <p:nvPicPr>
              <p:cNvPr id="4" name="Ink 3"/>
              <p:cNvPicPr/>
              <p:nvPr/>
            </p:nvPicPr>
            <p:blipFill>
              <a:blip r:embed="rId3"/>
              <a:stretch>
                <a:fillRect/>
              </a:stretch>
            </p:blipFill>
            <p:spPr>
              <a:xfrm>
                <a:off x="209520" y="16200"/>
                <a:ext cx="7747560" cy="6058440"/>
              </a:xfrm>
              <a:prstGeom prst="rect">
                <a:avLst/>
              </a:prstGeom>
            </p:spPr>
          </p:pic>
        </mc:Fallback>
      </mc:AlternateContent>
    </p:spTree>
    <p:extLst>
      <p:ext uri="{BB962C8B-B14F-4D97-AF65-F5344CB8AC3E}">
        <p14:creationId xmlns:p14="http://schemas.microsoft.com/office/powerpoint/2010/main" val="7443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7BBA2B4F635C42AB2023D2186BCB65" ma:contentTypeVersion="8" ma:contentTypeDescription="Create a new document." ma:contentTypeScope="" ma:versionID="c49d0ebb66e83f1b4deb90d492027d7b">
  <xsd:schema xmlns:xsd="http://www.w3.org/2001/XMLSchema" xmlns:xs="http://www.w3.org/2001/XMLSchema" xmlns:p="http://schemas.microsoft.com/office/2006/metadata/properties" xmlns:ns2="9d4f2478-bf46-4461-8a08-005b09ccefe5" targetNamespace="http://schemas.microsoft.com/office/2006/metadata/properties" ma:root="true" ma:fieldsID="4fca1849031f91ff8206a2626d81dff4" ns2:_="">
    <xsd:import namespace="9d4f2478-bf46-4461-8a08-005b09ccefe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f2478-bf46-4461-8a08-005b09ccef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417B4D-E8E3-4851-8EC1-0FE13E2E1DE6}"/>
</file>

<file path=customXml/itemProps2.xml><?xml version="1.0" encoding="utf-8"?>
<ds:datastoreItem xmlns:ds="http://schemas.openxmlformats.org/officeDocument/2006/customXml" ds:itemID="{B1D4D10D-4195-48D1-8E9E-150A0EA22693}"/>
</file>

<file path=customXml/itemProps3.xml><?xml version="1.0" encoding="utf-8"?>
<ds:datastoreItem xmlns:ds="http://schemas.openxmlformats.org/officeDocument/2006/customXml" ds:itemID="{3473C4E3-6A20-41FD-8CC8-CF530F5B122A}"/>
</file>

<file path=docProps/app.xml><?xml version="1.0" encoding="utf-8"?>
<Properties xmlns="http://schemas.openxmlformats.org/officeDocument/2006/extended-properties" xmlns:vt="http://schemas.openxmlformats.org/officeDocument/2006/docPropsVTypes">
  <TotalTime>0</TotalTime>
  <Words>2557</Words>
  <Application>Microsoft Office PowerPoint</Application>
  <PresentationFormat>On-screen Show (4:3)</PresentationFormat>
  <Paragraphs>177</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Cambria Math</vt:lpstr>
      <vt:lpstr>hurme_no2-webfont</vt:lpstr>
      <vt:lpstr>KaTeX_Main</vt:lpstr>
      <vt:lpstr>KaTeX_Math</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Contd..</vt:lpstr>
      <vt:lpstr>Contd..</vt:lpstr>
      <vt:lpstr>PowerPoint Presentation</vt:lpstr>
      <vt:lpstr>PowerPoint Presentation</vt:lpstr>
      <vt:lpstr>Practice problems:  </vt:lpstr>
      <vt:lpstr>            </vt:lpstr>
      <vt:lpstr>Practice problems:  </vt:lpstr>
      <vt:lpstr>Practice problems:  </vt:lpstr>
      <vt:lpstr> </vt:lpstr>
      <vt:lpstr>Practice problems:  </vt:lpstr>
      <vt:lpstr>Practice problems:  </vt:lpstr>
      <vt:lpstr>PowerPoint Presentation</vt:lpstr>
      <vt:lpstr>Glossary</vt:lpstr>
      <vt:lpstr>  IMP Note to Self</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46</cp:revision>
  <dcterms:created xsi:type="dcterms:W3CDTF">2014-08-22T12:03:57Z</dcterms:created>
  <dcterms:modified xsi:type="dcterms:W3CDTF">2024-12-08T07:20:22Z</dcterms:modified>
  <cp:contentStatus>Work In Progress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0x010100977BBA2B4F635C42AB2023D2186BCB65</vt:lpwstr>
  </property>
</Properties>
</file>