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2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2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7.xml" ContentType="application/vnd.openxmlformats-officedocument.presentationml.slideLayout+xml"/>
  <Override PartName="/ppt/notesMasters/notesMaster1.xml" ContentType="application/vnd.openxmlformats-officedocument.presentationml.notesMaster+xml"/>
  <Override PartName="/ppt/ink/ink23.xml" ContentType="application/inkml+xml"/>
  <Override PartName="/ppt/ink/ink8.xml" ContentType="application/inkml+xml"/>
  <Override PartName="/ppt/ink/ink7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6.xml" ContentType="application/inkml+xml"/>
  <Override PartName="/ppt/theme/theme4.xml" ContentType="application/vnd.openxmlformats-officedocument.theme+xml"/>
  <Override PartName="/ppt/theme/theme5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5.xml" ContentType="application/inkml+xml"/>
  <Override PartName="/ppt/ink/ink4.xml" ContentType="application/inkml+xml"/>
  <Override PartName="/ppt/ink/ink2.xml" ContentType="application/inkml+xml"/>
  <Override PartName="/ppt/ink/ink3.xml" ContentType="application/inkml+xml"/>
  <Override PartName="/ppt/ink/ink19.xml" ContentType="application/inkml+xml"/>
  <Override PartName="/ppt/ink/ink18.xml" ContentType="application/inkml+xml"/>
  <Override PartName="/ppt/ink/ink20.xml" ContentType="application/inkml+xml"/>
  <Override PartName="/ppt/ink/ink22.xml" ContentType="application/inkml+xml"/>
  <Override PartName="/ppt/ink/ink21.xml" ContentType="application/inkml+xml"/>
  <Override PartName="/ppt/ink/ink14.xml" ContentType="application/inkml+xml"/>
  <Override PartName="/ppt/ink/ink15.xml" ContentType="application/inkml+xml"/>
  <Override PartName="/ppt/ink/ink13.xml" ContentType="application/inkml+xml"/>
  <Override PartName="/ppt/ink/ink12.xml" ContentType="application/inkml+xml"/>
  <Override PartName="/ppt/ink/ink16.xml" ContentType="application/inkml+xml"/>
  <Override PartName="/ppt/ink/ink17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84" r:id="rId2"/>
    <p:sldMasterId id="2147483696" r:id="rId3"/>
  </p:sldMasterIdLst>
  <p:notesMasterIdLst>
    <p:notesMasterId r:id="rId33"/>
  </p:notesMasterIdLst>
  <p:handoutMasterIdLst>
    <p:handoutMasterId r:id="rId34"/>
  </p:handoutMasterIdLst>
  <p:sldIdLst>
    <p:sldId id="1666" r:id="rId4"/>
    <p:sldId id="1667" r:id="rId5"/>
    <p:sldId id="300" r:id="rId6"/>
    <p:sldId id="301" r:id="rId7"/>
    <p:sldId id="1642" r:id="rId8"/>
    <p:sldId id="1676" r:id="rId9"/>
    <p:sldId id="1677" r:id="rId10"/>
    <p:sldId id="1678" r:id="rId11"/>
    <p:sldId id="310" r:id="rId12"/>
    <p:sldId id="311" r:id="rId13"/>
    <p:sldId id="1668" r:id="rId14"/>
    <p:sldId id="312" r:id="rId15"/>
    <p:sldId id="313" r:id="rId16"/>
    <p:sldId id="317" r:id="rId17"/>
    <p:sldId id="318" r:id="rId18"/>
    <p:sldId id="314" r:id="rId19"/>
    <p:sldId id="319" r:id="rId20"/>
    <p:sldId id="320" r:id="rId21"/>
    <p:sldId id="321" r:id="rId22"/>
    <p:sldId id="322" r:id="rId23"/>
    <p:sldId id="315" r:id="rId24"/>
    <p:sldId id="316" r:id="rId25"/>
    <p:sldId id="1669" r:id="rId26"/>
    <p:sldId id="1670" r:id="rId27"/>
    <p:sldId id="1671" r:id="rId28"/>
    <p:sldId id="1672" r:id="rId29"/>
    <p:sldId id="1673" r:id="rId30"/>
    <p:sldId id="493" r:id="rId31"/>
    <p:sldId id="1630" r:id="rId32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223649-5A1E-4E5C-9950-B4514F00FC3B}">
          <p14:sldIdLst>
            <p14:sldId id="1666"/>
            <p14:sldId id="1667"/>
            <p14:sldId id="300"/>
            <p14:sldId id="301"/>
            <p14:sldId id="1642"/>
            <p14:sldId id="1676"/>
            <p14:sldId id="1677"/>
            <p14:sldId id="1678"/>
            <p14:sldId id="310"/>
            <p14:sldId id="311"/>
            <p14:sldId id="1668"/>
            <p14:sldId id="312"/>
            <p14:sldId id="313"/>
            <p14:sldId id="317"/>
            <p14:sldId id="318"/>
            <p14:sldId id="314"/>
            <p14:sldId id="319"/>
            <p14:sldId id="320"/>
            <p14:sldId id="321"/>
            <p14:sldId id="322"/>
            <p14:sldId id="315"/>
            <p14:sldId id="316"/>
            <p14:sldId id="1669"/>
            <p14:sldId id="1670"/>
            <p14:sldId id="1671"/>
            <p14:sldId id="1672"/>
            <p14:sldId id="1673"/>
            <p14:sldId id="493"/>
            <p14:sldId id="16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8E8BDC-A9EF-4B33-A34D-5AD7E8C601B8}" v="77" dt="2023-06-24T06:27:25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9090" autoAdjust="0"/>
  </p:normalViewPr>
  <p:slideViewPr>
    <p:cSldViewPr>
      <p:cViewPr varScale="1">
        <p:scale>
          <a:sx n="70" d="100"/>
          <a:sy n="70" d="100"/>
        </p:scale>
        <p:origin x="121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89" Type="http://schemas.openxmlformats.org/officeDocument/2006/relationships/customXml" Target="../customXml/item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88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8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90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FB1D5-221C-4C9C-BBBC-9726FAA49C7B}" type="datetimeFigureOut">
              <a:rPr lang="en-US" smtClean="0"/>
              <a:pPr/>
              <a:t>29-Dec-24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5B7C5-6057-4F29-8696-65B28EF557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27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2-29T05:15:13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8969 788 826 0,'0'0'38'0,"0"0"-20"0,0 0 33 16,0 0 64-16,0 0-29 16,0 0-17-16,0 0-20 15,12-71-26-15,-12 71-10 16,0 0-12-16,-3 0 3 16,0 0-4-16,-7 1-8 15,-11 13 8-15,-8 7 9 16,-6 3-9-16,-6 1 0 15,4 3 2-15,3-3-2 16,7-3 0-16,7-3 3 16,3-6-3-16,11-3 0 0,4-3-5 15,2-2 2 1,0-1-5-16,11-1 8 0,8-1-6 16,6 0-23-16,-4 3 0 15,-3 0 12-15,-7 3-1 16,-7 7 8-16,-4 3 4 15,0 4 4-15,-22 9-1 16,-10 4 3-16,-8 3 0 16,-3 1 12-16,-5-1-9 15,2-3 2-15,6-3 5 16,14-10-1-16,8-6-5 16,14-4-4-16,4-5-3 15,3 3 3-15,25-5 0 16,18-5 4-16,15 0-4 0,14 0-25 15,6-8-173-15,-4 3-241 16</inkml:trace>
  <inkml:trace contextRef="#ctx0" brushRef="#br0" timeOffset="1866.6188">15213 612 80 0,'0'0'413'0,"0"0"-310"0,0 0-32 16,0 0 26-16,0 0 5 16,0 0-10-16,12-78 32 15,-14 68-59-15,-5 3-24 16,-5 2-3-16,3 0 2 15,-2 4-37-15,-6 1-3 16,-7 1 0-16,-3 15-2 16,0 5-4-16,3 3 2 0,3 3-1 15,8 1 1-15,1 4 0 16,6 1-2-16,5 3 6 16,1 1 0-16,0 4 5 15,0 1-5-15,9 3 0 16,2 1-1-16,-2 5 1 15,-4 2 0-15,-4-2 3 16,-1-3-3-16,0-2 0 16,-3-4-4-16,-9-2 4 15,-2-5 0-15,0-6 1 16,-2-6 2-16,2-7 0 16,-1-7 0-16,5-2 2 15,0-7 4-15,4 0-5 0,6-11-4 16,0-16-131-16,14-10-278 15</inkml:trace>
  <inkml:trace contextRef="#ctx0" brushRef="#br0" timeOffset="2351.428">15631 1025 940 0,'0'0'110'0,"0"0"-82"15,0 0 25-15,-83-17-23 16,58 17-14-16,3 1-4 16,8 13 6-16,3 5-18 15,1 1 0-15,4 3 0 16,6 1 1-16,0-4-1 15,0-5 0-15,3-4 0 16,8-3 0-16,6-6 3 16,3-2-2-16,7 0 1 15,5-12 3-15,-1-10-5 16,-3-4 1-16,-3-3 1 16,-5-3-4-16,-7-2 6 0,-7 2-4 15,-3 2 6 1,-3 5-4-16,0 11 4 0,0 4 25 15,0 5 1-15,0 5-16 16,0 0-10-16,-3 0-6 16,-4 15-1-16,-4 7-7 15,4 7 8-15,0 4 3 16,7 0-3-16,0 0-2 16,0-7 0-16,17 1 2 15,4-8 0-15,7-6-62 16,4-9-107-16,0-4-150 15</inkml:trace>
  <inkml:trace contextRef="#ctx0" brushRef="#br0" timeOffset="2630.1989">15959 1006 814 0,'0'0'50'0,"0"0"-37"16,0 0 29-16,102-50 11 15,-76 47-23-15,-2 3 5 16,-3 0-21-16,-6 0-13 16,-4 14 1-16,-4 4 0 15,-7 2-1-15,0 2 4 16,-18 2 19-16,-10 1 9 16,-4-5 17-16,5-1-6 15,6-8-35-15,12-3-7 0,5-8-2 16,4 0-17-16,12 0-40 15,20-14-67-15,11-10-96 16,5-6-246-16</inkml:trace>
  <inkml:trace contextRef="#ctx0" brushRef="#br0" timeOffset="2785.8226">16317 981 264 0,'0'0'405'15,"0"0"-306"-15,0 0-59 16,0 0 53-16,-82 68 7 15,71-51-31-15,7 2-46 16,4 1-11-16,0-1-3 16,26-2-6-16,21-1-3 0,27-6-104 15,24-10-295 1</inkml:trace>
  <inkml:trace contextRef="#ctx0" brushRef="#br0" timeOffset="6400.8202">8298 769 737 0,'0'0'106'15,"0"0"-68"-15,0 0 22 16,0 0-26-16,0 0 6 16,0 0 6-16,0 0-11 0,0 0-15 15,0 0-18-15,0 0 7 16,0 0-9-16,0 0-2 16,0 0-7-16,-3 4-9 15,-15 8 18-15,-7 8 8 16,-13 0-5-16,-2 1 8 15,0-1 4-15,3-3 4 16,4-3 4-16,8-2-1 16,5-2-10-16,8-6-9 15,6 1-1-15,6-3-4 16,0-1-12-16,0 2-3 16,8 1 16-16,11-2-10 0,3 0 1 15,-2 1 10 1,-8 2-16-16,-3-2 6 0,-6 6 4 15,-3 2-4-15,0 5 7 16,-14 5-8-16,-7 3 11 16,-7 1 9-16,1-3-2 15,2 0 1-15,7-5 14 16,6-6-12-16,6-2-4 16,6-5-6-16,0 0-1 15,0-1-3-15,13 0 4 16,11-2 9-16,9-1-4 15,6 0-5-15,0 3-18 16,-2 2-98-16,0-1-61 16,-4 1-140-16</inkml:trace>
  <inkml:trace contextRef="#ctx0" brushRef="#br0" timeOffset="7985.1082">14924 417 481 0,'0'0'197'15,"0"0"-179"-15,0 0-5 16,0 0-5-16,-101 3 23 16,76 8 15-16,1 3-30 0,5 4 14 15,1 2-14 1,0 4-11-16,5 5 3 0,1 0 0 15,-2 0-2-15,5 0 9 16,-1 0 2-16,3 3-7 16,1 2-4-16,3 3 1 15,0 5-6-15,1 5-1 16,0 3 7-16,-1 3-4 16,-1-2-3-16,-2-1 1 15,-2 0-1-15,-2-5 0 16,-3-3 19-16,-2-1 10 15,-3-1-5-15,0-5 12 16,0 0 3-16,2-4-2 16,2-7-13-16,4-6-6 15,0-5-10-15,1-7 7 0,4-3-8 16,1 0 16-16,0-3-13 16,0 0 5-16,0 0-10 15,-1 0-5-15,5-5-19 16,0-7-142-16,6-8-194 15</inkml:trace>
  <inkml:trace contextRef="#ctx0" brushRef="#br0" timeOffset="8967.0096">17074 1084 697 0,'0'0'28'16,"0"0"-12"-16,0 0 11 16,0 0 17-16,-100-15-17 0,80 15 9 15,0 0 28-15,3 7-28 16,-2 9-17-16,1 8 11 16,1 1-10-16,4 5 1 15,6-2-6-15,6-4-13 16,1-3-2-16,0-6 2 15,14-5-1-15,5-8 3 16,6-2 0-16,8-8 9 16,0-16 8-16,5-6-17 15,-2-5-2-15,-6-2 4 16,-5-2-5-16,-7 0 6 16,-6-2-6-16,-8 7 5 15,-4 0 0-15,0 4-2 16,0 6 17-16,-1 5-14 15,-4 8-6-15,3 8 27 0,2 3-2 16,0 0-26-16,-2 0-5 16,-1 14-15-16,0 12 20 15,0 9 0-15,2 2 5 16,-1 1-5-16,2-2 0 16,0 0-1-16,0-5-34 15,0-9-167-15,8-9-167 16</inkml:trace>
  <inkml:trace contextRef="#ctx0" brushRef="#br0" timeOffset="9416.4695">17373 1064 420 0,'0'0'496'15,"0"0"-366"-15,0 0-59 16,0 0-16-16,0 0-41 15,0 0-12-15,-85 5-1 16,82 14-2-16,3-2-1 16,0-1 0-16,3-3 2 15,14-6 0-15,0-5-2 16,4-2-12-16,0 0 9 16,-2-9 3-16,-1-6-4 15,-6-1 6-15,-7 3 0 16,-1-1 1-16,-4 4 8 0,0 6-8 15,0 1 4-15,0 3 18 16,0 0-23-16,0 0-7 16,-14 20 5-16,-3 8 2 15,-1 5 3-15,0 4-3 16,3-3 0-16,0 2 0 16,4 0 2-16,0-6 0 15,3-7-2-15,4-4 0 16,1-8-3-16,1-4 2 15,2-6 1-15,0-1 0 16,0 0 1-16,14-10-2 16,24-12-4-16,15-10-10 15,11-6-91-15,6-3-162 0</inkml:trace>
  <inkml:trace contextRef="#ctx0" brushRef="#br0" timeOffset="13036.9678">7846 755 592 0,'0'0'145'0,"0"0"-93"15,0 0-23-15,0 0 19 0,0 0 16 16,0 0-12-16,0 0 8 16,0-4-30-16,0 4-12 15,-3 0-7-15,-19 0-1 16,-8 9 4-16,-10 5-14 15,-8 3 3-15,3-1-3 16,5-1 8-16,9-3-7 16,9-2 15-16,9-3-16 15,7-5 0-15,6 0-4 16,0-2 2-16,0 0-2 16,0 0-3-16,13 0 7 15,8 0-1-15,3 0 5 16,-4 0-1-16,-8 0-3 0,-6 1-2 15,-5 9-18-15,-1 4 13 16,-6 3 5-16,-16 6 2 16,-8 2 0-16,-1 0 5 15,-4 0-3-15,4-3 3 16,4 0 1-16,6-7 20 16,6-1-17-16,8-6 10 15,4 0-18-15,3-4-1 16,0 1 0-16,4 3-4 15,13 0 8-15,6 2-3 16,9-2-1-16,1 2 0 16,1 1-20-16,-7-2-161 0,-9-2-222 15</inkml:trace>
  <inkml:trace contextRef="#ctx0" brushRef="#br0" timeOffset="14767.0066">14449 409 673 0,'0'0'87'16,"0"0"-80"-16,0 0 13 15,-87-3 30-15,56 13-19 16,4 5-2-16,5 4-8 16,3 4-8-16,5 5-13 15,5 2 5-15,-1 7-5 16,2 1 1-16,2-2 1 16,2-1-2-16,1-2 0 15,3 1 0-15,0-1 1 16,0 3-1-16,0 0 0 15,1 5-1-15,2 2 3 16,-3 0 2-16,0 1-3 16,-4-3 2-16,-14-1-3 0,-4-3 10 15,-3-1 0-15,0-6 12 16,0-5 15-16,3-7-3 16,1-6-11-16,4-4-5 15,7-4-2-15,3-4-8 16,4 0 1-16,-3 0 2 15,0-8-11-15,1-8-57 16,5-2-139-16,0-3-493 16</inkml:trace>
  <inkml:trace contextRef="#ctx0" brushRef="#br0" timeOffset="15850.9293">18145 1049 706 0,'0'0'94'0,"0"0"-54"16,0 0 13-16,0 0 44 15,0 0-53-15,-83-27-17 16,65 27 1-16,-3 0-14 16,-4 10-10-16,2 9 6 15,-1 3-7-15,3 1 0 16,6 4-6-16,2 1 8 16,6 1-3-16,2-5-2 0,5-4 5 15,0-4-5-15,0-4-2 16,8-7 2-16,4-3 10 15,6-2-8-15,2 0 40 16,2-16 9-16,4-6-30 16,0-3-6-16,-3-3-15 15,0 0 6-15,-8-3 0 16,-1 1-2-16,-4 0-1 16,-4 3-2-16,-2 0 1 15,-1 7 2-15,-2 5 1 16,2 8-2-16,-1 4-3 15,-2 3-3-15,0 0 2 16,0 0-5-16,0 0-12 0,0 12-1 16,0 12 15-16,-5 5 4 15,0 4 5-15,3-2-3 16,2-1-2-16,0-4-3 16,0-1-8-16,12-5-64 15,3-9-120-15,6-8-199 16</inkml:trace>
  <inkml:trace contextRef="#ctx0" brushRef="#br0" timeOffset="16400.6552">18344 1110 747 0,'0'0'104'16,"0"0"-39"-16,0 0-1 0,0 0-29 15,0 0 0-15,0 0-20 16,36 0-8-16,-8 0 4 16,2 0-11-16,-2 0 4 15,-4 0-2-15,-6 0-2 16,-3 5-2-16,-6 3-5 15,-6 3-5-15,-3 3 12 16,0 5 0-16,-20 2 2 16,-5 1 8-16,-5 1-9 15,3-4 3-15,5 0-1 0,6-4-2 16,7 0 0 0,4-6-1-16,5 1-1 0,0-3-1 15,3 1 4-15,24-4 24 16,10 3 37-16,15-6-36 15,9 1-5-15,4-2-20 16,-6 1-2-16,-11-1-226 16,-17 0-777-16</inkml:trace>
  <inkml:trace contextRef="#ctx0" brushRef="#br0" timeOffset="66688.1646">854 2022 106 0,'0'0'309'0,"0"0"-297"15,0 0 22-15,0 0-3 16,0 0 26-16,0 0-44 16,0 0 31-16,0-16-11 15,0 15-23-15,0-1-2 16,0 1-3-16,0 1 4 16,0-1 6-16,0 0 0 15,0 1-8-15,0-2 8 16,0 2-11-16,0-1 1 15,0 1 16-15,0 0-11 16,0-2 10-16,0 2-9 16,0 0 7-16,0 0 0 0,0-2 2 15,-2 2-11-15,-4 0 7 16,2 0-16-16,-4 0 11 16,2 0-11-16,-4 0 3 15,1 0-6-15,-2 2 6 16,1 4-8-16,1-4 7 15,3 2-2-15,0-1 2 16,0-1-2-16,0 0 0 16,2 1 1-16,1-3-1 15,-2 3 0-15,2 2-9 16,-3 4-29-16,-5-4-139 16,-2-2-120-16</inkml:trace>
  <inkml:trace contextRef="#ctx0" brushRef="#br0" timeOffset="74733.9338">2997 3304 509 0,'0'0'147'0,"0"0"-73"16,0 0-32-16,0 0-11 15,0 0-29-15,0 0 5 16,0 0-5-16,12-8-2 16,6 8 10-16,4 0 1 15,9 0-2-15,1 8 1 0,7 1-10 16,5 2 3-16,6 3-1 15,8-2 1-15,2 0-3 16,7 4 1-16,1-3-1 16,-2-3 3-16,1 1-1 15,-3-3-2-15,-6-3-2 16,-1-5 2-16,-5 0 5 16,-6 0-5-16,-3 0-6 15,-5 0-28-15,-11 0-71 16,-2 0-75-16,-16 0-311 15</inkml:trace>
  <inkml:trace contextRef="#ctx0" brushRef="#br0" timeOffset="108250.3971">4271 12958 692 0,'0'0'27'16,"0"0"21"-16,0 0-22 16,0 0 19-16,0 0 13 15,22-82-29-15,-11 68 28 16,0 2-42-16,0 0-6 15,0 1 10-15,2 2-9 16,-3 2-2-16,-1 3-1 0,6 0-6 16,3 1 0-16,6-1 0 15,4-1 2-15,2 4-2 16,-2 0-1-16,1 1 0 16,-4 0 0-16,3 0 2 15,-1 7-2-15,3 2 0 16,0 4 2-16,1 3-2 15,-1 0 0-15,0 0 0 16,1 1 3-16,-3 3-3 16,-2 2-2-16,-2 0 2 15,0 2 0-15,-4 2-1 16,-3-1 1-16,1-1 0 16,-2 2-1-16,1-3 2 15,-4 3-1-15,1-1 0 16,2 3 0-16,-2 0 0 0,0 4 0 15,1-3 4-15,-1 2-10 16,0 0 6-16,-1-1 0 16,3 1 3-16,-2-1-3 15,3-1-3-15,-2 1 1 16,1-2 2-16,-5 1 1 16,-2 3-1-16,0 1 0 15,-3 4 1-15,0 2 0 16,-5 1-2-16,4-3 0 15,-5 2 1-15,0-3-1 16,1 0 3-16,-1-1-2 16,0-1 0-16,0-2-1 0,0 3 1 15,0 0 0-15,0 2-1 16,0 2 0-16,0-1 0 16,0 1 1-16,0 0 0 15,-3-1 1-15,-1 0-2 16,1 0 1-16,1 0 0 15,1-1 0-15,1 1 1 16,0-2-1-16,0 3 0 16,0-3 1-16,0 1-3 15,0-3 2-15,0 1 0 16,-2 1-1-16,-1 0 1 16,0 4 0-16,2 1 0 15,-3 1 1-15,2 0-2 0,-1 3 2 16,0-5-3-16,0 1 2 15,0-2 0-15,0 3 0 16,0-1 0-16,1 0 1 16,1 3-1-16,-1-2 0 15,-3 1 0-15,5-4-1 16,-3-1 1-16,0-1 0 16,-1-1 0-16,0 0 1 15,1 3-1-15,0-3 0 16,3 3 1-16,-3 1-3 15,0-1 1-15,-1 3 1 16,1 0-1-16,3 0 1 0,0 4 0 16,0 5 1-1,0 3-1-15,0 3-2 0,3-3-3 16,4-6 5-16,-1 1-1 16,0-6 2-16,-3 3-1 15,0-3 0-15,-1 3-1 16,-2-2-1-16,1 0 3 15,1 0-2-15,-2-1 1 16,4 0 0-16,-1-2 0 16,1 0 2-16,1 0 1 15,1-3-6-15,-3 1 1 16,2 0 2-16,3-4 5 16,-3-1-5-16,-1-3 1 15,0 0-1-15,-2-3 0 16,-2-2 7-16,0 0-4 0,0-3-3 15,0 0 1-15,0-3 0 16,0-3 1-16,-4081-1-2 16,8160-6 0-16,-4081-3 0 15,-1 0 0-15,0-1 0 16,0-2 0-16,-2-1 2 16,-2 2 1-16,1 0-2 15,-3 0 0-15,-4 1-1 16,-1-1 1-16,-2-1-3 15,1-1 2-15,0 0 0 16,0-1 0-16,-1 1 0 16,-1-1 0-16,-2-2 0 0,1 0-1 15,-5 0-1-15,0 0 2 16,-3-7-6-16,1-3 6 16,1-4-5-16,2 2 5 15,-1 0 2-15,1 0 0 16,1-1-2-16,-4 4 0 15,-1-1 0-15,-2 3 0 16,3 0 0-16,-4 1-1 16,1 0 0-16,1 0 1 15,0-1 0-15,6 0-2 16,-1-3 3-16,2 1-1 16,-2-5 0-16,0 0 0 15,0 0 0-15,-2 2 0 0,1-1 5 16,-1 2-10-16,2-1 10 15,1 0-6-15,-1 2 2 16,1 1 1-16,3 1-2 16,-3 0 0-16,0 0 0 15,3 0 2-15,-3-1-1 16,4-2 0-16,0 0 0 16,1-1-1-16,4 1 1 15,-6-2-1-15,6 3 0 16,-2-3 3-16,3-1-3 15,-3 2 3-15,2-1-2 16,2 0 2-16,-5 0 1 0,3-1 18 16,1-2-4-16,-3-1-5 15,3-1-4-15,-2-3-4 16,2-2-3-16,-2-4 0 16,-2-4 6-16,1-2-1 15,0-7 0-15,0-5 1 16,2-4-8-16,-1-2 0 15,1-4 1-15,0-2-2 16,4-2 1-16,-1-5-1 16,1-3 1-16,1-3 0 15,3-2 0-15,3 4 1 16,-1 0-1-16,2 5 0 16,0 3-3-16,0 2 3 15,0 3 0-15,0 3-2 16,0 1 7-16,2-2-5 0,2-3 0 15,1-3 2-15,-2-2-3 16,0 0 1-16,4 2 0 16,-1 3 0-16,0 1 0 15,0-2 0-15,-1 0-1 16,5 0 1-16,-4 2 0 16,1 3 0-16,0 4 0 15,1-3 0-15,-2 0-3 16,-1-2 3-16,-1 2-2 15,1 1 2-15,-3 1-1 16,4 3 1-16,-1 0 0 16,1 2 0-16,0-2 4 0,0 1-7 15,4-3 3-15,-2-1 0 16,-1 3 2-16,3-2-1 16,-3 4-1-16,3-2 0 15,3 2 2-15,-1 3-5 16,2 3 3-16,-1 4 0 15,1 2 2-15,-1 2-2 16,4 2-1-16,-2-1 0 16,-2 0 1-16,0-3 2 15,-1-2-2-15,-4-4 0 16,0-4-4-16,-3 0 4 16,-2 2 0-16,0 4 0 15,0 2 5-15,3 2-6 0,-1 2 1 16,9 3 0-16,0-2-2 15,5 2 2-15,0 0 0 16,6-1-2-16,-2 1 7 16,3-2-6-16,-1 1 1 15,-4 3 0-15,0 3-2 16,-3 5 3-16,-5 3-1 16,-1 4 0-16,-3 3 2 15,-3 2-5-15,0 2 3 16,0 3-6-16,6 0-62 15,1 0-120-15,2 3-135 16</inkml:trace>
  <inkml:trace contextRef="#ctx0" brushRef="#br0" timeOffset="113550.8158">7024 12803 579 0,'0'0'125'0,"0"0"-125"16,0 0-9-16,0 0 8 15,0 0 1-15,0 0 13 16,0 0 1-16,69 19 3 15,-35-16-14-15,2 2 4 16,4 2-2-16,2-3-2 0,5 2 3 16,0-3-6-16,5-3 1 15,2 2 7-15,1 0-8 16,4 1 0-16,9-2-2 16,0-1 5-16,1 0-2 15,2 0-1-15,-2 0 0 16,3 0 7-16,4 0-6 15,9 0 1-15,3 0-2 16,12 0 3-16,6 3-2 16,4 0 0-16,9 0 0 15,4 4 3-15,2-1-3 16,2 2-1-16,8-2 7 16,4 0-6-16,4-1-1 15,3 1 2-15,-2 1 6 16,-7 0 1-16,-1-1 4 0,-4 0 0 15,-5 1 1-15,3-1-3 16,-1 0-8-16,0 2 0 16,1-1 0-16,0 2 0 15,-11-2 1-15,-7 1-2 16,-9 0-1-16,-6 1-1 16,-2-2 0-16,-8 0 0 15,-5 0-2-15,-5 0 2 16,-5-1 1-16,0 1 0 15,-3-1 0-15,-4 0 1 16,-4 1 2-16,-2-4-4 16,-3 1 1-16,-2-1 0 0,-2-1 0 15,-5 1-1 1,0-1 2-16,-4-2 0 0,-1 0 0 16,-2 1-1-16,3-1-1 15,0 2 0-15,5-2 1 16,3 0 10-16,1 1 6 15,2 1 0-15,-5-2-14 16,-7 0 4-16,-3 0-3 16,-4 0-1-16,4 0-2 15,1 0 6-15,3 0-3 16,5 0-3-16,4 0 1 16,5 0 8-16,4-6-5 15,3 1 1-15,4-3 2 0,-1 0-6 16,-2 1 3-16,0 0-3 15,-4-1-1-15,-6 3 3 16,0 1-3-16,-1 1 2 16,-2 0-1-16,5 1 4 15,1-3 7-15,-1 3-13 16,-2-3 5-16,-5 2 2 16,1 1-4-16,-3-1 2 15,2 1-4-15,0 1 3 16,-4-2-1-16,2 0 0 15,-4-2-1-15,0-1 2 16,2-3-2-16,-4 2 8 0,1-1-10 16,-1-1 1-16,-2 0 1 15,2-1 1-15,-3-2 1 16,-4 1-4-16,0 2 0 16,-1-3 2-16,-2-1-2 15,-1 0 0-15,0 1 0 16,-3-1 0-16,-2 1 0 15,-1 4-1-15,-3-1 1 16,0 1-1-16,-1 0 2 16,2 0 0-16,-1-1-1 15,-4 0-1-15,2 0 1 16,-7-1 0-16,-1 1 3 0,-1-3-1 16,-2 0 1-1,-1-3-2-15,3-2 12 0,-1-7-11 16,2-2 5-16,0-6-5 15,1-5-2-15,-1-1 0 16,3-1 1-16,0 3 0 16,-1 4-1-16,1 1 2 15,-5 5 0-15,3-1-2 16,-2 3 1-16,0-2-2 16,-1-1 1-16,-3-2 0 15,-2-3 3-15,1 1-1 16,-6-5-2-16,0-2 0 15,0-4 2-15,-2-4 3 16,-10-2-5-16,-2-1 0 16,-4-2 0-16,1 2 3 0,-4 6-3 15,-6 2 0-15,-3 7 1 16,-7 3-5-16,-2 4 7 16,-4 0-3-16,-7 3 0 15,-3 0 0-15,-2 0 0 16,-3-1 0-16,-6 1-6 15,-6 2 5-15,-4 0 2 16,-6 1 1-16,-3 4-2 16,-7 2-1-16,-2 4 1 15,-1 1 0-15,1 2 2 16,-1 1-3-16,1 0 1 16,-2-1 0-16,-2 1 1 0,-1 0 0 15,-4-3-1-15,-2-1 0 16,-2 0-3-16,-2-2 3 15,1 2 0-15,-1 2 4 16,5-2-9-16,3 2 8 16,2-1-3-16,0 2 2 15,-2-2-1-15,-1 4-1 16,0-4-1-16,1-1 1 16,-1 3-3-16,1-1 3 15,2 3 0-15,3 0 3 16,2 1-3-16,5 2 0 15,8-1-2-15,1 0 2 16,8 1 0-16,-3-2 4 0,2 2-1 16,2-1-3-16,-1-2 0 15,9 2-7-15,5-4 7 16,1 4 0-16,3-2-4 16,-3-1 5-16,0 2-1 15,-1 0 2-15,-2-1 4 16,-1 2-12-16,3-1 8 15,-3 4-2-15,-4 1 0 16,-4 0 0-16,-6 0 0 16,3 0 0-16,0 0 3 15,3 0-2-15,1 0-1 16,2 0 1-16,-4 0-3 0,0 0 2 16,-2 0 0-1,-6 0-5-15,-4-7 4 16,-8 1-1-16,-2 2 4 0,-5 1 1 15,-7 1-3-15,-1 0 0 16,6 1 0-16,5 1 0 16,4 0 2-16,2 0-2 15,3 0 0-15,3 0 0 16,3 0-3-16,2 0 3 16,-1 5-7-16,-5 2 7 15,0 2 0-15,1-1 2 16,-1 0 0-16,4-1-2 15,5-3 0-15,8-1 0 0,6-3 0 16,7 3 0 0,3 0 4-16,1-1-7 0,-1 1 3 15,-4 3 0-15,-8-1 1 16,5 4-1-16,-5 1-3 16,2-1 2-16,0 4-1 15,5-1 0-15,1 2 2 16,5-1 0-16,5 1-2 15,2-3 4-15,4-2-2 16,1 1 4-16,4 0 1 16,0 1-7-16,6 0 2 15,0 1 0-15,0 1-3 16,1 2 5-16,-1 4-2 16,0-2 0-16,2 6 0 15,1-1-1-15,1 0 1 0,3 1 0 16,-1-2-4-16,1 2 9 15,3-1-5-15,0 1 0 16,3 0-5-16,-4 0 3 16,4 0 4-16,-2 0-2 15,-2-1 3-15,-2 3-3 16,-1-1-3-16,-4 5 3 16,1 2 0-16,1-2 5 15,0 1-5-15,5-4 0 16,5 1-5-16,4-4 4 15,4-1 1-15,3-2 0 16,0 1 2-16,0 2-5 0,10 1 3 16,5 2-1-1,5-1 0-15,2 4-93 0,0-2-74 16,-2-2-137-16</inkml:trace>
  <inkml:trace contextRef="#ctx0" brushRef="#br0" timeOffset="123834.0548">6654 11812 400 0,'0'0'76'0,"0"0"-52"0,0 0 11 16,0 0-3-16,0 0-7 16,0 0-10-16,-19 6 7 15,13-5 6-15,0 2-5 16,-4-2 3-16,-1 4-7 15,2-2-2-15,-6 4-1 16,5-2-7-16,-7 3 1 16,4 1-8-16,-3 0 0 15,2 1 1-15,1-2-1 16,2 1-2-16,3-1 1 0,3 1-1 16,-4 0 0-1,7 2 2-15,-4-2 0 0,0 4-4 16,0-1 4-16,2 4-2 15,-2-2 1-15,2-1-1 16,-4 2 0-16,5-1 2 16,-3 2 4-16,3 1-4 15,-1 1 0-15,2-1-2 16,1 2 13-16,1-2 0 16,0 3 1-16,0 2-2 15,0 0-7-15,0 1 12 16,0 4 15-16,0-1-4 15,0 1-13-15,0 0-6 16,0-3 10-16,0 0-13 16,1-3-2-16,2 2-1 0,3-1 4 15,0-1-6-15,0 2 5 16,2 0 0-16,0-3-2 16,3 2-4-16,1-3 3 15,4-2-3-15,1 0 0 16,4 0 0-16,4-2 3 15,-3-3-3-15,1-1 0 16,-4-5-2-16,2 0 5 16,-3-2-4-16,1-3 1 15,2-1 0-15,1 0-2 0,2 0 2 16,2-2-1 0,-1-5-61-16,-1 2-54 0,-2-3-124 15,-2-1-344-15</inkml:trace>
  <inkml:trace contextRef="#ctx0" brushRef="#br0" timeOffset="138954.7769">17330 13834 134 0,'0'0'27'0,"0"0"-16"15,0 0 22-15,0 0 38 16,0 0-22-16,0 0-30 16,0 0-10-16,0 0 23 15,16 0-8-15,-12-1-7 16,4 0 11-16,2-1-10 0,2 1-3 16,4 1-1-16,3 0 0 15,3 0 3-15,3 0-11 16,2 0-5-16,3 0 6 15,3 0-7-15,2 0-2 16,6 3-3-16,6-3 10 16,6 1-4-16,7-1-1 15,5 1-5-15,5 2 5 16,3 1 0-16,5 4 4 16,-3-2-9-16,-4 3 5 15,-6-1 0-15,-6 0-3 16,-7 0 2-16,-6-1 1 0,-7-2 0 15,-8-3 0 1,-8 0 0-16,-9-2 0 0,-8 0 0 16,-1 0 0-16,-4 0 0 15,-1 0 4-15,0-4-4 16,0 1-5-16,0 2 3 16,-1 0-9-16,-4 0-19 15,1-1-138-15</inkml:trace>
  <inkml:trace contextRef="#ctx0" brushRef="#br0" timeOffset="141934.1209">6723 18216 516 0,'0'0'76'0,"0"0"-76"16,0 0-2-16,0 0 2 16,0 0 0-16,103 14 2 15,-48-13 7-15,15-1 25 16,11 0-21-16,8 0-3 16,2 0-5-16,0-2-4 15,-3 0 4-15,-5 1-3 16,-5 1-2-16,-5 0 1 0,-7 0-1 15,-10 0 0 1,-9 0-2-16,-13 0-4 0,-7 0-9 16,-9 4-55-16,-6 1-68 15,-9 1-146-15</inkml:trace>
  <inkml:trace contextRef="#ctx0" brushRef="#br0" timeOffset="149162.0016">6265 17931 568 0,'0'0'165'0,"0"0"-137"16,0 0 19-16,0 0-13 16,0 0 30-16,0 0-16 15,0 0-36-15,0 0-12 16,0 0 0-16,0 0-4 16,0 0-4-16,3 7 8 15,6 0-2-15,1 3 6 16,-2 0-6-16,4 1 4 15,-2-1-2-15,-2-2 0 16,5 2-2-16,-1-3 2 16,0-1-2-16,0 0-1 15,9-6-80-15,4 0-268 16</inkml:trace>
  <inkml:trace contextRef="#ctx0" brushRef="#br0" timeOffset="157372.8264">9575 8101 785 0,'0'0'93'0,"0"0"-93"15,0 0-14-15,0 0 12 16,0 0 1-16,0 0-6 16,0 0 7-16,0 0 10 0,45 17 7 15,-25-7-4 1,4 0-9-16,0-2-2 0,6 2 17 16,4-3 2-16,5 1 0 15,7 0 16-15,6 0-31 16,5 1 9-16,6-4-9 15,3 1 0-15,9 0 18 16,5-3-6-16,3 0-8 16,7-3 6-16,4 0 1 15,7 0 7-15,0 0-20 16,2 0-3-16,-7 0 0 16,0 0 3-16,-8 0-3 0,-7 0 0 15,-2 7 2 1,-2-4-2-16,-1 3 4 0,-3-1-5 15,-8 0 0-15,-7-3 0 16,-10 1 0-16,-9-1 0 16,-5 0 2-16,-7 1-3 15,-8-3 1-15,-7 3-1 16,-6-3-3-16,-4 0 4 16,-2 0 0-16,0 0 0 15,0 0-1-15,0 0 0 16,0 0 1-16,0 0-24 15,0 0-85-15,0 0-69 16,0 0-346-16</inkml:trace>
  <inkml:trace contextRef="#ctx0" brushRef="#br0" timeOffset="167965.7209">16188 7994 655 0,'0'0'93'16,"0"0"-68"-16,0 0 0 16,0 0 16-16,0 0-2 15,0 0 12-15,0 0 3 16,-6 0-19-16,6 0-7 15,0 0-9-15,0 0-2 0,0 0-16 16,2 0 2-16,16 5 7 16,6 2 13-16,7-1-16 15,3 0 2-15,4-1-8 16,0 0 1-16,0-2 2 16,-1-2-2-16,-4-1 1 15,-8 0-3-15,-6 0 3 16,-8 0 1-16,-6 0-3 15,-1 0-1-15,-2 0 12 16,-2 0 3-16,0 0 6 16,0 0 6-16,0 0-17 15,0 0 1-15,0 0-11 16,0 0-3-16,1 0-5 0,1 0-28 16,3 0-61-1,4 3-91-15,2-3-39 0,2 0-283 16</inkml:trace>
  <inkml:trace contextRef="#ctx0" brushRef="#br0" timeOffset="172634.4717">6914 13243 315 0,'0'0'152'15,"0"0"-112"-15,0 0 5 16,0 0-4-16,0 0 7 16,0 0 48-16,-5-16-56 15,5 14-3-15,-2 2-6 16,2 0-13-16,-1 0-6 0,0-2-9 16,-2 2-1-1,-2 0-2-15,1 0-2 0,-3 0 2 16,-2 0 0-16,4 0 5 15,-4 0-5-15,-1 0 0 16,-2 0 0-16,-2 0-1 16,2 4 2-16,0 3-1 15,-4-2 0-15,4 2-2 16,-4 1 2-16,2 1 1 16,-1 1 0-16,5-3-2 15,-2 3 5-15,0 0-6 16,3-3 2-16,0 0 0 0,2 3 0 15,-2-2 0 1,-2 3 0-16,4-2-1 0,-2 2 6 16,0 1-7-16,3-1 2 15,-3 0 0-15,0 3 0 16,0 0 2-16,-3 3-2 16,2 0 0-16,-1-1 3 15,1 2 2-15,-2 1-3 16,-1 0 0-16,4 4 17 15,1 1-19-15,-1 1 5 16,-1 1 0-16,1 2-3 16,-2-1 3-16,1 0-3 15,-1-1-1-15,-2 1 2 16,3 0-3-16,0-2 0 16,3 1 0-16,-2-2 0 0,2 4 1 15,-1-1-1-15,-2-1 4 16,1 5-4-16,4-1 0 15,-5 1 2-15,0 0-2 16,1-1 0-16,-1-3 0 16,2 2 2-16,-3-1-2 15,2 0 6-15,-4-1-6 16,4 2 0-16,0-1-3 16,-1 1 3-16,1 1 0 15,1 1 0-15,0 1 4 16,0 2-5-16,2 0 1 15,0 0 0-15,1 1 0 0,1-1 1 16,-2 2-1-16,3-2 0 16,-3 5 2-16,1 2-4 15,2 0 2-15,-1-2 0 16,-2 0 2-16,2-5-2 16,-3 2-1-16,3-2 1 15,-2-1 2-15,3 3-2 16,0-2-2-16,0-1 2 15,3 4 1-15,0-2 1 16,0 2-2-16,0 1-2 16,0 0 2-16,0 2 6 15,0-1-6-15,0 1 0 16,0 2 0-16,0-2 0 0,0 4-5 16,0-1 5-1,0 1 5-15,0 3-4 0,0-1-1 16,0 0 0-16,0 2-1 15,0 2 3-15,6 1-2 16,0 0 0-16,1-3 1 16,0-4-1-16,1 1 0 15,1-5 0-15,-1 0-1 16,1 0 3-16,1-1-2 16,-1 2 0-16,-1-3 1 15,2 2-1-15,-2-5 0 16,-1 0-1-16,5-4 1 15,-3-3-1-15,3-1 1 16,1-3 0-16,-1 0 0 0,0-2 3 16,-4-2-3-16,4 1-1 15,-1-3 1-15,0-2 0 16,-2 1 0-16,4-5 0 16,-2 5 0-16,1-4 0 15,1 1 0-15,-1-4-1 16,0 2 0-16,0-3 0 15,-3 0 1-15,5-1-1 16,-1-1 2-16,0-2-1 16,1 0 2-16,3 2-2 15,-2-2 0-15,3-1-2 16,-1 4 4-16,-1-3-1 16,1 0 1-16,2 5-2 0,2-4 0 15,-2 0 0-15,5-1-2 16,1 1 0-16,4-3-4 15,0 0 3-15,3-1-9 16,1-2 0-16,-3 3 11 16,7-3 1-16,-4 0 0 15,0 0 1-15,-2 0-1 16,-1 3-1-16,0-1 1 16,-3 2 1-16,2-1-1 15,-2 2 0-15,3 1-1 16,0 0-3-16,1 1 3 15,2-2-3-15,1 1 4 0,2 2 0 16,-2-3-5-16,-1 2 5 16,-2 1 0-16,2-2-1 15,0-3 0-15,1 5-2 16,2 1 3-16,0-4-4 16,4 2 3-16,2 0 0 15,-2-1 0-15,3 1-2 16,-2 0 3-16,-1 0 0 15,0 2-1-15,5-1 1 16,4 2 0-16,3-1 0 16,5-2-3-16,-2-1 3 15,2 1 0-15,4-2 1 16,0 0 1-16,1 2-1 0,6-1-1 16,-3-2 1-1,0 3 0-15,-6-1-1 0,-1 0 0 16,-1 1 0-16,2-1 0 15,6 0 0-15,-1-1 1 16,2 1 0-16,-1-2 0 16,1-2-1-16,0 3 0 15,4-1 4-15,-2 0-3 16,1 2-1-16,-2-1 1 16,1-1-1-16,0 2 1 15,-1 1-1-15,3-4 0 16,2 3 0-16,-4-3 1 0,1 0-1 15,1-1 1 1,2 0 0-16,1 1-2 0,0 1 1 16,-5-3 0-16,-3 1 4 15,-1 1-4-15,0 2 0 16,4-2 1-16,-1-1-1 16,-1 2 0-16,0-4 1 15,-2 0-1-15,0 0 0 16,1 0 1-16,0 0-1 15,-4 0 1-15,-5 0 0 16,0 0-1-16,-2 0 1 16,-2 0-1-16,4 0 0 15,1 0 6-15,-1 0-5 16,-1 0 0-16,-2 0 0 16,-1 0 6-16,3 0-7 0,1 0 1 15,2 0 1-15,3 0 0 16,0 0-2-16,1 0 1 15,3 0-1-15,1 0 6 16,-2 0-5-16,-2-3-1 16,3 2 4-16,-5-2-1 15,-3 1-1-15,-3 1-2 16,2-3 1-16,0 4 0 16,1-3 0-16,-1 0 1 15,-2-1 0-15,0 1-3 16,-6-1 2-16,2 1 2 15,0 0 1-15,5-1 1 0,0-1-3 16,0 0 0 0,0-1 3-16,-2 0-5 0,-3-1 2 15,1 2 2-15,-4 0-3 16,1-4 8-16,-5 5 0 16,2-4 5-16,-1 3 6 15,0-1-11-15,-2 2 6 16,0-3-9-16,2 1-1 15,3 0-1-15,2-1-2 16,3 3 2-16,0-4-2 16,-1 2 1-16,-2 1-2 15,-5-2-1-15,-4 0 0 16,-3 1 0-16,0-2 0 0,2-3 9 16,3 2-1-1,0 0-6-15,1-1 5 0,2 0-5 16,-2-2-2-16,0-5 2 15,-1 3-1-15,1-1-1 16,-1-2 7-16,-1-2-6 16,0 0-1-16,-2 2 2 15,1-3 3-15,-1 6-4 16,0-6-1-16,-3 3 0 16,-1-4-1-16,-2 4 2 15,-1-2 0-15,-4-1 0 16,-1 3 1-16,0 0 8 0,-1 0 5 15,3 0-13-15,-3-2 9 16,6 0-7-16,1 2 5 16,-2 0-4-16,2 0-2 15,0-3-6-15,0-1 2 16,-2-2 1-16,0-1 4 16,1-4 0-16,-4-1-2 15,2-5-2-15,-2-1 2 16,-4-5 0-16,-2-1 2 15,-4-1 0-15,0 0-3 16,-5 0 2-16,4 0-3 16,-4-3 0-16,2-5 2 15,-2-1-3-15,1-4 1 16,-2 0 0-16,-1 0 0 16,0 0-2-16,0-2 2 0,-2 2 0 15,2-6 0-15,-1 1 0 16,0 2 0-16,1 4 1 15,-1-1-3-15,2 3 4 16,0 0 0-16,-6 1-2 16,0 0 1-16,-5 0-3 15,-1 1 2-15,0-2 0 16,0-2 3-16,-7-1-1 16,1-4-4-16,-2 0 0 15,1 1 2-15,2 4 3 16,1 4-3-16,-1 1 0 15,2 1 0-15,-1 0 2 0,-2 2-2 16,2 2 0-16,-4 0 1 16,1 1-5-16,-4-1 6 15,-2 1-5-15,-1-5 3 16,-2 1-3-16,-2-3 3 16,2 1 0-16,-4-1 1 15,-1 1-2-15,0 1 1 16,-1-3 0-16,-2-2-2 15,0-1 4-15,-1-1-2 16,-2 2 0-16,2 6 7 16,-2 2-8-16,0-1 1 15,-1 2 0-15,1 1-4 16,-3 2 5-16,-1 2-1 0,-5 0 0 16,-3 3 0-1,-1-1-5-15,-4 1 8 0,3 0-5 16,-2-1 2-16,2 1-2 15,-2-3 2-15,-5 5-2 16,-7 1 5-16,-6 2-3 16,-5 4 0-16,-5 4 0 15,-8 3-10-15,-6 6 12 16,-9 3-4-16,-5 1 2 16,-2 3-10-16,-6 2 10 15,2 4-8-15,1 1 7 16,4 0 0-16,6 0-11 15,3 0-67-15,0 4-54 16,1 5-24-16,-1 3-212 0</inkml:trace>
  <inkml:trace contextRef="#ctx0" brushRef="#br0" timeOffset="174051.6388">17589 17869 327 0,'0'0'361'15,"0"0"-269"-15,0 0-81 16,0 0-10-16,119 0 1 16,-69 0 10-16,6 0 44 15,6 0 1-15,7 3-13 16,8 0-16-16,9 2-15 0,10 2-3 16,5-2-10-16,3 5 6 15,-1-3-6-15,-3 3 1 16,-8-1-1-16,-11 1 1 15,-6 0-2-15,-11 1-3 16,-9 0-16-16,-12 3-19 16,-8-4-33-16,-11 0-2 15,-12-3-61-15,-11 0-43 16,-1-5-99-16</inkml:trace>
  <inkml:trace contextRef="#ctx0" brushRef="#br0" timeOffset="174302.245">17631 18032 651 0,'0'0'57'16,"0"0"-31"-16,0 0-20 15,0 0-6-15,125 15 40 16,-43-15 35-16,12 1 6 15,15 3-28-15,10 5-29 16,11 0-16-16,4 2-8 16,2 2-2-16,-3 3-9 15,1 3-15-15,-7 3-28 16,-10-4-61-16,-7-11-272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2-29T05:31:45.5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10610 13037 588 0,'0'0'46'0,"0"0"-10"16,0 0-5-16,0 0 2 15,0 0 35-15,0 0-25 16,0 0-28-16,0 0-3 15,100-14 8-15,-78 14-20 16,-3 0 0-16,0 1 0 16,1 4-2-16,0 0-2 15,-4 1-10-15,-3-5-90 16,-7-1-451-16</inkml:trace>
  <inkml:trace contextRef="#ctx0" brushRef="#br0" timeOffset="1851.2983">9154 13416 657 0,'0'0'124'0,"0"0"-43"0,0 0 14 15,0 0-1-15,0 0 19 16,0 0-52-16,0-17-61 16,0 17-1-16,0 14 1 15,-9 6 3-15,-3 5 1 16,2-2-4-16,2 1 0 15,4 0 6-15,2-2-6 16,2-2-9-16,9-7-28 16,15-10-235-16,9-3-139 15</inkml:trace>
  <inkml:trace contextRef="#ctx0" brushRef="#br0" timeOffset="3042.1914">9448 13401 828 0,'0'0'87'0,"0"0"-36"16,0 0-9-16,0 0 3 16,-82 42 0-16,57-19-13 15,0 0-22-15,6-3 3 16,1-3-11-16,5-2 1 16,3-5-1-16,7-5-2 15,0-2 0-15,1-3-2 16,2 0 2-16,0 0 12 15,0 0-8-15,0 0-4 16,0-5-6-16,0 2-12 0,0 1 10 16,3 2-12-16,6 0 20 15,1 0 4-15,4 0-4 16,2 7 0-16,2 2 2 16,6 1 0-16,1-3-1 15,7-4 2-15,1-3-2 16,1 0 6-16,-4 0-4 15,-3-10-1-15,-7-1 3 16,-6-2-5-16,-1 1 9 16,-7 1-8-16,-4 1 4 15,-2 3-1-15,0 1 1 16,0 2-4-16,-3 3 3 0,-6 1-4 16,-2 0-4-1,1 0 0-15,-1 11 4 0,1 3-2 16,1 0 2-16,4 1-1 15,3-1 0-15,2 1 1 16,0-2 0-16,9-4 0 16,6-2 2-16,5-1-1 15,3-4 5-15,-1-2-4 16,1 0 2-16,-1-3-3 16,-1-7 5-16,-3-1-5 15,-2-1-1-15,-2 1 5 16,-1 2-5-16,-7-1 0 15,-3 7 9-15,-3 1-8 16,0 2 2-16,0 0 3 16,0 0-5-16,0 0-2 0,0 0-7 15,-2 7 8-15,-2 5 0 16,1-1-2-16,1-2 2 16,2 1-1-16,0 1-5 15,0-2 5-15,6-1-2 16,8 0-4-16,8-5 6 15,3-3-21-15,1 0-16 16,1 0-25-16,-5-8 14 16,-1-9-9-16,-2 2 55 15,-5-2 3-15,1 1 4 16,-6-3 0-16,-2 0 20 16,-2 1 7-16,-2 1 16 0,0 1-10 15,1-1-1-15,-1 1-21 16,-2 4 3-16,-1 1-17 15,0 8 10-15,0 1 4 16,0 2-9-16,0 0-1 16,0 0-5-16,0 0-17 15,0 16 15-15,0 6 0 16,-3 3 2-16,-2 1 4 16,2-1-4-16,3-2-1 15,-3 2-1-15,0-4 2 16,1-3-1-16,-1-2 4 15,2-6-3-15,-1-5 0 16,2-3 7-16,-1-2-6 0,1 0 8 16,0-10 41-16,0-13-18 15,0-4-24-15,0-2-7 16,7-2 2-16,-1-3-3 16,6 2 1-16,-3 3-4 15,2 4 3-15,2 6-5 16,-1 7-10-16,-2 5 8 15,2 3 3-15,-1 4 0 16,-3 0-5-16,1 3 8 16,-4 12-8-16,-3 3 7 15,-2 3-2-15,0 1 4 16,-5 0 0-16,-13 1-6 16,5-2 6-16,-4-1 0 15,4-2-61-15,4-3-174 16,0-4-210-16</inkml:trace>
  <inkml:trace contextRef="#ctx0" brushRef="#br0" timeOffset="3489.0316">10009 13626 718 0,'0'0'107'0,"0"0"-68"16,0 0 105-16,0 0 11 15,0 0-63-15,0 0-51 16,71-14-10-16,-41 2-21 15,-3-1-8-15,0 2 6 0,-5 1-8 16,-4 5 0 0,-9 0 3-16,-4 0 1 0,-5 5-1 15,0-2-3-15,0 2-7 16,0 0 6-16,0 0 0 16,-3 0-8-16,-8 0 6 15,-1 5 5-15,6 2-4 16,0 0 1-16,3-4 0 15,3 2-2-15,0-1 2 16,0-2-10-16,0-1 10 16,9-1 0-16,12 0 1 15,2 0 0-15,-1 0-12 16,-1-7-4-16,-5-1-35 0,-2 4 30 16,-8 1 14-1,-3 3-7-15,0 0 9 16,-2 0-1-16,3 0-5 0,1 5 11 15,-1 4 4-15,2-2-4 16,5-2 0-16,11-2-1 16,7-3-72-16,5 0-417 15</inkml:trace>
  <inkml:trace contextRef="#ctx0" brushRef="#br0" timeOffset="3934.8719">10740 13450 700 0,'0'0'153'15,"0"0"-153"-15,0 0 9 16,0 0-9-16,0 0 54 16,0 0-8-16,19 58 6 15,-27-38 14-15,-9-2-31 16,-5 0 19-16,8-4-21 16,-2-5-14-16,2-1-14 15,8-5-2-15,6-1-6 16,0-2-3-16,9-4-246 15,18-13-573-15</inkml:trace>
  <inkml:trace contextRef="#ctx0" brushRef="#br0" timeOffset="4139.9437">10896 13491 938 0,'0'0'96'16,"0"0"-28"-16,0 0 29 15,0 0-54-15,0 0-22 16,0 0-12-16,0 21-6 16,0-5 2-16,0 0-5 15,0 1 1-15,9 0-4 16,9-3-7-16,4-6-180 16,5-5-222-16</inkml:trace>
  <inkml:trace contextRef="#ctx0" brushRef="#br0" timeOffset="4756.054">11196 13566 879 0,'0'0'52'0,"0"0"-20"16,0 0 61-16,0 0-27 15,0 0-41-15,0 0-25 16,-52 35-7-16,52-27 3 15,0 0 4-15,4-2 4 16,8-5 3-16,2-1-7 0,2 0 9 16,-1-1-4-16,-6-13 4 15,1 1-9-15,-3-4-18 16,-6 3-20-16,-1 3 4 16,0 2 33-16,0 5-10 15,0 0 19-15,0 4-16 16,-8 0 8-16,1 2-2 15,1 7-4-15,4-1 2 16,2 0 2-16,0-4-4 16,0 1 6-16,8-3-2 15,7-2-1-15,3 0 2 16,1 0 1-16,1-11 1 16,-1-4 2-16,-4 0 2 15,0 3 14-15,-5-2-16 16,-3 6 35-16,-2 4 21 0,-4 1-8 15,-1 1 2-15,0 2-22 16,0 0-31-16,0 0-6 16,0 5 0-16,0 7-10 15,0 5 16-15,-6 0 0 16,-1 2 3-16,0-2-3 16,-1-2 2-16,2-3-2 15,2-5 1-15,1-2-1 16,3-5 0-16,0 0 1 15,0 0-1-15,19 0 0 16,11-8 0-16,6-8 5 16,3 1-5-16,-2-1-9 0,-6 2-21 15,-8 3-104-15,-7 3-198 16</inkml:trace>
  <inkml:trace contextRef="#ctx0" brushRef="#br0" timeOffset="6773.2258">9648 13900 741 0,'0'0'77'16,"0"0"-16"-16,0 0 27 15,-80-3 7-15,54 14-24 16,1 5-28-16,-1 4-10 0,4 6-16 15,5 2 3-15,6-1-5 16,6-2-6-16,5-2 1 16,0-5-9-16,16-2 7 15,8-5-3-15,4-6-4 16,5-5-1-16,-2 0 7 16,-1 0-5-16,-10-1-2 15,-5-1 3-15,-11-1-3 16,-3 3 0-16,-1 0 3 15,0 0-7-15,0 0 1 16,-8 3 2-16,-7 6-2 16,1 2 6-16,3 0-2 0,3 1-1 15,4-2 0-15,2 0-4 16,2-3 3-16,0 0 1 16,5 0-3-16,14-2 7 15,1-2-4-15,0-3 0 16,-2 0 1-16,-3 0 4 15,-6-3-5-15,-2-6 0 16,-5 1-6-16,-2-2 6 16,0-4-2-16,0 3-8 15,-13 0-9-15,-1 2 11 16,1 1-2-16,0 4 4 16,3 4 5-16,2 0-6 0,0 0 7 15,2 0-2-15,1 2-2 16,2 8 2-1,3-2 0-15,0 1 1 0,0 0 1 16,0 1-10-16,2-3 10 16,9-2-2-16,6 0-12 15,1-5 12-15,4 0 1 16,4 0-6-16,-1-6-9 16,4-5 16-16,-5-2-1 15,1 3-2-15,-6 3 6 16,-7 3-3-16,-3 4 0 15,-4 0-2-15,-4 0 1 16,-1 4-1-16,0 7 2 0,0 3 0 16,0 1 3-16,-9-1 2 15,3-2-5-15,2-5 0 16,2-2-1-16,2-4 0 16,0-1-1-16,9 0-13 15,12-10 13-15,3-7-29 16,-4 1-37-16,-1 0 30 15,-1-1 30-15,-5 1 3 16,0 1 5-16,-5 1-2 16,-2 3 3-16,-5 0-1 15,-1 1 1-15,0 3 2 16,0 1 2-16,0 4-3 16,0 2 8-16,0 0-10 0,0 0-8 15,0 5 8 1,0 10-1-16,2 4-1 0,1 1 2 15,-1 1 0-15,-2 1 2 16,0-2-2-16,0-3-3 16,0-3 3-16,0-6 0 15,0-2 2-15,0-3-2 16,1-3-4-16,6 0 0 16,2-8 2-16,6-7-6 15,2-2 6-15,3-1-23 16,-3-2-2-16,5 0 25 15,-1 1-5-15,-3 1 7 0,1 0 0 16,-2 3 2 0,-1-1 15-16,-1 2 4 0,-1-1 2 15,-3 2 7-15,-1-3 11 16,1 1-4-16,-5-1 9 16,-1 3-27-16,-5 0 2 15,3 4-1-15,-3 5 2 16,0 3 14-16,0 1-23 15,0 0-10-15,0 0-6 16,0 0-3-16,0 14 5 16,-3 4 1-16,-5 3 0 15,4-1 0-15,2 4 4 16,2-2-4-16,0 1 0 16,6-5-4-16,8 0 4 15,4-6 1-15,2-6 2 16,3-4-6-16,4-2 0 0,0 0 3 15,-3-2-1-15,-5-7 3 16,-6 2-2-16,-5 2 9 16,-5-2-8-16,-2 4 8 15,-1 3-9-15,0 0 0 16,0 0 0-16,-7 0-1 16,-4 0-1-16,0 3 1 15,3 5 1-15,1 1-1 16,1 0 1-16,4 1 0 15,2 0 0-15,0-1-5 16,0 0 2-16,0-2 3 0,8-3 0 16,1-1-2-1,4-3 3-15,-1 0-2 0,3-1-12 16,-5-9-65-16,-1-4-9 16,-4 2-19-16,-4-3 7 15,-1 1 2-15,0 2 6 16,-4 4 80-16,-4 4 11 15,0 4 51-15,3 0-1 16,-1 0 25-16,3 0-4 16,3 0 1-16,0 3-43 15,0 6-8-15,7 1-2 16,14-1 11-16,12 2-18 0,9-2-12 16,4-7-247-16</inkml:trace>
  <inkml:trace contextRef="#ctx0" brushRef="#br0" timeOffset="13181.9101">18229 13116 665 0,'0'0'35'16,"0"0"-9"-16,0 0 35 15,0 0-13-15,0 0 53 16,0 0-19-16,0 0-16 16,-9-23-56-16,9 23-8 15,0 0-2-15,0 13 0 16,0 4-8-16,2 3 16 16,3 2-8-16,1 2 0 0,4-1 1 15,1-1-10-15,3-2 9 16,2-6-131-16,-5-8-220 15</inkml:trace>
  <inkml:trace contextRef="#ctx0" brushRef="#br0" timeOffset="13461.2182">18149 13210 124 0,'0'0'354'0,"0"0"-347"0,0 0 13 16,0 0 35-16,0 0 13 15,0 0 11-15,16 64-18 16,-3-60-10-16,8-4-19 16,2 0 5-16,5 0 8 15,0-12-24-15,-1-3-13 16,2 0-7-16,-4-2-1 15,0 2-1-15,-6 0-33 16,-4 2-157-16,-4 5-343 16</inkml:trace>
  <inkml:trace contextRef="#ctx0" brushRef="#br0" timeOffset="14285.1975">18062 13620 597 0,'0'0'132'0,"0"0"-27"0,0 0-26 16,0 0 23-16,0 0-33 16,0 0-48-16,3-13-19 15,-3 24-2-15,-3 9 2 16,0 5 2-16,3-1 0 15,0 0-3-15,3-5-1 16,10-2 0-16,2-5 3 16,2-7 2-16,0-5-2 15,-3 0 0-15,-1 0 2 16,2-10-5-16,-7-4 0 0,-2-2-1 16,-6 2-84-1,0 1-47-15,-5 3-200 0</inkml:trace>
  <inkml:trace contextRef="#ctx0" brushRef="#br0" timeOffset="14463.0672">18062 13620 771 0</inkml:trace>
  <inkml:trace contextRef="#ctx0" brushRef="#br0" timeOffset="14593.162">18062 13620 771 0,'-32'-40'47'0,"32"40"-15"0,0 0-22 0,0 0-10 0,0 16 9 0,0 11 61 16,-4 5-22-16,0 3 2 15,-1 1-14-15,4-3-11 16,1-1-17-16,0-6-1 15,0-4-7-15,0-5 0 16,7-5-1-16,8-9-145 16,0-3-162-16</inkml:trace>
  <inkml:trace contextRef="#ctx0" brushRef="#br0" timeOffset="15756.2021">18295 13568 794 0,'0'0'74'0,"0"0"-68"16,0 0 12-16,0 0 21 15,-96 83-6-15,68-54-3 16,4-3-19-16,4-3-3 16,6-8-8-16,5-4 0 15,5-5 0-15,3-3 0 16,1-3-4-16,0 0 1 15,0 0-8-15,12 0 3 16,6-2-1-16,0-1 5 0,1 1 4 16,-4 2 0-16,2 0 1 15,-2 0-2-15,2 2 4 16,3 7-1-16,1-1 0 16,4-1-1-16,5-1 8 15,3-4-6-15,0-2-1 16,-1 0 7-16,-6 0-6 15,-6 0 3-15,-4-5-6 16,-6-1 3-16,-4 0 4 16,-3 1-6-16,-3 4 2 15,0-1 33-15,0 2 2 16,-9 0-29-16,-10 0-9 0,-4 6-4 16,4 5 1-16,2 2 4 15,5-1-1-15,5 0 1 16,0 1-1-16,7 0 0 15,0 0 5-15,0 2 0 16,20-4 8-16,4-2-7 16,3-6 3-16,3-3 5 15,3 0-7-15,-1 0-4 16,0-6 12-16,-5-9 1 16,-6 0-4-16,-4 0-3 15,-3 1 1-15,-4 2-7 16,-6 2 1-16,-4 3 7 15,0 4 5-15,0 2 9 16,0 1-18-16,0 0-7 0,0 0-12 16,0 1 3-16,-5 11 9 15,-4 1 0-15,3-1-2 16,3 1 1-16,3-2-3 16,0-1 4-16,0-1-3 15,9-3 2-15,9-4-1 16,3-2 2-16,0 0 2 15,3-5 0-15,1-9 7 16,-1-1-7-16,-5-3 0 16,1-2-1-16,-3 0 1 15,-3-2 2-15,-3-2-2 16,-3 1 3-16,-2 3-5 16,-3 3 3-16,0 6-3 0,-2 4 11 15,-1 5-6-15,0 2-1 16,0 0-4-16,0 0-6 15,0 0-2-15,0 14-4 16,-5 8 5-16,-4 2 5 16,-3 1 4-16,4 0 0 15,1-2-2-15,2-4-3 16,1-2 3-16,1-9 0 16,2-1 4-16,1-5-10 15,0-2 12-15,0 0-4 16,0-2 15-16,0-13-17 15,4-9 4-15,8-6-8 16,0-5 9-16,3-5-10 0,0-2 12 16,1 0-10-1,5 8 3-15,-3 6-11 0,0 9 9 16,-5 8-12-16,-5 6-3 16,0 4 2-16,-3 1 3 15,-1 0 6-15,3 6-9 16,-4 11 9-16,0 5 2 15,-3 1 3-15,0 4 1 16,0 0-4-16,-3-4 6 16,-5 0-2-16,0-5 2 15,0-5-2-15,0-2-14 16,4-3-153-16,2-4-109 0</inkml:trace>
  <inkml:trace contextRef="#ctx0" brushRef="#br0" timeOffset="16473.566">19088 13830 727 0,'0'0'162'0,"0"0"-99"16,0 0 10-16,0 0 48 16,0 0-78-16,0 0-17 15,0 0-13-15,76-17-9 16,-58 9 2-16,-2-1-6 15,-3-2 0-15,-2 2 0 0,-3-5 1 16,-4 2 6 0,-1-1-7-16,-1-1 4 0,-2 2-8 15,0 5-1-15,0 4 3 16,0 3 0-16,0 0-3 16,0 0-1-16,-6 0-4 15,0 9 0-15,0 5 10 16,-1 2 0-16,4-2-7 15,3 0 7-15,0-2 0 16,0-1-1-16,0-2 0 16,10-4-4-16,3-5 4 15,8 0 2-15,3 0-1 16,0-6 2-16,3-7 0 16,-1 3-1-16,-2 0-1 0,-4 3-5 15,-5 2 3-15,-8 1 1 16,-3 4-2-16,-4 0 2 15,0 0-18-15,0 2 7 16,0 10 7-16,0 3 5 16,-5-3 0-16,2 2 0 15,1-6 2-15,2 1-4 16,0-4 4-16,8-2-1 16,8-1 1-16,6-2-2 15,-1 0 7-15,5 0-7 16,-3-7-12-16,-2 1-12 15,-4-1-15-15,-5 0 31 16,-7 4 8-16,-3 3 0 0,-2 0 4 16,0 0-4-16,0 0-15 15,-2 3 7-15,-11 11 8 16,1 1 3-16,2-2-1 16,1-4 0-16,5-1 0 15,1-4-2-15,3-3 1 16,0 1 3-16,4-2-3 15,17 0 13-15,5 0-6 16,7-8-8-16,2-5-165 16,1-3-467-16</inkml:trace>
  <inkml:trace contextRef="#ctx0" brushRef="#br0" timeOffset="17156.2809">20299 13726 816 0,'0'0'116'15,"0"0"-67"-15,0 0 16 16,0 0-35-16,0 0-24 16,0 0-3-16,-26 21 1 15,12-3 21-15,5 2-10 0,3-2-11 16,6-4 1 0,0-2-5-16,0-7 0 0,13-2 7 15,4-3-6-15,5 0 5 16,-1-5 0-16,-1-10-6 15,-1 0 8-15,-3 1-8 16,-5 5 7-16,-4-1-7 16,-4 7 2-16,-1 2-2 15,-2 1 0-15,0 0 0 16,0 6-1-16,-8 14-1 16,-7 4 2-16,-1 3 0 15,2 3 3-15,1-5-3 16,3 0-1-16,-2-6 1 15,4-2 3-15,1-10-3 16,5-1-2-16,2-6 2 16,0 0 6-16,3 0 5 0,18-13 35 15,7-7-41-15,5-4-3 16,2 1-4-16,3-2-10 16,3 0-25-16,0 4-165 15,-3 3-336-15</inkml:trace>
  <inkml:trace contextRef="#ctx0" brushRef="#br0" timeOffset="17856.4217">20908 13836 882 0,'0'0'68'16,"0"0"-25"-16,0 0-17 16,0 0 13-16,-88-11 7 15,65 23 5-15,4 2-25 16,1 1-8-16,8-1-7 16,5-2-6-16,5-2-5 15,0-3 4-15,8-4-3 16,14-3 11-16,3 0 3 15,2 0-14-15,-4-10 3 0,-4-3 2 16,-7-1-2 0,-3 2-4-16,-5-1-6 0,-4 0 5 15,0 3-14-15,0 2 6 16,0 4 8-16,-2 2 0 16,1 2 0-16,-2 0-8 15,-1 0 7-15,1 0 1 16,0 7 0-16,3 2-10 15,0-1 5-15,0 2-4 16,16-3-2-16,5-3 8 16,5-3-40-16,-1-1-11 15,0 0 7-15,-1 0 16 16,-3-9 20-16,-2-2 12 16,-2-3 1-16,-6 2 25 0,0 1 31 15,-2 5-4-15,-4 1-28 16,-4 3 0-16,-1 2 16 15,0 0-37-15,0 0-4 16,3 4-13-16,-3 13 11 16,0 5 2-16,0 0 2 15,0-1 0-15,-1-1 2 16,-9-1-4-16,0-6 2 16,1-2 0-16,5-5 0 15,1-3-2-15,3-3 4 16,0 0-1-16,0 0 8 15,13 0-10-15,12 0 6 16,8-9-7-16,3-2-28 16,-3 0-162-16,-6 0-276 15</inkml:trace>
  <inkml:trace contextRef="#ctx0" brushRef="#br0" timeOffset="19505.9786">21794 13609 794 0,'0'0'145'16,"0"0"-102"-16,0 0 39 0,0 0-52 15,0 0 10-15,0 0 2 16,-88-2-8-16,70 21-3 16,2 5-12-16,4 2-15 15,4 4 0-15,8-3-3 16,0 1 1-16,5-3 6 15,14-3-7-15,0-5-2 16,5-5 2-16,1-3-3 16,2-6 2-16,-4-2-1 15,-4-1 2-15,-7 0-1 16,-6 0 3-16,-6 0-3 16,0 0 0-16,0 0-4 0,0 2 2 15,0 2-6-15,-10 1 8 16,-2 3 6-16,1-1-5 15,1 3-1-15,5-1 0 16,2 0 0-16,3-2-1 16,0-1-5-16,0 2 6 15,14-4 6-15,7-2-5 16,7-2 5-16,0 0-3 16,-1 0-6-16,-6-5 9 15,-4-7 2-15,-8 2-6 16,-2-3 4-16,-4 0-6 15,-2 1 3-15,-1 2-2 16,0 5 2-16,0 0-3 0,0 3-4 16,0 2-5-1,-7 0 5-15,-3 0-4 0,-1 11 1 16,-1 2-2-16,5 2-4 16,-1-2 5-16,3 0-1 15,4 2-4-15,1-5 13 16,0 2-18-16,0-3 5 15,6 0-9-15,8-3 0 16,2-4 7-16,2-2 5 16,1 0-2-16,4 0 12 15,0-2-7-15,-1-6 6 16,-3 4 1-16,-1-1 0 0,-8 3 7 16,-2 1-5-1,-5 1 0-15,-3 0-2 0,0 0-10 16,0 3 9-16,0 6 1 15,0 0 1-15,-5 1 7 16,-4 0-5-16,2-4 2 16,-1-2 0-16,5-4-5 15,3 0 2-15,0 0 5 16,0 0-7-16,4-6-40 16,15-7-82-16,1 1 32 15,0 0 60-15,1 0-2 16,-4 2 32-16,-1-1 0 15,-2 0 15-15,-2-3 55 16,-1 3-37-16,-1 0 31 16,-2-1 29-16,-2 2-67 0,-3 3-20 15,-3-1 5-15,0 3-1 16,0 1-10-16,0 2-1 16,0 1-1-16,0 1-3 15,-3 0-1-15,-5 0-5 16,2 12 11-16,-1 3-10 15,3 4 9-15,-1 3 1 16,0 2 0-16,1-2-1 16,-1-3 0-16,2 0 0 15,2-6-1-15,-2-6-3 16,3 0 3-16,0-7-26 16,0 0 6-16,0 0 21 0,10-4-3 15,4-6 4-15,0-2 9 16,0 0-9-16,3 0 8 15,-1 1-5-15,-2-2 2 16,2 3 51-16,-2-5-48 16,0 2 12-16,1 2 10 15,-4-2-22-15,2 2 7 16,0 1-10-16,0-2-5 16,1 2 13-16,0 0-9 15,-1-1 0-15,1-1 22 16,0-1-25-16,1-1 3 15,2-1-2-15,1-4 0 16,-2 0 2-16,0-1-4 0,2 0 3 16,-6 2 3-1,-1 3-6-15,-4 7 0 0,-5 4 27 16,-2 4 1-16,0 0-28 16,0 0-11-16,0 0 4 15,-2 9-4-15,-12 8 1 16,-3 5 10-16,0 0-1 15,6 0 2-15,3-4-3 16,2-2 1-16,6-2 1 16,0-3 0-16,0 0-10 15,9-2-63-15,2-3-167 16,-1-6-195-16</inkml:trace>
  <inkml:trace contextRef="#ctx0" brushRef="#br0" timeOffset="19663.0816">22516 13706 862 0,'0'0'156'0,"0"0"-44"15,0 0-23-15,0 0-28 16,0 0-21-16,0 0-40 16,34-19-18-16,-2 19-22 15,-1 0-231-15,-6 9-432 16</inkml:trace>
  <inkml:trace contextRef="#ctx0" brushRef="#br0" timeOffset="20322.27">22729 13825 611 0,'0'0'260'16,"0"0"-212"-16,0 0 60 16,0 0-34-16,0 0-19 15,0 0-28-15,-67-13-1 16,56 21-15-16,-2 4-4 16,4-2-5-16,3 2 2 0,2-2-4 15,4-3 2-15,0 2 0 16,0-6-1-16,7 0 0 15,7-3 0-15,3 0-1 16,2 0-8-16,0-3-15 16,0-9-4-16,-4-3-11 15,-2 1 0-15,-6 1 5 16,-2 1 5-16,-5 3 23 16,0 6 10-16,0 1 5 15,0 2-10-15,-1 0-5 16,-10 0 3-16,0 5-2 15,2 6 3-15,2 2-1 16,6-6 0-16,1 5-2 0,0-4 3 16,14-1 1-1,5-2 6-15,3-4-6 0,2-1 0 16,0 0 15-16,3 0 13 16,3-13 15-16,1-2-11 15,0-2 6-15,1-5-31 16,-2 0 11-16,-4-2-4 15,0-5-2-15,-8 3 13 16,-5 9-7-16,-9 6 31 16,-4 7 15-16,0 4-18 15,0 0-44-15,0 0-2 16,-1 0 0-16,-10 0 1 0,0 8-6 16,3 3 6-1,2 4-2-15,5 0-4 0,1 1-5 16,0-3-68-16,4-2-176 15,13-6-232-15</inkml:trace>
  <inkml:trace contextRef="#ctx0" brushRef="#br0" timeOffset="20427.6746">23167 13779 736 0,'0'0'280'16,"0"0"-190"-16,0 0-31 15,0 0 15-15,0 0-54 16,0 0-20-16,-7 1-131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2-29T05:33:04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12398 6288 538 0,'0'0'17'15,"0"0"-4"-15,0 0 1 16,0 0-2-16,0 0 31 0,0 0 10 16,0 0-7-16,0 0 6 15,-4 9-18-15,4-9-13 16,0 0-11-16,0 2-3 16,0-1-7-16,0 1 2 15,0 0 0-15,10-2-1 16,8 3 5-16,2-3 4 15,6 2 1-15,3-1-11 16,5 0 8-16,5 2-7 16,4-1 8-16,8 1-6 15,4-1 1-15,9-2 1 16,0 0-5-16,6 0 0 16,8 0 2-16,3 0 2 15,7 0-4-15,2 0 0 0,0-5-2 16,1-1 0-1,0 3 2-15,-5 0 7 0,-4 3-7 16,-5 0-2-16,0 0 1 16,-1 0 2-16,-1 0 3 15,-7-2-2-15,-7-1 0 16,-7 0-2-16,-4 0 5 16,-3-1-2-16,-6-2 4 15,-6 1 9-15,-5 1 1 16,-6-4 10-16,-6 3-8 15,-6-1 28-15,-6 0-12 16,-3 3-18-16,-3 3 16 0,1-2-1 16,-1 2-24-16,0 0-4 15,0 0-4-15,0 0-2 16,0 0-9-16,0 0-74 16,4 0-149-16,0-10-267 15</inkml:trace>
  <inkml:trace contextRef="#ctx0" brushRef="#br0" timeOffset="5207.0683">9936 8424 382 0,'0'0'32'0,"0"0"-30"15,0 0-1-15,114 4 8 16,-67-4 76-16,12 0 39 16,9-4-55-16,6-5-32 15,2 1 8-15,3-1-34 16,-4 3 2-16,-4-3-7 15,-8 4-4-15,-5 0 5 16,-8 3-4-16,-3-1-2 16,-3 1 14-16,-7 1-13 15,1 0 6-15,-8-2-1 0,-7 0-6 16,-7 0 8-16,-8 0-2 16,-4 2 6-16,-2-1 14 15,-2 2 37-15,0 0 14 16,0 0 6-16,0-2-47 15,0 0-22-15,-2 1-11 16,-2 1-1-16,4 0-3 16,0 0-9-16,0 0-27 15,0 0-121-15,0-3-165 16</inkml:trace>
  <inkml:trace contextRef="#ctx0" brushRef="#br0" timeOffset="6250.9355">11904 8369 371 0,'0'0'21'0,"0"0"23"0,0 0 27 15,0 0 24-15,0 0-13 16,0 0-32-16,-10-11 8 15,10 11-21-15,0 0-3 16,0 0 8-16,0 0 0 16,0 0-5-16,0 0-15 15,0 0 0-15,0 0 1 16,0 0-21-16,0 0 1 16,0 0-3-16,0 0 3 15,12 6-2-15,8 3-1 16,8 0 4-16,8-1-3 0,8-1-1 15,8 1 1 1,4-2-1-16,8 2 2 0,1-2-2 16,0 1 6-16,-3 0-6 15,-4 1 0-15,-4-4 0 16,2 1 0-16,-3-3 0 16,1-2-2-16,-2 0 2 15,-7 0 3-15,-8 0-3 16,-4 0 0-16,-6 0 0 15,-5 0-1-15,-3 0 0 16,-6 0 1-16,0 0 17 16,-6 0-8-16,1 0-7 15,-2 0 6-15,-3 0-8 16,0 0 2-16,1 0-1 0,-3 0-1 16,2 0-87-16,-1-1-84 15,1-8-288-15</inkml:trace>
  <inkml:trace contextRef="#ctx0" brushRef="#br0" timeOffset="17714.7926">12433 10741 527 0,'0'0'56'0,"0"0"-17"16,0 0-13-16,0 0 10 16,0 0 101-16,0 0-68 15,0 0 5-15,0 0-25 16,-5 3-15-16,5-1 1 15,0-2-12-15,0 1 5 16,0-1 7-16,0 0-27 16,0 0 10-16,0 0-9 15,0 0 8-15,0 0-15 16,0 0 9-16,0 0-10 16,8 0-1-16,8 0-1 15,1 0 1-15,5 0 0 0,1 0 2 16,0 0-5-16,3 0 6 15,-1 0-3-15,-1 0 0 16,-2 0 4-16,-4 0-8 16,-3 0 4-16,-6 0 0 15,-2 0-2-15,-2 0 3 16,-1 0-1-16,-3 0 0 16,1 0 1-16,-2 0-4 15,0 0 3-15,0 0 0 16,0 0-4-16,0 0-2 15,0 0-2-15,0 0-10 16,0 0-23-16,0 0-11 0,1 0-5 16,2 0-61-1,4 2 25-15,-1-2-99 0,1 0-164 16</inkml:trace>
  <inkml:trace contextRef="#ctx0" brushRef="#br0" timeOffset="36464.4211">8095 12818 154 0,'0'0'51'0,"0"0"7"16,0 0-12-16,0 0-6 16,0 0 0-16,0 0 6 15,0 0-1-15,0 0-1 16,-4-26 22-16,2 24 4 0,-1-1-21 15,-1 0 0 1,4 2-9-16,0 0-14 0,0 1-5 16,0 0-15-16,0 0-4 15,0 0 0-15,0 0-2 16,0 0 0-16,0 0 4 16,6 0-3-16,4 0 16 15,4 0 2-15,-1 0-10 16,6 0 8-16,-1 4-10 15,5-1 2-15,0-1-6 16,6 4 1-16,-3-2-1 16,4 3-3-16,2 1 1 15,-1-2-1-15,3 2 0 16,1 1-1-16,2-1-4 0,-1 0 5 16,7-1 2-1,2-3 2-15,1 1-4 0,0-4 2 16,2 2-2-16,4 0 0 15,-1-1-1-15,5 1 5 16,1-2-4-16,-3 1 0 16,1-2-3-16,-5 3 3 15,-3-1 0-15,0 0-2 16,-1-1 2-16,2 1 0 16,0-1 0-16,2 2 1 15,-1 0-1-15,2-1 0 16,-1 1-1-16,0 0 3 15,1 2-4-15,0 1 3 16,-3-1-1-16,0-1 0 16,-3 2-1-16,-1-4 1 0,-3 1-4 15,-1-1 9-15,0-1-10 16,1-1 5-16,1 0 0 16,4 0 0-16,-1 0 2 15,2 0 0-15,-3 0-2 16,0 0 0-16,-4 0-2 15,0 0 3-15,-4 0-1 16,2-1 0-16,-2-1-5 16,-2 2 5-16,6 0 5 15,-3 0-4-15,2 0-2 16,6 0 1-16,-3 0 0 16,3-1 0-16,1 1 3 0,-1 0-6 15,1-2 2-15,1 2 1 16,0-3 0-16,-1 0 0 15,-1 0 0-15,-2-2 3 16,-3 5 0-16,-3-3-5 16,-5 1 2-16,-2 0 0 15,-4 1 1-15,1 1-1 16,-2 0 1-16,2 0-4 16,1 0 5-16,0 0-3 15,3 0 2-15,2 0 0 16,-3 0-1-16,0 0-1 15,-2 0 1-15,-1 0 0 16,-3 0 2-16,-2 0-2 0,-7-1 0 16,-2 1-5-16,-7 0-24 15,-4 0-66-15,-2-5-124 16</inkml:trace>
  <inkml:trace contextRef="#ctx0" brushRef="#br0" timeOffset="39514.8737">1960 14719 379 0,'0'0'97'0,"0"0"-48"16,0 0 2-16,0 0 3 16,0 0 33-16,0 0-12 15,0 0-32-15,0 0-22 16,-4-20-12-16,19 20-9 16,4 0 4-16,5 0-3 15,3 0 2-15,4 0 2 16,8 6-4-16,7 0 6 15,5 1 4-15,7 0-9 16,3 0 0-16,1-2 2 0,5-2-3 16,4 0-2-16,5-3 5 15,0 0-4-15,2 0 0 16,-3 0-1-16,-1 0 1 16,5-4 0-16,-3-3 2 15,0-5-3-15,0 4 1 16,-3 0 0-16,-4-3 0 15,-5 3 0-15,1-1 0 16,-2 0 0-16,-1-1 2 16,-1 0-2-16,-3 0 0 15,-3 1 0-15,0-3 0 16,-3 0 1-16,-4 3 3 0,-3-4-4 16,-5 1-4-16,-4 3 2 15,-5-1 1-15,-1 2 1 16,-5 1 0-16,-3 0 1 15,-3 4-1-15,0 2 0 16,2-1 1-16,-5 2-3 16,2-1 2-16,-3-1 0 15,0 1 0-15,-1 1 0 16,0-2 0-16,1 2 0 16,0 0-3-16,3-1-13 15,3 1-125-15,0-4-139 16</inkml:trace>
  <inkml:trace contextRef="#ctx0" brushRef="#br0" timeOffset="47144.87">17928 15722 516 0,'0'0'111'16,"0"0"-85"-16,0 0 28 0,0 0 65 16,0 0-15-16,0 0-17 15,0 0-48-15,-6-4-1 16,7 1-19-16,8-4 5 15,3 4-14-15,0 0-8 16,0 2 1-16,6 1-3 16,2 0 0-16,4 0 4 15,8 0-4-15,6 0-1 16,3 3 1-16,8 2 0 16,0 1 0-16,4-5 0 15,3 1 0-15,2-2 1 16,2 0-1-16,0 0 0 15,-4 0 0-15,-3 0 0 0,-9 0 4 16,-9-3-4 0,-10-3 0-16,-8 4-3 0,-6 0 3 15,-5 2 0-15,-5 0 0 16,-1 0 3-16,0 0-6 16,0 0-3-16,0 0-17 15,0 0-61-15,0 0-69 16,0 0-65-16,0 0-134 15</inkml:trace>
  <inkml:trace contextRef="#ctx0" brushRef="#br0" timeOffset="50933.9039">19653 10883 742 0,'0'0'49'16,"0"0"23"-16,0 0-13 15,0 0 20-15,0 0-38 16,0 0 32-16,-94-34-20 16,62 40-8-16,2 11-16 15,0 4-8-15,3 3-5 16,6-2 4-16,8 0-15 0,11-4 0 16,2 1-3-16,0-5 3 15,17-4-5-15,8-3 0 16,2-7 1-16,1 0 2 15,-2 0-3-15,0-11 0 16,-5-2 6-16,-1-3-5 16,-8-1 2-16,-5 2-3 15,-3 4 1-15,-4 3 2 16,0 5 0-16,0 3-3 16,0 0 0-16,0 0-4 15,0 15 0-15,-4 10 4 16,-5 1 0-16,-1 6-1 15,1-1 2-15,-6-2-1 16,1-3 0-16,-5-1 2 16,0-5-3-16,1-2 1 0,0-8 0 15,3-5-1-15,10-4 1 16,5-1 0-16,0 0-1 16,3-16 1-16,17-6-22 15,7-2 5-15,4 2-4 16,2 1-1-16,1 8-9 15,3 3-14-15,1 0-36 16,-1 3-77-16,-3 1-51 16,-3-4-372-16</inkml:trace>
  <inkml:trace contextRef="#ctx0" brushRef="#br0" timeOffset="51198.2254">20055 10882 864 0,'0'0'83'16,"0"0"24"-16,0 0-10 15,0 0-50-15,0 0 3 16,-97-18 0-16,67 34-30 16,6 3 1-16,2 2-12 15,5 2-8-15,8 1 4 16,6 1-5-16,3-3 6 15,8-1-8-15,11-5 2 16,8-2-38-16,3-6-128 0,0-7-104 16,-2-1-95-16</inkml:trace>
  <inkml:trace contextRef="#ctx0" brushRef="#br0" timeOffset="51430.7002">20114 10997 423 0,'0'0'364'16,"0"0"-223"-16,0 0-60 15,0 0 43-15,0 0-20 16,0 0-42-16,21-32-43 16,-13 32-17-16,1 4-2 15,2 8 0-15,-3-1-1 16,-4 3 3-16,-4-2 5 0,0 0-7 16,0 1 3-16,-12-3 7 15,-7 1-10-15,-2-5 5 16,6 0-11-16,6-4 4 15,9-2-42-15,0 0-47 16,14-5-161-16,11-11-137 16</inkml:trace>
  <inkml:trace contextRef="#ctx0" brushRef="#br0" timeOffset="51609.0458">20360 10969 353 0,'0'0'353'0,"0"0"-310"0,0 0 51 15,0 0 15-15,0 0-36 16,0 0-43-16,-77 61-28 16,77-48 6-16,0-2-8 15,3-1 0-15,15-6-1 16,4-2-41-16,5-2-156 16,-2 0-127-16</inkml:trace>
  <inkml:trace contextRef="#ctx0" brushRef="#br0" timeOffset="51834.829">20360 10969 561 0,'109'-5'232'16,"-109"1"-110"-16,0 2-2 15,0 1-22-15,0 1-36 16,5 0-52-16,1 0-6 16,1 15-4-16,5 5 0 0,-4 3 4 15,-2 2 5-15,-5 0-6 16,-1 3-2-16,0-3-1 15,-7-1 3-15,-11-4 5 16,0-5-6-16,-3-2 3 16,0-3-10-16,6-4 4 15,3-5-150-15,5-1-235 16</inkml:trace>
  <inkml:trace contextRef="#ctx0" brushRef="#br0" timeOffset="52118.9118">20766 11080 924 0,'0'0'150'0,"0"0"-119"16,0 0 21-16,0 0 88 16,0 0-51-16,0 0-33 15,-3 0-23-15,3 0-11 16,0 0-21-16,0 0-1 0,9 0-20 16,5 0-131-16,2-6-310 15</inkml:trace>
  <inkml:trace contextRef="#ctx0" brushRef="#br0" timeOffset="52847.7766">21233 11080 748 0,'0'0'236'15,"0"0"-234"-15,0 0 1 0,0 0 46 16,0 0 49 0,0 0-35-16,85-43-26 0,-64 23-11 15,0-5-22-15,-4 1 2 16,-4 2-1-16,-7 1-4 15,-2 1-1-15,-4 4 4 16,0 5-2-16,0 2-2 16,0 7 2-16,0 0 2 15,0 2-4-15,0 0-2 16,0 0-1-16,0 7-3 16,-4 10 6-16,-4 8 9 15,1 1-9-15,0 3 16 16,-3 0-1-16,3-2-9 15,-1-5 3-15,2-8-8 16,5-4-1-16,1-5 8 0,0-5-8 16,0 0 0-16,0 0 4 15,12-8-3-15,11-9-1 16,4-1-1-16,2 2-28 16,-5 2-2-16,-5 9 19 15,-5 5 12-15,-4 0-4 16,-4 11-1-16,-2 8 5 15,-1 4 6-15,2 2-1 16,2-1 14-16,2-1-4 16,1-2-8-16,7-2-7 15,0-6-1-15,5-7 0 16,3-6-101-16,3 0-272 0</inkml:trace>
  <inkml:trace contextRef="#ctx0" brushRef="#br0" timeOffset="53399.7446">21891 11064 741 0,'0'0'239'0,"0"0"-150"15,0 0 26-15,0 0-70 16,0 0-27-16,0 0-7 15,-46 33 5-15,46-13-5 0,0-1-10 16,0-1 3 0,13 0-4-16,5-8 0 0,10-3-5 15,2-7-49-15,0 0-35 16,0-4 21-16,-5-9 35 16,-8-3 16-16,0 2 14 15,-8-2 3-15,-3 0 13 16,0 3 31-16,-4 3 32 15,-2 4-10-15,0 5 1 16,0 1-15-16,0 0-50 16,0 4-1-16,-2 15-1 15,-8 5 2-15,-1 5 2 16,2 0 1-16,-2-2-2 16,0-1 4-16,0-7-3 0,0-1-3 15,2-4 2-15,0-6-3 16,1-4 0-16,4-4 5 15,4 0-3-15,0-1 7 16,3-16-9-16,18-1-7 16,5-1 6-16,4 3-2 15,0 4 1-15,-3 3-1 16,1 0 6-16,-5 2-3 16,-5 1 0-16,-5 1-4 15,-5 3 3-15,-6-4-94 16,-2 0-52-16,-3-6-174 15</inkml:trace>
  <inkml:trace contextRef="#ctx0" brushRef="#br0" timeOffset="53597.636">21849 10939 821 0,'0'0'57'15,"0"0"-38"-15,0 0 123 16,-43 79-80-16,37-38 4 16,6 3-30-16,0 1-24 15,0 3-7-15,6-6-5 16,16-8-4-16,12-10-365 0</inkml:trace>
  <inkml:trace contextRef="#ctx0" brushRef="#br0" timeOffset="53807.9065">22510 11122 878 0,'0'0'85'15,"0"0"-76"-15,0 0-4 16,0 0 22-16,23 88 15 0,-23-52-14 15,-4 3-28-15,-15 4 0 16,-8 1 0-16,-6-1-442 16</inkml:trace>
  <inkml:trace contextRef="#ctx0" brushRef="#br0" timeOffset="54865.0381">22759 12772 901 0,'0'0'136'0,"0"0"-80"16,0 0 45-16,0 0-8 16,0 0-32-16,0 0-10 15,15 0-23-15,10-1 7 16,9-4-10-16,7-3-23 15,1-2 7-15,-1-5-9 16,-4 1 0-16,-7 0 2 16,-7 2 4-16,-11 1-6 15,-9 2 1-15,-3 2 0 16,-3 3-1-16,-21 4 0 16,-4 0 0-16,-4 2 0 0,2 14 1 15,4 4-1-15,6 2 0 16,7 4 2-16,7 1-4 15,6 2 2-15,0 0 0 16,20-1-2-16,10-3 5 16,5-6-3-16,4-7 0 15,4-7-4-15,-1-5-26 16,-1 0-103-16,-4-19-206 16,-8-10-493-16</inkml:trace>
  <inkml:trace contextRef="#ctx0" brushRef="#br0" timeOffset="55105.5655">23250 12416 859 0,'0'0'57'15,"0"0"19"-15,0 0 69 16,0 0-68-16,0 0-26 16,0 0-43-16,14-8-3 15,12 8-3-15,0 3-4 16,4 2-1-16,-5-4-170 0,0-1-204 16</inkml:trace>
  <inkml:trace contextRef="#ctx0" brushRef="#br0" timeOffset="55481.6265">23558 12261 779 0,'0'0'41'0,"0"0"-33"0,0 0 8 16,84-9 29-16,-65 9 8 16,-2 3-6-16,-2 9-14 15,-6 4-21-15,-3 3 0 16,-6 1 6-16,0-1-12 15,-5-1 5-15,-15-1 10 16,-5-1 11-16,-2-5-22 16,5-2 2-16,6-4-12 15,5-3 2-15,11-2-9 16,0 0-7-16,17 0-166 16,11-14-106-16</inkml:trace>
  <inkml:trace contextRef="#ctx0" brushRef="#br0" timeOffset="55698.703">23849 12299 669 0,'0'0'115'15,"0"0"-25"-15,0 0 0 16,0 0 2-16,0 0-2 16,0 0-44-16,-73-3 6 15,58 12-26-15,5 3-4 0,5 1-11 16,5-1-9-1,0 4-1-15,0-1 2 0,12 1 0 16,7 3-6-16,5-1-1 16,2-3-148-16,-1-3-154 15</inkml:trace>
  <inkml:trace contextRef="#ctx0" brushRef="#br0" timeOffset="56337.2574">23797 12950 678 0,'0'0'166'0,"0"0"-132"15,0 0 112-15,0 0 5 16,0 0-63-16,0 0-25 16,-57 34-39-16,57-34 17 15,0 0 34-15,8 0-21 0,7-6-19 16,3-8-35 0,-6 0 0-16,4 3 8 0,-9 0-8 15,-2 8 0-15,-4 0-2 16,-1 3 5-16,0 0-7 15,0 0-3-15,0 3 2 16,-3 8-1-16,-4 3-49 16,4 0-33-16,3 0-76 15,0-5-155-15,6-1-250 16</inkml:trace>
  <inkml:trace contextRef="#ctx0" brushRef="#br0" timeOffset="56898.7929">24177 12934 729 0,'0'0'90'0,"0"0"-56"15,0 0-3-15,0 0 63 16,0 0-27-16,0 0-14 0,-37-4-15 16,44 4-24-16,16 4 69 15,5 1-39-15,2-2-18 16,1-3-15-16,-1 0-3 15,0 0 7-15,-4-1-14 16,-7-9 7-16,-5 1-1 16,-7 0-6-16,-6 4 2 15,-1-3-2-15,0 4 4 16,-12 1-9-16,-7 1 4 16,-2 2 0-16,0 0-2 15,2 0 4-15,2 10-2 16,2 2 0-16,4 0 3 0,3 2-1 15,3 1 0 1,5 3 1-16,0-3 7 0,0 1-5 16,13-2 8-16,6-2 0 15,5-1-5-15,2-5 3 16,6-1-10-16,1-3 1 16,-2-2-1-16,-1 0-1 15,-5 0-40-15,-4 0-100 16,-7-7-159-16,-4-8-287 15</inkml:trace>
  <inkml:trace contextRef="#ctx0" brushRef="#br0" timeOffset="57249.9718">24471 12693 802 0,'0'0'81'0,"0"0"-13"0,0 0 27 16,0 0 6-16,0 0-49 15,0 0-34-15,0 0-13 16,96-30-3-16,-70 30-4 16,0 0-14-16,1-4-155 15,-3-4-171-15</inkml:trace>
  <inkml:trace contextRef="#ctx0" brushRef="#br0" timeOffset="57750.8556">24797 12523 785 0,'0'0'49'0,"0"0"-43"0,0 0 38 15,0 0 40-15,0 0-38 16,0 0-2-16,-20 47-30 16,20-33 9-16,10-2-12 15,7-3-5-15,1-4 11 16,4-2-16-16,0-3 5 16,-2 0 2-16,-1-3-8 15,-4-7 8-15,-3-3 0 16,-6-1-8-16,-1 1 17 0,-5 4 21 15,0 3-12-15,0 6 2 16,-3 0-22-16,-11 2-4 16,-7 15 0-16,0 6-2 15,3 2 16-15,4 0-4 16,0-2-2-16,7-1 20 16,1-4-22-16,1-3 9 15,1-1-9-15,1-4-8 16,1-1 6-16,-1-4-3 15,2 0-3-15,1-4 0 16,0 0 2-16,0-1-2 16,0 0 0-16,1 0-4 15,13 0-2-15,7 0-20 16,4 0-13-16,5-5 3 16,0 2-13-16,7 2-27 0,-4-1-107 15,-3 2-117-15</inkml:trace>
  <inkml:trace contextRef="#ctx0" brushRef="#br0" timeOffset="58839.6627">22098 14117 662 0,'0'0'141'0,"0"0"-119"16,0 0-22-16,0 0 6 16,0 0-4-16,88-8-1 15,-73 8-1-15,-6 0-23 16,-6 3-274-16</inkml:trace>
  <inkml:trace contextRef="#ctx0" brushRef="#br0" timeOffset="58981.5532">22064 14325 235 0,'0'0'342'16,"0"0"-342"-16,103 0-4 16,-58-4-302-16</inkml:trace>
  <inkml:trace contextRef="#ctx0" brushRef="#br0" timeOffset="59549.6203">22784 14216 694 0,'0'0'175'0,"0"0"-172"15,0 0 3-15,0 0 56 16,0 0 77-16,0 0-53 16,54 6-57-16,-23-6-8 15,0 0-20-15,-1-6 0 16,-6 2 1-16,-6-3-2 16,-6 2 0-16,-8-2 2 15,-4 1 1-15,0 2 3 16,-18 1-6-16,-8 3-2 15,-5 0 1-15,-2 0 1 0,-2 5 0 16,1 10 2-16,4 1-2 16,3 4 0-16,8 2 0 15,7-1 7-15,12 1-6 16,0 2 2-16,15-2-1 16,16-2 10-16,3-1-9 15,2-7-6-15,-1-2 3 16,-5-4-2-16,-4-3 0 15,0-3-112-15,-7-1-212 16</inkml:trace>
  <inkml:trace contextRef="#ctx0" brushRef="#br0" timeOffset="59882.0215">23056 13796 632 0,'0'0'75'0,"0"0"-66"16,0 0-7-16,0 0 41 15,0 0 40-15,0 0-46 16,67 29-7-16,-36-22-26 16,1-5 0-16,2 1-4 15,-1-3-54-15,-6 0-290 16</inkml:trace>
  <inkml:trace contextRef="#ctx0" brushRef="#br0" timeOffset="60114.4303">23467 13605 422 0,'0'0'15'0,"0"0"-13"16,0 0-4-16,0 0-83 15</inkml:trace>
  <inkml:trace contextRef="#ctx0" brushRef="#br0" timeOffset="60385.7162">23467 13605 486 0,'103'-37'162'0,"-103"33"-31"16,0-1-47-16,-7 4 4 15,-4 1-29-15,-4 0-19 16,-5 10 29-16,-3 9-19 15,4 6 19-15,1 9-38 16,6-1 9-16,4 4-12 16,3 2-6-16,5 2-11 15,0-4 3-15,8-1-12 16,15 0-1-16,5-5 1 16,7-3 0-16,2-8-4 0,3-7-80 15,-4-10-201 1,-5-3-382-16</inkml:trace>
  <inkml:trace contextRef="#ctx0" brushRef="#br0" timeOffset="60691.5395">23751 13714 826 0,'0'0'84'0,"0"0"7"15,0 0-59-15,0 0 38 16,0 0-20-16,0 0-38 16,82-37 18-16,-63 44-25 15,-1 6 2-15,-6 3-6 16,-4 1 2-16,-6 1-3 16,-2-1 2-16,0 0-1 15,-16 0 2-15,-5-3 0 16,0 0 1-16,-1-2-4 15,7-5 3-15,8 1-6 16,7-4-1-16,0-1-150 16,7-3-44-16,15 0-215 15</inkml:trace>
  <inkml:trace contextRef="#ctx0" brushRef="#br0" timeOffset="60900.5925">24019 13765 388 0,'0'0'270'0,"0"0"-152"0,0 0-30 16,0 0-2-16,0 0 20 16,0 0-50-16,-61-28-14 15,49 28-5-15,3 13-30 16,2 5 4-16,5 2-11 16,2 2 5-16,0 2-5 15,0-2 0-15,5 2 0 16,7-2-2-16,1-5-175 15,1-6-118-15</inkml:trace>
  <inkml:trace contextRef="#ctx0" brushRef="#br0" timeOffset="61596.9787">24322 13626 595 0,'0'0'109'15,"0"0"-66"-15,0 0-22 16,0 0 33-16,0 0-4 16,0 0-28-16,3 0 5 0,0 11 104 15,-3 3-98-15,0 5 1 16,0-2 8-16,0 5-9 15,0-1-14-15,0-1-16 16,-2 2 7-16,-2-3-10 16,1 2 0-16,-1-4 0 15,4-2-1-15,0-3-64 16,0-4-154-16,0-4-65 16</inkml:trace>
  <inkml:trace contextRef="#ctx0" brushRef="#br0" timeOffset="61803.5826">24289 13802 230 0,'0'0'425'0,"0"0"-291"0,0 0-53 16,0 0 0-16,0 0-1 15,0 0-53-15,54-16-13 16,-27 16-10-16,1 0-1 15,0 0-1-15,-1 5-4 16,-1 0-115-16,-6-1-149 16</inkml:trace>
  <inkml:trace contextRef="#ctx0" brushRef="#br0" timeOffset="62614.9321">24761 13675 636 0,'0'0'110'0,"0"0"-44"0,0 0-10 15,0 0-19-15,0 0-29 16,0 0 17-16,-5 26 51 15,1-6-29-15,-1-3-12 16,5-3-31-16,0-2 1 16,0-2 2-16,0-4-7 15,8-1 6-15,-1-2-6 16,3-3 1-16,2 0 6 16,1 0-6-16,-2-5 4 15,0-6-5-15,-4 0 4 16,-2 0-3-16,0 1 0 15,-3 3-1-15,1 1 8 0,-3 3-8 16,0 3 1-16,0 0-1 16,0 0-9-16,0 6 9 15,-5 11-1-15,-4 0 1 16,-1 2 8-16,0 3-6 16,-4-2 4-16,2 1-4 15,-2-4-1-15,6-4 4 16,2-1-5-16,3-5 0 15,3-2 2-15,0-5-2 16,0 0 0-16,17 0 4 16,6 0-3-16,4 0-2 15,-3-11-1-15,1 2-20 16,-4 3-80-16,0-2-92 0,-2 3-159 16</inkml:trace>
  <inkml:trace contextRef="#ctx0" brushRef="#br0" timeOffset="62875.5822">25084 13687 84 0,'0'0'645'0,"0"0"-626"15,0 0-12 1,0 0 48-16,0 0 21 0,8 89-14 16,-12-57-5-16,-13 2-19 15,-6 4-9-15,-7 4-18 16,-8 3-11-16,-10 4 0 16,-10 1-1-16,-15-3-43 15,-8-4-254-15</inkml:trace>
  <inkml:trace contextRef="#ctx0" brushRef="#br0" timeOffset="65102.0403">23660 14599 589 0,'0'0'54'0,"0"0"-11"16,0 0 33-16,0 0 21 15,0 0 27-15,0 0-46 16,0 0-34-16,-2-24-30 0,2 24-8 15,0 0-4-15,-1 6-1 16,-3 6 4-16,0 3-4 16,0 2-1-16,3 1 0 15,1 1-3-15,0 1-32 16,0-6-171-16,13-3-293 16</inkml:trace>
  <inkml:trace contextRef="#ctx0" brushRef="#br0" timeOffset="65315.0598">23843 14632 696 0,'0'0'120'16,"0"0"-37"-16,0 0-25 0,0 0-22 15,0 0-24-15,0 0 2 16,0 25 13-16,0-3-17 15,0 3-9-15,0 0-1 16,0 3 0-16,-1-7-142 16,-14-2-194-16</inkml:trace>
  <inkml:trace contextRef="#ctx0" brushRef="#br0" timeOffset="66281.8014">23241 15207 834 0,'0'0'99'16,"0"0"-72"-16,0 0-26 16,92-52 80-16,-54 35-21 15,1 0-2-15,-1 2-18 16,-2 0-28-16,-5 2 2 16,-7 0-12-16,-9 2-1 0,-6 4 9 15,-9 2-9-15,0 4 6 16,-11 1-7-16,-15 0 0 15,-9 7 0-15,-4 11 0 16,-3 6 0-16,1 4-1 16,3 7 1-16,6-1 0 15,4 0 0-15,8-1 2 16,10-4-2-16,4-1 0 16,6-6 2-16,0-3-4 15,3-5 4-15,14-5-2 16,5-6 0-16,0-3 2 15,3 0-4-15,-3-4-22 0,-5-8-25 16,-4 0 25 0,-7-2-15-16,-6 1 18 0,0 2 21 15,-8 2-8-15,-11 5 5 16,-1 4 3-16,1 0 1 16,4 0 0-16,7 0-2 15,5 6 1-15,3 4-1 16,0-2 1-16,7 1-66 15,18-5-211-15</inkml:trace>
  <inkml:trace contextRef="#ctx0" brushRef="#br0" timeOffset="66536.7883">23672 15230 847 0,'0'0'60'16,"0"0"-48"-16,0 0 5 15,0 0 43-15,0 0 9 16,0 0-22-16,-83 56-11 16,73-31-28-16,6 1-7 15,1-2 0-15,3 1 1 16,0-7-4-16,0-3-16 0,7-7-212 15,5-8-178-15</inkml:trace>
  <inkml:trace contextRef="#ctx0" brushRef="#br0" timeOffset="66798.8876">23837 15295 694 0,'0'0'46'0,"0"0"-23"16,0 0 59-16,0 0-18 16,0 0-28-16,0 0-2 15,42 16 14-15,-42-2-36 16,-5 1 22-16,-14-3-1 16,-3-1 8-16,-1 0-12 0,4-2-22 15,7-4-4-15,6-2-3 16,6 0-19-16,0-3-141 15,12 0-33-15,13 0-472 16</inkml:trace>
  <inkml:trace contextRef="#ctx0" brushRef="#br0" timeOffset="66986.0196">23998 15318 754 0,'0'0'124'16,"0"0"-56"-16,0 0 21 15,0 0-46-15,0 0 17 0,0 0-16 16,-39 23-23-16,33-9-10 16,1 3-10-16,3-1 0 15,2 0-2-15,0-4 1 16,12-2-129-16,6-6-126 16,4-4-338-16</inkml:trace>
  <inkml:trace contextRef="#ctx0" brushRef="#br0" timeOffset="67155.7374">24137 15400 638 0,'0'0'205'15,"0"0"-168"-15,0 0-28 16,0 0 50-16,0 0 55 0,0 0-70 16,-24 30-18-1,16-19-21-15,0-1-4 0,0 0-2 16,5-4 0-16,3-5-245 15,0-1-300-15</inkml:trace>
  <inkml:trace contextRef="#ctx0" brushRef="#br0" timeOffset="67717.8773">24345 15305 863 0,'0'0'105'0,"0"0"-21"0,0 0-27 16,0 0 0-16,0 0-46 15,0 0 8-15,0 46 12 16,-2-26-17-16,2-2 0 16,0-2-6-16,0-5-6 15,2-3-2-15,12-5 0 16,2-3 4-16,4 0 2 15,1 0-6-15,4-2 0 16,-4-10 13-16,0-1-12 16,-3 2 0-16,-6 0 2 15,-3 2-2-15,-5 6 16 16,1-1 12-16,-5 4 1 16,0 0-29-16,0 0 5 0,0 1-12 15,-6 11 4-15,-5 2 2 16,-2 5-1-16,-3-2 5 15,-4 2-1-15,4-2-3 16,-3-3-3-16,3-2 3 16,3 1 0-16,6-9 4 15,2 0-4-15,5-4 0 16,0 0 0-16,9 0 0 16,13-6-1-16,7-4-5 15,-2 2 6-15,1 1 0 0,-6 3-3 16,1 1 4-1,-7 1-1-15,-5 2 0 0,-2 0 2 16,-2 0-3-16,-3 0 1 16,-1 0-3-16,2 0-15 15,1 0-152-15,0 0-110 16,4 0-238-16</inkml:trace>
  <inkml:trace contextRef="#ctx0" brushRef="#br0" timeOffset="67965.4846">24829 15318 855 0,'0'0'165'16,"0"0"-102"-16,0 0 63 0,0 0-64 16,0 0-42-16,0 0 31 15,63 51-26-15,-54-20-20 16,-3-1 2-16,-6 1 3 15,0 0-7-15,-15 0-3 16,-11 0 0-16,-5 2 1 16,-11 0-3-16,-7-4-95 15,-12 1-97-15,-10-5-152 16</inkml:trace>
  <inkml:trace contextRef="#ctx0" brushRef="#br0" timeOffset="70666.8078">13432 17174 678 0,'0'0'136'15,"0"0"-89"-15,0 0-31 16,0 0 9-16,0 0 8 16,0 0 57-16,80-37 0 0,-29 33-56 15,9 4-10-15,6 0-23 16,5 0 0-16,5 4-1 15,6 4 5-15,2-1-5 16,-2 1 0-16,-2 1 1 16,-2 0-1-16,-8-1-1 15,-6-1 1-15,-10-2 0 16,-12 1-7-16,-17-3-50 16,-6 0-53-16,-14-1-10 15,-5 1-29-15,-2-1-9 16,-20-1 35-16,-11-1-186 15</inkml:trace>
  <inkml:trace contextRef="#ctx0" brushRef="#br0" timeOffset="71249.577">13638 17238 783 0,'0'0'98'0,"0"0"-91"16,81 0-5-16,-19 0 4 0,17 0 40 16,14 0 1-1,5 0-3-15,6 3-30 0,1 7-8 16,-1 0-5-16,-2 6 1 16,-5-3-2-16,-8 1 0 15,-5 1 0-15,-12-3 0 16,-8-2 1-16,-12-1-2 15,-15-1-2-15,-13-3-15 16,-11-3-35-16,-12-2 12 16,-1 0-1-16,-14 0 4 15,-22 0 22-15,-13 0-17 16,-14 0-40-16,-10 0 3 16,-4 0 38-16,0 0 5 15,1-2 5-15,6 2-37 16,7-2-5-16,13 1 64 0,12 1 37 15,16-2 54-15,13 2-3 16,9 0 20-16,4-3 1 16,28 3-65-16,19-2-17 15,16 1 46-15,14 1-47 16,12 0-1-16,10 0-3 16,9 0-14-16,6 0-3 15,8 1 5-15,6 3-6 16,5 0-3-16,8 1-1 15,3-1 0-15,11 3-4 16,1 0 4-16,-11 3-5 16,-15-4-41-16,-16 0-21 0,-22 1 31 15,-21-3-8-15,-25-1-13 16,-20-3 8 0,-17 0-84-16,-13 0-149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2-29T05:35:26.2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2060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2909 6319 80 0,'0'0'292'16,"0"0"-74"-16,0 0-177 0,0 0-24 15,0 0 39-15,0 0 31 16,0 0-22-16,0 0 7 16,0 0-10-16,-3 5-13 15,3-5-8-15,0 0-5 16,0 0-27-16,0 0-4 15,0 0-5-15,0 0-3 16,0 0-2-16,19 2 4 16,8-1 1-16,6-1 0 15,0 0 6-15,3 0-5 16,-2 0 0-16,0 0 1 16,-1 0-2-16,-6 0-1 15,0 0 1-15,-5 0 0 0,-5 0-9 16,-4 0-3-1,-4 0-3-15,-3 0-28 0,3 0 8 16,-5 0-34-16,-1 3 3 16,0 0-6-16,2 0-64 15,-2-1-52-15,3-2-125 16</inkml:trace>
  <inkml:trace contextRef="#ctx0" brushRef="#br0" timeOffset="668.9201">4396 6212 607 0,'0'0'107'0,"0"0"-107"15,0 0 0-15,0 0 0 16,0 0 4-16,0 0 14 16,93 0 25-16,-52-4-26 15,1 0-7-15,7 2-7 16,-2-1-2-16,0 2 1 16,-3-1-2-16,-3 2 0 15,-2 0-2-15,-9 0-13 0,-5 0-79 16,-8 0-108-16</inkml:trace>
  <inkml:trace contextRef="#ctx0" brushRef="#br0" timeOffset="9068.2815">19361 5444 358 0,'0'0'245'15,"0"0"-192"-15,0 0-5 16,0 0-12-16,0 0 0 16,0 0-12-16,0 0-14 15,0 0 1-15,0 0-5 0,0 0-5 16,0 0 9-16,0 0-5 16,0 0 14-16,6 0-6 15,6 0 3-15,-2 0-2 16,4 0-12-16,-1 0 8 15,3 0 0-15,3 0-8 16,3 0 5-16,2 0-4 16,2 0-1-16,0 0 0 15,1-2-2-15,1 1 0 16,1-1 0-16,-3 1 3 16,1 1-4-16,-2 0 1 15,1 0 0-15,-4 0 4 0,2 0-4 16,0 0-1-16,-3 0-1 15,3 0-2-15,-2 0 4 16,2 0 3-16,-2 0-3 16,-4 0 2-16,2 0-6 15,-4 0 6-15,0 0-6 16,2 0 8-16,-3 0-1 16,1 0-3-16,-2 0 0 15,1 1-1-15,0 1 0 16,1-2 2-16,-1 1-9 15,0 2 9-15,-1-2-5 16,-2 3 4-16,1-1-10 16,-4-3 10-16,-1 2 0 0,-1-2-2 15,-4 0-1-15,0 0 3 16,0 0 0-16,-3 0 3 16,0 0 0-16,0 0-4 15,0 0 1-15,0 0 0 16,0 0-1-16,0 0-2 15,1 0 2-15,-1 3-2 16,0 0-4-16,0-2 7 16,3 2-6-16,-1-1 6 15,-2 1-2-15,0 1 0 16,0-2 2-16,0 1 0 16,1 0 4-16,-1 1-3 0,1 1-1 15,-1 2 0 1,2 3-1-16,-2 0 1 0,0 4 0 15,0-1 1-15,0 3 0 16,0 1-2-16,0-2 1 16,0 2 0-16,-2 0 0 15,-3-3 3-15,-1 2-3 16,1 0 0-16,-2-2 6 16,0-1-6-16,3 0 0 15,-2 0 1-15,2 2 7 16,-1-3-6-16,0 2 7 15,3-2-3-15,1 1 4 16,-2 1 3-16,3-2-3 16,-2-2-1-16,1 4 16 15,-1 0-13-15,2-1-3 0,-1-1 0 16,1 1-9-16,0-2 4 16,-2 1-1-16,-1-2 0 15,3-3-3-15,0 3 3 16,0-4-3-16,0 2 0 15,0-2 2-15,0 1-2 16,0 0 0-16,0-2 2 16,-1-1-1-16,1-1-1 15,-2-1 0-15,1 1 1 16,1-3 1-16,0 0-2 16,0 0 3-16,-2 0 2 15,-1 0 1-15,-4 0-5 0,-1-3 3 16,1-2-3-1,-5 1-1-15,1-1 0 0,1 0 0 16,-3 0 0-16,1 3-1 16,-3-3 1-16,1 5-6 15,-3-3 5-15,-2-1 2 16,0 3-1-16,-3-1 0 16,1 0 3-16,-5 0-8 15,-2 1 10-15,-2 0-5 16,2 1 1-16,-2 0 1 15,3 0-2-15,1 0 0 16,4 0 0-16,-3-1-2 16,0 1 2-16,0-2 0 0,-2 1-1 15,0-1 4 1,4-1-3-16,-3 1 0 0,3 2-2 16,-2-2-1-16,0 2 6 15,2 0 0-15,1 0-3 16,1 0 1-16,3 0-1 15,2 0 0-15,2 0 0 16,2-1-1-16,0-1 1 16,5 1 0-16,-4 1 0 15,4-1 2-15,1-1-2 16,-4 1 0-16,4-1 0 16,1 2-1-16,1-2 1 15,-1 2 0-15,2 0 0 16,0 0 3-16,-1 0-3 0,2-3 0 15,1 3 0-15,-1-2 2 16,-1 2-2-16,1 0 0 16,0 0 0-16,-1 0 2 15,3-1-2-15,-2 1 3 16,2 0-3-16,0 0 10 16,0 0-5-16,0 0 8 15,0-3 3-15,0-1 19 16,0-3-13-16,0-5-20 15,0-1 0-15,3-2-2 16,0-3 0-16,0 1 14 16,-1-6-13-16,1 0 4 15,-2-2 6-15,1 1-3 0,-2 1-7 16,0 1 9-16,5 0-8 16,-3 3-1-16,-1-1 8 15,2 2-3-15,-1 3-6 16,0-2 0-16,-1 2 4 15,1-2-4-15,0 0-2 16,2 1 2-16,-1 1 0 16,4-1 3-16,-3 3-3 15,2 3 0-15,-1 3 2 16,-1 1-1-16,-1 3-1 16,-1 2 0-16,-2 1 1 15,0 0-1-15,0 0 0 0,0 0-9 16,0 0-8-16,0 0 17 15,0 0-11-15,0 0 11 16,0 0 0-16,0 0 1 16,0 0-1-16,0 0 0 15,0 1 1-15,-2 2 0 16,2-1-1-16,0-1-2 16,0 4-2-16,0-2 4 15,0 3-1-15,4 2-2 16,12 0-5-16,4 1-29 15,6 1-37-15,8-1-102 16,-1-4-175-16</inkml:trace>
  <inkml:trace contextRef="#ctx0" brushRef="#br1" timeOffset="40837.0675">19245 5338 350 0,'0'0'66'0,"0"0"-63"15,0 0 141-15,0 0-48 0,0 0-10 16,0 0-59-16,0 0-11 16,0 0 0-16,10-3-15 15,2 0 4-15,4 0-2 16,-2 1 2-16,-1-1-4 15,-1 3-1-15,1-2 0 16,1 0 1-16,1 2 1 16,1 0 1-16,0 0-3 15,4 0 1-15,1 0-2 16,0 0 1-16,4 0 0 16,1 0 1-16,1 0-1 15,-1 0 0-15,-1 0 0 16,-3 0 2-16,0 0-2 0,-4 2 0 15,0 0 0-15,0-2-3 16,-2 1 7-16,4 1-6 16,-4-2 2-16,-1 2 0 15,0-2 4-15,-2 0-4 16,3 2 0-16,0-1-6 16,0 1 15-16,0-1-13 15,5 2 8-15,0-2-1 16,-3 2 6-16,1-1-5 15,-2 0-4-15,1-2 0 16,-3 0 1-16,2 3-1 16,0-3 0-16,-1 0 6 0,4 0-6 15,-2 1 3 1,0 1 0-16,2 1-4 16,0-2 1-16,-2 1-2 0,1-1 1 15,0 3 2-15,2-4-1 16,-3 3 0-16,2-3 4 15,-1 2-7-15,-1-2 3 16,0 0 0-16,0 0 1 16,0 1-1-16,1-1-2 15,-4 1 1-15,1 1 1 16,-2-1 1-16,2-1 1 16,-2 2-2-16,2-2 0 15,-1 0-2-15,3 0 2 16,-3 3 0-16,1-3 2 15,1 0-3-15,0 0 1 0,4 2 0 16,0 0 2-16,2-2-2 16,-1 1-3-16,-1-1 3 15,-1 2 1-15,3-2 1 16,-1 1-2-16,-2 0 0 16,1 1-2-16,-2 1 2 15,1 0 0-15,-1-1 0 16,-1 0 3-16,3 1-5 15,-3-2 3-15,1 0-2 16,0 1 1-16,1-1 0 16,-1 1-1-16,0 0 1 15,4-1 0-15,-4 4-1 16,1-3 3-16,2 0 2 0,-5 1-4 16,0-2 2-16,-1 2-2 15,0-2 0-15,-4 3 0 16,1-3-2-16,-4 1 2 15,2 1 0-15,2-1-1 16,-1 1 4-16,-2-1-3 16,4 2 0-16,-3-1-2 15,4-1 0-15,-3 2 0 16,2-1 4-16,-1-1-6 16,2 1 5-16,-1 0-1 15,-1-1 0-15,2 1 0 16,0 0 7-16,0 1-7 15,1-2 0-15,2 3-2 16,0 1 2-16,0-2 0 0,2 3 0 16,0-2 3-16,0 2-10 15,3 0 11-15,-3-1-4 16,-4 1 0-16,0 0-2 16,-2 0 2-16,1 0-2 15,-3 2 1-15,-3-3 1 16,1 4 0-16,-2-1 1 15,-2 1-1-15,0 0 1 16,-3 1 0-16,-2 1-1 16,-1-2 0-16,0 1-1 15,0 0-2-15,1 0 3 16,-1 2 0-16,3 2 2 16,-1-1-2-16,-1 3 0 0,1-1-1 15,-2 1 0-15,0 0 1 16,0 0 0-16,0 1-1 15,0 0 5-15,0-2-4 16,0 4 2-16,0-3 3 16,-8 0-3-16,-1 1 3 15,1 0-1-15,-1-1-2 16,-3 0 4-16,0-3-1 16,-1-2-1-16,1-1-3 15,-2 0 2-15,-2-1-2 16,2 1-1-16,-1-2 10 15,-1 2-8-15,-5 1-1 0,-1-1-1 16,-2 2 0-16,1 1 6 16,0-1-6-16,-4 5 8 15,4-3-1-15,4 1-1 16,0-3-1-16,2-4-3 16,2 2 2-16,-3-2 13 15,0 2-8-15,-2 0-4 16,-4 0 0-16,3-2-5 15,-6 0 0-15,5-2 1 16,-2 0 4-16,-1-1 2 16,-1 1-6-16,3 0-1 15,-3-2 0-15,0 2 3 0,-3 0-5 16,3-1 2-16,1 1 0 16,-3-2 1-16,2-1-1 15,-4 1 0-15,0-2 1 16,1 2-1-16,-4-2 0 15,-1-2 0-15,1 2 3 16,0-3-5-16,2 2 2 16,1-2 0-16,2 0-2 15,1 0 1-15,1 0-3 16,-1 0 4-16,0 0-6 16,-2 0 6-16,-6 0 0 15,-2 0-1-15,-2 0-1 16,-1 0 4-16,0 0-3 0,0 0 1 15,2 0 0 1,5-2-4-16,4-1 6 0,2 2-2 16,2-1 0-16,1 1 2 15,0-1-2-15,1 1 1 16,0-1 0-16,-2 2-2 16,5-1 3-16,0-1-2 15,-1 0 0-15,2 2 0 16,0-3 0-16,1 1 0 15,0 1 0-15,0-2-2 16,1 0 4-16,-4-2-2 16,-1 2 0-16,0-2 1 0,-2 1-1 15,-1 1 0 1,1-2 0-16,0-1 8 0,0 0-6 16,-1 2 1-16,1-1-3 15,-1-1 5-15,-1 0 6 16,0 0-4-16,-3-2-1 15,2 0 6-15,-3 2-10 16,2 0 9-16,-1-1 5 16,4 0-11-16,2 1 11 15,2-1-3-15,4 2-2 16,1 0 6-16,4-3-7 16,0 3-2-16,0-1 1 15,2-1-8-15,5 0 11 16,-2-1-8-16,2-1-1 15,1 1 3-15,-1-4-5 0,1 2 1 16,-1 1 5-16,0-1-5 16,3 0 1-16,-1-1 0 15,0-2 4-15,3 1 3 16,0 0-6-16,0 0 4 16,0 0-3-16,0 1 0 15,0-2-1-15,0 1-1 16,0 0 1-16,0-1 0 15,0 1-2-15,0-2-2 16,0 1 12-16,0-3-8 16,0 1-1-16,1-1-3 15,1 3 0-15,1-4 2 0,-1 5-2 16,0-2 0-16,-1 2 2 16,1 0-1-16,-2-1-1 15,0 1 0-15,0-1 0 16,0-1 4-16,0 0-4 15,0-3 0-15,0 0-1 16,0 1 3-16,0-1-2 16,0 2 0-16,0-1 2 15,0 2-4-15,0 0 2 16,0 2 0-16,0 0-1 16,0 0 5-16,0 3-5 15,1-1 1-15,3 0 0 16,-1 0 1-16,3-2-1 0,0 3 0 15,1-3-1 1,0 3 3-16,1-2-2 0,-2 1 0 16,0 0-2-16,3-1 2 15,-3 2-1-15,0-2 4 16,7-1-4-16,-6 0 5 16,3 3-8-16,-1-1 3 15,-1 0 1-15,1 3 0 16,1 0 4-16,0-1-4 15,0 2 0-15,-1 0-3 16,1 2 3-16,0 0 2 16,-5 0-2-16,3 1-2 0,-1 1 2 15,-4-2 0 1,2 3 0-16,-2-1 0 0,1 0 0 16,1 2 1-16,0-3-1 15,2 2 0-15,-1-1-1 16,2-1 4-16,0 2-8 15,2-2 12-15,1 0-8 16,0 2 1-16,-1-2-1 16,3 3 1-16,2 0-2 15,-1 0 2-15,0 0 0 16,0 0 0-16,-2 0 0 16,1 0 0-16,-1 0 0 15,2 0-3-15,-1 0 4 0,2 0-1 16,-1 0 0-1,0 0 1-15,-2 0-3 0,-1 0 0 16,0 3-66-16,-4 1-135 16,-7-4-179-16</inkml:trace>
  <inkml:trace contextRef="#ctx0" brushRef="#br1" timeOffset="60267.2203">11080 10166 631 0,'0'0'223'0,"0"0"-205"0,0 0-2 16,0 0 47-16,0 0 20 15,0 0 27-15,0 0-59 16,0 0-38-16,0 0-5 16,0 0 11-16,0 0-19 15,0 0 12-15,0 0 1 16,0 0-13-16,0 0-2 15,0 0-3-15,0 0-4 16,10 0 6-16,3 0 3 16,8 0 0-16,3 0 1 15,2 0-1-15,5 0 14 16,-1 0-14-16,2-2-3 0,3-3-63 16,-2-5-130-16,3 0-73 15</inkml:trace>
  <inkml:trace contextRef="#ctx0" brushRef="#br1" timeOffset="61927.8945">15374 12743 315 0,'0'0'161'0,"0"0"-122"15,0 0 8-15,0 0 2 16,0 0 10-16,0 0 13 16,16 8 16-16,-2-8-37 15,-2 0-5-15,1 0-12 16,1 0-17-16,2 0-12 16,1 0-3-16,0 0 0 15,4-2-2-15,0 2-38 16,4-3-61-16,2-5-71 0,-1-4-159 15</inkml:trace>
  <inkml:trace contextRef="#ctx0" brushRef="#br2" timeOffset="97738.7401">12834 6042 416 0,'0'0'85'0,"0"0"9"16,0 0-51-16,0 0 26 15,0 0 41-15,0 0-48 16,-18-18-36-16,18 14 9 16,-2 0-2-16,1 0 16 15,-3 1-5-15,2 1-24 16,-1 1 28-16,2-1-30 16,-2 1-2-16,1 1 16 15,1-2-16-15,-2 2-11 16,3-1 5-16,-2 1 0 15,2-2-8-15,0 2 7 0,0-1 2 16,0 1 14-16,0 0-4 16,0 0-1-16,0 0 2 15,0 0-18-15,0 0 5 16,0 0 1-16,0 0-9 16,0 0 0-16,8-2 1 15,12-1 1-15,6-3 8 16,3 0-9-16,4-1 2 15,2 1-4-15,3 0 4 16,6-2 7-16,-3 1-9 16,1-2 6-16,-2 0-1 15,-2-2-5-15,-5 4 1 16,-4 0 6-16,-6 1-7 16,-8 3 11-16,-6 0-9 0,-5-2 8 15,-4 5 1-15,0-2-1 16,0 2 3-16,0 0-7 15,0 0-7-15,0 0 1 16,0 0-2-16,0 0-8 16,0 0-28-16,0 0-51 15,0 0-35-15,0-1-157 16,-12-1-464-16</inkml:trace>
  <inkml:trace contextRef="#ctx0" brushRef="#br2" timeOffset="98415.9451">13154 5934 480 0,'0'0'105'0,"0"0"-46"16,0 0 75-16,0 0-1 15,0 0-22-15,0 0-10 16,-6 0-37-16,6 0-1 16,-1 0 3-16,1 0-22 15,0 0 10-15,0-5-13 16,0-7-16-16,0 0 3 0,0-7-25 15,0-1 0-15,0-4 10 16,1-7-12-16,3-1 9 16,0-6-5-16,-3 1-5 15,1-1 10-15,-2-1-9 16,0 0-1-16,0-4 6 16,0 1-3-16,0 1-3 15,0 4 0-15,0 7 4 16,0 5-8-16,0 8 4 15,0 8 0-15,0 4 2 16,0 5 1-16,0 0-6 16,0 0 2-16,0 0-11 0,0 0 12 15,0 0-16 1,0 11-2-16,1 2 4 16,1 2-54-16,-2 2-53 0,0-1-24 15,0 2-85-15,-2-2 34 16,-8-2-324-16</inkml:trace>
  <inkml:trace contextRef="#ctx0" brushRef="#br2" timeOffset="98850.2147">12998 5640 486 0,'0'0'194'16,"0"0"-126"-16,0 0-4 16,0 0 73-16,0 0 28 15,0 0-59-15,-17 0-17 16,17 0-20-16,-1-4-21 16,1-8-27-16,0-5 0 15,0-4 6-15,0-6-24 16,0-4 1-16,9-3 3 15,6-2-3-15,2 1 3 16,6 1-7-16,4 3 6 16,0 5-9-16,1 5 3 15,0 4 0-15,-1 6-3 16,2 2 3-16,-5 1 0 0,1 5 0 16,-3 3 0-16,-4 0-2 15,-3 0-4-15,-3 13 1 16,0 7 2-16,-1 2 1 15,0 1 1-15,-2 4 1 16,0-3 0-16,4 7-2 16,-1 1-18-16,5-3-190 15,-10-2-249-15</inkml:trace>
  <inkml:trace contextRef="#ctx0" brushRef="#br2" timeOffset="103582.523">20360 2959 402 0,'0'0'44'16,"0"0"-1"-16,0 0-24 15,0 0 12-15,0 0 32 16,0 0-15-16,0 0-9 16,0 0-24-16,0-11-5 15,0 11-3-15,0 0 21 16,0 8 54-16,-1 1-33 16,-1 6-3-16,1 0-3 0,1 4-9 15,0 4 7-15,0-1 10 16,0 6-28-16,0 3 8 15,0 3-12-15,0 2 11 16,0 2 3-16,0-4-18 16,0-2-4-16,0-3 7 15,0-5-8-15,0-2 12 16,0-2-9-16,0-4-7 16,0-5 6-16,1-3-3 15,1-5-5-15,-1-3 2 16,1 0 2-16,-1 0 2 15,4-8-1-15,1-9-9 0,-2-2-71 16,-4 0-154-16,0 0-229 16</inkml:trace>
  <inkml:trace contextRef="#ctx0" brushRef="#br2" timeOffset="104198.2791">20428 3192 415 0,'0'0'158'15,"0"0"-131"-15,0 0 36 16,0 0 47-16,0 0-3 0,0 0-2 15,1-1 11-15,-2 1-43 16,-11 0-8-16,-9 0-51 16,-6 0-1-16,-6 0 5 15,-6 0-1-15,-3 0 7 16,-4 0-11-16,4 0-4 16,2 0 2-16,6 0-2 15,4 0 5-15,6 0-6 16,3-3-1-16,4 3 8 15,4-3-13-15,5 3 1 16,2-2 7-16,3 1-10 16,1 1 6-16,2-2 0 15,-1 2-4-15,1 0-4 16,0 0 3-16,0 0-4 16,0 0 6-16,0 0-2 0,0 0-1 15,0 0 0-15,0 0-25 16,0 0-42-16,0 0-51 15,0 0-62-15,0-7-87 16</inkml:trace>
  <inkml:trace contextRef="#ctx0" brushRef="#br2" timeOffset="104648.7565">20098 2959 512 0,'0'0'170'15,"0"0"-61"-15,0 0-40 16,0 0 53-16,0 0 22 16,0 0-78-16,0 0-26 15,0-8-25-15,0 8 0 16,-10 0-14-16,-4 7 0 15,-4 5 31-15,-3 2-14 16,-1 3 0-16,-4 2 0 16,-3-1-17-16,-3 1 21 15,-1 0-19-15,2-1 8 16,6-2 1-16,5 1-11 0,5-3 0 16,4 4 1-16,2-2 0 15,6 1-2-15,3 0 1 16,0-2 0-16,1-1 1 15,15-3 3-15,5 0 5 16,9-2 5-16,9-1-7 16,1-1 2-16,4-2-10 15,2 2 3-15,0 3-2 16,5 5-1-16,-1 5-15 16,-5 3-144-16,-12 4-240 15</inkml:trace>
  <inkml:trace contextRef="#ctx0" brushRef="#br2" timeOffset="109898.6004">16511 4715 213 0,'0'0'253'15,"0"0"-178"-15,0 0-61 16,0 0 20-16,0 0 9 16,0 0-15-16,58-20 1 15,-42 16 5-15,1-2-28 16,3 0 14-16,0 1-17 15,-1-1 3-15,-1 1 11 16,1 1 1-16,1-3-15 16,1 3 2-16,-1-1-5 15,2 2 1-15,0 1-1 16,-1-3 2-16,0 3-2 0,-2-1 0 16,2-1 0-1,-1 3-1-15,0-2 3 0,-1 0-2 16,1-1 0-16,1 4 6 15,3-2-5-15,1 1-1 16,1 0 0-16,1-2 0 16,2 1 0-16,1 1 0 15,0 1-1-15,0 0 3 16,0 0-2-16,-1 0 0 16,1 0 0-16,-1 0 0 15,-1 0 1-15,-2 0-1 16,1 0 2-16,0 1-2 0,-4-1 1 15,-1 0-1-15,-1 2 0 16,-2 1-1-16,1-1 1 16,1 0 0-16,-1 1 0 15,1-1 2-15,3 1-2 16,0 1 0-16,1 2-4 16,2-4 1-16,0 3 6 15,2-3 2-15,1 0-5 16,1-2 1-16,4 0-7 15,-2 1 4-15,2-1 2 16,-1 0 2-16,0 0 1 16,-1 0-3-16,-2 0 0 15,1 0 0-15,-4 0-4 0,0 0 3 16,-1 0 1 0,-2 0 2-16,1 0-2 0,-4 0 0 15,2 0 3-15,-3-1-1 16,-1 1-4-16,0-2 2 15,0 2 0-15,1-2-3 16,1 2 3-16,2 0 0 16,-2 0 0-16,1 0 0 15,-1 0 0-15,0 0 0 16,1 0 4-16,-2 0-4 16,1 2 2-16,-1 0-2 15,-3 1 0-15,0 0 0 16,1-3 0-16,-4 1 0 15,1-1 2-15,-4 0-4 0,-4 0 6 16,7 0-4-16,-2 0 2 16,5 0 1-16,0 0-2 15,3-3-1-15,1 3 3 16,-1 0-5-16,2 0 4 16,5 0-2-16,0 0 0 15,5 0 1-15,1 0-4 16,2 3 3-16,-2-3-1 15,-3 0 0-15,1 0 1 16,-4 0 0-16,-4 0 0 16,2 0-4-16,-6 0 4 15,-3 0 0-15,-1-1 0 16,-2-1-3-16,-1 2 6 0,-4 0-3 16,-3 0 0-16,1 0 1 15,1 0-1-15,1 0 0 16,6 0 0-16,-2 0 2 15,5 0 4-15,0 0-6 16,1 0 8-16,2 0 5 16,-1 0 0-16,2 0-11 15,2 0 33-15,0 0-18 16,-3 2-12-16,3-1 4 16,-3 1 4-16,4-2-12 15,-3 1 3-15,-1 2 0 16,1 1-4-16,-2 0 1 0,-1 1-1 15,0 2 0-15,-2-2 1 16,1 3 1-16,-3-3-1 16,3 4 3-16,-2-3-2 15,0 3-4-15,1-2 2 16,1 1 0-16,-2-3 2 16,1 1 0-16,-2 0-3 15,0 0 1-15,-2 0 0 16,-3 1-2-16,-2 2 2 15,-1-3 0-15,4 3-5 16,-7 3 4-16,2-3 1 16,0 2 0-16,-1 1 2 15,1 0 2-15,2 1-4 16,-2 0 3-16,4 0 9 16,1 2-12-16,0 0 12 0,-1 0-4 15,1 0-1-15,-1 0-4 16,-1 2-2-16,4 2 10 15,-2 0 2-15,2 1-7 16,-1 2 7-16,0-3-13 16,0-2 0-16,-3 0-2 15,0 2 3-15,1-2-1 16,-1 0 0-16,-1 0 0 16,1 0-1-16,-3 0 0 15,0-1 1-15,1 1 3 16,2 0-3-16,-3 0 0 15,0 0-4-15,1 0 12 0,-2 0-7 16,4-1-1-16,-5 0 0 16,-1 1-2-16,0 0 1 15,-1-1-3-15,1 2 4 16,0-2 0-16,-1 4 1 16,-1-3-1-16,-1 2-1 15,0 0 0-15,0-2 2 16,0 2 2-16,0-1-3 15,0 3 3-15,0-4-5 16,-3 3 4-16,0 0-1 16,0 1-1-16,0 1-2 15,0 2 2-15,0-1 7 16,-3 2-6-16,2-1-2 0,1 1 2 16,-2-1 0-16,-2-3-1 15,2 1 2-15,-1 0-2 16,-1-3 0-16,-1 3 1 15,2 0 0-15,-3 0-1 16,-2-1 0-16,1-1 1 16,-3 3 4-16,0-3-5 15,-1 4 0-15,4-2 1 16,-2 1-1-16,0-2 0 16,0-2 3-16,-2 1-4 15,1 1 1-15,-2-4 0 16,0-2 0-16,-2 1 3 15,-2-2 1-15,0-1-3 16,0-3-1-16,-2 2 0 0,-2-4 4 16,2 2-4-16,-1-1 5 15,-2-2-3-15,-1 0-4 16,1 0 0-16,2-2 2 16,-2 0 3-16,2-2-1 15,-1 1-2-15,2-1 3 16,-3-1-3-16,2-1 8 15,1 2-7-15,-1 0-1 16,-2-2 7-16,0 3-3 16,-3-1-4-16,-3-1 0 15,0 2 1-15,-4 1-1 16,-2-2 0-16,-1 0-3 16,1 1 3-16,-2-2 2 0,3 1-1 15,0 0-1-15,3-1 1 16,-2 1-1-16,-2 1 0 15,-6-1 0-15,-4-1 1 16,-2 0-1-16,-1 1-1 16,0-3-1-16,1 0-4 15,3 2 4-15,3-1-1 16,-1-1-5-16,0 0 8 16,-5 0-1-16,1 0 1 15,0 0 0-15,-3 0 1 16,-1 0-2-16,-4 2 1 15,-5 0 0-15,0-1-1 0,-4 1 3 16,3-1 3-16,1 0-5 16,4-1 2-16,4 0-3 15,4 0 2-15,-1 0 0 16,1 0-1-16,-4 0 2 16,-2 0 0-16,0 0 0 15,3 0-4-15,-1-1 2 16,0 0 0-16,-1-2 5 15,-3-1-5-15,-2 1 0 16,3-2-1-16,4 0 2 16,5-2-1-16,3-1 3 15,5 2-3-15,3-3 1 16,3 1 5-16,2 3-6 16,2-2 9-16,0 2 7 0,0-3-13 15,4 3 5-15,4-4 10 16,2 3-17-16,5-2 31 15,-2 0-19-15,3 1 0 16,-3 0-5-16,2-1-4 16,-1 1 5-16,-2 2-9 15,-4-2 2-15,-1 2 4 16,1-3-4-16,-3 3 0 16,1-1 6-16,5-2-7 15,1 0 22-15,6 0-12 16,-1-2-6-16,-2 0 8 0,2-2-5 15,-2 0 0 1,1-1 0-16,-1 0-5 0,1-4 5 16,-5 4-8-16,1-3 0 15,-2 0 2-15,1 0-2 16,1-2 0-16,1-4 0 16,-4-1 2-16,5-2 2 15,-2-3-4-15,2-1 0 16,3 2 3-16,2 0-3 15,0-1 0-15,-2-1 4 16,2-3 0-16,-1-1-2 16,-2 1-2-16,0-2 4 15,-1 4-5-15,1 0 2 16,1 0-2-16,2 0-2 16,2-2 2-16,2 3 1 0,4 0 4 15,1 2-2-15,0 2-4 16,0 0 4-16,0 5-2 15,0 0 0-15,0 3 4 16,0 1-5-16,4-1 1 16,1-3 0-16,1 1 0 15,-2 0 3-15,1-1-3 16,-2-2 0-16,1 0-3 16,1-2 3-16,2-4 6 15,-3 2-5-15,-1-2-2 16,0-1 3-16,-3 1-2 15,2 1 0-15,0 3-3 0,-1 2 3 16,1 4 4-16,-1-1-1 16,1 5-6-16,1-1 4 15,0 3-1-15,2 1 0 16,3 0 0-16,-1-3-2 16,2 0 2-16,2-1-4 15,-1 1 4-15,-2 1 0 16,3 2 3-16,-5 1-3 15,1 3 0-15,-3 5 0 16,-1-4 0-16,4 1-5 16,-1 0 3-16,3-2 4 15,2 0-2-15,4 0 0 16,0-1-2-16,-1 0 2 0,0 0 0 16,1 0 0-16,-3 2-1 15,-2 0 1-15,5 3 0 16,-1 1 0-16,0 2 1 15,2 0-5-15,4 0 4 16,3 0 0-16,3 0-5 16,4 0 3-16,6 0 2 15,8 0 0-15,3 3-13 16,4 6-51-16,-6 3-48 16,-1 1-49-16,-8 0-31 15,-8-2-322-15</inkml:trace>
  <inkml:trace contextRef="#ctx0" brushRef="#br2" timeOffset="128698.0815">15360 17452 586 0,'0'0'55'0,"0"0"7"16,0 0-5-16,0 0 5 15,0 0 8-15,0 0-5 16,0 0-33-16,-10-14-26 15,10 14 5-15,0 0-11 16,0 0 0-16,5 2 8 16,9 7 15-16,3 0-16 0,2 2 7 15,2-5-7 1,0-2 0-16,5-2 7 0,5-2-3 16,0 0-2-16,8 0 0 15,1-11-8-15,-1 2-1 16,-1 0 0-16,0 2-49 15,-7 0-122-15,-4 2-129 16</inkml:trace>
  <inkml:trace contextRef="#ctx0" brushRef="#br2" timeOffset="135215.1135">8401 7042 138 0,'0'0'65'16,"0"0"-23"-16,0 0-16 15,0 0 14-15,0 0 14 0,0 0 24 16,0 0-36 0,0 0 2-16,-61-39-19 0,59 39 0 15,2 0-17-15,0 0-3 16,0 0-5-16,-1 0 1 16,-1 0 5-16,-1 0-3 15,2 0 5-15,-1 0-4 16,1 0-1-16,-2 0-5 15,0 0 2-15,0 0 0 16,0 0 1-16,3 0-1 16,0 0 5-16,-4 0-1 15,2 0 2-15,2 0 4 16,-2 0 19-16,1 0 1 16,1 1-26-16,0 1-4 15,0 3 0-15,0-2 0 0,0 3 10 16,0-1-10-16,0 1 8 15,5 1-1-15,14 2 19 16,3-2-1-16,8 0-13 16,9-1 12-16,4-1-12 15,8 0 4-15,2-3-13 16,4 1 0-16,7-3 3 16,8 0-6-16,5 0 1 15,4 0-1-15,1 0-2 16,-2 0 2-16,1 0 0 15,1 0 1-15,-3 0-4 16,-7 0 4-16,-11 4-1 0,-6 5 0 16,-12-1 2-16,-7-7-2 15,-9-1 0-15,-7 0 1 16,-7 0 8-16,-3-1 42 16,-5-4 33-16,-4-1 4 15,-1 0-34-15,0 2-26 16,0 1-12-16,0 1-11 15,0-1 3-15,0 3-8 16,0 0-4-16,1 0-55 16,4 0-162-16,0 0-116 15</inkml:trace>
  <inkml:trace contextRef="#ctx0" brushRef="#br3" timeOffset="148532.0848">10134 7137 812 0,'0'0'107'0,"0"0"-97"16,0 0-2-16,0 0 17 15,0 0 80-15,0 0-26 0,0 0-59 16,13-27 16 0,-10 27-26-16,2 0-10 0,3 0-1 15,6 0-6-15,3 0 7 16,5 13-1-16,3 1 1 15,4 5-1-15,-1 2-2 16,5 2 6-16,1 4-5 16,2-1 2-16,4-1 0 15,7 1 2-15,2-2 0 16,0 1-3-16,5-1 1 16,-2 2 0-16,4-1 0 15,1 3 0-15,7-1-5 16,3 0 5-16,7-1-8 0,3-3-108 15,-1-3 93-15,5 0-20 16,4-4-97-16,4-6 136 16,7-1 4-16,-2-5 1 15,0-2-1-15,0 1-1 16,-3-3 0-16,3 0 1 16,-3 0 1-16,-3 0 0 15,0 0-1-15,-2 0 7 16,-4 0-5-16,0 0 17 15,-3-3-5-15,1 3-9 16,-2 0-1-16,-4 0 4 16,-6 0 3-16,-7-2 15 0,-4 2-16 15,-6 0 6 1,-2 0-6-16,-7 0-9 0,-5 0 9 16,-1 0-9-16,-7 0 0 15,0 0 6-15,-5-3-3 16,1 2 8-16,-1-2-4 15,0-1 9-15,-5 0-9 16,0 1-1-16,-5-1 3 16,-4 3 6-16,-5 0-16 15,-2 0 16-15,0-1-16 16,-1 2 4-16,-2 0-9 16,0-1 5-16,0-1-67 15,0-2-125-15,-5-4-475 16</inkml:trace>
  <inkml:trace contextRef="#ctx0" brushRef="#br3" timeOffset="148899.2299">13220 7428 834 0,'0'0'50'0,"0"0"-7"16,0 0-34-16,0 0-5 16,0 0-1-16,0 0 11 15,92-11-7-15,-62 22-7 0,-1 3 6 16,-5 1-6-16,-5 3-1 16,0 2 1-16,-1 1 0 15,-6-1 1-15,-3 2-1 16,-3-1-1-16,-6 3 0 15,0 0 2-15,0-2 7 16,-15 3 12-16,-7-3-4 16,-3 0 1-16,-4-3-8 15,-2-1-4-15,-3 1-4 16,2-3 2-16,3-3-3 16,6-5-140-16,7-5-341 15</inkml:trace>
  <inkml:trace contextRef="#ctx0" brushRef="#br3" timeOffset="160931.5335">15644 7671 666 0,'0'0'233'0,"0"0"-183"0,0 0 34 16,0 0 9-16,0 0-17 15,0 0-24-15,0 0-1 16,-16-19-19-16,14 19-11 16,2 0-3-16,0 0-16 15,-1 0-2-15,-4 0-5 16,-5 12-1-16,-5 9 6 15,1 2 8-15,3 1-8 16,8-7-3-16,3-5-3 0,0-4-1 16,0-3 4-1,0-2-10-15,3-3-3 0,11 0 16 16,10 0 5-16,7-3 11 16,4-11 3-16,-5-4-12 15,-13 1-1-15,-6 0-5 16,-4-1 0-16,-5 2-1 15,-2-1-25-15,0 5 22 16,0 2 2-16,-5 3-1 16,-5 6-1-16,-4-1 2 15,-1 2-2-15,-1 0 3 16,3 0 0-16,-1 3 0 16,5 4-3-16,5 1 2 15,1-2-4-15,3 5-59 16,0 3-94-16,1 0-104 0,18-3-47 15</inkml:trace>
  <inkml:trace contextRef="#ctx0" brushRef="#br3" timeOffset="161227.211">16026 7790 819 0,'0'0'127'0,"0"0"-106"16,0 0 10-16,0 0 21 0,0 0-23 16,0 0-29-16,10 7 0 15,-10 10 0-15,0 5 6 16,0-1-5-16,0 0 11 15,-10 0-5-15,1-3-6 16,-2 2 10-16,1-5-7 16,3-3-8-16,1-9-143 15,6-3-291-15</inkml:trace>
  <inkml:trace contextRef="#ctx0" brushRef="#br3" timeOffset="161682.2782">16321 7664 932 0,'0'0'100'15,"0"0"-74"-15,0 0-10 16,0 0-5-16,0 0 19 16,0 0 5-16,76-7-32 15,-61 10 0-15,-3 8-3 0,-5 0-4 16,-4 3 0-16,-3 0 4 16,0 3 0-16,-1-2 9 15,-12 3-2-15,2-6-1 16,-1-2-4-16,5-2 4 15,4-6-2-15,0-2-3 16,3 0 0-16,0 0 5 16,0 0-2-16,0 0-2 15,0 0-2-15,0 0 1 16,4 0 5-16,11 0-3 16,6 3 1-16,-1 2 0 15,6 2-3-15,-3-1-2 16,-2 1-4-16,0 0-97 0,-1-4-132 15,-3-3-384 1</inkml:trace>
  <inkml:trace contextRef="#ctx0" brushRef="#br3" timeOffset="161998.9337">16794 7779 831 0,'0'0'99'16,"0"0"-91"-16,0 0 26 15,0 0 11-15,0 0-9 16,0 0-23-16,0 35-4 15,0-16 115-15,0 4-115 16,-9-5-3-16,0 2 6 16,-5 1-11-16,0-3 6 15,-3-1-5-15,-2-5-2 16,-2-2-73-16,2-10-222 16</inkml:trace>
  <inkml:trace contextRef="#ctx0" brushRef="#br3" timeOffset="162416.9908">16910 7470 718 0,'0'0'91'0,"0"0"-71"16,0 0 7-16,0 0 70 15,0 0 0-15,0 0-68 16,16 42 20-16,-9-18 58 15,-4-2-89-15,2 2-8 16,-3 4 0-16,-2 2 0 16,0 4-7-16,-9 5-2 15,-8 0 6-15,-5 1 1 16,-7-5-4-16,-1-2-4 16,-5-3 6-16,-4-1-6 15,-2-3-9-15,1-6-120 0,-2-7-198 16</inkml:trace>
  <inkml:trace contextRef="#ctx0" brushRef="#br3" timeOffset="163115.9122">15352 7420 501 0,'0'0'253'16,"0"0"-174"-16,0 0-20 15,0 0-5-15,0 0-10 16,0 0-14-16,0 0-24 0,-12 9 6 16,-5 7 26-1,-2 0 7-15,-1 4-11 0,1 3-13 16,1 1-1-16,0 4-9 16,5 3-1-16,0 3-3 15,3 5-6-15,6 0 5 16,2 2-5-16,2 2-1 15,0-2 1-15,19-1 1 16,9-5-2-16,12-1-4 16,9-5-3-16,10-2-1 15,9-7-34-15,10-6-169 16,-1-6-82-16</inkml:trace>
  <inkml:trace contextRef="#ctx0" brushRef="#br3" timeOffset="166240.3117">17670 7487 644 0,'0'0'192'0,"0"0"-148"15,0 0-13-15,0 0 25 16,0 0 11-16,0 0-34 0,0 0-20 16,-14 21-11-1,7-2 1-15,-3 7 8 16,2 0 28-16,0 2-32 0,4 1-1 15,1 1-3-15,3 0 3 16,0-2 5-16,0-7-11 16,15-5 1-16,12-3-3 15,10-8-20-15,6-5-173 16,2 0-200-16</inkml:trace>
  <inkml:trace contextRef="#ctx0" brushRef="#br3" timeOffset="166611.1588">17967 7699 326 0,'0'0'513'0,"0"0"-444"0,0 0 28 15,0 0 9 1,0 0-35-16,0 0-39 0,-71-8-1 16,68 15-28-16,3 2-3 15,0 2 0-15,0 3-4 16,0-4-2-16,6 2 4 15,10-5 2-15,1-3 11 16,5-4-5-16,-2 0-2 16,-2 0 1-16,-2-7-5 15,-7-5 0-15,-3 1-4 16,-4 0 4-16,-2-2 4 16,0 1-1-16,0-1-3 15,0 1 1-15,-11 6-1 16,-3 3 0-16,4 2-1 15,3 1 1-15,-1 0 0 0,3 0 0 16,3 0-1-16,1 7-6 16,1 1-35-16,0 3-123 15,11-2-109-15,9-5-118 16</inkml:trace>
  <inkml:trace contextRef="#ctx0" brushRef="#br3" timeOffset="166878.8845">18324 7695 734 0,'0'0'103'0,"0"0"-96"16,0 0 46-16,0 0 35 15,0 0-4-15,0 0-63 16,-16 84 3-16,0-64-11 16,2-2 11-16,-2-2-11 15,2-2-12-15,4-5-1 16,7-4-1-16,3-5-218 16,0 0-317-16</inkml:trace>
  <inkml:trace contextRef="#ctx0" brushRef="#br3" timeOffset="167315.6043">18512 7599 972 0,'0'0'180'0,"0"0"-98"15,0 0-36-15,0 0 5 16,0 0-21-16,0 0-21 15,27-10-8-15,-15 14-1 16,0 6-1-16,-6 1-3 16,-4 2 1-16,-2 0-10 0,0 1 10 15,0 0 6 1,-6-3-1-16,1-2 1 0,2-4-2 16,1-2 6-16,2-3-5 15,0 0-1-15,0 0-1 16,0 3-3-16,0 0 3 15,8 3 3-15,-3 1 1 16,-2 2-4-16,0 2-1 16,-3 0-3-16,0 4 1 15,0 2 6-15,-11 0 2 16,-7 1-5-16,-4-2 1 16,2-4 3-16,4-3-2 0,6-2 0 15,7-6-2 1,3-1 0-16,0 0-46 0,6-12-113 15,16-13-469-15</inkml:trace>
  <inkml:trace contextRef="#ctx0" brushRef="#br3" timeOffset="167615.3018">18763 7550 467 0,'0'0'645'15,"0"0"-559"-15,0 0-12 16,0 0-14-16,0 0-34 16,0 0 3-16,70 0-11 15,-40 10-6-15,-2 3 4 0,-4 4-13 16,-5 1-1-16,-5 5-2 16,-7 3-1-16,-7 2 0 15,0 2 2-15,-7 4 1 16,-17 2 3-16,-4-2 0 15,-4-3-2-15,-1-3 3 16,-2-3-7-16,-2-3 1 16,-1-4-3-16,-1-4-42 15,-3-4-131-15,-1-7-263 16</inkml:trace>
  <inkml:trace contextRef="#ctx0" brushRef="#br3" timeOffset="170432.8579">15428 8453 390 0,'0'0'310'15,"0"0"-256"-15,0 0 1 16,0 0 38-16,0 0-16 16,0 0-4-16,0 0-11 0,-8-2-44 15,7 2-6-15,-2 0-12 16,-3 2-2-16,0 15-3 15,-2 0 10-15,-2 4 8 16,3 2-3-16,2-1-2 16,2 0 5-16,3 1-6 15,0-3 37-15,0-6-29 16,4 1-14-16,9-2 5 16,3-4 1-16,3 0-5 15,4-4 2-15,5-2-4 16,3-3-87-16,4 0-126 15,-1-1-211-15</inkml:trace>
  <inkml:trace contextRef="#ctx0" brushRef="#br3" timeOffset="170884.0274">15778 8459 273 0,'0'0'261'0,"0"0"-178"0,0 0 27 16,0 0-7-16,0 0 6 15,0 0-16-15,0 0 1 16,0 0-34-16,0 0-4 16,0 0-11-16,0 0-4 15,0 0-19-15,0 0 0 16,0 0-17-16,0 0-5 16,0 11-4-16,0 6 0 15,0 3 4-15,0 4 10 16,0-4-9-16,0 0 1 15,0-1 7-15,0-2-7 16,0-2 2-16,0-5-2 16,0-3-1-16,0-3-1 0,0-3-1 15,2-1-8 1,1 0-81-16,5 0-59 0,5 0-129 16,3-12-306-16</inkml:trace>
  <inkml:trace contextRef="#ctx0" brushRef="#br3" timeOffset="171121.1372">16003 8629 645 0,'0'0'302'0,"0"0"-292"15,0 0-8-15,0 0 60 16,0 0 7-16,0 0-34 15,-23 72 7-15,16-55-35 16,-1 0 4-16,0-3-7 16,1-2-1-16,0-2-3 15,3-6-83-15,4-4-184 16,0 0-472-16</inkml:trace>
  <inkml:trace contextRef="#ctx0" brushRef="#br3" timeOffset="171419.2703">16242 8495 818 0,'0'0'296'0,"0"0"-283"16,0 0 4-16,0 0 25 15,0 0 8-15,0 0-17 16,0 61 1-16,0-41 7 16,0 3-19-16,0-2-8 15,0-2-14-15,0-2 6 16,0-4 1-16,0-3-4 16,0-3-1-16,0-5-2 15,0-2-7-15,0 0-119 0,2-5-146 16,10-13-174-16</inkml:trace>
  <inkml:trace contextRef="#ctx0" brushRef="#br3" timeOffset="171717.653">16447 8477 970 0,'0'0'139'15,"0"0"-137"-15,0 0 33 16,0 0 30-16,0 0-2 16,0 0-22-16,55 68-14 0,-39-46-10 15,-6 0-3-15,0 2-7 16,-9 2-2-16,-1 0-4 16,0-1 17-16,-4 1-13 15,-9-3-4-15,-1-2-1 16,-6 1 3-16,-3-3-3 15,-1-2 7-15,-3-4-3 16,4-4-8-16,2-3-23 16,1-6-180-16,6 0-403 15</inkml:trace>
  <inkml:trace contextRef="#ctx0" brushRef="#br3" timeOffset="172213.2382">17060 8403 896 0,'0'0'63'16,"0"0"-59"-16,0 0 20 15,0 0 95-15,-61 79-37 16,42-54-34-16,-1 4 0 16,1 0-22-16,3-1-11 15,4 1 14-15,4-4-15 0,6-3-7 16,2-1-7-16,0-4 1 15,12 0-2-15,9-1 1 16,9-3-60-16,3-5-230 16,3-4-262-16</inkml:trace>
  <inkml:trace contextRef="#ctx0" brushRef="#br3" timeOffset="172565.3224">17418 8537 806 0,'0'0'186'0,"0"0"-176"15,0 0 20-15,0 0 40 16,0 0-9-16,0 0-25 16,-2 25 10-16,-1-8-37 15,-2 3 74-15,2 1-60 16,-1-1-3-16,-1 0-6 16,0-2-8-16,-1 0-2 0,-1-1 2 15,3-4-6 1,1-3 0-16,3-3-2 0,0-2-27 15,2-5-205-15,13 0-61 16</inkml:trace>
  <inkml:trace contextRef="#ctx0" brushRef="#br3" timeOffset="172802.9353">17632 8632 813 0,'0'0'115'0,"0"0"-105"16,0 0 35-16,0 0 72 15,0 0-46-15,-13 75-13 0,8-58-36 16,1 2-4-16,-2-2-3 16,1-2-8-16,1-2-1 15,1-4-2-15,0-1-4 16,3-2-1-16,0-6-151 15,0 0-287-15</inkml:trace>
  <inkml:trace contextRef="#ctx0" brushRef="#br3" timeOffset="173371.0246">17920 8497 704 0,'0'0'211'16,"0"0"-176"-16,0 0-11 0,0 0 58 15,0 0-47-15,0 0-6 16,39 3 2-16,-31 5-19 16,-1 2-2-16,-4 5 2 15,-2 2 2-15,-1 3 9 16,0 2-14-16,-3-2 2 15,-10 0-10-15,-2-3 6 16,-3-1-3-16,-1-3-4 16,5-3 1-16,2-5 10 15,5-2-10-15,3 0 1 16,1-3-2-16,3 0 4 16,0 0 8-16,0 0-2 0,0 0-10 15,10 0 19-15,6 0-14 16,-2 0 7-16,2 0 9 15,-2 0-3-15,-1 3 3 16,-1 2-18-16,0 3-1 16,-3-2-3-16,0-3 1 15,2 2-4-15,3-5-95 16,1 0-197-16</inkml:trace>
  <inkml:trace contextRef="#ctx0" brushRef="#br3" timeOffset="173675.4951">18171 8499 708 0,'0'0'199'15,"0"0"-170"-15,0 0-5 16,0 0 22-16,0 0-18 15,0 0-5-15,16 1-23 16,-15 3-2-16,1 3 1 16,-1-2-2-16,0 0 3 15,-1 2-9-15,0-4 11 16,0 0-2-16,0-1 0 16,0-2 4-16,0 1 4 15,3-1-6-15,-2 0-2 0,-1 0-11 16,0 0-185-16,0 0-329 15</inkml:trace>
  <inkml:trace contextRef="#ctx0" brushRef="#br3" timeOffset="173925.8868">18171 8499 957 0</inkml:trace>
  <inkml:trace contextRef="#ctx0" brushRef="#br3" timeOffset="174112.2619">18171 8499 957 0,'47'-57'116'0,"-47"57"-60"0,0 0 22 0,2 0 8 0,5 0-33 15,5 0-20-15,1 11-28 16,3 4 3-16,0 4 2 16,-1 5-9-16,-3-1 7 0,-5 4-7 15,-7 1 1-15,0 1-2 16,0-1 0-16,-14 0 6 15,-5 0-6-15,-3-4 1 16,2-1-1-16,-1-4 1 16,3-5-1-16,1-4-19 15,1-3-142-15,2-7-215 16</inkml:trace>
  <inkml:trace contextRef="#ctx0" brushRef="#br3" timeOffset="174815.2009">18727 8376 868 0,'0'0'174'16,"0"0"-147"-16,0 0 26 15,0 0 20-15,0 0-30 16,0 0-10-16,-12 24-23 16,1-9-1-16,-5 9 20 15,-3 5-8-15,2 0 8 16,0-2 23-16,3-1-43 16,5 0-6-16,2 1 4 0,7-1-6 15,0-1 2 1,12-3-3-16,17-8-3 0,12-5-7 15,6-9-173-15,-2 0-300 16</inkml:trace>
  <inkml:trace contextRef="#ctx0" brushRef="#br3" timeOffset="175123.8886">19037 8447 932 0,'0'0'170'0,"0"0"-147"0,0 0 36 16,0 0-19-16,0 0 10 15,0 0-10-15,0 56-12 16,0-31 12-16,-2 0-16 15,-3-1-15-15,2 2-3 16,-2-5 0-16,4-2-1 16,-1-3-5-16,2-6 3 15,0-1-3-15,0-4-44 16,8-5-142-16,10 0-250 16</inkml:trace>
  <inkml:trace contextRef="#ctx0" brushRef="#br3" timeOffset="175498.8588">19341 8599 422 0,'0'0'595'0,"0"0"-561"0,0 0-4 15,0 0 67-15,0 0-44 16,0 0-31-16,-58 86-8 16,44-64 0-16,1-3-13 15,-1-2 2-15,6-3-3 16,4-3-45-16,4-11-276 16</inkml:trace>
  <inkml:trace contextRef="#ctx0" brushRef="#br3" timeOffset="175966.1116">19579 8442 816 0,'0'0'258'15,"0"0"-237"-15,0 0 16 16,0 0 50-16,0 0-32 16,100-12-4-16,-85 12-26 15,-4 1-24-15,-6 7-1 0,-5 4-3 16,0-1-7-16,0 2 7 16,-10 1 3-16,-5-2 0 15,-3 1 14-15,4-4-3 16,7-4-11-16,1-2 7 15,6-3-6-15,0 3-2 16,0 1 0-16,3 3 1 16,7 2 7-16,2 1 0 15,0 0-7-15,-3 2 4 16,-4 3-1-16,-5-1-6 16,0 3 3-16,0 2 0 15,-15-1 3-15,-4-2 0 0,2-2 4 16,2-2-6-1,4-7-1-15,4-2-17 0,7-3-99 16,0 0-179-16,9-12-285 16</inkml:trace>
  <inkml:trace contextRef="#ctx0" brushRef="#br3" timeOffset="176194.1848">19892 8458 1029 0,'0'0'137'16,"0"0"-121"-16,0 0 31 0,0 0 26 15,0 0-32-15,0 0-2 16,52 85-4-16,-44-56-25 16,-8 2-6-16,0-2-5 15,-15 3 9-15,-12-3-11 16,-6 0 3-16,-9-3-3 15,-6-4-82-15,-4-5-120 16,-4-5-301-16</inkml:trace>
  <inkml:trace contextRef="#ctx0" brushRef="#br3" timeOffset="181665.6487">19388 4377 88 0,'0'0'365'16,"0"0"-252"-16,0 0-34 16,0 0 3-16,0 0 15 15,0 0-13-15,0 0 0 16,0-11-24-16,0 11-21 16,0 0-15-16,0 0-17 15,0 0-3-15,0 12-3 16,0 8 9-16,1 4 18 15,-1 2-19-15,0 1-2 16,0 1 8-16,0 2-11 16,0 2 3-16,-6-1-4 0,-6 4 1 15,-3-3 3 1,0-4-2-16,-2 1-4 0,-2-6-1 16,-1 0 5-16,-2-1-3 15,1-3-2-15,1-1 2 16,-1 1 4-16,1-2-6 15,0 0 1-15,1 0 2 16,0-1-3-16,3-2 0 16,2-2-2-16,0 0 5 15,-4-2-4-15,0 2 3 16,-3 0-2-16,-1-3 3 16,1-1-3-16,-1 0 0 0,-2-1-3 15,2 0 11 1,-3-1-12-16,0 0 4 0,0-1 0 15,-2 1 2-15,6-1-2 16,2 1 0-16,0-2-4 16,3 2 8-16,-1-1-6 15,-1 2 2-15,2-1 0 16,1-2-1-16,2 3 2 16,0-6-1-16,-3 4 0 15,2-2 1-15,-2 2-1 16,1 0 5-16,-1 0-5 15,-4 1-2-15,2 0 2 16,-1-2 4-16,-3-1-4 16,2 0 2-16,-1 2-2 15,-3-2 0-15,5 1 1 0,-1-3-3 16,3 2 2-16,0 0 0 16,1 2 0-16,2-3 3 15,1 2-3-15,0-1 0 16,2-2 0-16,-2 1-2 15,2 0 2-15,1 1 0 16,-4-1 0-16,1-1 0 16,-6 2 1-16,3-1-1 15,-3 1 2-15,-3 0-6 16,-2 0 4-16,1 1 0 16,3-2 0-16,-1 3 4 15,4-2-8-15,1 0 4 0,2 1 0 16,1 0-1-1,1 1 3-15,-2 1-2 0,3 0 0 16,-1 0 1-16,-5 4-2 16,4-3 1-16,-2 3 0 15,2-3 2-15,0 3-2 16,-3-1 4-16,2 1-10 16,-2 0 16-16,2 2-12 15,2 0 2-15,0 0 0 16,-2 4-1-16,2-1 2 15,1 4-1-15,2-2 0 16,0 1 0-16,0 2 0 16,0 0 0-16,4-1 2 15,1 2-6-15,1 0 4 16,1-1 0-16,-3 2 9 0,0-3-9 16,2 1 2-16,0 0 0 15,2-2-2-15,-3 0 0 16,3 3-2-16,-1 0 2 15,2 1-2-15,0 2 11 16,0-6-10-16,0 3 1 16,0-6 0-16,5-1 8 15,-2 0-2-15,3-1-3 16,4 3-3-16,-1-2 8 16,5 2-8-16,1 1 2 15,-2 2 0-15,6-2 1 16,1 0-1-16,-5-3-4 0,7 1 3 15,-5 2-1-15,3-2 0 16,3 2 0-16,0-1 0 16,2-1 3-16,-1-1-1 15,2 1-2-15,3 1 0 16,2 0 2-16,2-2 0 16,0-2-2-16,-2 2 0 15,-1-3 0-15,-2-3-4 16,-1 1 4-16,-3-1 0 15,-4 0-4-15,0 0 4 16,-1-2 0-16,0-1 0 0,-1 1-2 16,2-2-2-1,0 1 4-15,0-2-2 0,1 0-8 16,0-1 9-16,2-1 0 16,0 1-4-16,0-2 3 15,5 1-1-15,-2-1 2 16,-1 4-2-16,2-1 1 15,-4 0 0-15,1 1 0 16,-4 1 1-16,2-2-4 16,-3 1 2-16,1 1 2 15,2-3-2-15,2 1 2 16,1 0-4-16,4-1-4 16,-3 0 8-16,2-2-2 15,2 3-5-15,-2-3 2 0,0 2 4 16,2-1-5-16,-3-1 7 15,0 0 0-15,1 0-9 16,0 0 9-16,2 0 1 16,1 0-1-16,1 0 0 15,-1 0-4-15,2 0 4 16,1 0 0-16,-1 0 1 16,0 0-2-16,-1 0 1 15,3 0 0-15,-4 0 0 16,3 0 0-16,-1 1-3 15,2 1 3-15,2-1-1 16,-1-1-1-16,5 0-2 16,0 2-6-16,-3-1 5 0,3 1-12 15,-1 3 14 1,0-5 3-16,-1 2 0 0,-3 1-3 16,-2-2 3-16,-2 0 6 15,5 1-4-15,-1-2-2 16,4 0 0-16,2 0 1 15,0 0 0-15,1 0 0 16,-4-2 2-16,-2 0-6 16,0 0 2-16,-4 1 1 15,-2 1 6-15,0 0-6 16,-1 0 0-16,-1 0 4 16,-5 0 2-16,3 0 2 0,-5 0 3 15,2 0-7 1,-1 0 5-16,2 0-3 0,1 0-5 15,6 0 5-15,5 0-2 16,-1 1 0-16,1 1 3 16,2 0-6-16,-2 0 3 15,5 1 1-15,0 1-2 16,4-1-3-16,-3 0 2 16,2-2 2-16,-3 1-4 15,-2-2 3-15,-2 0-2 16,-2 0-1-16,-1 0 1 15,1 0-2-15,-2 0-1 16,2-9 2-16,2 0 6 16,4-3-6-16,3 2 0 15,-2-2 0-15,1 2-10 0,-3-1 8 16,-3 3-6-16,-4 1 5 16,2 1 2-16,-2 0-2 15,2-3 3-15,-5-2 0 16,0 2 0-16,-2-4 2 15,0-1-2-15,3-1 1 16,-1-1 1-16,-1-1 1 16,1 0-3-16,1 3 0 15,-2-4 0-15,-2 4-2 16,-6 2 2-16,-2-2 0 16,-1 1 8-16,-2-2 5 15,2-4-9-15,3 0-4 0,-1-4 0 16,2-5 0-16,0-4 1 15,-6-4 3-15,1-5-4 16,-6-4 0-16,-1-2 4 16,-2 4-4-16,-3 2 1 15,1 6-1-15,-4 3 1 16,-1 4-1-16,-2-1 0 16,0-1 3-16,0 2-4 15,0-5 3-15,0 3-2 16,0-1 0-16,-4 2 2 15,0-3-2-15,-1-2 0 16,0 3-1-16,-1-1 1 16,0-1-3-16,-2 2 1 15,-2 4 1-15,0 2-3 16,0 5-10-16,0 3 14 0,0 1 2 16,0 2 2-16,0 2-4 15,3-1 0-15,0 1-2 16,0 0 4-16,-2-2-2 15,3-1 0-15,-2 1 0 16,-1 1 1-16,2-3-1 16,-4 2 1-16,0-2-3 15,-3 2 2-15,-2-1 0 16,-1-2-2-16,-2 1 0 16,-2 0 2-16,-2 1 2 0,1 1 0 15,-2-2-4 1,0 2 2-16,3-3 0 0,-2 2-2 15,-3-1 6-15,1 3-4 16,0-1 0-16,4 1 0 16,-5 0-2-16,-2 2 3 15,-3 0-2-15,-5 1-2 16,-4 1 3-16,1-2 5 16,3 2-5-16,2-2 0 15,-1-2-4-15,4 0 8 16,-3 1-3-16,0-1 1 15,1-1-2-15,-2 3 1 16,4-2-1-16,1 1-1 16,4 3 1-16,-1 1-5 15,-3-1 3-15,5 2 2 0,-3-1 3 16,3 2-3-16,1 0-1 16,2 1-2-16,1-1 1 15,-1 2 2-15,1 0 0 16,1 1-1-16,2-3 3 15,1 3-2-15,0 0 0 16,0-2 0-16,1 3-2 16,-5 1 10-16,1 1-8 15,-3 0 0-15,-1 0-1 16,1 0-4-16,-1 0 5 16,-2 0 5-16,2-2-4 15,-1 1-1-15,0-2 0 0,-1 0 0 16,2-1 2-16,2-1-2 15,0 3 0-15,-5 0 0 16,-3-2-2-16,-4 1 2 16,-4-1 0-16,-3 0-1 15,0 1 6-15,2 3-5 16,2-1 0-16,2 1-4 16,-1-1 4-16,0-2 0 15,0 1 3-15,-1 1-3 16,-2-2 2-16,2-1-2 15,-1 3 0-15,1-2-5 16,-1 1 1-16,-1 1 1 16,1-1 3-16,-2 2 0 0,0-1 0 15,1 1 0 1,-3 0 0-16,4-2 0 0,3 2-3 16,2-2 3-16,5-1 0 15,1 3 8-15,2-2-5 16,-2 2-3-16,1 0 0 15,-1 0 0-15,-1 0-3 16,3 0 5-16,1 0-2 16,2 0 0-16,4 0 1 15,0 0-1-15,4 0 0 16,1 0-1-16,1 0 0 16,-1 0 1-16,-4 0 0 0,1 0 0 15,1 5 2 1,-2 0-2-16,3 1 0 0,-2 1 0 15,5-3-2-15,0 2 2 16,1-2-1-16,1 0 1 16,-2 2 2-16,1-2-1 15,0 1-1-15,1 4 0 16,-1-3-2-16,1 3 2 16,5 0 0-16,3 1 0 15,1 5-11-15,0 4 8 16,0-14-187-16</inkml:trace>
  <inkml:trace contextRef="#ctx0" brushRef="#br4" timeOffset="213052.1658">13823 6034 257 0,'0'0'213'16,"0"0"-101"-16,0 0-71 15,0 0 18-15,0 0 3 16,0 0-2-16,0 0-10 16,0-34-11-16,0 31-1 15,0 1 14-15,0 2-19 16,0 0-15-16,0 0 1 15,0 0-10-15,0 0-2 16,0 0 0-16,0 0-4 16,0 0-2-16,0 0 6 0,0 0-1 15,0 0-8-15,0 0 2 16,0 0 0-16,0 2 7 16,0 5-1-16,0 3 17 15,0 1-7-15,-2 2 2 16,1-1 8-16,-2 3-8 15,1-1-12-15,1 3 17 16,-2 0-10-16,2 2 0 16,-1 0 9-16,0-1-20 15,0 1 20-15,2 0-17 0,-1-2 3 16,0 0 8 0,-1-3-4-16,1-1 0 0,1-3 7 15,0-3-19-15,0-1 19 16,-2-2-18-16,2-2 6 15,0 0 6-15,0-1-4 16,0 1-1-16,0 0 10 16,0-2-15-16,0 3 9 15,0-3-8-15,0 0-3 16,0 0 5-16,0 0-4 16,0 0 0-16,0 0-4 15,0 0-34-15,0 0-36 16,0 0-118-16,-1-7-112 15,-10 0-258-15</inkml:trace>
  <inkml:trace contextRef="#ctx0" brushRef="#br4" timeOffset="213653.0915">13606 6277 648 0,'0'0'148'0,"0"0"-102"16,0 0 9-16,0 0 63 0,0 0-22 16,0 0-41-16,-2 0-21 15,2 0-22-15,0 0 1 16,0 0 8-16,0 0-3 15,4 0 1-15,-1 0-3 16,-2 0-2-16,1 0-2 16,1-2-11-16,0-1 6 15,2-1 7-15,-1-1-10 16,0 0-2-16,1 1 19 16,-2 1-17-16,-3 1 15 15,0 2 0-15,0 0-19 16,0 0 18-16,1 0-18 15,1 0-2-15,4 6-1 0,1 10 3 16,2 4 0-16,-1 2 2 16,1 1-2-16,1 2 0 15,0 0 8-15,1 0-8 16,2-3 0-16,-4-1 5 16,2-3-5-16,0-2 0 15,-1-4 0-15,-1-7-3 16,-1-2 4-16,0-3-1 15,3 0 12-15,8-15 7 16,6-7 3-16,2-4-21 16,-2-2 4-16,1 2-5 15,-7-2 1-15,3 3-1 0,-7 3 0 16,0 3-18 0,-4 5-31-16,-4 6-57 0,1 4-93 15,-1 1-162-15</inkml:trace>
  <inkml:trace contextRef="#ctx0" brushRef="#br4" timeOffset="216155.8094">13493 5387 535 0,'0'0'241'0,"0"0"-196"16,0 0 15-16,0 0 60 15,0 0-28-15,0 0-13 16,-3 5-8-16,3-5-40 16,12 3-18-16,9 1 18 15,9 0 19-15,6-1-20 16,3 0-10-16,0-1-13 15,2 1 9-15,1-1 1 16,2-1-12-16,0 1 4 0,-3-2-4 16,-2 0-3-16,-4 0-2 15,-10 0 0-15,-4 0 2 16,-9 0-2-16,-9 0-41 16,-2 0-60-16,-1 0-47 15,-4 0-113-15,-17 0-290 16</inkml:trace>
  <inkml:trace contextRef="#ctx0" brushRef="#br4" timeOffset="216866.2864">13841 5378 791 0,'0'0'69'0,"0"0"56"16,0 0-4-16,0 0-23 16,0 0-19-16,0 0-29 15,-3-9-32-15,3 9-18 16,0 0 0-16,0 6 7 16,0 11-7-16,-2 3 38 15,0 7-14-15,1 1-3 16,0 5 8-16,1 4-19 15,0 2-5-15,0 5 24 0,0-3-27 16,0 5 9 0,-2-1-4-16,-2 2-7 0,-1 3 3 15,2-4-2-15,2-5 4 16,-2-6-5-16,0-5 0 16,2-7-1-16,-3-6 3 15,2-8-2-15,1-4 0 16,1-5-2-16,0 0 2 15,0 0 14-15,0-10-6 16,0-14 4-16,3-10-11 16,5-8-1-16,-2-9 6 15,-3-5-6-15,0 0 1 16,-2 6-9-16,1 6 4 16,-2 5-1-16,0 5 2 0,0 0-3 15,0 3 3-15,0 2 3 16,0 4 0-16,0 5-4 15,0 5 6-15,0 2-2 16,0 6 0-16,1 4 2 16,-1 1-8-16,0 2 6 15,0 0-6-15,0 10-2 16,0 14 7-16,0 12-1 16,0 5 2-16,0 3 0 15,0 6 5-15,0 2-1 16,-1 1-2-16,-2 0 1 15,1-5-1-15,2-4-2 16,0-6 3-16,0-6-3 0,0-1 2 16,0-6-2-16,0-3-56 15,0-4-106-15,0-5-271 16</inkml:trace>
  <inkml:trace contextRef="#ctx0" brushRef="#br4" timeOffset="239799.5028">16612 5406 59 0,'0'0'50'0,"0"0"7"16,0 0 7-16,0 0-24 15,0 0-9-15,0 0 1 16,0 0-16-16,-7-6-6 15,5 6-10-15,1-1 3 16,1 1 9-16,0 0 17 0,0-2-4 16,-2 2 10-16,1-2-11 15,-1 2 10-15,2 0 28 16,-2 0-45-16,2 0 8 16,0 0-7-16,0 0-3 15,0 0 4-15,0 0-11 16,-1 0-6-16,1 0 7 15,0 0-4-15,-1 0 3 16,1-3-8-16,-2 3 10 16,2 0 3-16,-1 0-4 15,-1 0-1-15,1 0-8 16,-4-2-3-16,-1 2 3 16,-3 0-5-16,-1 0-27 15,-3 0-13-15,4 0-1 0,1 0 28 16,0 0-3-16,3 0 14 15,0 0 5-15,2 0 4 16,2 0 3-16,-1 0 10 16,2 0 0-16,0 0 13 15,0 0 23-15,0 0-18 16,0 0-8-16,0 0-12 16,0 0-3-16,0 0 10 15,0 0-12-15,0 0 19 16,0 0-5-16,0 0 6 15,0 0-9-15,0 0-13 0,0-1 3 16,3 1 4 0,5 0-8-16,2-2 7 0,1 2-5 15,-2 0-5-15,4 0 2 16,-3 0-1-16,2 0-1 16,-1 0 13-16,2-1-5 15,2-2 7-15,-1 0 4 16,0 1-13-16,-2-3-5 15,3 2 2-15,-3 1-3 16,1 0-2-16,1-1 5 16,-2 1-5-16,3 2 0 15,1-2 2-15,2-1 1 16,3 2-2-16,2-2 1 16,2 0 7-16,2 0-8 15,0-1 8-15,2 1-8 0,0 0 2 16,0 2-4-16,-2 0 2 15,3-1-1-15,-3 2 0 16,1 0 0-16,0 0 0 16,-2-1 0-16,2 1 5 15,1-2-5-15,1 2 0 16,1 0 0-16,5 0-4 16,1 0 8-16,-3-2-4 15,0 0 0-15,-1-1 2 16,-1 1-2-16,-1 0 1 15,-3 0 0-15,2-1-2 16,-3 1 2-16,1-1 0 0,1 0-1 16,0 1 0-16,1-1 0 15,2 0 0-15,-4-1 0 16,5 2 0-16,-2-3 0 16,-3 2-2-16,1-1 2 15,-7-1 0-15,2 2 0 16,-2-1-1-16,-1 1 1 15,-3 0 0-15,3 1 3 16,1 0-5-16,-2-3 3 16,4 2-1-16,-3-1 1 15,2 0-1-15,-2-2 0 16,3 0-1-16,-1 1 3 16,2 1-2-16,-1 0 0 0,0 1 1 15,0 0-2 1,-1 1 1-16,0 1 0 0,1 1 0 15,1 0 1-15,2 0-1 16,0 0 0-16,2 0 3 16,1 0-4-16,-1 0 1 15,0 0 0-15,-1 0-6 16,0 0 7-16,-3 0-1 16,1 0 0-16,-1 0 1 15,0 0-1-15,0 0 0 16,2 0 5-16,-4 0-12 15,1 0 11-15,-2 1-4 0,-1 1 2 16,-1-1 0-16,5-1-4 16,0 2 4-16,2-2-5 15,1 0 5-15,-2 0-2 16,1 0 0-16,-1 0-2 16,-2 0 2-16,-1 0-2 15,-1 0 5-15,-4 0-4 16,2 0 1-16,-3 3-1 15,1-1 0-15,0 1 1 16,-2 0 0-16,3-2 0 16,3 3 0-16,0-1 0 15,0 2 0-15,2-1 1 16,-1 1-1-16,2 1 0 16,0-1 0-16,2 2 1 15,0 0-1-15,0-2 0 0,2 2-3 16,1-2 8-16,0 3-7 15,1 0 2-15,-2-1-1 16,-2 2-1-16,-3-2 4 16,1 0-3-16,-1 0 1 15,0-2 0-15,-3 2 0 16,1-1 0-16,-3 1 0 16,-2-5-2-16,-1 0 2 15,-4 1 0-15,1-1-1 16,-5 1 4-16,2 1-3 15,1-1 4-15,-4-2-2 16,1 2-3-16,-2 0 1 0,-2 0 0 16,4 4-7-16,-2 0 9 15,1 1-2-15,5 1 0 16,0 1 0-16,2-1 5 16,0 2-4-16,1-2 2 15,-1 0-5-15,-2-1 6 16,1 1 5-16,-3-1-6 15,0-1-1-15,1 1-4 16,-4 1 0-16,3 2 2 16,0 2 3-16,2-1-2 15,0 3 1-15,-3 2-4 16,0 1 4-16,-2 2-4 16,4 2 2-16,-4 4 0 0,1-3 2 15,-1 6 2 1,2-1-4-16,-1 0 0 0,-4 3 0 15,1-5 5-15,-5 3-2 16,0-2 6-16,0 2-7 16,0-3 2-16,0 1-2 15,0 0-1-15,-9 0-1 16,-2-2 0-16,-1 2 1 16,2 0 1-16,-3 0-1 15,0 1 2-15,-1-1-1 16,0-1-2-16,-2-1 1 15,-1 0-2-15,-2-1 2 0,1-3-1 16,-1-1 0 0,-5 1 4-16,5-3 0 0,0-2-4 15,-1-3 0-15,-1 0 5 16,-2 0 3-16,-2-1-5 16,-3 2-3-16,-2-3 4 15,-3 3-4-15,-1-2 3 16,-1 1 1-16,-2 1 1 15,-3-2-2-15,-1 1 2 16,0 0 1-16,-2-4-4 16,1 2 5-16,1-1-7 15,1 0 4-15,0-1-1 16,-1 2 0-16,3-3-1 16,1 2-2-16,1-1 4 15,-3 0-2-15,2 2-2 0,-4-2-1 16,-3 1-2-16,0 2 6 15,-1 0 0-15,-1-2 10 16,4 1-5-16,0-2 5 16,7-1-5-16,2 0-7 15,0 0 12-15,-1 0 1 16,-2 1-3-16,-2 0 2 16,-4 0-13-16,1 1 3 15,-3 0 3-15,-1-2-3 16,-4 2-1-16,2-1-2 15,1 0 0-15,3 3 2 16,0-2 3-16,3 1-10 0,2-5 5 16,0 2 0-16,2-2 4 15,1 0 1-15,0-1-5 16,-3-1 1-16,-2-1 4 16,0-3-5-16,-2 1 0 15,-1-1 3-15,-2 0-5 16,-3 0 8-16,6-1-6 15,-1-4 0-15,4 0-1 16,2 0 1-16,-2 2 0 16,-2-1 2-16,0-3-4 15,-2 2 6-15,3 0 0 16,-2-2-1-16,2 2 4 16,1 0 7-16,2-4-6 15,1 3-6-15,-1-1 6 16,3-1-7-16,5-1 6 0,-1 1 3 15,3-1-5-15,-1-3 6 16,-1-2-5-16,2-1-6 16,1 1 10-16,1-3-1 15,2 0-4-15,4 1 7 16,-2-1 2-16,0 3 11 16,0-2-24-16,0 1 7 15,-3 1 8-15,-1-3-16 16,-2 2 3-16,-2 1-1 15,4 2 3-15,-1-1 0 0,-3 2-3 16,1-2 1-16,1 2 10 16,0-2-13-16,7 1 0 15,0-2 8-15,-2-1-6 16,1 0 4-16,1-2-6 16,3-2 2-16,1-1 4 15,5 1-4-15,-1-2-4 16,6-1-1-16,-3-2 3 15,3 1 3-15,0-2-3 16,0 0 3-16,1 1-5 16,0 0 7-16,-1 0-5 15,-2 0 0-15,0-1 1 16,-2 0 2-16,1-3-3 16,0 2 0-16,2-1-5 15,-1-1 6-15,5 0-1 0,2-1 0 16,-1 3 4-16,2-2-2 15,0 0-2-15,0 0 0 16,0-2-4-16,0 4 7 16,0 1-3-16,0 2 0 15,0 1 3-15,0 3-3 16,0-1 3-16,3-2-3 16,0 0 0-16,5 0-1 15,-2-1 3-15,1 0-8 16,2 6 12-16,1-2-6 15,0 4 0-15,0-1 1 16,2 0-8-16,-2 3 10 0,2 3-3 16,0-1 0-16,2 2 7 15,2-1-7-15,1 1 0 16,0 1 0-16,2-1-5 16,3 2 7-16,2-3-2 15,-1 2 0-15,1-1 1 16,-3-1-1-16,0 3 0 15,1-2 1-15,-2 0-5 16,-1 3 4-16,-1 1 0 16,-2 5-1-16,-1-1 2 15,-1 1-8-15,4 0 7 16,0 0 0-16,4 5-5 16,2 5-8-16,-1 1-22 0,3 3-15 15,0 2-34 1,2 1-74-16,-4-4-120 0,-7-11-391 15</inkml:trace>
  <inkml:trace contextRef="#ctx0" brushRef="#br4" timeOffset="274901.1834">22580 2469 487 0,'0'0'82'0,"0"0"-65"0,0 0-3 16,0 0 25-16,0 0 22 16,0 0-9-16,0 0-24 15,0 0 2-15,-2 0-16 16,2 0 31-16,0 0 19 16,0 0-28-16,0 0 24 15,0 0-21-15,0 0-8 16,0 0 4-16,0 0-29 15,0 0 16-15,0 0-18 0,0 0-4 16,-1 2 0-16,-4 6-5 16,-2 5 5-16,-2 4 0 15,-1 2 2-15,1 2-4 16,-2 3 2-16,1 1-5 16,-2 0 5-16,0 3 5 15,0-2-5-15,1 3-1 16,-2 0 1-16,1-5 2 15,3-2-2-15,-3-3 2 16,3-1-5-16,2-3 3 16,1-6 0-16,2-1 0 15,2-3 4-15,0-4-5 16,2-1 1-16,0 0 0 16,0 0-9-16,0-3-70 15,5-14-163-15,2-6-323 0</inkml:trace>
  <inkml:trace contextRef="#ctx0" brushRef="#br4" timeOffset="275382.4318">22258 2601 645 0,'0'0'86'0,"0"0"-34"0,0 0 28 16,0 0-2-16,0 0-13 15,0 0 40-15,-23-25-58 16,23 25-34-16,0 0-13 16,0 0-4-16,0 0-15 15,0 17 13-15,0 9 6 16,0 3 2-16,2 3-2 15,1 1 0-15,-2 0-5 16,1 1 5-16,-1-1 1 16,-1 0 4-16,0-1-1 15,0-1-4-15,0-1 0 16,0-2 0-16,0-1 1 16,0-4 1-16,0-6-2 0,0-4 1 15,0-5-2-15,3-6 0 16,9-2 1-16,8 0 4 15,8 0 8-15,10-17 6 16,7-6-9-16,1-7-7 16,1-2-2-16,-1-1-3 15,-3 3-46-15,-2 2-33 16,-3 3-60-16,-8 6-74 16,-9 1-332-16</inkml:trace>
  <inkml:trace contextRef="#ctx0" brushRef="#br4" timeOffset="284276.2381">2384 7240 417 0,'0'0'245'0,"0"0"-185"15,0 0-52-15,0 0 7 16,0 0-3-16,0 0 32 0,0 0-5 16,-2 0-8-16,2 0-31 15,0 0-8-15,0 0 8 16,0 0 3-16,9 0-1 15,6 0-2-15,2 0 9 16,2 1-7-16,3 3-2 16,1-1 0-16,7 1 0 15,1 0 2-15,1 0-2 16,4 1 0-16,-1-3 1 16,-5-1-1-16,5 1 1 15,-3-1-1-15,1 0 0 16,1-1-2-16,12 0 2 0,2 0 7 15,12 0-4-15,2 0 6 16,5-2-1-16,3-5-7 16,2 1 5-16,7 2 7 15,-1-1-12-15,5 0 9 16,-1 0-6-16,-4 3-4 16,-1 1 0-16,0-1 3 15,0 2-7-15,-3-1 5 16,4-1-1-16,-5 1 0 15,3-1 0-15,2 2-3 16,5 0 3-16,1 0 1 16,-1 0 0-16,-3 0-2 15,0 0 1-15,-1 3-2 0,-3 3 1 16,-4-4 1-16,-1 0 0 16,-7-1-1-16,-1-1-1 15,-2 0 2-15,-6 0-5 16,-7 0 2-16,-6 0 3 15,-12 0 2-15,-4-3-2 16,-9-2-5-16,-4 2 3 16,-7 1 1-16,-3 1 2 15,-3 1 1-15,0 0-2 16,0-3 1-16,0 3-7 16,0 0-4-16,2 0-55 15,1 0-95-15,0 0-171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2-29T05:38:37.78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10237 11268 430 0,'0'0'147'15,"0"0"-135"-15,0 0-7 16,107-16-4-16,-50 10 3 16,12-4-4-16,10 3 4 15,13-1 4-15,13 2 18 16,10 3 8-16,7 2-15 15,7 1 3-15,10 0-15 16,12-1-3-16,16 0 2 16,19-2-5-16,13 1 0 15,10-1 1-15,2 3 1 0,0 0-3 16,-2 0 8-16,5 0-15 16,3 0 8-16,-2 0-1 15,4 0 0-15,-3 0 2 16,-1 0-2-16,8 0 5 15,7 0-2-15,-2 0-6 16,-4 0 4-16,-15 5-1 16,-15 4 6-16,-11 5-3 15,-14-3-3-15,-6 4 5 16,-15-4-1-16,-15 0 13 16,-16 1-7-16,-19-3-1 15,-13 1 16-15,-15-3-11 16,-13 0 15-16,-17-1 2 15,-11-2-28-15,-13-1 11 0,-9-1 6 16,-5-2 7-16,-1 0 22 16,1 0 20-16,-2 0-50 15,0-7-18-15,0 2 0 16,0 1-1-16,0 1 0 16,0 3-3-16,-3-3-110 15,-12-2-139-15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2-29T05:46:13.5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4335 7159 230 0,'0'0'96'0,"0"0"-53"0,0 0 60 16,0 0-34-16,0 0-37 16,0 0 9-16,0 0 3 15,-12-20-17-15,10 18 53 16,2 1-44-16,0 1-15 16,0-2 29-16,0 2 6 15,0 0-5-15,0 0-25 16,0 0-16-16,0 0-5 15,0 0-5-15,0 0-6 16,0 0 2-16,0 0-2 16,0 0 6-16,0 2 3 15,0 6-1-15,0 1-4 0,0 1 3 16,0 2-2 0,2 5 2-16,-1 1 4 0,-1 5-4 15,0 1 1-15,0 4 9 16,0-2 1-16,0 3 3 15,0 0-14-15,0 0 20 16,0 0-15-16,0-4 9 16,0 1-10-16,0-3-1 15,0 0 5-15,0-1-3 16,0-1-5-16,0 2 7 16,0-2-4-16,0 3 1 15,0 1 0-15,-1 0 4 16,-2 1-2-16,-2 0 7 15,2-2 1-15,1 1-4 0,-1-4-9 16,3-1 8-16,0-1-3 16,0-5-6-16,0-2 1 15,0-2 5-15,0 0-6 16,0 0 6-16,0-1-3 16,0 2-3-16,0-1 8 15,5 0-4-15,-3-2 2 16,-1 2-1-16,2-3-5 15,-3 0 7-15,0-2-5 16,2-1-2-16,-2-1-1 16,0 0 1-16,0-3 3 15,0 0-4-15,0 0 0 16,0 0 9-16,0 0-8 0,0 0 4 16,0 0 0-16,0 0-5 15,0-10-64-15,-6 0-103 16,-4-3-151-16,-4-4-427 15</inkml:trace>
  <inkml:trace contextRef="#ctx0" brushRef="#br0" timeOffset="15800.7158">1289 4431 441 0,'0'0'267'0,"0"0"-180"16,0 0-8-16,0 0 18 15,0 0-9-15,0 0-26 16,0-2-27-16,0 2-14 16,0 0 2-16,0 0-16 15,-5 0-1-15,-1 0-5 16,-2 0 0-16,-1 2 6 16,-2 3-3-16,-2 2-4 15,1 1 3-15,-1 4 7 16,-4 0-4-16,4 0-4 15,1 1 9-15,-3-1-10 0,4 2 11 16,1 1-8 0,1 0 8-16,-2 2-10 0,1 3 7 15,5 0-8-15,-2 5 4 16,3 0 1-16,-1 3-3 16,2 2 3-16,0 1 1 15,1 2-5-15,1-2 4 16,1-2-3-16,0 0 0 15,0-3 3-15,0 2-3 16,0-3-1-16,0 0 3 16,0 2-4-16,0 0 3 15,0 1 2-15,0 2 2 16,0 1-3-16,0 0-4 0,0 1 1 16,5-3 1-1,-2 0 1-15,1-2-3 0,1-2 2 16,2 1 0-16,-1-4-3 15,6-1-1-15,-3 1 1 16,6-3-1-16,0 1 3 16,3-2 3-16,1-2-2 15,1 0 9-15,3-3-10 16,1 0 0-16,3-2 4 16,-3-1-6-16,0-1 3 15,3-2-3-15,-5-2 2 16,5 0-2-16,-5-2 0 15,-1-2-2-15,0-1-5 16,1 0 6-16,-2 0-50 0,7 0-95 16,-5 0-167-16,0-9-596 15</inkml:trace>
  <inkml:trace contextRef="#ctx0" brushRef="#br0" timeOffset="18832.4389">17862 4515 476 0,'0'0'144'16,"0"0"-93"-16,0 0-22 16,0 0 34-16,0 0 3 0,0 0 6 15,0 0-34-15,0 0-18 16,1 0-13-16,2-1 1 15,0-2-7-15,2 1 6 16,1 2-7-16,3-2 2 16,1 1 5-16,1-1-1 15,4 1-6-15,0-1 0 16,2 1 12-16,4-2-9 16,0 1 12-16,5-1 6 15,-3-1-7-15,0 3-3 16,-2-2-5-16,-3 3-5 15,-1 0 5-15,0 0-6 0,-2 0 0 16,-3 0 1-16,4 8 6 16,-2 1-4-16,-2 1-1 15,2 2 6-15,-2-1 6 16,1 1-9-16,0-1 6 16,-2 4 10-16,0-3-18 15,-2 4 14-15,0-3-2 16,0 5-8-16,-2-1 7 15,1 1-8-15,1 2 4 16,-3-1-1-16,0-2-7 16,0 2 9-16,-2-2-9 15,1-1 3-15,0 1 1 16,-3-2-6-16,1 3 8 0,-2-4 4 16,1 3-11-1,-2 0 10-15,0 0-7 0,0 2 2 16,0-2 8-16,0 0-9 15,0 2 6-15,0 1-5 16,0-1-1-16,0 1 6 16,0-3-7-16,0 5 0 15,0-2 6-15,0 2-9 16,0-2-1-16,0 2 3 16,0-3-1-16,0-2 5 15,0 0-6-15,0 0 3 16,0 0-3-16,0 0 1 15,-6 0 1-15,3-1-3 16,-1 0 2-16,-1-2 5 0,1-2-7 16,-1 1 2-16,1 1-5 15,-1-2 5-15,-2 0-2 16,1 0 1-16,-1 0 4 16,2 0-4-16,-1-1-1 15,-1 0 0-15,1 0 2 16,-2 0 0-16,0 3 1 15,0-3-1-15,2-2 0 16,0 2-4-16,-2 0 5 16,1 0-3-16,-4-1 1 15,1 0-1-15,-2-2 0 16,3-2 7-16,0 1-6 16,0-3-1-16,-3 1 9 0,3-4-8 15,-4-1 4 1,-2 0-2-16,-3 0-3 15,-3 0 0-15,-1 0 11 0,-4 0-8 16,3 0-3-16,0 0 1 16,-2 0-5-16,-2 3 1 15,2 1-44-15,-3 2-106 16,4-1-204-16,-1-3-551 16</inkml:trace>
  <inkml:trace contextRef="#ctx0" brushRef="#br0" timeOffset="31658.7281">9748 4160 775 0,'0'0'68'15,"0"0"-29"-15,0 0 9 0,0 0-28 16,0 0-16 0,0 0-4-16,0 17-15 0,3-6-11 15,1 13-7-15,2 5 33 16,1 2 226-16,2 0-104 16,-1-9-113-16,1-5-9 15,-3-2 3-15,-3-4-1 16,-1-4-1-16,-2-1 1 15,0 1-2-15,0-4-5 16,0 0-78-16,0-3-149 16,-3 0-126-16</inkml:trace>
  <inkml:trace contextRef="#ctx0" brushRef="#br0" timeOffset="32018.7443">9543 4191 579 0,'0'0'81'16,"0"0"-41"-16,0 0 2 15,0 0 24-15,0 0-1 16,0 0 7-16,12 1-15 0,11-1 45 16,10 0-48-1,4 0-25-15,1-5-13 0,0-2-8 16,-1 5-2-16,0-1-4 16,-1 1-2-16,-4 2 1 15,-5 0-1-15,-7 0-21 16,-8 5-106-16,-4 8-49 15,-8 0-60-15,0 0-349 16</inkml:trace>
  <inkml:trace contextRef="#ctx0" brushRef="#br0" timeOffset="32289.3624">9529 4528 501 0,'0'0'294'16,"0"0"-243"-16,0 0-7 15,0 0 81-15,0 0-39 16,111-48-36-16,-76 35-19 16,4 2-6-16,1 0-12 15,0 0-8-15,-3 1 1 16,0 0 0-16,-6 3-6 15,-2 0 0-15,-6 4-4 16,-5 1-31-16,-5 1-143 0,-6-2-67 16,-6 0-311-16</inkml:trace>
  <inkml:trace contextRef="#ctx0" brushRef="#br0" timeOffset="50384.5031">17478 4757 708 0,'0'0'106'0,"0"0"-46"0,0 0 28 16,0 0 35-16,-2-75-27 15,2 53-46-15,0 0-17 16,0 0 12-16,0-4-12 15,1-1-5-15,0-2-4 16,-1-5-18-16,0-5 9 16,0-2 1-16,0-6-13 15,0-3 3-15,0-2 10 16,0-2-14-16,0 0 3 16,0 0 3-16,0-1-8 15,0 0 12-15,0 1-9 16,-9 4-2-16,1 1 2 0,-3 1-3 15,2 2 0-15,0 2 4 16,1-1-2-16,0 3-1 16,2 3-1-16,1 8 0 15,1 9-2-15,-1 6 6 16,3 6-7-16,-4 5 3 16,6 2-2-16,-3 1 0 15,0 1-3-15,1 1 3 16,-1 0-36-16,-1 1-89 15,-2 13-41-15,-5-4-165 16</inkml:trace>
  <inkml:trace contextRef="#ctx0" brushRef="#br0" timeOffset="51116.6526">16530 2651 930 0,'0'0'88'0,"0"0"-80"15,0 0-8-15,0 0-10 16,0 0 10-16,-8 98 17 16,8-54 3-16,0 2 8 15,0-2-15-15,0-8 5 16,0-7-9-16,0-12-5 15,0-5 6-15,0-8-7 16,0-2 1-16,0-2 20 16,0 0 43-16,0-2 20 15,0-16-21-15,3-7-62 16,7-8 1-16,7-4-5 16,3-1-8-16,7 2 5 15,-1 8-14-15,0 8-8 0,-4 9 11 16,-5 8 14-16,-1 3-8 15,-2 0 6-15,-4 12-7 16,-4 10 0-16,-6 6 7 16,0 3 2-16,0 1 1 15,-13-1 0-15,-4-5 2 16,1-2-1-16,2-6 2 16,3-6-4-16,7-3-9 15,4-8-126-15,4-1-167 16,22-6-281-16</inkml:trace>
  <inkml:trace contextRef="#ctx0" brushRef="#br0" timeOffset="51832.5984">16963 2871 816 0,'0'0'129'0,"0"0"-90"15,0 0 44-15,0 0 15 16,0 0-41-16,0 0-21 15,-74 37-27-15,74-23-2 16,0 1-1-16,14-2-4 16,8-1-1-16,4-7 5 15,3-4-6-15,1-1 3 16,-3 0-2-16,-2-5 7 16,-10-7-8-16,-5 0-3 0,-5-1-4 15,-5 1-9 1,0-2 4-16,-5-2-24 0,-11 2 16 15,-1 0 9-15,0 5 5 16,6 4 4-16,1 2 2 16,3 3-13-16,-1 0 10 15,1 0 2-15,4 8-1 16,-1 4 1-16,4 0-7 16,0 5 6-16,0-5 0 15,4 5-6-15,9-5 8 16,4-2-2-16,2-3-6 15,1-2 6-15,0-1-13 16,3-4-63-16,-7 0-12 16,1 0 55-16,-4-10 35 0,-4-4-5 15,-2 2 5-15,-1-2 3 16,-1-6 2 0,0 1 6-16,2-3-3 0,0 3 5 15,2 0 14-15,3 4-11 16,-1 4 18-16,1 3-30 15,-1 3 2-15,0 2 1 16,0 2-7-16,0 0 3 16,0 1 1-16,0 0-3 15,-2 0 1-15,-1 1-1 16,3 7 0-16,-3 3 0 16,3 3-1-16,-1 5 6 15,-2 1 8-15,-1 0-7 16,-4 2 0-16,-1-4 8 15,-1 1-1-15,-1-5 7 0,0-4-2 16,0-4-19-16,0-5 11 16,0-1-9-16,0 0 11 15,0 0 19-15,0-1 0 16,5-15-32-16,-1-4-146 16,0-3-402-16</inkml:trace>
  <inkml:trace contextRef="#ctx0" brushRef="#br0" timeOffset="52200.0545">17231 2895 771 0,'0'0'127'15,"0"0"-22"-15,0 0-21 16,0 0-26-16,0 0-25 16,0 0-17-16,45-82 3 15,-29 57-1-15,2-1-4 16,-6-1-11-16,-3-1-1 16,-3 1 6-16,-6-2-4 15,0-1-3-15,-2 11 23 16,-8 4-11-16,-4 7 5 0,-2 8-10 15,-5 0-3-15,-5 3-9 16,3 13 4-16,4 0-5 16,8 1 4-16,8 3-6 15,3-6-39-15,12-2-90 16,18-5-151-16,8-7-377 16</inkml:trace>
  <inkml:trace contextRef="#ctx0" brushRef="#br0" timeOffset="52467.0235">17508 2655 468 0,'0'0'501'0,"0"0"-396"0,0 0-21 16,0 0-16-16,0 0-31 16,0 0-1-16,-73 22-16 15,66 2-18-15,0 2 4 16,4 4-1-16,3 2-2 15,4-1 0-15,14-4-2 16,6-3 4-16,4-6 2 16,6-7-4-16,2-6 4 15,3-5-7-15,-1 0-43 16,-7-5-161-16,-6-11-80 16,-4 1-346-16</inkml:trace>
  <inkml:trace contextRef="#ctx0" brushRef="#br0" timeOffset="54681.8004">18767 2473 820 0,'0'0'120'0,"0"0"-59"16,0 0-42-16,0 0 72 0,0 0-49 15,0 0-9-15,6-21-30 16,-6 40-1-16,-6 8 71 16,-8 7-16-16,0 2-41 15,-2-3 9-15,8-3-19 16,7-6 16-16,1-2-16 15,3-7-2-15,17-2 0 16,10-8-2-16,9-3-2 16,6-2 4-16,3 0 2 15,-6-5-2-15,-13-1-4 16,-12 1-1-16,-11 3 1 16,-6 2 0-16,0 0-20 15,-2 0 10-15,-19 3 10 0,-7 10 1 16,-3 3-1-16,6 0-1 15,8-1 1-15,9-1 6 16,7 0-6-16,1-1-4 16,0-2 2-16,14-2 2 15,15-5 1-15,4-3 1 16,6-1-2-16,-2-1 0 16,-6-13 3-16,-4-1-5 15,-12-4 5-15,-3 4-6 16,-9-1-6-16,-3 0-46 15,0 1 40-15,-6 2-14 16,-6 3 25-16,0 3-5 0,-1 5 3 16,1 2 5-1,4 0-2-15,-3 0-4 16,3 7 3-16,2 3 4 0,-1 3 0 16,7-2 0-16,0 1-4 15,0-1 4-15,0-3-3 16,16-1-5-16,8-4 1 15,2-3-14-15,4 0 10 16,3 0-17-16,-2-10 16 16,1 1 7-16,-5 1 5 15,-6 5 0-15,1 3-4 16,-6 0 1-16,-7 3-3 16,-4 17-5-16,-5 1 11 15,0 2 14-15,-2 1-9 16,-10-1-2-16,-1-6 2 0,4-5-2 15,4-6-3-15,4-4 0 16,1-2-3-16,1-8-21 16,18-11-137-16,7-7 13 15,6-2-21-15,1-2-39 16,2 1 65-16,-2 2 114 16,-2 3 29-16,-4 7 104 15,-3 0 75-15,-3 3-78 16,-1-1 37-16,-1-2-50 15,-1 0 11-15,-3 0-24 16,-2 0 5-16,-2 1-12 16,-4 2-25-16,2 1 7 0,-8 5-26 15,1 3-17-15,-2 5 23 16,0 0-25-16,0 0-5 16,-2 4-5-16,-15 14 5 15,-6 9 1-15,5 1 2 16,2 4 1-16,7-8-3 15,9 1 2-15,0-4-3 16,0-6 4-16,0-5-4 16,12-9-28-16,6-1-141 15,-1-9-360-15</inkml:trace>
  <inkml:trace contextRef="#ctx0" brushRef="#br0" timeOffset="54795.5242">19597 2559 818 0,'0'0'0'0,"0"0"-53"16,0 0-97-16,0 0-299 15</inkml:trace>
  <inkml:trace contextRef="#ctx0" brushRef="#br0" timeOffset="55366.5136">19977 2721 971 0,'0'0'55'0,"0"0"35"16,0 0 11-1,0 0-43-15,0 0 0 0,-90 6-27 16,81 5-14-16,7-2-13 16,0 1 2-16,2-1-3 15,0-6-6-15,0 2 10 16,14-5-9-16,6 0 5 15,3-2-1-15,1-10-2 16,-5-2-24-16,-3-2-22 16,-5 2-18-16,-5 0 11 15,-6-1 33-15,0 3 10 16,0 0 7-16,-10 4 3 16,-1 6 0-16,2 2 23 0,0 0-15 15,2 0 6 1,4 2-5-16,3 10 4 0,0 1-5 15,0 3-1-15,0 0-6 16,12-4 2-16,4-1-1 16,1-4-2-16,5-6 2 15,5-1-2-15,4-1 0 16,0-14-18-16,4-3-69 16,-6-2-36-16,1 1-17 15,-7 0-1-15,-10 5 83 16,-3 6 58-16,-8 3 105 15,-1 5 10-15,-1 0-87 16,0 0-11-16,0 6-5 16,0 7 66-16,0 2-26 0,3 2-18 15,5-3-5-15,4-2-6 16,4-3-7-16,8-1 10 16,6-7-5-16,10-1-16 15,5 0-5-15,-3-10-111 16,-3-5-408-16</inkml:trace>
  <inkml:trace contextRef="#ctx0" brushRef="#br0" timeOffset="58732.6538">21205 2450 1024 0,'0'0'37'0,"0"0"-31"0,0 0-4 15,0 0 14-15,0 0-10 16,0 0-4-16,97-36 2 16,-66 35 1-16,-3 1-5 15,-5 0 0-15,-3 0-6 16,-11 6 0-16,-3 6-2 15,-4 8 8-15,-2 7 3 16,0 3 6-16,-17 1 16 0,-6 6 12 16,-4-3-4-1,3-1-11-15,3-5 5 0,5-3-10 16,5-5-6-16,4-6-10 16,5-4 1-16,2-7-2 15,13-3-39-15,17-10-241 16</inkml:trace>
  <inkml:trace contextRef="#ctx0" brushRef="#br0" timeOffset="59249.8138">21916 2478 1154 0,'0'0'34'0,"0"0"-34"16,0 0 0-16,0 0 3 15,0 0-1-15,-21 98 14 16,21-67-1-16,0 0 9 16,0 1-5-16,0-5-15 15,0-3 7-15,0-10-6 16,0-5 0-16,0-6-1 15,0-3-2-15,0 0 23 0,0-20 49 16,0-5-57 0,0-10-13-16,0-2-4 0,0-3-1 15,0-5 0-15,5-2-14 16,4 1 7-16,4 3-16 16,1 9 7-16,3 7 8 15,0 9-16-15,5 4 4 16,0 6 10-16,-2 5-19 15,2 3 30-15,-1 0-4 16,-4 6-3-16,-1 14 7 16,-4 5-4-16,-8 8 8 15,-4 4-4-15,0 1 0 16,-19 1 2-16,-9-5-1 16,-5-3 5-16,0-2 5 15,5-7-7-15,5-6-3 0,7-5-1 16,12-6-105-16,4-5-300 15</inkml:trace>
  <inkml:trace contextRef="#ctx0" brushRef="#br0" timeOffset="60032.7148">22122 2704 984 0,'0'0'103'15,"0"0"-83"-15,0 0 53 16,0 0 12-16,0 0-39 0,97-31-26 16,-67 15-3-16,-2 2-1 15,-4-2-15-15,-7 1 1 16,-4 2-1-16,-7 1-1 16,-6 3 3-16,3 2 0 15,-3 3 9-15,0 2 6 16,0 2-7-16,-11 0-11 15,-2 0-2-15,-4 8 2 16,2 7 0-16,2 3 3 16,3 0-6-16,2 1 6 15,4 1-2-15,4-3-1 16,0-1 1-16,0-2-2 16,15-1-1-16,1-3 2 15,5-5 4-15,3-1-4 16,1-4-10-16,0 0 5 0,-2-4-26 15,-1-8 16-15,1-1 3 16,-5 1-5-16,-1-1 16 16,-1 5-5-16,-5 2 2 15,-3 3 2-15,-4 3 2 16,-1 0-2-16,-1 0-10 16,-2 9 5-16,0 7 6 15,0 4 0-15,-11 2-2 16,-2-1 1-16,1-3 4 15,3-4-2-15,4-5 2 16,2-6-2-16,3-3 2 16,0 0-2-16,9-5-24 0,12-9-37 15,2-1-64-15,1 1-11 16,1 1 47-16,-3 3 42 16,-2 2 13-16,-1 2 19 15,-4 0 12-15,-3 0 3 16,-2 1 5-16,0-2 11 15,0 0 12-15,-1-3 0 16,2 1 23-16,2-2-21 16,-3-3-8-16,3-2 13 15,-4 3-8-15,4-6-17 16,-3 0 18-16,0-1-12 16,2 3-1-16,-5 0-5 15,0 4-6-15,-3 2 6 0,-2 6 2 16,-2 2-2-16,0 2-1 15,0 1-9-15,0 0-37 16,0 3-100-16,-10 8-177 16</inkml:trace>
  <inkml:trace contextRef="#ctx0" brushRef="#br0" timeOffset="60567.9964">22695 2637 583 0,'0'0'190'15,"0"0"-134"-15,0 0 22 16,0 0 28-16,67-85-24 16,-52 67-28-16,-8 2-34 15,1 3 0-15,-5 6-5 16,-2 2-4-16,-1 5 0 16,0 0-8-16,0 0-3 15,0 3-2-15,0 11 0 16,0 4-3-16,0 5 5 0,0 4 6 15,0 1-4-15,0 0 1 16,0 1 6-16,-3-5-3 16,-3-4 6-16,0 0-5 15,-3-3-5-15,-1-2 13 16,-3-5-10-16,2 0-3 16,2-7 10-16,3-3-9 15,2 0 2-15,4 0-3 16,0 0 5-16,0-1 3 15,3-8-7-15,14 3-2 16,6-5 1-16,8 2 0 16,2 1-2-16,1 0-14 0,-4 5-78 15,-3 0-201-15,-6 3-412 16</inkml:trace>
  <inkml:trace contextRef="#ctx0" brushRef="#br0" timeOffset="73932.6186">12640 5403 568 0,'0'0'56'0,"0"0"-3"15,0 0 26-15,0 0-1 16,0 0-14-16,0 0-22 0,0 0-26 16,0 0-11-1,18 0-5-15,12 0 11 0,8 0-4 16,4-1 4-16,10-4-10 15,6 0 1-15,7-4 6 16,6-1-7-16,5 0 0 16,1-4-2-16,-6 3 2 15,-7 0-1-15,-10 2 0 16,-11 4-1-16,-13 0 1 16,-12 2-4-16,-8 2 3 15,-8 0-21-15,-2-2-50 16,0 3 31-16,-16 0 17 15,-13 0-95-15,-8 0 10 16,-11 0 35-16,-9 10-66 0,-7 2-24 16,-6 2 13-16,6 0 143 15,9-1 8-15,16-7 93 16,15-3 26-16,15-3-22 16,9 0 46-16,0 0-9 15,0 0-43-15,18-2-62 16,8-5 27-16,9 0-31 15,5 0 3-15,7-1-14 16,2-1-14-16,0 2 0 16,-1 2-1-16,0-1 1 15,-6 2-44-15,-9-3-224 16</inkml:trace>
  <inkml:trace contextRef="#ctx0" brushRef="#br0" timeOffset="75099.7272">2177 4093 565 0,'0'0'266'0,"0"0"-175"15,0 0-19-15,0 0 63 0,0 0-37 16,0 0-36-16,0-14-18 16,0 14-28-16,0 0-5 15,0 0-11-15,0 2-3 16,0 12 1-16,0 5 2 16,0 5 0-16,0 1 8 15,0 1-6-15,0 0 7 16,0-3-5-16,0-4 0 15,0-1-2-15,0-2-1 16,0-1 0-16,0-2-1 16,0 0 4-16,0-3-8 15,0-5 4-15,0 0-1 16,0-5-11-16,0 0-146 0,3 0-27 16,8-11-76-1,4-9-296-15</inkml:trace>
  <inkml:trace contextRef="#ctx0" brushRef="#br0" timeOffset="75353.8965">2340 4146 747 0,'0'0'142'0,"0"0"-67"16,0 0 29-16,0 0-53 15,0 0-25-15,0 0-24 16,0 11 0-16,0 5 20 0,0 2-6 15,0 4 12 1,0 0-7-16,0 5-18 16,0-4 8-16,-1 3-11 0,-3-2 3 15,-2-2-4-15,0-1 6 16,-2-2-5-16,-2-4 0 16,1-2-7-16,-5-4-144 15,-5-7-100-15,-5-2-283 16</inkml:trace>
  <inkml:trace contextRef="#ctx0" brushRef="#br0" timeOffset="75715.9295">1962 4213 797 0,'0'0'100'0,"0"0"-51"15,0 0-20-15,0 0-20 16,0 0-9-16,0 0 0 16,0 0 25-16,40 64 27 15,-21-33-29-15,1 3-20 16,-3 5 9-16,3 1-11 16,1-5 5-16,3-3 5 15,-3-8-9-15,-2-7 7 16,1-7-2-16,-4-6-3 15,-1-4 18-15,7 0 13 0,1-15 14 16,9-10-17-16,3-10 0 16,1-2-26-1,5-6-4-15,4-4-2 0,1-1-2 16,7 1-96-16,-6 1-139 16,-8 3-234-16</inkml:trace>
  <inkml:trace contextRef="#ctx0" brushRef="#br0" timeOffset="79875.8326">12004 5603 521 0,'0'0'82'0,"0"0"-62"0,0 0-12 15,0 0 19-15,0 0 4 16,0 0-18-16,0 0-12 15,0 0-1-15,0-51-3 16,0 49-17-16,0 0 6 16,0 2 8-16,-1 0 5 15,1 0-2-15,-2 0-9 16,1 0 10-16,-1 0-5 16,1 0 3-16,-1 0-6 15,1 0-42-15,-1 0-44 16,2 2-12-16,-2-1-1 15,-1 0 44-15</inkml:trace>
  <inkml:trace contextRef="#ctx0" brushRef="#br0" timeOffset="80014.3745">12004 5603 566 0</inkml:trace>
  <inkml:trace contextRef="#ctx0" brushRef="#br0" timeOffset="80799.6794">12004 5603 566 0,'-70'-44'83'0,"69"39"-6"0,-3 5-15 0,1-3 18 0,1 2 6 0,-1-2-57 16,3 1 20-16,-1 2-14 16,1 0-5-16,-3 0-12 15,3 0-8-15,0 0-9 16,0 0 0-16,0 0 0 15,0 0-2-15,0 0 2 16,0 0-2-16,0 0-1 16,0 0-9-16,0 0 11 15,12 0 0-15,-1 0 3 16,4 0-3-16,0 0 6 16,0 2-4-16,0-2-2 15,-4 1 1-15,-2 1-1 16,-1-2 2-16,-5 1-1 0,-1 0 3 15,-2-1-4-15,0 2 0 16,0-2 3-16,0 0 3 16,0 0-2-16,0 0 6 15,0 0-4-15,0 3-5 16,0-1-1-16,0 3 2 16,0 2 0-16,0 3-2 15,0 0 5-15,0 2-1 16,0 5-3-16,0 2 7 15,0 3 1-15,0 5-1 16,0 1 5-16,0 6-3 16,0 1-5-16,0 2 4 15,0 0-8-15,0-2 5 16,0-2-4-16,0 1 0 0,1-3 3 16,2 3-5-16,-1 0 0 15,-1 1 1-15,1-3 0 16,-2 0-1-16,1-3 0 15,-1-2 1-15,0-5-1 16,0-4 1-16,2-2-1 16,-2-4 2-16,0 0-1 15,0-5 1-15,0 0-1 16,0-2 0-16,0 0 5 16,0-3-4-16,0 1 2 15,0-1-1-15,0-1-2 16,0 0 0-16,0 1 0 15,0-1 2-15,0-1-3 0,0 0 2 16,0 2 1-16,0-2 2 16,0 0-2-16,0 0 14 15,0 0-3-15,0 0-7 16,0 0 7-16,0 0-6 16,0 0-2-16,0 0 2 15,0 0-6-15,0 0 12 16,-11 0-7-16,-9 0-7 15,-7 0 6-15,-3 0-6 16,0 0 0-16,-3 0-5 16,0 0-84-16,2 0-115 15,4 0-298-15</inkml:trace>
  <inkml:trace contextRef="#ctx0" brushRef="#br0" timeOffset="83116.1612">22423 4535 597 0,'0'0'126'16,"0"0"-63"-16,0 0 17 16,0 0 20-16,0 0-42 15,0 0-4-15,0 0-23 16,0-2-26-16,-6 2 7 0,-8 0-9 15,-6 0-2-15,-2 0 2 16,-2 0-2-16,5 0 0 16,2 0 4-16,3 0-1 15,0 0 1-15,3 0 2 16,-1 0-5-16,5 0 14 16,4 0-2-16,0 0 1 15,3 0-1-15,0 0-5 16,0 0-1-16,0 0-5 15,0 0-1-15,0 0-4 16,0 0 0-16,0 5-3 16,0 10 5-16,0 4 0 15,0 2 1-15,-2 7 1 16,-1 2 1-16,0 4-3 16,-1-1 3-16,-2 1-3 0,2 1 4 15,-4-1-4-15,6 0 0 16,-2 3 2-16,0 1-1 15,2 2-1-15,0-1 0 16,1 1 4-16,-4-1 1 16,4-1-4-16,0 1 0 15,-2-1 3-15,1 0 3 16,1 0 12-16,1-3 6 16,0 0-19-16,0-4 2 15,0 1-4-15,0-3 0 16,0-3 8-16,0-1-11 15,0-4 1-15,0-2-1 0,0 0 1 16,0-2 3-16,0 1-5 16,0 0 0-16,0-1 1 15,0 1 0-15,0-3 3 16,0-1-3-16,0-3-1 16,0 0 3-16,0-5-3 15,0-3 0-15,0 0 2 16,0-1 2-16,0-2-3 15,0 0 3-15,0 0-1 16,0 0 7-16,0 0 2 16,7 0-1-16,8 0 1 15,3 0-2-15,12 0 2 0,8 0-8 16,6-5-1-16,6 2-6 16,1 3-2-16,0 0-105 15,-8 0-165-15,-10 0-368 16</inkml:trace>
  <inkml:trace contextRef="#ctx0" brushRef="#br0" timeOffset="84292.8158">7747 5373 368 0,'0'0'292'0,"0"0"-192"15,0 0-17-15,0 0 41 16,0 0-31-16,0 0-33 0,-1-1-23 16,1 1-21-16,4-2 15 15,12 2-19-15,4-1 1 16,5-2-2-16,4 3 1 15,2 0-12-15,1 0-2 16,0 0-20-16,-2 0-92 16,-6 6-128-16,-10 5-62 15</inkml:trace>
  <inkml:trace contextRef="#ctx0" brushRef="#br0" timeOffset="84499.5697">7877 5629 606 0,'0'0'56'0,"0"0"-51"15,0 0 91-15,0 0 29 16,0 0-6-16,0 0-59 16,54-17-33-16,-34 5-20 15,2-4-7-15,-6 0-42 16,-2-2-146-16,-8-2-151 15</inkml:trace>
  <inkml:trace contextRef="#ctx0" brushRef="#br0" timeOffset="84721.8478">7938 5404 674 0,'0'0'95'0,"0"0"-95"0,0 0 19 15,0 0 67-15,0 0-19 16,0 0-22-16,-3 71-23 16,8-52 16-16,1-2-17 15,-3-5-13-15,3-3-8 16,-3-1 5-16,-2-3-12 16,2-5-5-16,3 0-238 15,0-3-191-15</inkml:trace>
  <inkml:trace contextRef="#ctx0" brushRef="#br0" timeOffset="84982.9914">8080 5375 207 0,'0'0'730'15,"0"0"-642"-15,0 0-19 16,0 0 2-16,0 0-30 15,0 0-20-15,6 0-21 16,-1 10-2-16,-1 5 2 16,2 4 10-16,3-2-7 15,-3 0-2-15,-2-3-1 16,1 3 2-16,1-5-2 16,1 3-2-16,1-3-50 0,-2-3-230 15,-3 1-330-15</inkml:trace>
  <inkml:trace contextRef="#ctx0" brushRef="#br0" timeOffset="90666.6743">13872 6375 816 0,'0'0'99'0,"0"0"-73"0,0 0 22 15,0 0 19-15,0 0-14 16,0 0-22-16,0 0-15 16,-1 11-16-16,1-2 0 15,4 4 5-15,6 1 7 16,-1 6 1-16,2 2-4 15,-4 7 3-15,-1 10-8 16,0 4 4-16,-1 6 2 16,-4 0 17-16,-1-1-22 15,0 5 7-15,0 1-4 0,0 3 3 16,-9 0 1 0,-7-2-5-16,-4-4 5 0,-3-4-9 15,-3-2-1-15,0-4-2 16,0-2 0-16,-1-5 7 15,-1-6-15-15,-4-8-56 16,-5-11-155-16,-5-7-294 16</inkml:trace>
  <inkml:trace contextRef="#ctx0" brushRef="#br0" timeOffset="92549.1394">12255 5504 519 0,'0'0'95'16,"0"0"27"-16,0 0 10 15,0 0-29-15,0 0-60 0,0 0 8 16,-3-9-9-16,-1 9-24 16,1 0-9-16,-4 0 0 15,2 0-7-15,-1 0 5 16,0 0-6-16,-3 3 1 16,-3 5 5-16,3 0-6 15,-2 1 3-15,1-1 0 16,0 1-1-16,-2 1 11 15,0-1-2-15,3 0 4 16,-2-1-4-16,2 2-10 16,0 2 4-16,3 0-2 15,0 1-2-15,1 1 2 0,0 0 2 16,1 1 0-16,2 1 1 16,-1-1-7-16,2 4 8 15,-1-2-1-15,1 0-3 16,-1-1 8-16,1-3-12 15,1-3 3-15,0 0 3 16,0 0-5-16,0 3-1 16,0-3 1-16,0 3 3 15,3-2-4-15,1-1 0 16,1 1 3-16,-2 0-3 16,1 1 13-16,3 5 7 15,-1-2-10-15,2 2-9 16,-1 1 9-16,2 1-10 0,0 1 6 15,0-1-3-15,1 2-2 16,0 3 6-16,-1-1-6 16,1 0 2-16,0 1 2 15,-2-1-5-15,3 2 2 16,-1-3-2-16,0 0 1 16,1-5-1-16,1 0 0 15,0-5 0-15,1 3 2 16,2-1-1-16,3 0 5 15,-3 1-6-15,6-1 1 16,-1 0-1-16,2-1 0 16,1-1 0-16,1-2 6 15,3-1 1-15,3-1-7 16,4-2 3-16,2 0-3 0,1-1 4 16,-1-1 1-16,0 1-4 15,-7-2 1-15,-4-1-2 16,-6 1-4-16,-1-1 2 15,-6-1-4-15,0 0-3 16,1-1-33-16,-1 3-101 16,-2-3-126-16,-2 0-248 15</inkml:trace>
  <inkml:trace contextRef="#ctx0" brushRef="#br0" timeOffset="95967.7367">18894 6269 519 0,'0'0'89'15,"0"0"-52"-15,0 0 20 16,0 0 35-16,0 0-21 16,0 0-16-16,0 0-12 15,0 0 12-15,-22-12-6 16,22 12-18-16,0 0-1 16,0 0 2-16,0 0-12 15,2 0 4-15,24 0 3 16,19 0 1-16,13 0 7 15,17 0-17-15,11 0 3 16,10 0-16-16,5 0 1 0,5 4-2 16,1 1 0-16,-2 1-4 15,-8 0-2-15,-5 3 2 16,-7-4 2-16,-10-1-1 16,-4-1 3-16,-10-2-4 15,-13-1-1-15,-10 0 1 16,-16 0 1-16,-14 0-1 15,-8 0 4-15,0 0-3 16,0 0 14-16,0 0 8 16,0 0-15-16,0 0-2 15,0 0-5-15,0 0 0 16,0 0-2-16,0 0-5 16,4 2-70-16,8 0-190 0,3-2-36 15</inkml:trace>
  <inkml:trace contextRef="#ctx0" brushRef="#br0" timeOffset="97500.066">8646 7230 1071 0,'0'0'60'16,"0"0"-59"-16,0 0 6 0,0 0 0 15,0 0 10 1,0 0 46-16,7 11-25 0,14-11-21 16,20 0-9-16,15-1-2 15,14-4 8-15,9 0-14 16,9 2 5-16,0 0-4 16,6-1 2-16,0 2-3 15,4-3 0-15,-2 2-2 16,-4-3 2-16,-11 2 0 15,-5 0 2-15,-12-2-3 16,-10 1 3-16,-11-1-2 16,-10 1 1-16,-9 1 0 15,-12 0-1-15,-5 1-5 16,-6 3 5-16,-1-2 0 0,0 1 0 16,0 1 0-16,0 0 0 15,2 0-19-15,2 0-72 16,6 0-164-16,-1-4-198 15</inkml:trace>
  <inkml:trace contextRef="#ctx0" brushRef="#br0" timeOffset="114353.9631">2420 8020 561 0,'0'0'105'15,"0"0"-57"-15,0 0 50 16,0 0 22-16,0 0-15 16,0 0-37-16,0 0-33 0,0 0-12 15,-5 2-16 1,5-2-7-16,2 0-1 0,14 0 1 16,8 0 6-16,6 1 8 15,3 1-12-15,5-1-2 16,1 1-1-16,3-1 1 15,6-1-2-15,-5 0 2 16,0 0 0-16,2 0-2 16,-5 0 1-16,0 0-1 15,-4-3-24-15,0-3-2 16,-6 1-18-16,-2 1-34 16,-7-4-45-16,-2 3-11 15,-10-2-108-15</inkml:trace>
  <inkml:trace contextRef="#ctx0" brushRef="#br0" timeOffset="114638.0727">2721 8117 414 0,'0'0'276'0,"0"0"-241"16,0 0-4-16,0 0 21 15,0 0 2-15,0 0-14 0,33 1-12 16,-8-1-1-16,5 0-23 16,2 0-1-16,3 0 0 15,0 0-3-15,6 0-3 16,1-1-19-16,2-2-72 15,-2-1-35-15,-6-4-169 16</inkml:trace>
  <inkml:trace contextRef="#ctx0" brushRef="#br0" timeOffset="116799.5965">10022 5500 635 0,'0'0'143'16,"0"0"-65"-16,0 0 9 0,0 0 8 16,0 0 5-16,0 0-50 15,0 0 2-15,-2 0-21 16,2 0-10-16,2-1-8 15,15-2-11-15,2 1 0 16,1-1 0-16,2 1 0 16,0 0-4-16,-1 2 1 15,-6 0 0-15,-2 0 1 16,-4 0 0-16,-4 0-8 16,0 7-6-16,-1-3-1 15,-3 1 10-15,-1 3-1 16,0-1 6-16,0 3-2 0,-1 0 2 15,-5 3-5-15,-2-2 5 16,-1 5 6-16,-2-3-3 16,3-1 2-16,0-2 1 15,1-3-6-15,3-1 1 16,1-3-1-16,3 0 0 16,0-1 0-16,0 0-3 15,0-2 0-15,0 0-3 16,0 1 0-16,14 1 6 15,6-1 18-15,4-1-6 16,4 0-9-16,0 0-3 16,1 0-39-16,-1 0-115 15,-9 0-196-15</inkml:trace>
  <inkml:trace contextRef="#ctx0" brushRef="#br0" timeOffset="118520.9164">23175 4428 952 0,'0'0'137'0,"0"0"-60"16,0 0-13-16,0 0 7 16,0 0-4-16,0 0-35 15,15-17-27-15,-11 15 2 16,3 2-5-16,3 0 1 15,3 0-5-15,-1 0 2 16,-1 0-2-16,-5 3-2 16,1 6-2-16,-4 1 1 15,-3 1 2-15,0 3-3 16,0-2 6-16,-3 4 0 16,-10 0 1-16,2-2 0 15,2-2 2-15,2-3-2 0,2-3-1 16,5-5-47-16,0-1-42 15,0 0-88-15,5 0-67 16,11-9-103-16</inkml:trace>
  <inkml:trace contextRef="#ctx0" brushRef="#br0" timeOffset="118850.9012">23506 4367 819 0,'0'0'165'0,"0"0"-119"15,0 0 31-15,0 0-23 16,0 0-33-16,0 0-12 0,0 0-9 16,-8 10 2-16,-6 1 1 15,-3 4 7-15,1-1 1 16,0 1 3-16,3 1 1 15,3-1-5-15,-1-3 8 16,7 0-7-16,4-3-8 16,0-1-2-16,0-1 1 15,13 2 13-15,10-4-9 16,11-2 1-16,5-2-7 16,3-1-31-16,-2 0-134 15,-9 2-148-15</inkml:trace>
  <inkml:trace contextRef="#ctx0" brushRef="#br0" timeOffset="120317.2791">4214 5336 655 0,'0'0'273'0,"0"0"-208"15,0 0 38-15,0 0-21 16,0 0-31-16,0 0-25 15,0-1 0-15,0 1-17 16,-3 4-9-16,-3 7 7 16,0 5-7-16,3 0 0 15,1 1 2-15,2 0 2 16,0-4-5-16,0 0 2 16,8-2 0-16,6-5 14 15,5-4-9-15,5-2 0 0,-1 0-5 16,2-6 3-16,-3-7 0 15,-4-1-3-15,-6 3 4 16,-6 3-3-16,-4 1-2 16,-2 2 2-16,0 3 3 15,0 2-2-15,0 0-3 16,0 0 0-16,0 0 1 16,0 0-7-16,0 0 1 15,0 0-6-15,0 8 6 16,0 8 4-16,-2 3 1 15,-4 1 3-15,0 1-2 16,0-1 1-16,-6-2-2 16,3 0-7-16,-7-1 6 15,-1-1-2-15,4-3 3 16,4-5-3-16,4-6-17 0,4 0-23 16,1-2-10-16,0 0 19 15,0 0 23-15,0 0-26 16,9 0-17-16,4-8 44 15,7-3-3-15,5 1 9 16,0-3 4-16,2 2 0 16,3 1 0-16,1 0-54 15,-3 1-149-15,-1 1-358 16</inkml:trace>
  <inkml:trace contextRef="#ctx0" brushRef="#br0" timeOffset="134595.1041">3717 8235 423 0,'0'0'458'0,"0"0"-428"16,0 0-23-16,0 0 16 0,0 0 42 15,0 0-4 1,0 0-24-16,27-2-11 0,4-2-13 16,7-1 13-16,4-1-12 15,7-1-6-15,0 0-8 16,5-1 9-16,-2-2-9 16,5 2-5-16,4-2-17 15,-2-7-224-15</inkml:trace>
  <inkml:trace contextRef="#ctx0" brushRef="#br0" timeOffset="143515.8279">1769 5359 174 0,'0'0'510'16,"0"0"-431"-16,0 0-46 16,0 0-11-16,0 0 57 15,0 0-19-15,0 0-5 16,0 0 4-16,-6 0-24 16,6 0-18-16,0 0-8 15,0 0-5-15,0 0-1 16,9 0-3-16,5 0 1 15,7 0 8-15,7 0-6 16,3 0 5-16,5 0-2 0,3 0-4 16,1 0 0-16,5 0-2 15,-2-1 2-15,2-2-1 16,0 1-1-16,-2-1 4 16,-1 2-1-16,-2-2-3 15,-6 3-2-15,-2-5-45 16,0 0-60-16,-5 1-34 15,-2-3 6-15,-9 0-211 16</inkml:trace>
  <inkml:trace contextRef="#ctx0" brushRef="#br0" timeOffset="154649.8119">8074 6246 122 0,'0'0'246'0,"0"0"-199"15,0 0-2-15,0 0 33 16,0 0-26-16,0 0 7 16,0 0 2-16,-9 0-39 15,9 0-1-15,0 0-9 16,0 0 3-16,0 0 0 16,0 0 7-16,0 0-22 15,0 0 7-15,8 0-2 0,7 3-5 16,4-1 26-1,2-1-1-15,3 1-14 0,6 1 9 16,-1-2-14-16,1 2 6 16,0-3-12-16,0 2 0 15,-2 1 7-15,-1-3 3 16,-3 2-10-16,-3-1-3 16,-3 1 3-16,-5 1 4 15,-3 0-4-15,-2-2-1 16,-2 3-5-16,-3-1-1 15,0 0-52-15,-3 2-27 16,0-2-60-16,0-3-238 0</inkml:trace>
  <inkml:trace contextRef="#ctx0" brushRef="#br0" timeOffset="158182.575">12969 10637 372 0,'0'0'86'16,"0"0"-86"-16,0 0-19 15,0 0 17-15,-80-3 2 16,72 3 26-16,2 0 16 16,1 0 16-16,2-2-12 15,-2-2-21-15,1-1-9 16,-4-1-4-16,-2-1-7 15,-1-1-5-15,-2 2-2 16,-3 0 0-16,-5 1-29 16,0 2-22-16,-5 3 44 0,0-2 0 15,-1 1 9 1,3 1 6-16,3 0-6 0,3-1 34 16,6-1 47-16,2-1 5 15,5 0 38-15,4 1-1 16,1 2-48-16,0-3 16 15,0 3-27-15,1-3-16 16,20-1-27-16,9 1-12 16,9 3-7-16,7 0 10 15,2 0-2-15,5 0-8 16,4 0 9-16,4 0-4 16,3 0 0-16,1 0 0 15,-4 0-4-15,-8 0-3 16,-9 0 2-16,-13 0 2 0,-12 0-4 15,-8 0 0-15,-11 0-1 16,0-2-4-16,0-3-25 16,-5-4-81-16,-14-5-202 15,-11-6-251-15</inkml:trace>
  <inkml:trace contextRef="#ctx0" brushRef="#br0" timeOffset="159884.6619">12076 9237 744 0,'0'0'236'16,"0"0"-218"-16,0 0 3 16,0 0 11-16,-81 14 23 15,67 4 4-15,6 3-27 16,7-1 4-16,1 3-6 16,0 0-14-16,1-2 14 15,13-4-10-15,8 0-6 16,2-8 0-16,1-3-9 0,-1-6 3 15,0 0-3-15,-2-3-1 16,-2-12 4-16,-8-4-8 16,-3-3 4-16,-6-1-4 15,-3 1 2-15,0-1-3 16,-3 3 2-16,-9 4-2 16,-3 4 0-16,1 5-5 15,4 6-1-15,-2 1 5 16,1 0-8-16,1 6 10 15,0 8 4-15,1 2-4 16,4-1 0-16,2 2 0 16,3-1 0-16,0 1-2 15,0-1 7-15,11-3-6 0,6 0 1 16,3-5-2-16,2-3-1 16,5-5-10-16,0 0-6 15,1-5 15-15,2-7-13 16,-3-5 4-16,-3 2 11 15,-3 4-3-15,-7 1 5 16,-4 5 0-16,-6 5 1 16,-2 0-3-16,-1 0-5 15,-1 10 2-15,0 9 3 16,0 1 2-16,-4 4-1 16,-4-5 1-16,3-2 0 15,5-3-1-15,0-5 1 0,0-5-5 16,0-4-57-16,11 0 6 15,7-13 14-15,3-8-20 16,1-3-5-16,2-5 6 16,-3-1 41-16,3-2 18 15,-2 0 0-15,-1-3 4 16,-2 2-2-16,1 6 0 16,-5 0 10-16,-2 5 54 15,-4 2-32-15,-6 4 12 16,0 4-18-16,-3 4-5 15,0 4 30-15,0 4-17 16,-1 0-23-16,-8 4-11 0,-3 16 6 16,0 4-6-1,3 4 0-15,3 2 4 0,3-3 17 16,3 0-14-16,0-7-4 16,3-2 7-16,12-9 2 15,3-8-12-15,3-1 19 16,1 0-15-16,-1-10 6 15,3-5-10-15,-6 1 3 16,-5 2-3-16,-5 3 0 16,-5 6 0-16,-3 1 0 15,0 2-4-15,0 0-6 16,0 6-5-16,-6 8 15 16,1 3 0-16,-1-1-2 15,6-1 2-15,0-2 0 16,0-2 3-16,6-4-3 0,6-2 2 15,6-5 4-15,0 0-6 16,7-3-1-16,-3-9 1 16,2-5-3-16,-6 0-7 15,-6 2 10-15,-3 4-1 16,-3 5 2-16,-5 3 0 16,-1 3-1-16,0 2 0 15,0 15 0-15,-7 7 2 16,-3 2 18-16,-4 3 3 15,1-1-17-15,0-3 10 16,0-3-11-16,0-5-2 16,6-6 3-16,2-5-5 15,4-1 2-15,1-5-1 0,0 0 5 16,12-8 5 0,9-15-11-16,2-2-1 0,1-2-3 15,-1 1-50-15,1 2-68 16,-5 3-169-16,-3 3-406 15</inkml:trace>
  <inkml:trace contextRef="#ctx0" brushRef="#br0" timeOffset="161634.5944">13226 9162 796 0,'0'0'110'15,"0"0"-44"-15,0 0 37 16,0 0-5-16,-91 12-32 0,75 4-11 16,2 1-14-16,8-1-24 15,5 1-3 1,1-5-6-16,0-3-8 0,7-4 11 16,13-3-11-16,-1-2 9 15,5 0-6-15,-2-14-2 16,-4-2 5-16,-4 1-6 15,-5-1 0-15,-2 2 0 16,-6 5 1-16,-1 1 1 16,0 6-4-16,0 2-1 15,0 0 2-15,0 3-7 16,-5 18 8-16,-7 6 9 16,1 8-8-16,-1-2-1 15,3 0 0-15,-1-3 3 16,-2-1-7-16,3-5 8 0,0-5-4 15,0-7 0-15,5-4-3 16,2-6 1-16,2-2-55 16,0-6-29-16,17-13-101 15,5-4 26-15,5-1-18 16,-2 2-39-16,0 5 111 16,-2-3 105-16,-2 6 2 15,-2-1 75-15,-1-2 35 16,-3 1-11-16,0 0-6 15,-2-1-22-15,-1 0-34 16,0 0-15-16,-3 1 20 16,-1-1-22-16,-1 3-11 15,-7-1-8-15,0 4 0 0,0 3 4 16,0 1-5-16,-6 4-6 16,-1 0 5-16,-1 3-9 15,2 0 10-15,1 0-1 16,4 3 1-16,-2 4-4 15,3 0 4-15,0 1 0 16,0-1 5-16,0 0 1 16,6-2 12-16,6-1 2 15,4-1-8-15,3-3 19 16,3 0-19-16,-1 0-4 16,4 0-2-16,-1-2-4 15,0-5 1-15,-4 1-2 0,-1 2 2 16,-5 2-2-1,-5 0-1-15,-4 2 0 0,-3 0-2 16,-2 0-6-16,0 0 8 16,0 10 4-16,-5 0 7 15,-3 3 20-15,-1 1 2 16,2 3-6-16,1-1-7 16,3 0-4-16,2-1 9 15,1-1-14-15,0 0-2 16,0-3 5-16,3-3-8 15,10-2-1-15,2-1-1 16,4-5-1-16,-2 0-1 16,2 0 4-16,-1 0-6 0,-2-12 0 15,-2-3 4-15,0 1-4 16,-4 0 0-16,-3 0 4 16,0 1-3-16,-4 1-1 15,-3 4 0-15,0 3-1 16,0 4 1-16,0 1 0 15,0 0-4-15,0 0-5 16,-7 6 9-16,0 7-1 16,1 3 1-16,1-1 0 15,2-1 1-15,2 1 1 16,1 0-2-16,0-4 3 16,0-1-3-16,4-3 0 15,10-4 1-15,2-3-1 16,3 0 6-16,-2 0-6 0,2-8 2 15,1-4 2-15,-2-4-3 16,-2 0-1-16,0 1 0 16,-5 0-1-16,-2 2 3 15,-3 5-4-15,-3 2 4 16,-3 1-2-16,0 5 3 16,0 0-3-16,0 0-8 15,-5 0 7-15,-5 7-13 16,1 0 14-16,1 3 0 15,2 2 4-15,2-1-5 16,1-2 1-16,0 3 0 16,2-1 0-16,1-3 0 15,0 2 0-15,0-3-1 0,0-2 4 16,0-3 4-16,10 1-7 16,0-3-4-16,1 0 0 15,1 0 4-15,1-11 0 16,2-2 0-16,0 0 1 15,3-3-2-15,-5 2-1 16,1-1-4-16,-4 2 4 16,-1 2 4-16,0 6-2 15,-2 4 0-15,-2 1 0 16,-2 0-5-16,0 0 4 16,-3 12-5-16,0 3 6 15,0 3 0-15,-1 2 3 16,-7-4-6-16,2-1 9 0,1-2-7 15,5-4 1-15,0-6-3 16,0-3 1-16,3 0-4 16,11-5-28-16,4-9-23 15,0-1-1-15,0-1 43 16,2 5 7-16,2 2 7 16,-5 4 2-16,-2 2 6 15,-7 3-2-15,-5 0 6 16,-3 0 10-16,0 8-12 15,0 4-9-15,0 1-160 16</inkml:trace>
  <inkml:trace contextRef="#ctx0" brushRef="#br0" timeOffset="171906.7356">14085 10779 427 0,'0'0'64'0,"0"0"84"16,0 0-35-16,0 0-34 0,0 0-17 16,0 0-29-1,0 0-20-15,0 0 19 0,0 14-16 16,0-14 15-16,0 0 20 15,0 0 30-15,0 0 1 16,0 0 9-16,5-3-13 16,2-12-39-16,4-6-38 15,0-3 5-15,3-2-4 16,-3 3-1-16,-1-1-1 16,-3 4 1-16,-2 6-1 15,-2 6 0-15,-2 5 0 16,-1 3-2-16,0 0-1 0,0 5-6 15,0 13 9 1,0 4 0-16,0-3 2 0,0-1-2 16,0-4 5-16,2-4-9 15,8-2 4-15,-2-4 0 16,4-4 0-16,4 0 2 16,2 0-2-16,6-9 3 15,1-9 1-15,0 0-8 16,-2-2 3-16,-7 2-5 15,-3 2-54-15,-5 4-41 16,-5 7-67-16,-3 5-96 16,0 0-250-16</inkml:trace>
  <inkml:trace contextRef="#ctx0" brushRef="#br0" timeOffset="172244.6584">14463 10768 660 0,'0'0'215'16,"0"0"-168"-16,0 0 12 15,0 0 47-15,0 0-31 16,0 0-43-16,-51 31-17 16,51-25-13-16,0-1 0 15,12-3 1-15,4-2 0 16,5 0 3-16,-3 0-3 15,0 0 1-15,-7-7 0 0,-6-2-4 16,-3 2 3-16,-2-2 0 16,0 0-3-16,-12 2 2 15,-4 1-2-15,-4 2-4 16,2 2 4-16,2 2-1 16,5 0 4-16,3 0-8 15,3 0-3-15,5 5-124 16,0 0-44-16,0 0-86 15</inkml:trace>
  <inkml:trace contextRef="#ctx0" brushRef="#br0" timeOffset="172867.7817">14715 10685 722 0,'0'0'98'0,"0"0"-30"15,0 0 35-15,0 0 22 16,0 0-92-16,0 0-33 16,-12 7-2-16,12 16 2 15,0 8 13-15,0 1 4 16,0 0-3-16,0 0 5 15,0-5-2-15,0-5-1 16,-2-4-5-16,-1-7-6 16,2-3 0-16,-1-6-1 15,2-2 1-15,0 0 12 16,0-7 36-16,0-11-34 16,6-5-19-16,8 1 0 0,4 1 0 15,-2 6-3-15,0 5-2 16,-3 6 3-16,-3 4-2 15,-1 0 0-15,-5 0 0 16,-1 12-3-16,-3 2 6 16,0 5 1-16,0-1 3 15,-1 0-3-15,-8-3-2 16,-3-2 2-16,4-4 1 16,2-1-1-16,3-4 0 15,3-2-87-15,0-2-105 16,0 0-63-16,0 0-195 15</inkml:trace>
  <inkml:trace contextRef="#ctx0" brushRef="#br0" timeOffset="173751.5415">14831 10933 545 0,'0'0'208'16,"0"0"-147"-16,0 0 38 15,0 0 48-15,0 0-38 16,0 0-52-16,58-5 11 15,-33-5-37-15,0-3-15 16,-3-1 3-16,-1-2-13 16,-2 2 2-16,-4-1-3 15,-3-2 1-15,-5 1-1 16,-3 0-5-16,-4 1 1 0,0 2-1 16,0 2 6-16,0 0-6 15,0 5 0-15,-4 2 0 16,3 2 0-16,-4 2 0 15,1 0-7-15,0 0 7 16,-2 11 0-16,0 3 0 16,2 2-1-16,1 2 1 15,3 1 0-15,0 0 1 16,0-4-1-16,0 1 2 16,0-6-1-16,10-1 2 15,0-3-2-15,5-3 2 16,3-3-3-16,3 0 3 15,4-2-2-15,-1-9 5 0,-3 0-2 16,-5 0 0-16,-7 6-6 16,-6 1 4-16,-3 3 2 15,0 1 13-15,0 0-3 16,0 0-14-16,-1 0 0 16,-10 4 4-16,1 7 1 15,-3 3-4-15,5 2-2 16,2-1-5-16,1 1 6 15,4 0 0-15,1-4 0 16,0-2 5-16,0-2-8 16,10-1 11-16,2-4-8 15,3 0 0-15,2-3 1 16,0 0-2-16,0 0 3 16,1 0-2-16,-8-6 0 0,1-1 0 15,-5 1 0 1,-3 2 5-16,-3 3-4 0,0-1 2 15,0 2-3-15,0 0 0 16,0 0 2-16,0 0-1 16,0 0-2-16,0 0 0 15,0 6 1-15,0-2 0 16,0 0 2-16,1-1-2 16,7-3 0-16,8 0 3 15,2 0 0-15,3 0-3 16,0-3-1-16,-5-5-1 15,-3 0-9-15,-5 2 3 0,-5 2 6 16,-3 4 2-16,0 0 0 16,0 0-1-16,0 0-14 15,0 0 7-15,-1 4 8 16,-3 4 6-16,3 2-3 16,1 0-2-16,0-3 0 15,3 3-1-15,15-5-14 16,4-5-132-16,4 0-326 15</inkml:trace>
  <inkml:trace contextRef="#ctx0" brushRef="#br0" timeOffset="175453.5926">15716 9420 417 0,'0'0'208'15,"0"0"-124"-15,0 0 16 0,0 0 16 16,0 0-6-16,0 0-7 16,-9 25-17-16,9-25-18 15,0 0-13-15,0 0-1 16,0 0-15-16,3 0 3 16,6-6-28-16,1-8-8 15,0-2 3-15,4-3-4 16,1-3-1-16,0-3-4 15,1-2 3-15,-3-1-6 16,2 4 4-16,-6 4-1 16,1 8 4-16,-3 4-2 15,-4 5-3-15,-2 3 1 16,1 0-6-16,1 0 1 0,0 9 0 16,3 5 5-1,1-1-1-15,0-2 4 0,0 0-4 16,2-4 2-16,2-3 0 15,1-4 2-15,5 0-3 16,1 0 0-16,6-11 4 16,-1-5-4-16,1-7 0 15,-3 1-18-15,-6 0-46 16,-4 7-37-16,-5 8-102 16,-6 7-145-16</inkml:trace>
  <inkml:trace contextRef="#ctx0" brushRef="#br0" timeOffset="175792.8858">16166 9367 636 0,'0'0'225'16,"0"0"-194"-16,0 0 41 15,0 0 61-15,0 0-53 16,0 0-37-16,-25 42-24 15,25-32-16-15,0-1-2 16,0-4 11-16,10-2-11 16,2-3 3-16,2 0 2 15,0 0-5-15,0-8 3 16,-5-1-4-16,-2-2 10 16,-7 0-10-16,0-3 1 0,0 3-2 15,-7 0 1-15,-7 3-2 16,2 4-3-16,-3 4 5 15,2 0-2-15,1 0 1 16,3 0-12-16,6 1-68 16,3 5-113-16,0-6-95 15</inkml:trace>
  <inkml:trace contextRef="#ctx0" brushRef="#br0" timeOffset="177533.1622">16414 9189 681 0,'0'0'88'16,"0"0"-28"-16,0 0 53 15,0 0 11-15,0 0-39 16,0 0-61-16,-3-4-22 15,3 23 7-15,0 7 19 0,0 4 19 16,0 0-19-16,0-1 8 16,0-4-12-16,0-4-15 15,0-4-2-15,0-5-3 16,0-6-3-16,0-6 0 16,0 0 3-16,0 0-1 15,0-14 14-15,0-8-17 16,0-6 0-16,0-6-5 15,0-4 12-15,0-6-15 16,1 3 8-16,8 2-11 16,1 12 4-16,1 8 2 15,2 7 5-15,-4 8-1 16,3 2-5-16,3 2 3 0,-3 0 0 16,-1 6 3-1,2 11-4-15,-7 5 4 0,-4 1 0 16,-2-1 0-16,0 1 0 15,0-4 0-15,-11-3 0 16,-1-5 1-16,5-3-1 16,2-4 0-16,2-2-6 15,1-2-20-15,2 0-24 16,0 0 20-16,2-6-42 16,9 0 5-16,0 1 32 15,1 5 23-15,-1 0 11 16,1 0-4-16,-2 0 10 0,-2 0-5 15,5 5 5 1,-1 1 24-16,4-2 3 0,3-2-4 16,1-2-5-16,4 0-13 15,-2 0-8-15,-5-5 4 16,-2-2-6-16,-9 2 3 16,0-4-1-16,-6 4-1 15,0 2 0-15,0 3-2 16,-6 0 1-16,-2 0-3 15,-4 0 2-15,2 6-2 16,4 5 3-16,0-3 0 16,3 1 2-16,3-1 2 15,0-1-4-15,0-3 3 16,4-1-4-16,11-1 3 16,0-2-2-16,2 0 0 0,-1 0 0 15,-4-2 0-15,-3-5 0 16,-4 6-1-16,-4-1-7 15,-1 2-2-15,0 0 5 16,-4 3 1-16,-7 8 3 16,-1 0-1-16,2 2 4 15,4 1-3-15,0-1 3 16,6-3-1-16,0 0 1 16,0-6-2-16,0-3-2 15,3-1 2-15,9 0 2 16,3-2 14-16,3-13-16 15,1-3 0-15,2-5 0 0,-3-2 2 16,-2 0-2-16,-2-3 0 16,-4-1 0-16,-4 3 1 15,-5 3 5-15,-1 4-4 16,0 10 36-16,0 2 2 16,0 6 5-16,0 1-18 15,0 0-27-15,-3 10 6 16,-7 7-6-16,4 2 0 15,2 0 4-15,-1 1-4 16,4 1-96-16,-3-5-206 16</inkml:trace>
  <inkml:trace contextRef="#ctx0" brushRef="#br0" timeOffset="177653.6463">16939 9279 731 0,'0'0'125'16,"0"0"-125"-16,0 0-370 16</inkml:trace>
  <inkml:trace contextRef="#ctx0" brushRef="#br0" timeOffset="190367.1827">17272 10573 454 0,'0'0'232'0,"0"0"-195"16,0 0 15-16,0 0 29 16,0 0 1-16,0 0-29 15,0 0-17-15,-11 0 4 16,22 0-33-16,5 0-3 16,9 0 0-16,5 0-3 15,4 0 4-15,4 0-5 16,5 0 0-16,-2 0 6 15,3 0-6-15,0-3 0 16,-2 1 0-16,-2 2 1 16,-4-3-1-16,-6 0-1 15,-9-1-2-15,-3-1-8 0,-9 3-26 16,-2-1-14-16,-4 0 8 16,-3 0-17-16,0 0-46 15,0 0-119-15</inkml:trace>
  <inkml:trace contextRef="#ctx0" brushRef="#br0" timeOffset="192195.9147">18703 10529 330 0,'0'0'36'0,"0"0"-23"16,0 0 25-16,0 0 15 15,103 0-21-15,-72 0-21 16,5 0-11-16,-3-1 0 16,2-1 0-16,-9 1 0 0,-2 1-4 15,-6 0-19 1,-8 0-54-16,0 0-68 0</inkml:trace>
  <inkml:trace contextRef="#ctx0" brushRef="#br0" timeOffset="196920.7182">18681 9278 357 0,'0'0'130'0,"0"0"-13"16,0 0-14-16,0 0-4 16,0 0-13-16,0 0-28 15,0 0 12-15,23-35-20 16,-21 35-27-16,0 0-23 15,-1 1 3-15,2 16-2 16,-1 5 13-16,1 5 8 16,-3 4-1-16,1 1 13 0,-1 1-6 15,0-3-10 1,0-5-4-16,0-4-12 0,0-5 2 16,0-6 0-16,0-3-3 15,0-7 2-15,2 0-3 16,1 0 5-16,4-4 11 15,3-13-15-15,3-5-1 16,3 2-2-16,-3 1-11 16,2 2 1-16,-1 4-8 15,-1 4 0-15,-1 1 10 16,-1 5-13-16,0 3 3 16,-2 0 13-16,-2 0 5 15,-2 5-6-15,-3 7 6 16,-2 2 1-16,0 3 0 15,-3-3 2-15,-8 2-1 0,2-2 0 16,5-3-16-16,1-2-153 16,3-5-50-16,0-4-242 15</inkml:trace>
  <inkml:trace contextRef="#ctx0" brushRef="#br0" timeOffset="197733.2251">18996 9484 696 0,'0'0'138'0,"0"0"-93"16,0 0 61-1,0 0-30-15,0 0-42 0,0 0-24 16,-44 2-10-16,44 6 1 16,9-3-1-16,9-1 3 15,0-1 3-15,0-3-3 16,-4 0-3-16,-3 0 0 15,-3 0-9-15,-4 0-25 16,-4-8 21-16,0 1 1 16,0-2-18-16,0 2 11 15,-4 1 7-15,-2 2 8 16,-1 1 1-16,4 3 0 16,0 0-2-16,0 0 2 15,3 0-1-15,0 3 4 16,0 6-1-16,0-2 1 0,13-2 0 15,3-2 0-15,4-3 0 16,-1 0 0-16,2 0 0 16,-2-15 3-16,-4-1-3 15,0 0 0-15,-4-4-2 16,-5 1 5-16,-3 1 4 16,-3 1-3-16,0 2 1 15,0 3 19-15,0 5-7 16,0 4-9-16,0 3-8 15,-2 0-4-15,-2 10 4 16,-1 2-1-16,2 3 2 16,3-1-3-16,0-2 2 0,0-3 0 15,0-1 0-15,8-5 2 16,5-1-2-16,1-2 0 16,3 0-4-16,-2-2-30 15,0-12 8-15,-2-1 20 16,1-1 1-16,-5 0-1 15,-2-3 6-15,-2 1-2 16,-2-1 5-16,-1 1-2 16,-2 0 9-16,0 1 19 15,0 5 19-15,4 3-31 16,-4 4 21-16,0 5 0 16,1 0-20-16,-1 0-18 15,0 5-3-15,0 13 3 16,0 7 1-16,0 3 3 15,0 2 2-15,0-1 5 0,-5-4 0 16,0-3-10-16,-1-3 0 16,0-7 3-16,0-1-2 15,-1-6 3-15,5 0-2 16,1-5-3-16,1 0-3 16,0 0-39-16,0-10-139 15,10-9-72-15,5-4-25 16</inkml:trace>
  <inkml:trace contextRef="#ctx0" brushRef="#br0" timeOffset="197887.9032">19255 9324 580 0,'0'0'0'15,"0"0"-18"-15,0 0-86 16</inkml:trace>
  <inkml:trace contextRef="#ctx0" brushRef="#br0" timeOffset="198882.4077">19557 9411 80 0,'0'0'669'0,"0"0"-616"16,0 0-35-16,0 0 31 15,0 0 66-15,0 0-29 16,-5 7-17-16,20-7-36 16,4-4-21-16,-1-2-11 15,-2-3 1-15,-3-1 0 16,-2-1-1-16,-3-2-1 15,-1-1 5-15,-1-3-5 0,-1-3 1 16,1-1-1-16,-3 1 0 16,1-1 0-16,0 7 2 15,1 6-3-15,-2 5 1 16,2 1 0-16,2 2-1 16,2 0-3-16,0 0 0 15,1 10 3-15,-2 4-5 16,-2 1 6-16,0 2 0 15,-4-5 1-15,3 2-1 16,1-5 2-16,0-1-2 16,3-5 0-16,3-3 0 15,1 0 5-15,4 0-4 0,1 0 2 16,1-8-6 0,-4-1-4-16,-4-1-28 0,-6 6-7 15,-3 2 24-15,-2 2 6 16,0 0 11-16,0 0-18 15,-9 6 16-15,0 4 6 16,2-1 0-16,2 3 0 16,2-2-3-16,2-1 5 15,1-1 0-15,0-2-4 16,3-2 11-16,9-2-11 16,4-2 0-16,0 0 8 15,2 0-5-15,-4-1 0 16,-2-10-4-16,-3-1 2 0,-5-4 5 15,-1 0-7 1,-1-2 0-16,-2 0 0 0,0 0 4 16,0-2-4-16,-3 5 3 15,-3 5 11-15,1 2 35 16,1 7-26-16,-1 1-14 16,1 0-9-16,1 1 0 15,1 7-3-15,2 7 2 16,0-1-17-16,5 3-92 15,13-2-143-15,2 2-346 16</inkml:trace>
  <inkml:trace contextRef="#ctx0" brushRef="#br0" timeOffset="199612.871">20483 10459 385 0,'0'0'445'0,"0"0"-370"0,0 0-30 16,0 0 53-16,0 0-35 16,0 0-45-16,14-3-10 15,-1 14 22-15,4-2-24 16,0 2-4-16,0-1 3 16,2-3-3-16,-1-1-2 15,2-4-8-15,-3-2-164 16,1 0-159-16</inkml:trace>
  <inkml:trace contextRef="#ctx0" brushRef="#br0" timeOffset="200240.6899">20802 10492 833 0,'0'0'55'0,"0"0"7"0,0 0 53 16,0 0-17-16,0 0-72 16,0 0-20-16,7 39 62 15,-7-12-30-15,0 0-18 16,0-1-11-16,0 1 18 15,0-5-16-15,0-5-4 16,0-5-7-16,0-7 0 16,0-3 3-16,0-2-2 15,0-3 10-15,3-14-5 0,8-5-6 16,2-3 0-16,-1 2-1 16,1 2-9-16,0 1 7 15,0 6-14-15,-3 5 9 16,-1 6 8-16,0 0-8 15,-2 3 1-15,-3 0 5 16,-1 3-8-16,-3 7 10 16,0 6 0-16,0 1 2 15,0 1 0-15,-8 0-1 16,-5 1-2-16,1-5 0 16,-3-1 1-16,6-3 0 15,3-5 0-15,4 0 0 0,2-5-113 16,0 0-205-16</inkml:trace>
  <inkml:trace contextRef="#ctx0" brushRef="#br0" timeOffset="201016.2507">21012 10664 746 0,'0'0'284'16,"0"0"-172"-16,0 0-9 15,0 0-12-15,0 0-19 16,0 0-48-16,-21-10-23 16,21 16 1-16,5 6 0 0,5 1-2 15,5-4 2 1,-4 0-2-16,6-5 1 0,-4-1-1 16,3-3 7-16,-3 0-4 15,-1-4-3-15,-3-9-18 16,-4-3-6-16,-4 1 12 15,-1 0-17-15,0-1 27 16,-6 3-15-16,-6 5 7 16,-3 2 8-16,0 3-6 15,2 3 7-15,5 0 0 16,4 0-3-16,2 0 4 16,2 8-2-16,0 0 2 15,6 1 0-15,14-1 7 16,2-2-6-16,7-1-1 15,1-5 1-15,-2 0 2 0,-1 0-3 16,-4-7 0-16,-4-5 2 16,-3-2-1-16,-3 1 2 15,-3-1-2-15,-5 1 3 16,-3 0 12-16,-2 3-1 16,0 3-3-16,0 4-2 15,0 3-5-15,0 0-1 16,-2 0-4-16,-5 6-7 15,5 5 7-15,-2 1 5 16,4 2-3-16,0-2-4 16,0-2-2-16,10 0 4 15,4-6 0-15,5-4 0 0,2 0-9 16,-2 0-27-16,1-6 14 16,-2-5-3-16,-1-3 19 15,0-1 6-15,-2-1 1 16,-6 2 0-16,1 0 21 15,-6 5 20-15,-2 2-2 16,1 5-6-16,-3 2-19 16,0 0-10-16,0 7-5 15,0 12 0-15,0 8 8 16,0 3-4-16,0 0 1 16,0-5-5-16,0-1 1 15,0-7-1-15,0-3 0 16,0-7-11-16,8-7-59 0,2 0-90 15,-4-16-241 1</inkml:trace>
  <inkml:trace contextRef="#ctx0" brushRef="#br0" timeOffset="201149.98">21352 10549 830 0,'0'0'111'0,"0"0"-43"15,0 0-18-15,0 0-41 16,0 0-9-16,100-18-264 16</inkml:trace>
  <inkml:trace contextRef="#ctx0" brushRef="#br0" timeOffset="203066.0434">21774 10461 864 0,'0'0'63'0,"0"0"-58"0,0 0 20 16,0 0 49-16,0 0-27 16,-10 90 2-16,7-63-15 15,2-3-7-15,1 0-18 16,-2-7 1-16,2-6-5 16,-1-5-4-16,1-2 5 15,0-4-4-15,0 0 23 0,0-7 17 16,11-7-39-16,4-3 1 15,3 0-4-15,0 1 2 16,1 3-7-16,-3 5 7 16,0 4-2-16,-4 1 0 15,-2 3-2-15,-2 0 1 16,-4 0-1-16,-2 11 1 16,-2 3-1-16,0 3 4 15,0 2 0-15,-2-2 5 16,-10 0-5-16,-1-3 8 15,0-4-6-15,2-2 3 16,4-4-7-16,4-2-2 16,3-2 0-16,0 0-79 15,1-6-222-15,17-9-134 0</inkml:trace>
  <inkml:trace contextRef="#ctx0" brushRef="#br0" timeOffset="204117.4928">21939 10685 496 0,'0'0'266'15,"0"0"-216"-15,0 0 106 16,0 0 19-16,0 0-45 16,0 0-70-16,74-13-27 15,-47 1-17-15,-2 0-6 16,-1 2-5-16,-6-2 2 16,-3 4-6-16,-3 1-1 15,-9 0 0-15,0 2 2 0,-3 0 1 16,0 4-2-16,0 1-2 15,0 0-5-15,-6 0 2 16,-6 6 4-16,1 6 3 16,2 3-2-16,-1-1-1 15,6 1 4-15,1-1-8 16,1-2 4-16,2-3 0 16,0-1 0-16,3-3 2 15,9-4 2-15,6-1-4 16,3 0 0-16,1 0 7 15,2-3-6-15,-2-5-1 16,-4 1 3-16,-4 0-6 16,-5 2 8-16,-6 0-4 0,-2 1-1 15,-1 1 0 1,0 1 0-16,0-1 0 0,0 3-1 16,0 0-1-16,-3 0-1 15,-4 0-3-15,1 11 6 16,-1 2 0-16,6-1-2 15,0 2 7-15,1 0-7 16,0-3 3-16,0 1-1 16,9-4 0-16,4 0 0 15,5-7 5-15,1-1-5 16,3 0-1-16,3-1-2 16,0-12 3-16,0-4-8 15,1-5 7-15,-5-2 1 0,-2-3 0 16,-4-4 0-16,-2 1 0 15,-5-1 8-15,-3 0 3 16,-1 2-10-16,-2 4 23 16,0 5-17-16,-2 7 2 15,0 6-7-15,0 3 5 16,0 4-4-16,0 0-3 16,0 0-10-16,0 8 9 15,0 9 1-15,-2 6 0 16,2 0 0-16,-2 2 1 15,2 1-1-15,0-2 0 16,0-2 1-16,0-2-1 16,2-4 0-16,8-2 4 15,2-8-4-15,7-4 0 0,3-2 5 16,3 0-5-16,1-7 3 16,3-8-2-16,-7 3-1 15,-2-1 0-15,-6 2 0 16,-5 0 0-16,-2 0 0 15,-5 2 0-15,-2 1-3 16,0 2-1-16,0 3 4 16,-2 3-2-16,-8 0 2 15,3 0-1-15,-2 9 1 16,-3 5 0-16,4 0 0 16,1 3 0-16,0 1 0 15,6 1 0-15,1-2-1 0,0-4 1 16,5-1-1-16,10-5-2 15,4-2-23-15,-1-5-7 16,5 0-16-16,-4 0-26 16,-4 0 36-16,0 0 4 15,-9 0 17-15,-2 0 1 16,-4 0-3-16,2 0 7 16,-2 0 13-16,0 0-4 15,0 3-9-15,0 3-67 16,4-1-59-16,2-2-98 15</inkml:trace>
  <inkml:trace contextRef="#ctx0" brushRef="#br0" timeOffset="206633.0736">23642 9319 600 0,'0'0'89'0,"0"0"-7"15,0 0-60-15,0 0 11 16,0 0-4-16,0 0 27 16,0 0 7-16,100-26-31 15,-68 50 2-15,6 15-2 16,-4 8-8-16,-1 8 8 15,-5 5 0-15,-2 3-12 16,-8 0 2-16,-3 7 3 16,-8 2-1-16,-7 1-9 15,0 7-13-15,0 1 14 16,-15 6-16-16,-9 7 2 16,-4-1-1-16,-5 2 1 15,-4-4-4-15,-8-3 2 16,-8-2-19-16,-13-5-148 0,-15-11-137 15</inkml:trace>
  <inkml:trace contextRef="#ctx0" brushRef="#br0" timeOffset="208767.737">910 9564 593 0,'0'0'34'16,"0"0"5"-16,0 0-27 16,-86 14 32-16,54 3 38 15,-9 5-29-15,0 0 5 16,1 2-11-16,0 3 4 16,3 1-25-16,2 3-1 15,4 3 5-15,4 4-2 16,8 2-12-16,8-1 0 15,8 5-13-15,3 1 5 16,2 4-6-16,20 2 5 16,8 2-5-16,7-2 8 0,5-1-9 15,10-2 9 1,6-6-9-16,8-6 0 0,10-7 6 16,9-9-7-16,5-5 4 15,5-4-4-15,6-3 4 16,5-4-11-16,3-1-30 15,-4-3-285-15</inkml:trace>
  <inkml:trace contextRef="#ctx0" brushRef="#br0" timeOffset="215916.5337">977 10905 658 0,'0'0'181'15,"0"0"-172"-15,0 0-5 16,0 0 0-16,0 0 0 0,0 0 39 15,0 0 0-15,73-12-2 16,-41 1-31-16,-1 1-1 16,-1 2-9-16,0 0 0 15,-5 3-1-15,-3 1 1 16,-7 1-1-16,-7 2-16 16,-6 1 3-16,3 0-29 15,-5 0-10-15,0 0 49 16,-15 1-12-16,-10 8 13 15,-6 1-17-15,-5 0 2 16,-3 2 18-16,0 0-7 16,2 0 4-16,3-2 6 0,7-4 1 15,10-3 8-15,7-3 13 16,9 0 5-16,1 0 2 16,0 0 4-16,0 0-9 15,1 0-20-15,17 0-2 16,7 0 5-16,8-2 24 15,9-10-25-15,13-3-3 16,11-4-6-16,10-5-117 16,0-10-304-16</inkml:trace>
  <inkml:trace contextRef="#ctx0" brushRef="#br0" timeOffset="226299.789">14324 6205 313 0,'0'0'64'0,"0"0"-19"15,0 0 27-15,0 0 20 16,0 0 18-16,0 0-31 16,0 0-23-16,12-40 15 15,-11 34-4-15,-1 4-30 0,0-1 17 16,0 3 8-16,0 0-21 15,0 0-4-15,0 0-25 16,-6 0 5-16,-10 0-16 16,-3 0-1-16,-1 3 0 15,-2 3 0-15,1 2 1 16,4-3 0-16,3 0 6 16,3-3-6-16,2 1-1 15,-1-1 5-15,-1 3 1 16,2 0-4-16,-4 0 2 15,0 2 1-15,-1 3 3 16,1-1-7-16,-4 4-1 16,5 0 6-16,2 0-6 0,1-1 2 15,3 1 2 1,0 1-3-16,0 0-1 0,1-1 0 16,-2 1 3-16,0 1 1 15,1 1 5-15,-3 1 3 16,1 1-4-16,-1 1 8 15,2 0-9-15,-1-1 10 16,1-2-11-16,1 1-3 16,2 0-2-16,-1 0 1 15,2 2 0-15,-2-1-2 16,1-2 3-16,1 5-2 16,-1 0 1-16,-4-3-1 15,2 2-1-15,-1-2 0 0,2-1 0 16,1-1 9-16,2 1-7 15,2-1-2-15,0-1 3 16,0-1 1-16,0-1-4 16,6 1 0-16,2 0 3 15,-1 0 0-15,-1 3-2 16,0 0 1-16,2 1-1 16,0 3 0-16,2 2 1 15,-1 0-2-15,1 1 1 16,0-2 5-16,-1 3-6 15,5-3 2-15,-1 0 2 16,0-2-4-16,0-2 0 16,1 1-3-16,-2-4 12 0,0 1-9 15,2-1 3-15,1-2-3 16,2-2 3-16,0 0-3 16,4-5 2-16,4 2-1 15,2-2 1-15,6 0-2 16,1-2 4-16,5-3-3 15,4 1 1-15,-3 0-1 16,2-2 1-16,-2 1-2 16,1-1 0-16,-2 3 1 15,0-2 2-15,2 1-3 16,0-1 0-16,0-1 2 16,2 0-2-16,3 0 0 15,2 0 2-15,2 0 0 0,1-1 1 16,2-6-2-16,7 0-1 15,1 2 0-15,2 0-2 16,-2 1 2-16,-3-2 2 16,-1 3-2-16,1-2 0 15,0 2 0-15,1-4 0 16,1 2-4-16,1 0 4 16,0-3 0-16,1 3 1 15,-1-2-1-15,0 0 1 16,-1 1-1-16,2-2 1 15,-1 0 2-15,-2-1-2 16,-4 1-1-16,-2-1 0 0,-2 3 2 16,1 1-2-1,0 1 0-15,-1 0-2 16,-2 0 4-16,-4-3-2 0,0 1 0 16,-3-1-2-16,1-3 0 15,0 2-4-15,3-4 6 16,-2 3-1-16,-2 0 8 15,-1 2-7-15,-3 1 0 16,-4-1 1-16,-1 2-3 16,0 1 2-16,-3 0 0 15,0 0-1-15,2 3 3 16,2-3-2-16,-1 3 0 16,-1-2-3-16,3 0 3 15,0 0 4-15,0-2-4 16,0 3 1-16,-1 1 0 0,-3-1 1 15,1 2-2-15,-2 0 0 16,1 0-2-16,1 0 3 16,4 0-1-16,2 0 0 15,1 0-1-15,5 0 0 16,-2 0 1-16,4 0 0 16,-4 0-2-16,1 2 2 15,5-1 0-15,1-1-1 16,4 0 3-16,2 0-3 15,-2 0 1-15,1 0 0 16,-3 0-2-16,-1 0 3 16,1 0-1-16,-2 0 0 15,2 0 4-15,4 0-6 16,0 0 2-16,-2 0 0 0,0 0 1 16,-1 0 0-16,0 5-1 15,0-1 0-15,3 0 1 16,0 0-1-16,0 0 0 15,-3 1 3-15,0-1-7 16,-1-2 4-16,-3 3-1 16,3-1-1-16,-1 1 2 15,1-3 0-15,1 2-3 16,-1 0 6-16,1 0-4 16,0 2 1-16,-1-2 0 15,0 3 0-15,-3-1 0 0,2 0 0 16,-2 1 2-16,1-1-1 15,-1-1 0-15,-2 2 0 16,0 0-1-16,2-1 0 16,1 1 4-16,1-3-5 15,3 2 1-15,1 0-4 16,-2-1 4-16,-3-1 0 16,1 1 2-16,-4 0-4 15,2-2-1-15,2 1 3 16,1-1 0-16,2-1 0 15,0 1 0-15,-1-3 0 16,-1 0 1-16,-1 3-3 0,1-2 3 16,-3 2-1-16,-1-2 0 15,2 1 1-15,-2-1 2 16,0 0-1-16,-1-1-1 16,-1 0-1-16,-2 0 2 15,-2 0-2-15,2 0 0 16,1 2 2-16,2-2-9 15,-1 2 7-15,-2-1 0 16,0 1-1-16,-4 0 7 16,-1-1-9-16,0 1 3 15,3-2-2-15,-1 0 2 16,3 0 0-16,-1 0 0 16,2 0-2-16,-2 0 9 15,2 0-8-15,0 0 1 16,2 0 0-16,2 0 0 0,3 0 0 15,-3 0 0-15,4 0 4 16,1 0-1-16,0 0-3 16,1 0 0-16,-1 0 3 15,-2 0 0-15,0 0-3 16,-2 0 0-16,1 0 1 16,-5 0-1-16,-4 0 1 15,-6 0-2-15,-9 0 2 16,-7 0 0-16,-7 0-1 15,-5 0 0-15,-7 0-2 16,0 0-3-16,0 0-13 16,0 0-63-16,-22-2-133 15,-20-15-477-15</inkml:trace>
  <inkml:trace contextRef="#ctx0" brushRef="#br0" timeOffset="229216.7613">1450 8120 898 0,'0'0'26'0,"0"0"-26"16,0 0-19-16,0 0 19 15,0 0 0-15,0 0 26 16,112 18 50-16,-32-17 2 16,17-1-26-16,20 0-32 15,11-7 5-15,5-5-5 16,7-4-9-16,-1 2 7 16,4 5 9-16,-3-2-26 15,-8-1 9-15,-2 0-10 16,-9-2 2-16,-6-3-4 0,-12 5 5 15,-16-2-3-15,-11 6 0 16,-15-1 2-16,-16 2 2 16,-17 2-5-16,-13 2 1 15,-13 3-2-15,-2 0-19 16,-18 0-22-16,-24 0-32 16,-22 12-213-16,-18 0-55 15</inkml:trace>
  <inkml:trace contextRef="#ctx0" brushRef="#br0" timeOffset="229499.5103">1722 8344 1028 0,'0'0'25'0,"0"0"-25"16,0 0-10-16,0 0-6 15,0 0 16-15,0 0 17 16,95 8 44-16,-5-13 5 16,20-10-20-16,14-3-23 15,9-2-11-15,11 0-11 16,10-5 16-16,6 2-14 16,5 3 1-16,-4-1-4 15,-9 4-2-15,-12 2 0 16,-13 6-9-16,-17 4-140 0,-20-2-258 15</inkml:trace>
  <inkml:trace contextRef="#ctx0" brushRef="#br0" timeOffset="246149.5623">22276 7645 769 0,'0'0'106'0,"0"0"-81"16,0 0 14-16,0 0 57 0,0 0-16 15,0 0-22-15,0 0-20 16,0 0-3-16,95-83-25 16,-73 64 6-16,-1 1-4 15,-7 4 1-15,-1 4 12 16,-8 4-8-16,-4 1 15 15,-1 5-14-15,0 0-15 16,0 0-3-16,-6 0-6 16,-17 18 6-16,-7 10 9 15,-5 6 3-15,0 7-7 16,5 2 1-16,7-1-5 16,11-3 9-16,5-2-10 0,7-5 1 15,0-5-1-15,7-2 1 16,10-9-1-16,6-6 5 15,2-7-3-15,4-3 0 16,1-2-2-16,-4-14-20 16,-4-7-8-16,-9-1-7 15,-8-1 15-15,-5 1 4 16,-5 2 4-16,-15 5 5 16,-3 5 5-16,2 7 0 15,0 5-9-15,5 0 10 16,7 3-1-16,7 8 2 15,2 4-16-15,14-1-75 16,16-7-162-16,8-7-296 0</inkml:trace>
  <inkml:trace contextRef="#ctx0" brushRef="#br0" timeOffset="246406.0472">22872 7528 979 0,'0'0'65'15,"0"0"-40"-15,0 0 1 16,0 0 29-16,-100 42-12 0,76-5 7 16,5 5-9-1,4 4-11-15,5-1-12 16,7-4-4-16,3-3-14 0,3-7 1 15,21-4-1-15,7-7-17 16,3-11-127-16,1-9-198 16</inkml:trace>
  <inkml:trace contextRef="#ctx0" brushRef="#br0" timeOffset="246659.2253">22969 7678 804 0,'0'0'75'16,"0"0"27"-16,0 0-5 16,0 0-29-16,0 0-46 0,82-42-8 15,-60 51-12-15,-5 8 9 16,-4 7-10-16,-7 1-1 16,-6 2 0-16,0-1-2 15,-20-4 2-15,-4-4 5 16,-1-3 16-16,9-7-1 15,6-5-20-15,6-3 0 16,4 0-2-16,0-14-172 16,23-7-260-16</inkml:trace>
  <inkml:trace contextRef="#ctx0" brushRef="#br0" timeOffset="246850.9739">23197 7664 727 0,'0'0'173'0,"0"0"-7"0,0 0-55 15,0 0-16-15,0 0-49 16,0 0-24-16,-40 14 6 16,34 6-23-16,5 0-3 15,1 0 4-15,0 0-6 16,10-4-42-16,8-5-126 16,0-6-121-16,1-5-306 15</inkml:trace>
  <inkml:trace contextRef="#ctx0" brushRef="#br0" timeOffset="247010.775">23309 7790 580 0,'0'0'257'16,"0"0"-189"-16,0 0 19 15,0 0 38-15,0 0-23 16,0 0-55-16,20 57-2 16,-20-34 0-16,0-4-39 15,-5 0-4-15,-8-2-2 16,2-3-8-16,2-4-112 15,5-9-186-15,2-1-456 16</inkml:trace>
  <inkml:trace contextRef="#ctx0" brushRef="#br0" timeOffset="247616.807">23572 7608 788 0,'0'0'91'0,"0"0"-60"16,0 0 41-16,0 0 53 16,0 0-22-16,0 0-65 15,0 10-25-15,0 1 1 16,0 5 40-16,0 1-50 15,0 3 15-15,-2-2-5 16,2 0-9-16,0-4 5 16,0-4-2-16,0-3-7 0,8-4 7 15,7-3-4-15,6 0 1 16,2-8-1-16,1-8-1 16,0-1 0-16,-6 2-3 15,-3 0 4-15,-5 0-4 16,-3 3 0-16,-6 7 4 15,1 2-5-15,0 2 2 16,-2 1 15-16,0 0-15 16,0 6 1-16,-2 12 5 15,-6 8-7-15,-1 0 9 16,0 5-9-16,-3-2 8 16,-2 0-6-16,1-3 1 15,-2-2-2-15,-1-3 3 0,1-3-3 16,0-6-2-16,6-1 0 15,3-8 1-15,5-3 0 16,1 0-4-16,0-6-2 16,7-10-24-16,12-2 7 15,3 1 14-15,0 5-4 16,-2 2-9-16,-3 4 13 16,-1 2-20-16,-2 1-47 15,-2 3-74-15,-2 0-111 16,-2 0-447-16</inkml:trace>
  <inkml:trace contextRef="#ctx0" brushRef="#br0" timeOffset="247807.3134">24018 7899 884 0,'0'0'138'0,"0"0"-39"16,0 0 1-16,0 0-68 15,0 0 13-15,0 0-13 16,-76 58-30-16,64-32 8 16,4 0-10-16,4-3-51 15,4-6-98-15,0-12-221 16</inkml:trace>
  <inkml:trace contextRef="#ctx0" brushRef="#br0" timeOffset="248183.3006">24201 7657 859 0,'0'0'135'0,"0"0"-57"16,0 0 0-16,0 0 10 15,0 0-63-15,0 0-14 0,84-17 7 16,-59 17-18 0,-4 0 7-16,-2 5-15 0,-7 1 15 15,-7 5-13-15,-5 1 6 16,0 5-6-16,-14 5 6 16,-11 2 1-16,0 0 2 15,4 1 17-15,6-1-11 16,9-5 21-16,6-4-25 15,0-1-1-15,3-5 9 16,15-6-11-16,10-3 0 16,4 0-2-16,4-2-53 15,-3-13-109-15,-3-7-200 16</inkml:trace>
  <inkml:trace contextRef="#ctx0" brushRef="#br0" timeOffset="248449.665">24538 7536 750 0,'0'0'112'16,"0"0"-85"-16,0 0 57 16,0 0-13-16,94 23 13 15,-67 0-37-15,-7 2-16 16,-3 4-15-16,-9 6 3 15,-5 1 14-15,-3 2-5 16,-5 3 19-16,-16 0-7 0,-11 0-36 16,-7 2 2-16,-9 0-6 15,-10 1-3-15,-15 3-105 16,-8-4-198-16,-13-2-601 16</inkml:trace>
  <inkml:trace contextRef="#ctx0" brushRef="#br0" timeOffset="254749.9037">22353 7833 722 0,'0'0'61'16,"0"0"-6"-16,0 0-39 0,0 0-15 15,0 0 1 1,99-12 20-16,-29 11 19 0,25 0-1 16,16-2 25-16,15 3-32 15,18-5-17-15,3 4 3 16,7-6-17-16,2 1-2 15,-2 2 9-15,-3-1-8 16,-7 0 9-16,-11 3-7 16,-13-1-4-16,-13 0 2 15,-18-4-1-15,-16 0 0 16,-16 1 0-16,-24 3 2 16,-23-4-5-16,-10 3-3 15,-25-2-10-15,-32-4 3 16,-25 3 7-16,-21 0 0 15,-25 2 5-15,-14-1-16 0,-16 4 17 16,-10 0 0-16,-5 2 3 16,-2 0 4-16,7 0-4 15,11 0-1-15,21 0 12 16,24-5-5-16,24 3 24 16,27-1-25-16,27 2-4 15,19 1 6-15,15 0-4 16,15 0-3-16,34 0-2 15,36 4 13-15,31 0 2 16,32-4-4-16,21 0-6 16,13 0-3-16,4 0 0 15,-5-7-3-15,-7 2 0 0,-17 1 1 16,-22 4-5-16,-24 0 5 16,-34 0-2-16,-32 0-5 15,-25 0-14-15,-20 0-27 16,-26 1-27-16,-27 2 74 15,-27-2 2-15,-25-1-1 16,-22 1-1-16,-21-1 0 16,-14 2-1-16,-9-2 1 15,0 1-1-15,3 2 5 16,8 3 8-16,12 1-9 16,18 1-3-16,20 2 5 15,28-1-3-15,34-3 12 16,26 0-10-16,22-1-4 0,19 1 0 15,36 2 24 1,32-2-17-16,26-3 9 0,26-3-10 16,16 0-2-16,8 0-7 15,1-5 3-15,-9-7 0 16,-18 0 2-16,-22 0-2 16,-27 2-2-16,-33 3-6 15,-34 3-14-15,-22 4-20 16,-55 0-109-16,-35 0 75 15,-38 11 23-15,-23 8-22 16,-19 2 53-16,-3 0 22 16,7 0 7-16,24-2 15 15,32-7 41-15,43-4-5 16,41-8 1-16,33 0-25 0,58-6 52 16,37-11-80-16,41-3 2 15,33 1-8-15,29 0-5 16,17-1-151-16,14-3-334 15</inkml:trace>
  <inkml:trace contextRef="#ctx0" brushRef="#br0" timeOffset="274450.075">12429 6216 604 0,'0'0'58'0,"0"0"-34"16,0 0 4-16,0 0 71 15,0 0 41-15,0 0-35 0,0 0-38 16,0 0-42-16,-34-25 8 15,34 25-6-15,0 0-25 16,0 0 3-16,3 0 5 16,9 0-8-16,3-3 14 15,2 3 3-15,2-3-10 16,2-1 8-16,1 1-10 16,5-1 2-16,1 4 4 15,2-3-10-15,3 1-2 16,2 1-1-16,1 1 3 15,0-3 3-15,2 0-2 16,-1-2-4-16,5 2 1 0,0-3 4 16,0 0-5-1,7 2 0-15,-3-3 4 0,-3 3-7 16,-3 0 4-16,-4-1-1 16,-3 3 0-16,-6-1 0 15,1 3 0-15,-2-2-5 16,-2 1 14-16,1 0-9 15,-2-2 0-15,-1 1 0 16,3-1 0-16,-1 1 4 16,-2-1-4-16,1 3 0 15,0 0 1-15,1 0-2 16,0 0 1-16,-3 0 0 16,0 0-2-16,1 0 5 15,0 0-5-15,0-1 4 16,1-4 1-16,1 2-3 0,-2-2-3 15,-2 5 3-15,4-3 0 16,-4 3 5-16,-1 0-5 16,-2 0 0-16,-1 0 0 15,-2 0-1-15,1 0 2 16,0 0-1-16,2 0 0 16,2 0 3-16,3 0-2 15,1 0 4-15,2-3-4 16,0 0 5-16,1 0-6 15,0 3 0-15,-2 0 2 16,-1-3-2-16,-2 3 0 16,-1 0-5-16,-1 0 13 0,1 0-7 15,1 0 0-15,-1-2 1 16,5-1-1-16,-1-2 2 16,3 1 1-16,-2 1-4 15,3-2 3-15,-1 1 2 16,-2-1-5-16,1 5 1 15,-1-2 1-15,-2 2-2 16,-4 0 0-16,-1 0 0 16,1 0 2-16,-1 0-1 15,2 0 0-15,2 0-1 16,-2 0 1-16,3 0 2 16,4 0-3-16,0 2 0 15,1 0 4-15,4-1-2 0,-3 3-2 16,-3 1 0-16,2 0-1 15,-6-1 5-15,2 2-5 16,-3 1 1-16,-3-1 0 16,0 0-4-16,1-1 6 15,-1 1-2-15,3-3 0 16,0 0 10-16,2 2-17 16,0-2 12-16,2 0-8 15,1 0 3-15,1 0 0 16,-1 1 0-16,0 0 3 15,0 0-3-15,-3 0 3 16,0 1-4-16,-1-1 1 0,-1 1-2 16,0 1 1-16,-1-1 2 15,5 3 0-15,-1-2-1 16,2 1 0-16,3-2 1 16,0 0-1-16,3-2 0 15,2 1 3-15,4-3-2 16,1 1-2-16,0-1-3 15,-3 0 4-15,-1 2 8 16,-1-2-6-16,-3 2-1 16,0 0 1-16,3-1-2 15,-2 1 0-15,1 0-1 16,-1 1 1-16,0 3 2 16,-1-1-2-16,2 1 0 15,0 0-2-15,1 1 5 16,-1-2-5-16,3 0 4 0,1 0-3 15,-1 1 1-15,4-2 0 16,-1 0 1-16,6-1 6 16,0 0-6-16,1 0-2 15,0 1 1-15,2-1-7 16,-2-1 11-16,2-2-4 16,-4 1 0-16,4-2-2 15,3 2 2-15,-2-2 0 16,4 0 2-16,2 0-2 15,-3 3 0-15,-3-1 1 16,0 0-1-16,-1 3 0 16,0-2 0-16,1 2-1 0,-1-3 4 15,1 1-3-15,-1-2 0 16,-1 0-2-16,-2 1-2 16,0-2 8-16,1 3-1 15,2-3-3-15,-1 4 0 16,0-3 4-16,-1 2-4 15,-4-1-4-15,-2-1 0 16,0 2 4-16,1-3-3 16,1 3 6-16,2-1-3 15,3 0 1-15,3-1-1 16,1-1 0-16,-2 0 1 16,3 0-1-16,-3 0 0 15,1 0-1-15,0 0 2 0,1 0-1 16,3 0 0-1,3 0 2-15,1 0-5 0,-2 0-1 16,-1 0 4-16,1-5 3 16,-4 2-3-16,4 0 0 15,1 2 3-15,0-1-1 16,-5 2-2-16,-4 0-1 16,-2 0 1-16,-3 0-3 15,0 0 4-15,2 0-1 16,3 0 0-16,-2 0 3 15,5 0-5-15,0 0 2 16,0 0 0-16,1 0-1 0,1-4 2 16,4 0-1-1,-2 1 0-15,2 1 3 0,3 1-6 16,-2 0 3-16,-2 1 0 16,3 0-1-16,6 0 2 15,0 0-1-15,9 0 2 16,-4 0 1-16,0 0-3 15,2-2-3-15,-4 1 3 16,4-1-3-16,-1 2 4 16,1-5-1-16,0 5 0 15,0-3 2-15,2 0-1 16,-1 0-1-16,-1 0-2 16,-4-2 1-16,1 0 0 15,-3 2 2-15,1 1-2 16,3-3 2-16,-3 3 2 0,0-3-3 15,-2 1-1-15,-5 2 1 16,0-2-3-16,-1 0 3 16,-3 1 0-16,2 1 0 15,-1-1 0-15,-4 0 0 16,1 2 0-16,-3-2 0 16,-2 1 2-16,-2-1-5 15,-2 1 6-15,0 0-5 16,-3 1 3-16,-3-2-1 15,-2 2 0-15,0-2 0 16,-1 1-1-16,-2-1 1 16,2 3 0-16,0-4 5 0,1 3-7 15,-1-2 4-15,-3 0 0 16,-5 2-2-16,-3-1 0 16,-6-1 0-16,0 1-5 15,-8 0 8-15,0 1-3 16,-3-1 6-16,-4 2-4 15,-2-1 3-15,-2 1 3 16,0 0-8-16,0-1 0 16,-2-1-24-16,-23 1-10 15,-20-1-61-15,-26-5-166 16,-26-5-249-16</inkml:trace>
  <inkml:trace contextRef="#ctx0" brushRef="#br0" timeOffset="276600.2825">9830 10555 746 0,'0'0'306'0,"0"0"-267"15,0 0-3-15,0 0 24 16,0 0-14-16,0 0 3 16,0 0-25-16,88-33 3 15,-52 25-18-15,2 1-5 16,0 2 11-16,-3 0-15 0,-2 1 1 15,-6 4 5-15,-5 0-6 16,-11 0 0-16,-6 0-3 16,-5 0 3-16,-7 0 0 15,-21 0-1-15,-12 4 1 16,-9 4 1-16,0 1 2 16,1-1-3-16,2 1 8 15,4-1-4-15,6-1 21 16,9-2-10-16,13 0 3 15,9-3 6-15,5-2-17 16,0 0 1-16,5 1 1 16,15-1-7-16,11 0 4 0,7 0-4 15,2 0-2-15,-1 0 4 16,1-1-3-16,0-6-1 16,-5 5-6-16,-3 1-142 15,-17-2-320-15</inkml:trace>
  <inkml:trace contextRef="#ctx0" brushRef="#br0" timeOffset="277820.4911">7616 8554 604 0,'0'0'86'15,"0"0"-4"-15,0 0 52 16,0 0 26-16,0 0-79 0,0 0 7 16,-18-14-57-1,7 14-1-15,-6 0 25 0,1 0-27 16,-4 17-5-16,-2 8-8 16,1 5 1-16,3 2 7 15,4 2-5-15,9-1-17 16,3 0 9-16,2 0-9 15,3-3 2-15,15-4 1 16,9-1-3-16,6 0-1 16,7-5 4-16,9 2 0 15,4-5-4-15,2-2-46 16,3-6-111-16,-6-8-213 16</inkml:trace>
  <inkml:trace contextRef="#ctx0" brushRef="#br0" timeOffset="278616.4038">9296 8320 919 0,'0'0'147'0,"0"0"-87"0,0 0 48 16,0 0-21-16,0 0-36 16,0 0-37-16,86-20 2 15,-51 20-9-15,2 13 4 16,-1 6-8-16,-3 4-2 15,-5 8 2-15,-6 5 7 16,-8 4-18-16,-6 5 12 16,-8 2-4-16,-1 2 0 15,-23-3 3-15,-9 3-7 16,-11-4 7-16,-12 0-3 16,-6-2 1-16,-7 0-1 15,-4-2-25-15,0-3-82 16,4-10-194-16,4-15-211 0</inkml:trace>
  <inkml:trace contextRef="#ctx0" brushRef="#br0" timeOffset="279485.9445">8152 8557 677 0,'0'0'84'16,"0"0"25"-16,0 0 24 15,0 0-1-15,0 0-20 16,0 0-60-16,-3-41 29 16,3 41-50-16,0 0-23 15,0 0-8-15,-3 15 6 0,-3 8-1 16,-6 9 15-16,1 6-5 15,-5 3 10-15,-3 1-6 16,4 0-3-16,0-4 4 16,3-7-16-16,4-5-3 15,5-7 6-15,2-8-4 16,1-5-6-16,0-5-2 16,0-1-75-16,0-7-39 15,0-15-226-15,0-9-551 16</inkml:trace>
  <inkml:trace contextRef="#ctx0" brushRef="#br0" timeOffset="279749.9133">7935 8568 60 0,'0'0'800'0,"0"0"-720"15,0 0-19-15,0 0 9 16,0 0-29-16,0 0 72 15,46 14-38-15,-14 5-19 16,2 0-13-16,-1 4-19 16,4 2 3-16,-2 2-4 15,2 2-15-15,-4-3 1 16,-5-1-8-16,-5-3 1 16,-3-3-4-16,-8-2 2 15,-7-3-13-15,-3-1-92 16,-2-7-182-16,0-3-360 0</inkml:trace>
  <inkml:trace contextRef="#ctx0" brushRef="#br0" timeOffset="280605.5554">8566 8809 948 0,'0'0'23'0,"0"0"-22"0,0 0 71 15,0 0 18-15,-22 75-42 16,19-56-33-16,1 0-14 16,2-4-1-16,0-2-5 15,0-10-237-15,2-3-353 16</inkml:trace>
  <inkml:trace contextRef="#ctx0" brushRef="#br0" timeOffset="280986.1499">8869 8500 768 0,'0'0'53'0,"0"0"-27"15,0 0 118-15,0 0-19 16,0 0-59-16,0 0 0 16,11-6 1-16,-11 6-36 15,0 0-2-15,0 0-17 16,-11 12 25-16,-4 8 4 0,3 2-14 15,-4 6-4-15,2 5 5 16,1 2-14-16,3 3 15 16,2-1-20-16,2 0 2 15,6-6 4-15,0-7-14 16,0-4 3-16,0-7-2 16,5-5-2-16,0-7-16 15,0-1-93-15,1-9-29 16,-4-11-296-16</inkml:trace>
  <inkml:trace contextRef="#ctx0" brushRef="#br0" timeOffset="281233.7512">8616 8526 649 0,'0'0'245'0,"0"0"-124"16,0 0 17-16,0 0-24 15,0 0-20-15,0 0-69 16,-9-5-12-16,21 24 11 16,3 8 20-16,4-2-16 15,0 3-7-15,5-4 2 16,1-3-15-16,-1-1-3 16,-3-3-6-16,0-3 1 15,-3-1-54-15,-6-4-165 0,-9-6-676 16</inkml:trace>
  <inkml:trace contextRef="#ctx0" brushRef="#br0" timeOffset="283051.4456">10037 10539 615 0,'0'0'51'16,"0"0"17"-16,0 0 9 16,0 0 2-16,0 0 52 15,0 0-51-15,0 0-23 16,-33-36 25-16,33 36-38 0,0 0-19 16,2 0-7-16,19-3-4 15,11 1 4-15,13-1 6 16,10 1 4-16,5-1-21 15,6-1 1-15,2 1 1 16,0-2-5-16,2 1 1 16,-6-1-5-16,-8-3 1 15,-7 3-1-15,-10 1 0 16,-6-1 1-16,-9 0-2 16,-8 2 4-16,-5 0-3 15,-8 0 0-15,-2 2 0 16,-1 1-1-16,0 0 4 0,0 0-5 15,0-2 2 1,0 2-1-16,0 0-13 0,0 0-7 16,0 7-89-16,0 3-116 15,-1-5-291-15</inkml:trace>
  <inkml:trace contextRef="#ctx0" brushRef="#br1" timeOffset="316833.8307">22414 4914 39 0,'0'0'338'0,"0"0"-222"16,0 0-3-16,0 0-45 15,0 0 36-15,0 0-35 16,-7-10 21-16,5 9-2 16,2 0-16-16,0 1-8 15,0-2-10-15,0 2 18 16,0 0-16-16,0-1-15 16,0 0-11-16,0-1 8 15,0 0-34-15,9-3 8 16,8 0-9-16,4-1-3 15,1 3 2-15,3-1-2 16,-4 3 0-16,0 1 1 0,-3 0 0 16,-2 0-2-1,-2 0 0-15,-4 8-3 0,-2 5 3 16,-4 4-7-16,-2 0 6 16,-2 3 0-16,0 5 1 15,0-2 0-15,-11 1 1 16,1 1 0-16,-2-3-2 15,0-4 2-15,0-1-1 16,-1-4 1-16,-1-1 1 16,3-4 1-16,6-2 2 15,2-3-3-15,1-1 0 16,1 0 3-16,1-2 1 0,0 1-5 16,0-1-7-1,0 0 7-15,7 0 8 0,8 0-8 16,-3 0 3-16,-1 0-2 15,2 0-1-15,-3 0 0 16,4 0-1-16,-2 8 1 16,-2 1 0-16,-2 1-3 15,-1 2 2-15,-5 2-3 16,-2 3 2-16,0-1 1 16,0-1-1-16,-9 1 1 15,-5 0 1-15,-2-4 0 16,-2 1 1-16,-1-3 0 15,0-4-1-15,-1 3 0 0,-1-6 6 16,3 0-5 0,2 0-1-16,2-3 0 0,1 0 4 15,2 0-4-15,2 0-12 16,-1 0-79-16,-1-9-194 16,-1-3-621-16</inkml:trace>
  <inkml:trace contextRef="#ctx0" brushRef="#br1" timeOffset="336103.7297">12316 14134 441 0,'0'0'14'0,"0"0"23"15,0 0 40-15,0 0-18 16,0 0 27-16,0 0-69 16,0 0 109-16,0 0-85 0,-10-5-1 15,10 5 12-15,0 0-13 16,0 0-14-16,0 0-8 15,0 0-15-15,0 0-2 16,0 0 6-16,0 0-3 16,0 0-2-16,0 3 2 15,4 2-2-15,2-2 17 16,0 4-17-16,1 0 10 16,1 1 0-16,1 0-5 15,-1 1 5-15,2-3-10 16,0 2 4-16,0-1-3 15,1-3 2-15,0 1 0 0,-1-2 2 16,2-1 1-16,2-1 4 16,2 0-7-16,-1 1 3 15,3-1 9-15,-5-1-12 16,2 0 7-16,-1 0-2 16,-3 0-4-16,1 0 6 15,-1 0-10-15,1 0 6 16,0 0-3-16,2 0 4 15,3 0-6-15,1 0 1 16,6 0 0-16,-3-3-6 16,-2 1 3-16,3 0 0 15,-5-1 4-15,-1 1-4 16,-1-1 0-16,-2-1 0 0,0-1 3 16,-3 0-3-16,3-1 0 15,-2-1-4-15,-1 1 4 16,-1 1 1-16,-2-1 3 15,1 0-4-15,1-1 0 16,0 2 0-16,-3 0-2 16,0-2 9-16,1 0-6 15,-2 1 0-15,1-1 3 16,-2 1 1-16,1-2-3 16,-1 1 14-16,2-3-2 15,-1 4-9-15,-2-1 9 16,-2 3-9-16,2-2 8 15,-3 3-2-15,2 0-7 16,-1-1 0-16,-1 1-4 0,1 0 10 16,-1 2-7-16,0-2-3 15,0 1 0-15,0 2 1 16,2-1 1-16,-2 1-4 16,0 0-7-16,0 0-69 15,0 0-68-15,0 0-181 16</inkml:trace>
  <inkml:trace contextRef="#ctx0" brushRef="#br1" timeOffset="337903.8309">12166 12484 590 0,'0'0'58'0,"0"0"25"16,0 0-4-16,0 0-3 15,0 0 34-15,-26-72-28 16,26 68-12-16,-1 4-33 16,1 0-28-16,0 8-6 15,0 17-2-15,0 11 6 16,7 8 8-16,-1 2 10 15,0 2-9-15,-1-4 9 16,-2-3-12-16,0-6-8 16,-2-4 7-16,-1-7-12 15,2-6 0-15,-2-7 1 16,0-5 3-16,1-6 3 16,-1 0-6-16,3-6 9 0,1-10 1 15,4-7-11-15,7-4 8 16,3 0-10-16,1-2 2 15,1 5-5-15,0 5 5 16,-1 7-9-16,-2 7 8 16,-2 5-6-16,-3 0 0 15,-1 0 5-15,-1 12-6 16,-6 2 8-16,-1 3 0 16,-3 0 0-16,0 1 0 15,-3 0 0-15,-13 0 0 16,-2-3-2-16,-1-2 2 15,2-3-3-15,2-2 1 0,6-1-48 16,3-4-141-16,6-3-155 16</inkml:trace>
  <inkml:trace contextRef="#ctx0" brushRef="#br1" timeOffset="339149.5617">12399 12751 690 0,'0'0'111'16,"0"0"-62"-16,0 0 104 15,0 0-76-15,0 0-46 16,0 0-13-16,56-39-11 0,-31 23 6 16,-2-6-13-16,-2-1 4 15,-5-2-3-15,-1 0 3 16,-6-3-4-16,-3-2 0 15,-3 3 3-15,-3 2-3 16,0 6 2-16,0 7-2 16,-3 5 1-16,-3 5 3 15,0 2-4-15,0 0 0 16,0 9 0-16,0 8-1 16,6 3 3-16,0 1-2 15,0 4 17-15,0 0-12 16,0 0 8-16,4-5-4 0,5-1 3 15,5-5 8-15,2-6-10 16,3-5 1-16,3-3 3 16,3 0-13-16,3-6 14 15,2-6-13-15,-5-4-1 16,-4 2 0-16,-4 1 2 16,-8-2-3-16,-1 4 0 15,-3 1 4-15,-3 4 0 16,-2 2-4-16,0 2 4 15,0 2 16-15,0 0-18 16,0 0-1-16,0 3 3 16,-4 10 0-16,-3 4-4 15,3 2 0-15,1 1 0 16,3-3 0-16,0 2 0 16,0-2 0-16,4-3 9 0,8-4-7 15,-1-3-1-15,2-4 0 16,0-3 0-16,4 0 2 15,-3-2-2-15,3-9-1 16,-2-4 6-16,-2-4-3 16,-2 2-3-16,-6 0 0 15,-1 1 0-15,-3 2 0 16,-1 5 1-16,0 1 0 16,0 2 8-16,0 4-8 15,0 1 14-15,-3 1-15 0,0 0-4 16,0 3 4-1,0 7 4-15,2 3-3 0,-1-1-2 16,2 2 3-16,0 1-4 16,0-1 1-16,0-2 1 15,5-1 1-15,4-2 7 16,6-5-8-16,-2-3 2 16,5-1 2-16,0 0-4 15,3-5 2-15,0-7 4 16,-3-3-1-16,-2-2-5 15,-5 1-1-15,-6 3 1 16,0-1 6-16,-5 5 0 16,0-2-6-16,0 5 0 15,0 0 22-15,0 4-18 16,0 0-2-16,0 2 2 0,0 0-4 16,0 0 2-16,0 0-8 15,0 2 12-15,0 6-5 16,0 2 0-16,0 1-1 15,0 2 0-15,0 1 2 16,0 0-2-16,0 0 0 16,0-1-4-16,3-4 2 15,4-1 2-15,2-4 5 16,3-2-5-16,0-2 5 16,2 0-8-16,3-2 3 15,1-10 0-15,-1-2 1 16,0-6 7-16,-3 1-9 0,-1 0 1 15,-2-3 0 1,-3 2 6-16,-2 2-6 0,-5 0 0 16,-1 8-1-16,0 2 1 15,0 5 0-15,0 3-9 16,0 0 6-16,0 8-6 16,-6 10 9-16,-3 4 5 15,3 1-5-15,1 2 3 16,1 0-1-16,3 0-2 15,1 0 0-15,0 0-7 16,7-4-97-16,11-4-374 16</inkml:trace>
  <inkml:trace contextRef="#ctx0" brushRef="#br1" timeOffset="363953.7123">13164 14372 503 0,'0'0'38'0,"0"0"34"15,0 0-41-15,0 0 5 16,0 0-16-16,0 0-14 16,0 0 53-16,0 0-49 15,0 0-6-15,-7 0 3 16,7 0 1-16,0 0-5 15,0 0 14-15,0 0 11 16,0 0 2-16,3 0 8 16,7 2 5-16,1-1 2 15,3 0-13-15,3-1-7 16,0 0-6-16,5 0-10 16,-1 0-8-16,-1 0 5 15,4 0-6-15,-2 0 0 16,0 0 1-16,-2 0 2 15,1 0-3-15,-2 0 0 0,-4 0 0 16,-3 0 1-16,-2 0-1 16,-4-1 0-16,-1 1-1 15,-2-1 2-15,-2 1-2 16,0-2-27-16,1 1-103 16,0-4-93-16</inkml:trace>
  <inkml:trace contextRef="#ctx0" brushRef="#br1" timeOffset="366868.4675">13548 12945 560 0,'0'0'57'0,"0"0"-14"0,0 0 62 16,0 0-7-16,44-81-55 15,-30 58 30-15,1 0-22 16,0-3-12-16,-1 0-5 16,-1-2-17-16,-2-1 1 15,-2 2 14-15,1-1-21 16,-3 4-10-16,-1 3 0 16,-1 5-1-16,-2 6-2 15,-3 3-7-15,0 4-119 16,0-2-132-16,0 1-407 15</inkml:trace>
  <inkml:trace contextRef="#ctx0" brushRef="#br1" timeOffset="369750.322">13733 12214 631 0,'0'0'116'16,"0"0"-47"-16,0 0-25 16,0 0 77-16,0 0-49 15,0 0-52-15,31-20-3 16,-17 13-7-16,-2-4-6 15,-3 0 6-15,-2-2-1 16,-3-1-5-16,-3-1 6 16,-1 2-2-16,0-3-5 0,-3 1-1 15,-5 0 4 1,-1-3-8-16,3 3 2 0,-2-2 0 16,3 1-1-16,4 4 2 15,1 2-1-15,0 1 0 16,3 6-5-16,10-1 2 15,-1 4 3-15,3 0 0 16,-2 0-1-16,1 0 1 16,-1 7 0-16,-3 6-1 15,1 1 4-15,-7 3-6 16,-2 1 3-16,-2 1 0 16,0 1-7-16,0-1 5 15,-2-4 2-15,1 0 7 0,1-6-6 16,0-1 9-1,3-4-7-15,10-4 6 0,11 0 1 16,3 0-10-16,3-4 9 16,3-8-9-16,-6 2 3 15,-4-4-5-15,-8 3 2 16,-4 0 0-16,-4 3-2 16,-7 1 5-16,0 2-4 15,0 4 1-15,-3 1-10 16,-6 0 9-16,0 0-3 15,2 4 4-15,2 5 0 16,5 2 0-16,0-3 0 16,0 2 0-16,3-2 2 15,11-1-3-15,7-2 4 0,1-4-3 16,-1-1 0-16,3 0 0 16,-3 0-1-16,-6-8 0 15,-2-1 2-15,-7 2-2 16,-3 1-3-16,-3 3 4 15,0 1 5-15,0 2-5 16,-3 0-11-16,-10 0 5 16,1 4 6-16,1 6 7 15,1 2-7-15,4-3 0 16,4 3-2-16,2-4 4 16,0 1-4-16,0-1 1 15,0-3 1-15,9-2 0 16,3-1 1-16,-1-2-1 0,3 0 7 15,0 0-5-15,1-5-2 16,-3-7 0-16,3-1 6 16,-3-2-2-16,0-4-4 15,-6 0 0-15,2-4 0 16,-2-2 2-16,-3-1-2 16,-1-1 2-16,-2-1 0 15,0 0 0-15,0 0 2 16,0 0 7-16,0 6 3 15,0 5-4-15,0 8 1 16,0 4-2-16,0 5 10 16,0 0-13-16,0 5-6 0,0 13-3 15,0 6 3 1,0 2 1-16,0-2 0 0,0-1-1 16,0 0 0-16,0-3 0 15,0-1 0-15,3-3-127 16,2-5-172-16</inkml:trace>
  <inkml:trace contextRef="#ctx0" brushRef="#br1" timeOffset="369875.8248">14424 12014 840 0,'0'0'95'15,"0"0"-14"-15,0 0-49 0,0 0-32 16,0 0-139-1,0 0-532-15</inkml:trace>
  <inkml:trace contextRef="#ctx0" brushRef="#br2" timeOffset="380550.4262">14240 12753 441 0,'0'0'87'0,"0"0"-13"16,0 0-26-16,0 0 69 16,0 0-48-16,0 0-24 15,-14-27 31-15,12 25-35 16,-3 0-22-16,-1 1 9 16,2-1-1-16,-5 2-11 15,-1 0-7-15,-1 0-3 16,-4 0 14-16,2 0-20 15,-3 0 7-15,0 3 0 16,2 1-7-16,5 1 5 16,-2-1-2-16,7 0-1 15,-2 3-1-15,1-2-1 16,0 2 0-16,0 1-4 0,-1 1 5 16,0 3-1-1,-1 0 0-15,0-2 3 0,1 3-3 16,-1-1 0-16,1-1 2 15,2-1-3-15,-2 1 2 16,3 1-1-16,-2-2 0 16,-1 0 2-16,0 0-1 15,0 0-1-15,0-1-4 16,0 1 4-16,-1 0 0 16,1-1 2-16,2 3-2 15,-3-2 0-15,3 2-1 16,-2 1 1-16,3-2 0 0,2-1 3 15,-2 0-3-15,1 2-3 16,-2-1 3-16,1 0 0 16,0 2 0-16,0-2 0 15,3 1 2-15,0 2-8 16,0-2 5-16,0 0 1 16,0 0 0-16,-2-1 3 15,1 0-3-15,-2 0 0 16,-2 0 5-16,2-1-8 15,2 1 3-15,1 0 0 16,-2 0 0-16,1-1 5 16,1 2-6-16,-2-1 1 15,1-2 0-15,-1 3-3 16,1 0 2-16,-1-3 1 16,-1 4 0-16,2 1 3 0,-2-2-4 15,0 0 1-15,-1 1 0 16,-1-4-1-16,3 3 2 15,0-4-1-15,0 1 0 16,1-1 1-16,1-1-1 16,-2 2 0-16,-1-1 0 15,0 1 0-15,0 2 0 16,-3-2 0-16,3 2 0 16,0-3 0-16,0 2 0 15,0-4 0-15,0 2 0 16,0-4-2-16,3 2 3 15,0-1-1-15,-1 0 3 0,1-1-1 16,-2 1-4-16,1 0 0 16,-1 1 2-16,2 0 0 15,-1 2-1-15,1 0 1 16,0 0 0-16,0-2 3 16,0 3-4-16,-2 1 1 15,2-1 0-15,-1 0-1 16,-2 2 3-16,2 1 3 15,-3 1-5-15,2 0 2 16,1 2-2-16,0-3 5 16,1 0-1-16,0 0-2 15,-2 1-1-15,2-2-1 16,0 1 30-16,0-4-28 0,0-1 14 16,0 0-16-1,0 2 0-15,0-3 0 0,0 3 0 16,2-1 3-16,2 1-2 15,4 1 1-15,-5 0-2 16,-2 2 5-16,-1 2-5 16,3-2 2-16,0 0-1 15,2-2-1-15,0 3 0 16,0-1 3-16,4-3-3 16,-1 4 0-16,-2-3 0 15,0 1-2-15,4-1 2 16,-1-1 0-16,1 4 2 0,4-2-2 15,-2 0 0 1,2 3-1-16,2-2 5 0,0 0-9 16,0 1 9-16,1 0-4 15,-4 0 0-15,2 1 3 16,-1-1-5-16,-3 1 2 16,4-2 0-16,0 1-2 15,0-2 2-15,0-3 0 16,1-1 0-16,2 0 0 15,-1-3 0-15,-1 1 0 16,-2-2 2-16,0-1-2 16,-3 3 0-16,-3-4 0 15,2 2-1-15,-1 0 0 16,1-2 1-16,-1 1 1 16,5-2 1-16,-1 0-3 0,3 0 1 15,4 0 0-15,-4 0-2 16,4 0 0-16,-4 0 1 15,-1 0-1-15,-1 0 1 16,-4 0-1-16,-1-2 1 16,0 1 1-16,0-1 0 15,4 2 1-15,-1 0-3 16,2 0 2-16,7 0-1 16,1 0 1-16,3 0 0 15,2 0 0-15,-2 0 0 16,-1 0 2-16,2 0-3 15,-5 0 1-15,1 0-2 0,-7 0-1 16,-2 0 0-16,-4 2 2 16,-1-2-4-16,-1 0 10 15,-1 0-10-15,4 0 5 16,0 0 0-16,7 0 4 16,4 0-4-16,3 0 0 15,6 0 0-15,0 0 4 16,1 0 0-16,2 0-4 15,2 0 0-15,3 3-1 16,-1-3 1-16,1 4-1 16,0-3 1-16,-4-1 1 15,1 2-1-15,-4-1-1 16,-1 1 1-16,-2-2 1 0,-2 1-1 16,-4-1 0-16,-1 0-5 15,-3 0 7-15,0 1-2 16,0 1 0-16,0-2 1 15,2 0-4-15,2 0 3 16,4 0 0-16,1 0 2 16,4 0 1-16,0 0-4 15,2 0 1-15,0 0 0 16,-3 0-2-16,-3 0 3 16,-6 0-1-16,-2 0 0 15,-7 0 1-15,-2 0-1 16,-2 0 0-16,-3-2 1 0,-2 1-4 15,0-2 3 1,-1-1-32-16,0-3-61 0,2-2-109 16,-2-5-175-16</inkml:trace>
  <inkml:trace contextRef="#ctx0" brushRef="#br2" timeOffset="383109.1891">15390 12371 718 0,'0'0'62'0,"0"0"-22"16,0 0-24-16,0 0 38 15,0 0 23-15,-82 2-15 0,66 13-18 16,4 2-4 0,7 1-33-16,4 0 17 0,1-1-13 15,0-3 3-15,9-1-6 16,9-4-3-16,1-6 10 15,4-3-15-15,0 0 3 16,-1-10-3-16,0-5 5 16,-4 1-5-16,-3-3 0 15,-5 5 4-15,-6 4-4 16,-2 1 0-16,-2 5 2 16,0 2-2-16,0 0 0 15,-2 2 1-15,-8 15 6 16,0 7-2-16,1 8 8 15,-2-1-8-15,4 2-4 0,4-3 16 16,-3-4-14-16,3-6 1 16,-5-2 0-16,4-7-2 15,0-3-2-15,4-6 0 16,0-2 2-16,0 0-2 16,0 0 0-16,13-15-15 15,6-2-20-15,4-4-9 16,3 4-2-16,2-3 31 15,2 6 8-15,2 0 3 16,-2 2 4-16,0-1 0 16,-4 1 0-16,-4-1 3 15,1 0-3-15,-5 0 0 16,-6-4 0-16,0 1 2 0,-6-1-1 16,-2-3 0-1,-4 1 0-15,0-1 1 0,0 1-3 16,-4 2 1-16,-5 5-2 15,-2 0-1-15,1 5 3 16,-1 0 0-16,6 4 0 16,0 2-2-16,1 1 0 15,-1 0 2-15,-1 0-4 16,1 0 1-16,3 3 4 16,-1 5-1-16,3 1 9 15,0 1-5-15,0 0 12 16,2-2-4-16,12 0 5 0,4 1-2 15,6-4-9 1,6 1-2-16,4-4 0 0,2-1-2 16,4-1-1-16,1 0-1 15,-6 0 1-15,-3 0-3 16,-2 0 4-16,-5 0-2 16,-7 0 0-16,-6 0 1 15,-6 0-1-15,-6 0 0 16,0 0 0-16,0 0-1 15,0 0-5-15,-10 2 6 16,-1 4 3-16,-1 2-1 16,4 3-2-16,2-1 2 15,3 0-1-15,2 2 10 16,1-1-5-16,0 5 6 16,0-2 4-16,6 2-12 0,9 1 7 15,3-3-5-15,4 0-6 16,1-4 6-16,0-7-4 15,1-3 0-15,-3 0 0 16,-2 0-1-16,-1-9-1 16,-4-4 7-16,-2-2-7 15,-5 3 0-15,-2-5 1 16,-1 3 2-16,-4 3-3 16,0 2 3-16,0 1-2 15,0 4-1-15,0 4-13 16,0 0 10-16,-6 0-3 15,2 4 6-15,-1 7 0 0,1 1-1 16,0 2 0-16,0 1 2 16,4 3 0-16,0-2 1 15,0 0-2-15,0-3-1 16,6-2 1-16,8-5 1 16,3-1 3-16,2-5 6 15,6 0-9-15,0-3 0 16,0-14-1-16,0-1 0 15,-3-2 2-15,-3 2-2 16,-5 2 1-16,-4-1-2 16,-4 2 2-16,-6 1 1 15,0 4-1-15,0 2-1 16,0 0 0-16,-5 6-2 0,-3 1 0 16,2 1-1-16,-3 0-9 15,1 0 12-15,-1 6 0 16,2 7-1-16,-1 1-4 15,2 1 7-15,3 2-2 16,1 2 0-16,2 1 2 16,0-1-1-16,0-2-1 15,0-3 0-15,7-2 1 16,5-5 1-16,2-4 8 16,5 0-10-16,0-3 2 15,3 0-5-15,-2 0 3 16,-1-3-22-16,-2-6 1 0,-4-1-9 15,-2-2 21 1,-2-3 1-16,-2 3 7 0,-4-1-2 16,0 2 4-16,1-1-1 15,0 5 0-15,1-1 1 16,1 2-1-16,0 3 0 16,-3 0 0-16,3 1-2 15,3 2 2-15,0 0-1 16,3 0 1-16,-1 0-1 15,-1 0 1-15,0 0 0 16,-2 7-3-16,-3 8 1 16,0-1 1-16,-5-2-1 15,0 5 0-15,0-5-4 16,-2 1 6-16,-6-3 0 16,0-3 4-16,4-1-4 0,1-4 0 15,1 0-4-15,2-2 2 16,0 0-12-16,3-6-33 15,14-10-20-15,4 1 63 16,1 3 4-16,2 5 2 16,-5-1 33-16,4 6 30 15,-3-1-16-15,-6 2-9 16,2 1 9-16,-5 0-32 16,-2 0-11-16,-2 0-6 15,-1 0-6-15,-3 1-144 16,-1 3-209-16</inkml:trace>
  <inkml:trace contextRef="#ctx0" brushRef="#br2" timeOffset="383222.5678">16912 12506 541 0,'0'0'294'16,"0"0"-292"-16,0 0-2 15,0 0-482-15</inkml:trace>
  <inkml:trace contextRef="#ctx0" brushRef="#br2" timeOffset="389070.3874">7871 6229 625 0,'0'0'23'16,"0"0"16"-16,0 0 51 15,0 0-15-15,0 0-1 16,0 0 32-16,0 0-33 16,-27-25-44-16,26 25-1 15,1 0-28-15,0 0-11 16,0 14 11-16,1 3 0 15,10 2 1-15,5 1 13 16,1-2-12-16,6-1 11 16,4-5-1-16,6-5 1 15,5-4 9-15,5-3-20 16,-1 0 8-16,1-1-7 16,-6-8-1-16,0-3 4 0,-4-1-6 15,-4 2 0-15,-4-2 1 16,-4 2 1-16,-7-1-2 15,-1 3 0-15,-3 1 2 16,-4 0-3-16,0 2 1 16,-1 3 0-16,3 0-1 15,1 1-63-15,2 2-60 16,1 0-102-16,-3 0-345 16</inkml:trace>
  <inkml:trace contextRef="#ctx0" brushRef="#br2" timeOffset="390434.5317">20463 12371 473 0,'0'0'79'0,"0"0"-13"0,0 0 41 16,0 0 7-16,0 0 6 15,0 0-49-15,0 0-6 16,11-38-31-16,-2 34 11 15,5 0-7-15,8 1-13 16,4 0 12-16,3 3-25 16,1 0-11-16,-3 0 4 15,-1 0-5-15,-7 8 7 0,-6 2-2 16,-9 3-3 0,-4 1-4-16,-2 2 2 0,-18 1-1 15,-4 2 1-15,-3-4 4 16,3 2 3-16,6-4-7 15,9 1 0-15,6-5 0 16,3-2 2-16,0 2-1 16,19-3 2-16,3 2-1 15,2 1 3-15,2 3-5 16,-4 0 0-16,-5 5-1 16,-5-1 1-16,-9 2 0 15,-3 4-1-15,0-3 1 16,-20 2 0-16,-5-1 5 15,-5-2 11-15,-1 0 0 16,0-2-15-16,1 1 7 0,2 0-8 16,2 1 0-1,4 2-14-15,-1 0-209 0,1-5-304 16</inkml:trace>
  <inkml:trace contextRef="#ctx0" brushRef="#br2" timeOffset="395989.8099">3446 6261 585 0,'0'0'47'15,"0"0"-5"-15,0 0 22 16,0 0-4-16,0 0 19 15,0 0 50-15,0 0-62 16,-30 0-23-16,30 0-13 16,0 0 3-16,0 0-2 15,0 0-14-15,0 0-17 16,0 0 1-16,0 0-4 0,7 0 2 16,10 0 0-16,1 0 4 15,3 0-2-15,2 0 7 16,1 0-6-16,-1 0 1 15,5-3-3-15,-1 0 0 16,1-1 6-16,1-1-5 16,-5 0-2-16,-2 1 0 15,-7-1-1-15,-3 0 4 16,-2 3 0-16,-7-1-3 16,2 2-8-16,-5 1 8 15,0 0-68-15,0 0-55 16,0 0-68-16,-2 0-132 0</inkml:trace>
  <inkml:trace contextRef="#ctx0" brushRef="#br2" timeOffset="396735.523">3638 6186 495 0,'0'0'135'16,"0"0"-59"-16,0 0-7 15,0 0 38-15,0 0-35 16,0 0-32-16,2-5-25 16,-1 5-12-16,-1 0 1 15,0 10-3-15,0-1 11 0,0 4 17 16,0-1-9-1,0 1-9-15,-9 0 16 16,-3-1-4-16,-4 2-7 0,-1-3-1 16,-2 0-7-16,0-1 5 15,2-5-10-15,1 2 13 16,2 0 1-16,3-2-10 16,0 0 0-16,2 0-3 15,-1-1 7-15,1 2-8 16,0-1-3-16,0 0 3 15,2-1-3-15,-1 4 0 16,-1-1 0-16,-4 3 0 16,4-2 0-16,0 0 4 15,-3 0-4-15,6 1-2 16,-2-4 1-16,2 2 2 0,3-2-2 16,2-2-2-16,-1 2-2 15,0-1 3-15,0 3 2 16,1 1 0-16,-2-2 2 15,3 0-2-15,-2-1 0 16,2-3-1-16,0-1 2 16,0 1-4-16,0-2 5 15,0 0-2-15,0 0 0 16,0 0-4-16,0 0-19 16,0 0-31-16,0 0-13 15,2 0-36-15,4-7-76 16,1-3-109-16</inkml:trace>
  <inkml:trace contextRef="#ctx0" brushRef="#br2" timeOffset="397199.514">3479 6384 506 0,'0'0'79'16,"0"0"-49"-16,0 0 59 0,0 0 8 15,0 0-24-15,0 0-30 16,-71 24 1-16,55-16 2 15,-5 4-11-15,2 0 5 16,-2 1-11-16,-1 0-6 16,1-1-1-16,0 1 10 15,0-1-8-15,6 0-4 16,-1-2 2-16,4-3-12 16,6 0 0-16,-2-3-5 15,8-1-1-15,-4-2-1 16,4 1-3-16,0-2 0 0,0 0 1 15,0 0-1 1,0 0 4-16,0 0-4 0,0 0 0 16,0 0 1-16,0 0-1 15,0 0 0-15,0 0-68 16,0-7-155-16,0-9-164 16</inkml:trace>
  <inkml:trace contextRef="#ctx0" brushRef="#br2" timeOffset="397567.6339">3193 6317 722 0,'0'0'94'15,"0"0"-94"-15,0 0 4 0,0 0 9 16,0 0 25-16,0 0 44 15,14 24 22-15,-9-10-63 16,-4 3 0-16,1 3 13 16,-1 1-23-16,-1 2 16 15,0 0-21-15,0-1 0 16,0 0-5-16,0-2-7 16,4-1 7-16,-1-3-1 15,2-6-15-15,0 0 5 16,5-6-2-16,2 1 1 0,1-4 12 15,5-1-11-15,3 0 3 16,5-3-2-16,4-8-10 16,5-2 7-16,1 1-8 15,4 0-11-15,-4 1-130 16,-8-2-286-16</inkml:trace>
  <inkml:trace contextRef="#ctx0" brushRef="#br2" timeOffset="416998.3603">14135 10528 381 0,'0'0'112'0,"0"0"-87"16,0 0-9-16,0 0-1 15,0 0 47-15,0 0 22 16,0 0-24-16,0 0 1 16,0 0-34-16,0 0 0 15,0 0-8-15,0 0-6 16,0 0 10-16,0 0-13 15,9 0-2-15,10 0 5 16,4 0 6-16,6 0-7 16,1 0 3-16,3-2-10 0,2 0 15 15,4 0-9-15,3-3-6 16,-3 3 9-16,1 1-11 16,-1 1 3-16,-4 0-5 15,0 0 4-15,-4 0-3 16,-1 0 4-16,-5 0-4 15,-2 0 3-15,-4 0-4 16,-1 0 2-16,-3 0 1 16,-3 0 4-16,-3 0 4 15,-5-2 0-15,-1 2-3 0,-1 0 11 16,-2 0-9 0,0 0-6-16,0 0-2 0,0 0 0 15,0 0-1-15,0 0-2 16,0 0-3-16,0 0 0 15,-11 0 4-15,-5 0-1 16,-2 0 3-16,-3 0 1 16,-1 0-8-16,-3 0 2 15,-4 0-4-15,-3 0-4 16,-7 0-12-16,0 0 13 16,0 0 1-16,2 0 7 15,8 0 0-15,5-2 1 0,2-3 0 16,1 2-4-1,2-1 4-15,-2-1 0 16,3 4 4-16,2-1-4 0,1-1-1 16,3 2-1-16,0-1 2 15,2 2 2-15,6 0-2 16,1 0 0-16,2 0 1 16,1-1 1-16,0 1 0 15,0 0-2-15,0 0 0 16,1-2 5-16,22-1-5 15,7-1 0-15,8 0 1 16,4 1 0-16,3 0 2 16,-2 3 0-16,0-4-2 15,-2 3 0-15,-4-2 0 16,1 2-1-16,-3-1 0 0,-4 2 3 16,1 0-3-1,-7 0 0-15,1 0 0 0,-6 0 1 16,0 0-1-16,-4 0 0 15,-1 0-1-15,-4 0 3 16,-4 0-1-16,-1 0-1 16,-2 0 0-16,-2 0 4 15,-2 0-4-15,0 0 1 16,0 0-1-16,0 0 2 16,0 0-2-16,0 0 0 15,0 0-9-15,0 0-20 16,6 4-84-16,0 0-40 0,3-1-154 15</inkml:trace>
  <inkml:trace contextRef="#ctx0" brushRef="#br2" timeOffset="418836.4393">17143 10507 493 0,'0'0'60'0,"0"0"-14"0,0 0 1 15,0 0 30-15,0 0 9 16,0 0-14-16,-12-14-1 16,12 11-27-16,0 2-3 15,0-2-16-15,5 0-17 16,5 0 4-16,8 1-4 15,3 0 9-15,4 2 3 16,7 0-8-16,6 0 3 16,0 0 0-16,6 0-8 15,1 0 4-15,-2 0-5 16,0 0 5-16,-1 0-7 0,-4 0-3 16,-1 0 10-1,-7 0-6-15,-5 0-5 0,-2 0 4 16,-3 0-3-16,-5 0 2 15,-3 0-3-15,-3 0 6 16,-6 0-6-16,0 0 3 16,-3 0-1-16,0 0-2 15,0 0 2-15,0 0 13 16,0 0 4-16,0 0-7 16,-4 0-1-16,-10 0-11 15,-8 0-1-15,-2 0 1 16,-3 0 0-16,0 0 1 0,-4 0-2 15,-2 0 3 1,-3-2-2-16,-3 1 0 0,-4 0-3 16,-2 1 3-16,-2-2 0 15,3 2 1-15,6 0-3 16,2-1 2-16,8 1 0 16,8 0 2-16,4 0 1 15,7 0 1-15,6 0-4 16,1 0 0-16,1 0-2 15,1 0 2-15,0 0-2 16,0 0 2-16,0 0 0 16,0 0-3-16,13 0 6 15,13 0-3-15,7 0 7 0,10 0-5 16,2-2 0 0,4-1-2-16,-1 3 0 0,2-3-1 15,-1 2 0-15,-4 0 1 16,-4-1 0-16,-5 2 3 15,-6-1-3-15,-4 0 0 16,-2-1 0-16,-5 1 0 16,-4 1 0-16,0 0-6 15,-5 0-49-15,-3 0-39 16,0 0-10-16,-6 0-71 16,1 0-69-16,-2 3-240 15</inkml:trace>
  <inkml:trace contextRef="#ctx0" brushRef="#br2" timeOffset="420756.5635">18730 10405 192 0,'0'0'416'16,"0"0"-383"-16,0 0-23 15,0 0 12-15,0 0 38 16,0 0 19-16,-16-14-3 15,16 14-54-15,0 0-16 16,0 0-6-16,0 0 1 16,1 0 1-16,13 0 11 15,5 0-3-15,3 2 18 16,5-2 0-16,3 0-7 16,6 0 8-16,3 0-5 0,4 0 8 15,5 0-20-15,1 0 8 16,-3 0-12-16,-3 0 2 15,-2-2 1-15,-2 0-4 16,-1 2-5-16,-1-3-1 16,-2 3 5-16,-4-3-2 15,-7 1 1-15,-4-1-2 16,-7 2-1-16,-7 1 0 16,-3-1-1-16,-3-1 0 15,0 0 0-15,0-1 3 16,0 3-4-16,-12 0 5 15,-15 0-1-15,-9 0-3 0,-6 0 1 16,4 3 2-16,0 2-4 16,5-4 2-16,2 1-4 15,3-1 6-15,-1-1-2 16,0 2-2-16,2-1 0 16,-3 4-2-16,-3-1 5 15,0 1-4-15,0 0 1 16,0-2-1-16,4 4 0 15,0-1 1-15,5-2-2 16,3 3 0-16,7-4 2 16,4 1 0-16,4-2 0 15,4-1 2-15,1 1-2 16,1-2 0-16,0 0 3 0,0 0-3 16,0 2 0-16,0-2 0 15,0 0 3-15,13 0-2 16,7 0 4-16,8 0-5 15,2 0 3-15,5 0-4 16,4 0 6-16,4 0-4 16,2 0 10-16,1 0-11 15,-2 0 0-15,-4 0-1 16,-4 0 1-16,-7 0 0 16,-2 0 0-16,-3 0 2 15,-6-2-4-15,-3 2 2 16,-5-2-42-16,-2 2-67 0,-5 0-130 15,-3 0-255 1</inkml:trace>
  <inkml:trace contextRef="#ctx0" brushRef="#br2" timeOffset="429600.7912">13182 10343 363 0,'0'0'76'0,"0"0"-46"16,0 0 23-16,0 0 11 15,0 0-7-15,0 0-15 16,0 0 3-16,-4-8 3 16,3 6-1-16,-2 2-7 15,2 0-8-15,1 0-5 16,0 0-2-16,0 0-8 0,0 0-1 15,0 0 3-15,0 0-1 16,0 0-9-16,0 0-7 16,0 0-1-16,0 0-1 15,0 0 0-15,0 6 11 16,4 1 4-16,5 0 1 16,1 0-5-16,5-3 7 15,2 1-4-15,5-5 0 16,2 0 2-16,2 0 10 15,0 0-23-15,0-2 7 16,-4-4-2-16,-1 2-8 16,-6 2 3-16,-4 0 1 15,-3 1-4-15,-4 1 0 16,-4 0 4-16,0 0-4 16,0 0 3-16,0 0 4 0,0 0 1 15,0 0-8-15,0 0 0 16,-7 0 4-16,-5 0-3 15,-1 0 4-15,-2 0-5 16,-2 0 1-16,0 3-2 16,-3-3 3-16,0 0-2 15,0 0 0-15,5 0 2 16,0 2-3-16,0-1 1 16,0 2-1-16,5 0 1 15,0 0-1-15,2-1 1 16,3-2 0-16,4 0 0 15,-1 0-2-15,2 0 2 0,0 0-1 16,0 0 0 0,0 3 2-16,0-3 0 0,0 0 1 15,0 0-2-15,0 0-1 16,0 0-1-16,0 0 2 16,0 0-4-16,5 0 9 15,10 2-5-15,0-2 6 16,4 0-4-16,0 0 4 15,1 0-6-15,-1 0 0 16,-1 0 5-16,-2 0-5 16,-3 0 0-16,-3 0 0 15,-6 0 0-15,-2 0 0 16,-2 0-44-16,0 0-30 0,0 0-7 16,-8 0-78-1,-8 0-53-15,-2 0-22 0</inkml:trace>
  <inkml:trace contextRef="#ctx0" brushRef="#br2" timeOffset="445490.5889">12045 13418 704 0,'0'0'104'0,"0"0"-7"15,0 0-10-15,0 0 30 16,0 0-41-16,0 0-14 15,0 0-13-15,0 0 1 16,-6-48-3-16,-5 42-14 16,-2 0-22-16,-4 1-3 15,-5-1-3-15,-3 0-2 0,-9-2 0 16,-2-1-3-16,-12-3 1 16,-7 0 3-16,-7-3-2 15,0 1-2-15,-2-3 4 16,4-1-4-16,9 1 0 15,7 2 5-15,11-1-2 16,9 2 6-16,7 2-7 16,6 2 5-16,3 4-3 15,5 2-1-15,2 0 5 16,1 3-8-16,0 1 3 16,0 0-8-16,0 0 2 15,0 0-27-15,0 9-56 16,0 2-129-16,0-6-147 0</inkml:trace>
  <inkml:trace contextRef="#ctx0" brushRef="#br2" timeOffset="445834.4656">11411 13026 837 0,'0'0'178'15,"0"0"-90"-15,0 0 48 16,0 0-57-16,0 0-57 16,0 0-9-16,-106 10 2 0,73 8 9 15,2 4-10 1,-1 3-7-16,7-1 25 0,3-1-25 16,4 1 0-16,11 0 0 15,7-2-5-15,0-3 4 16,7-1-6-16,17-2 0 15,9-4 9-15,10-1-7 16,10-3 1-16,8-2 4 16,4 0-2-16,-3-1-4 15,-7 5-1-15,-14 2-97 16,-19 0-200-16,-19 1-395 16</inkml:trace>
  <inkml:trace contextRef="#ctx0" brushRef="#br2" timeOffset="446885.6967">4016 12554 711 0,'0'0'98'16,"0"0"-24"-16,0 0-74 15,0 0 5-15,0 0 61 16,0 83 15-16,10-43-18 16,-2 1-28-16,-1 1-16 15,0-1 10-15,-1-1-18 16,-1-5-1-16,-5-6-9 15,3-6 7-15,-3-10-3 0,0-7-1 16,0-6-3-16,0 0 22 16,0-8 76-16,0-18-77 15,-3-7-21-15,0-5 0 16,0-5-1-16,0-7 0 16,-1-3 0-16,3-3 0 15,1 4-2-15,0 7 1 16,8 10 0-16,10 9-8 15,-3 11 7-15,4 6-6 16,-4 6 4-16,0 3-4 16,-4 3 6-16,2 14 1 15,-3 8 0-15,-7 4-2 0,-3 6 0 16,0-1 3-16,-16-2 0 16,-1-5 0-16,-3-2 1 15,1-5 5-15,3-3-6 16,6-1-3-16,1-3 2 15,9-2-150-15,0-7-196 16</inkml:trace>
  <inkml:trace contextRef="#ctx0" brushRef="#br2" timeOffset="448302.6369">4199 12972 692 0,'0'0'116'16,"0"0"-112"-16,0 0 0 16,0 0 43-16,94 0 21 15,-67-13 19-15,0-2-44 0,-5-2-25 16,-4-2-9-1,-8 2 9-15,-5 1-3 0,-5-2 56 16,0-2-31-16,0-4-25 16,-6-5 0-16,0 0-13 15,3 0-2-15,3 3 0 16,0 6 1-16,14 4-1 16,6 6 0-16,6 7-4 15,2 3 3-15,-1 0-3 16,-6 0 1-16,0 13 1 15,-7 5-7-15,-4 1 9 16,-6 2 0-16,-4 0-8 16,0-1 8-16,0-1 2 15,0-5 6-15,-4-3 5 0,4-4-10 16,0-3 4-16,4-4-1 16,15 0 6-16,8 0-1 15,4 0-9-15,-2-9 0 16,-7 3-4-16,-7 2 2 15,-9 4-7-15,-3 0-14 16,-3 0-16-16,0 12 30 16,-7 5 1-16,-10 2 6 15,2 0 4-15,4-2 2 16,5 0 7-16,6-3-3 16,0-3-6-16,0-5 5 15,13-3 0-15,4-3 1 16,8 0 3-16,0-7-11 0,-1-9 1 15,-7 1-2 1,-3-1-1-16,-8 0 0 0,-4 2 0 16,-2-1-16-16,0 1-24 15,-8 6 4-15,-6 0-18 16,4 6 40-16,0 2-2 16,3 0 16-16,2 0-8 15,5 0 6-15,0 0-2 16,0 0-3-16,9 1 7 15,6-1 5-15,4 0-4 16,4 0 3-16,-1-7-4 16,2-8-4-16,-4-7 3 0,-1-5-4 15,-2-4 5 1,-3-5 6-16,-1-4-6 0,-7 0 0 16,0 1 5-16,-4 1 14 15,-2 7 26-15,0 6-20 16,0 6 3-16,0 8-2 15,0 7 15-15,0 4-13 16,0 0-19-16,0 7-9 16,1 13-4-16,5 11 1 15,1 6 3-15,-2 2 2 16,0-1 3-16,-1-6-4 16,-1-6-1-16,-3-9-3 15,0-6 3-15,2-6 3 16,-2-5 0-16,4 0 4 15,8-6-4-15,1-14 8 0,8-10-11 16,3-3-6-16,-1 7 4 16,-1 7-25-16,-3 9 7 15,-6 10 13-15,-6 0 4 16,-6 15-9-16,-1 11-2 16,-1 5 13-16,-16 2 1 15,-7 0 0-15,-2-5 5 16,7-3-5-16,0-8 2 15,9-4 1-15,4-7-3 16,6-6-8-16,0 0-112 16,16-6-89-16,8-12-125 15</inkml:trace>
  <inkml:trace contextRef="#ctx0" brushRef="#br2" timeOffset="448717.3241">5201 12671 61 0,'0'0'619'16,"0"0"-481"-16,0 0 7 15,0 0 14-15,0 0-66 16,0 0-56-16,-71 75-24 16,71-72 3-16,0 1-3 15,13-4-2-15,4 0 18 16,3 0-16-16,0-10-8 16,-5-7-5-16,3 0 3 15,-10-5-3-15,0 3 0 16,-7-4-19-16,-1 0 10 0,0 1-7 15,0 3 5-15,-2 8 11 16,-1 5 0-16,1 4-1 16,2 2 0-16,0 0-7 15,0 0 8-15,0 0-7 16,0 0-1-16,9 0 7 16,9-6 2-16,3-5 2 15,-1-2 0-15,9-4-2 16,-3 2-2-16,-4 0 0 15,-3 5 1-15,-5 2 0 16,-5 6 0-16,-2 2-2 16,-4 0-3-16,-3 7-2 0,0 12 4 15,0 4 3 1,0 1 0-16,1 2-1 0,7-7-2 16,7-4-168-16,3-9-337 15</inkml:trace>
  <inkml:trace contextRef="#ctx0" brushRef="#br2" timeOffset="450052.7141">5688 12505 781 0,'0'0'112'16,"0"0"-27"-16,0 0 34 15,0 0-38-15,0 0-20 16,0 0-41-16,34-30-20 15,-13 20 3-15,-5 0-3 16,-4 3 0-16,-3 0 2 16,-7-1 1-16,-2 3-4 15,0-2 1-15,-15 3-11 0,-2 3 6 16,-5 1 0-16,7 0 2 16,0 5 1-16,8 7 0 15,2 1 2-15,5-1 0 16,0-3 1-16,6-4 2 15,18-2-1-15,7-3 6 16,5 0-2-16,4-17-5 16,-1-7 1-16,-3 1-2 15,-8-5-6-15,-11 4-9 16,-4 1-12-16,-10 0 23 16,-3 3-2-16,0 0 11 15,0 8-5-15,-3 2 3 16,-6 5 18-16,5 3 18 0,2 2-13 15,2 0-26-15,0 11-3 16,0 10 2-16,8 3-1 16,20 1-19-16,9-6-266 15,5-5-614-15</inkml:trace>
  <inkml:trace contextRef="#ctx0" brushRef="#br2" timeOffset="451319.25">6525 12265 773 0,'0'0'225'15,"0"0"-216"-15,0 0 15 16,0 0 107-16,0 0-23 16,0 0-31-16,101-71-33 15,-71 37-25-15,1-4-4 0,-1 1-11 16,-5-2 8-16,-8 3-12 16,-7 2 0-16,-6 8 16 15,-4 4-16-15,0 8 2 16,-1 8-3-16,-15 6 1 15,-5 6 0-15,-3 20 1 16,-3 10 1-16,3 6 1 16,3 4-1-16,8-3 1 15,10-3-1-15,3-7-2 16,0-4 0-16,9-8 0 16,5-4 3-16,11-9-1 15,0-8 0-15,8 0-1 16,-2-8 2-16,4-11-3 0,-9-5 0 15,-3-1-15 1,-8 0-18-16,-10 0 17 0,-5 1-18 16,0 6 12-16,0 4 13 15,-11 5-2-15,0 3 10 16,2 2-5-16,5 1 5 16,2 3 1-16,2 0 0 15,0-3 1-15,9 0 7 16,15-3-7-16,10-2 5 15,5-1-6-15,0-3 1 16,1 2 0-16,-4 1-1 16,-9 2 0-16,-12 6-2 0,-9-1 3 15,-6 2-1 1,0 0 0-16,-5 0-7 0,-15 0 7 16,-9 9 8-16,-2 2-5 15,5 2 11-15,4-1-9 16,6 3 13-16,8-5-9 15,6 1-9-15,2-1 12 16,0-2-12-16,8 0 7 16,10 0 3-16,0-6-9 15,1-2 6-15,-1 0-4 16,-3 0-3-16,-2-1 9 16,-2-6-9-16,-5-3 0 15,3 2 2-15,-6-3-1 16,-3-2-1-16,0-1 0 15,0-5-5-15,0 2 1 0,0-2-17 16,-4 2 9-16,-1 2 8 16,2 7-3-16,3 2 2 15,0 6-5-15,0 0-11 16,0 0 3-16,15 0 11 16,0 14 7-16,4 5-4 15,2-1 5-15,3 3-1 16,3-7 1-16,1-1 1 15,2-4 1-15,-3-6-3 16,1-3 1-16,2 0 2 16,-3 0-1-16,1-9-4 15,-4-4-41-15,3-2-204 0,-5-1-321 16</inkml:trace>
  <inkml:trace contextRef="#ctx0" brushRef="#br2" timeOffset="452003.657">7774 11768 725 0,'0'0'131'0,"0"0"-93"0,0 0 62 16,0 0-62-16,0 0-11 15,0 0 49-15,37 53-12 16,-33-16-12-16,-4 2-13 15,0-1 8-15,0-3-21 16,0-4-3-16,1-7-14 16,-1-10-5-16,2-5 2 15,-2-6 1-15,0-3-2 16,1-3 11-16,-1-16 14 16,0-9-30-16,2-9 5 15,-2-4-5-15,0-5-3 0,3-3-1 16,1 4 0-1,5 6-12-15,1 10-3 0,3 12 15 16,0 7 3-16,-1 8-6 16,1 2 6-16,0 2-5 15,-3 15 2-15,0 5 2 16,-6 2-3-16,-4 3 5 16,0-1 0-16,-3-1-2 15,-10-1-3-15,3-2 5 16,4-3-22-16,4-5-180 15,2-6-171-15</inkml:trace>
  <inkml:trace contextRef="#ctx0" brushRef="#br2" timeOffset="453200.3939">8034 11957 670 0,'0'0'387'0,"0"0"-326"15,0 0 69-15,0 0 1 16,0 0-69-16,0 0-45 15,88-82 2-15,-60 57-16 16,-1 3 6-16,-6 4-6 16,-7 5-3-16,-7 4 0 15,-2 6 1-15,-5 3-1 16,0 0 0-16,0 0-12 16,-10 5 7-16,-5 7 5 15,1 4 0-15,1-1 0 16,5 1 2-16,3-1 0 0,4 1-2 15,1-3 0 1,0-2 0-16,1-1 0 0,14-3 0 16,3-5 0-16,6-2 5 15,3 0 0-15,1 0-5 16,-1-7 0-16,-3-4-3 16,-6 0-3-16,-2-2-8 15,-4 1 1-15,0-2 4 16,-5 2-11-16,-1 0 5 15,0 2 4-15,-2 1-1 16,7 1 8-16,-2 1-11 16,3 0-10-16,6 2-1 0,0 0-4 15,-2 3-5 1,1 1-5-16,-5 1-15 0,-8 0 20 16,-1 0 12-16,-3 0 9 15,0 0-10-15,-15 3 24 16,-7 8 3-16,-2 2 12 15,0 2 22-15,5 2-8 16,1 2 8-16,7 1-16 16,7-2-9-16,1-3 1 15,3 0-7-15,0-2-3 16,12 1-1-16,2-5 4 16,5-1 0-16,1-3-5 15,4-4 7-15,-1-1-6 16,4 0-1-16,-2 0-1 15,-1-9 0-15,-2 0 0 0,-4-3 0 16,0-1-1-16,-3 1-3 16,-2-2-6-16,-2-1 10 15,-2 2-3-15,-1-3 0 16,-1 0 1-16,-3 2 2 16,2 0 3-16,-1 2-3 15,-1-1-4-15,3-1 4 16,-4 1 2-16,2 0-2 15,-2 1 0-15,2-2 0 16,1 3 1-16,-5 1 0 16,3 2-1-16,-2 0 1 15,-2 4 0-15,1 1 6 0,-1 1-3 16,2 2-4-16,-2 0 8 16,0-3 5-16,0 3-3 15,0 0 6-15,0 0 3 16,0 0-13-16,0 0-6 15,0 0 0-15,0 0-3 16,0 0-2-16,0 0-9 16,0 0-4-16,1 0 8 15,1 0 2-15,-2 0 5 16,0 0 5-16,0 0-2 16,0 0 12-16,0-3-3 15,0-2 4-15,0-3-10 16,1-2-3-16,2 0 0 0,0-2 4 15,0-1-3 1,0-4-1-16,-1-1 0 0,1 2 1 16,-2 0 2-16,2 7-1 15,-3 3 6-15,0 3-4 16,0 3 20-16,0 4-24 16,0 17 3-16,0 8-3 15,-7 8 11-15,-1 2 7 16,2 3 18-16,3-1-24 15,2-4-8-15,-1-3 3 16,2-7-3-16,0-7-4 16,0-5 0-16,0-10-2 0,5-5-81 15,8-1-89-15,6-19-158 16,1-9-493-16</inkml:trace>
  <inkml:trace contextRef="#ctx0" brushRef="#br2" timeOffset="453666.7075">8932 11610 620 0,'0'0'253'0,"0"0"-233"16,0 0-10-16,0 0 174 15,0 0-106-15,-57 92-26 16,37-68-8-16,7-2-32 16,0-2 10-16,4-8-13 15,9-4-8-15,-2-5-1 0,2-3-3 16,0 0 3-1,5 0 0-15,11-11-3 0,7-6-25 16,2 0-11-16,-1 5 23 16,-2 1 13-16,-4 7 2 15,-1 4 1-15,-5 0-1 16,-1 0 4-16,1 2-2 16,-2 6 16-16,3 2 11 15,3-3 1-15,1-2-15 16,5-2 2-16,2-3 0 15,6 0-14-15,4-6 2 16,-1-5-4-16,-5-4-8 16,-7 1 7-16,-6-1-61 15,-8 3-73-15,-4 3-40 0,-3 6 126 16,0 3 47-16,0 2-2 16,-1 13 4-16,-5 4 133 15,0 1-32-15,4-2-12 16,2-1-36-16,0 0-27 15,0-2-12-15,9-2-8 16,7-2-6-16,4-5-33 16,-5-6-409-16</inkml:trace>
  <inkml:trace contextRef="#ctx0" brushRef="#br2" timeOffset="455412.3356">4709 13456 669 0,'0'0'144'0,"0"0"-50"16,0 0 65-16,0 0-55 15,0 0-22-15,-6-79-35 16,6 74 10-16,0 5-15 15,0 0-15-15,2 3-27 16,5 18 0-16,2 11 7 16,-1 9 0-16,-2 1-1 15,-2 1 14-15,0-2-14 16,-1-7 7-16,0-6-6 16,-1-8-7-16,-2-6 0 15,3-8 9-15,-3-2-12 16,0-4 6-16,5-5 7 0,5-16-5 15,2-8 0-15,3-5 0 16,6 5-10-16,1 4 1 16,-1 4-6-16,-3 9 5 15,-2 5-5-15,-4 6 9 16,-4 1-1-16,-2 1-7 16,-4 15 7-16,-2 6-5 15,0 1 7-15,-5-1 0 16,-9 0 3-16,0-5-6 15,3-4 3-15,2-7-5 16,9-2 2-16,0-4-133 16,0 0-91-16,0-5-178 0</inkml:trace>
  <inkml:trace contextRef="#ctx0" brushRef="#br2" timeOffset="456208.7286">5025 13617 860 0,'0'0'93'15,"0"0"52"-15,0 0 22 16,0 0-96-16,0 0-30 16,0 0-11-16,99-80-22 15,-71 58 1-15,-2 3-6 16,-7 2 0-16,-9 5-2 16,-5 3-1-16,-5 3 0 15,0 4 0-15,0 2-4 16,0 0-5-16,-14 3 1 15,3 10 8-15,0 0-3 0,2 5 5 16,9-1-2-16,0 0 0 16,0-3 3-16,3-1-1 15,14-3-1-15,-1-2 1 16,5-2-1-16,0-5-1 16,-2-1 0-16,8 0 4 15,-7-8 3-15,5-9-5 16,-3-4-2-16,-1-4 2 15,-3 1-3-15,0-5 5 16,-6 0-4-16,1 3 0 16,-7-3 4-16,0 1-3 15,-4 0-1-15,-2 0 0 0,0 0 1 16,0 2 1-16,0 6-2 16,0 2 0-16,0 8 4 15,0 6-6-15,0 3 2 16,0 1 0-16,0 0 0 15,0 4-14-15,0 13 8 16,0 8 3-16,0 5 6 16,0 3 2-16,0 3-5 15,0-1 0-15,10 1-2 16,3-6 5-16,1-1-3 16,1-7 1-16,1-7 0 15,2-8 3-15,3-7-3 16,0 0 1-16,6-9 7 0,1-10-8 15,0-6 0-15,-1 0-1 16,-3 0 3-16,-8 0-2 16,-5 2-1-16,-5 1 3 15,-5 6-6-15,-1 2 3 16,0 5 0-16,0 3-2 16,0 4 2-16,-1 2-1 15,-1 0-2-15,1 0-7 16,-2 0 10-16,1 0-6 15,-2 7 6-15,4 3 0 16,-1-2 3-16,1 0-6 16,0 0 3-16,0-2 0 0,0 0 0 15,1-1 0-15,5-3-25 16,-3 1-103-16,0-2-109 16,-3 1-137-16</inkml:trace>
  <inkml:trace contextRef="#ctx0" brushRef="#br2" timeOffset="457533.4812">5206 13558 699 0,'0'0'92'0,"0"0"-44"16,6-74 64-16,0 43 6 15,4-3-29-15,-4-2-17 16,0 0-30-16,-3-2 17 16,0 0-41-16,-3-3 3 15,0 0 2-15,0 0-22 16,0 2 17-16,0 5-17 16,0 7 0-16,0 8 21 15,0 10-9-15,0 6-2 16,0 3-1-16,0 2-10 0,0 19-11 15,0 11 11-15,0 8 2 16,0 7 2-16,0 1-1 16,0 0-3-16,2 1 2 15,9-6-1-15,1-3 0 16,8-6 0-16,-2-8 4 16,3-6-1-16,0-8-3 15,7-10 3-15,-4-2 0 16,6-2-3-16,0-15 4 15,1-3-5-15,0-6 2 16,-5-1-1-16,-5-4 0 16,-8 1-1-16,-1 2 0 0,-9-1 2 15,-3 5-2 1,0 3 0-16,0 5 1 0,-2 7-3 16,-2 4 2-16,-5 2-2 15,0 3 0-15,-2 0-6 16,-2 6 7-16,1 12 0 15,0 1 1-15,0 5-4 16,2 3 7-16,2 2-3 16,1 2 0-16,7-1 5 15,0-2-6-15,0-3 1 16,7-8 0-16,10-5-1 16,3-2 2-16,4-10-1 15,6 0 6-15,3-5-3 16,0-12 0-16,1-7-3 15,-3 0 3-15,-2-3-3 0,-7-1 1 16,-1 3-1-16,-6 1 0 16,-6 7 4-16,-6 5-4 15,0 4 0-15,-3 5 1 16,0 3-2-16,0 0 1 16,0 0-2-16,0 3-8 15,-6 12 10-15,-3 2 4 16,3 1-4-16,3 2 1 15,3 1-3-15,0-1 7 16,0-2-9-16,10 0 8 16,5-1-4-16,5-4 3 15,-1-5-3-15,4-1 2 0,-1-7 2 16,0 0-1-16,2-8-2 16,0-9 3-16,0-3-1 15,-2-2-1-15,-4-3-2 16,-1-1 1-16,-7-2 0 15,-1 1-1-15,-8 4 0 16,-1 3 1-16,0 5 2 16,0 8-3-16,0 3 0 15,0 4-14-15,-7 0 13 16,-2 10-4-16,0 8 4 16,6 4 2-16,3 3-2 15,0-1 4-15,0-3 0 16,11-3 0-16,8-2-1 0,2-3 0 15,6-4-4-15,1-2-54 16,2-4-264-16</inkml:trace>
  <inkml:trace contextRef="#ctx0" brushRef="#br2" timeOffset="458519.4818">6605 12922 456 0,'0'0'377'16,"0"0"-319"-16,0 0-56 16,0 0 24-16,0 0 109 15,0 0-60-15,9 94-7 16,-2-57-20-16,1-1-8 0,-4 0-3 15,-1-4-16 1,-3-7-10-16,0-5 14 0,0-9-13 16,0-5-2-16,0-6 4 15,0 0 4-15,0-11 40 16,0-12-51-16,-1-8-3 16,-1-7-3-16,2-5 0 15,0-6-2-15,0-2-2 16,2 3-11-16,9 4 8 15,9 13-7-15,1 9 6 16,-3 12 5-16,0 5-1 16,-3 5 1-16,0 0 2 15,-6 17-5-15,-2 8 3 16,-4 9-2-16,-3 2 4 0,0 4 4 16,-13-3-4-16,-4-3 0 15,4-7-1-15,1-6-2 16,10-4-54-16,2-8-137 15,0-9-96-15,17 0-90 16</inkml:trace>
  <inkml:trace contextRef="#ctx0" brushRef="#br2" timeOffset="458937.9307">6869 13084 703 0,'0'0'203'0,"0"0"-135"15,0 0 64-15,0 0 21 0,0 0-51 16,0 0-48-1,42-17-1-15,-11 4-10 0,4-2-23 16,0-2-11-16,-2-3-6 16,-7 1-2-16,-6 0 5 15,-5 2-6-15,-6 3 1 16,-4 1-1-16,-5 3 0 16,0 3 0-16,0 4-3 15,-5 3-8-15,-8 0 9 16,1 1-1-16,0 14 3 15,0 5-1-15,1 0 4 16,4 2-3-16,5-3 0 16,2-4 5-16,0-4-5 15,12-3 0-15,11-3 1 0,8-5 2 16,5 0-1-16,4 0-4 16,-5-7-11-16,-7 1-65 15,-7 3-58-15,-9 3-32 16,-4 0-45-16,-6 4 72 15,-2 11 100-15,0 1 41 16,0 1 2-16,0 0 11 16,0-2 16-16,0-1-13 15,0 0-13-15,0-3-3 16,0-4-228-16</inkml:trace>
  <inkml:trace contextRef="#ctx0" brushRef="#br2" timeOffset="471140.2499">13212 13866 197 0,'0'77'0'16</inkml:trace>
  <inkml:trace contextRef="#ctx0" brushRef="#br2" timeOffset="486500.3762">16406 11875 214 0,'0'0'46'0,"0"0"9"16,0 0-20-16,0 0 36 15,0 0-6-15,0 0-25 16,0 0 13-16,0 0-11 16,11-24 23-16,-11 24-20 15,0-1-3-15,0 1-5 0,0 0 23 16,0 0-34-16,0 0-17 16,1 0-7-16,1 0 3 15,-1 10-4-15,5 2 8 16,-3-1 19-16,1 0-14 15,3-1 13-15,-4-1-12 16,0-4-11-16,1-2 13 16,3-2-13-16,4-1 16 15,2 0-1-15,2 0-10 16,0-4 0-16,3-5-7 16,1 1 2-16,-3-2-2 15,4 2-1-15,-2 0-2 16,1-1-7-16,4 3-138 0,-4-4-97 15</inkml:trace>
  <inkml:trace contextRef="#ctx0" brushRef="#br2" timeOffset="494668.5147">18645 14159 848 0,'0'0'136'0,"0"0"-51"0,0 0-32 16,0 0 51-16,0 0-30 16,0 0 15-16,0 0-52 15,18-75-17-15,7 70-11 16,4 2 7-16,-1 1-13 15,1 2 9-15,1 0-6 16,-1 5-5-16,-4 12 8 16,-5 5-9-16,-4 6 0 15,-7 5 2-15,-9 2-1 16,0 3 0-16,-9 0 0 16,-18-3-1-16,-3-2 1 15,-4-5-1-15,-2-4 3 0,-1-3-3 16,3-5 1-16,4-5-5 15,7-3 4-15,6-6-2 16,8-2 1-16,5 0-4 16,4 0 2-16,0-5-28 15,19-3 6-15,6 4 19 16,5 3 6-16,3 1 0 16,0 0 5-16,6 0-5 15,2 9 0-15,4 4 10 16,1 1 1-16,4 3-8 15,-2 3 0-15,-2 0-3 16,-1 2-4-16,-2-4-315 0,-5 0-281 16</inkml:trace>
  <inkml:trace contextRef="#ctx0" brushRef="#br2" timeOffset="496117.4207">19462 14396 50 0,'0'0'669'16,"0"0"-550"-16,0 0-16 15,0 0-9-15,0 0-7 16,0 0-7-16,-4-19-35 16,17 17-22-16,2-2 8 15,5 0 16-15,0 3 1 0,0-1-19 16,4 2-17-16,1 0 2 15,2 0-6-15,1 0-7 16,2 0 3-16,1 0 0 16,-2 0-4-16,-2-2 0 15,-7-1 3-15,-5 2-4 16,-4-2 1-16,-5 3 0 16,-4-1-2-16,-1 1-4 15,-1 0-47-15,0 0-67 16,0 0-114-16,3 0-205 15</inkml:trace>
  <inkml:trace contextRef="#ctx0" brushRef="#br2" timeOffset="497370.1367">20172 14098 235 0,'0'0'371'16,"0"0"-259"-16,0 0-34 0,0 0 23 15,0 0 26-15,0 0-70 16,23-31-25-16,-5 26-3 15,1 2 1-15,3 1 2 16,0 1-1-16,-2 1-3 16,-2 0-9-16,-1 0-9 15,-3 0-9-15,-3 8 9 16,-4 4-9-16,-1 2-2 16,-1 4-1-16,-5 1 2 15,0 5 10-15,0 1-10 16,-11 0 0-16,-4-1 1 15,-2 0 4-15,-4-1 3 16,-2-4-7-16,-2 0 3 16,-3-4 0-16,2-3-4 0,4-2 0 15,7-5 0-15,4 0 0 16,6-5 0-16,2 0 0 16,3 0-13-16,0-10-165 15,3-9-207-15</inkml:trace>
  <inkml:trace contextRef="#ctx0" brushRef="#br2" timeOffset="497783.7355">20599 14100 600 0,'0'0'92'15,"0"0"-8"-15,0 0 40 16,0 0-15-16,0 0-38 16,0 0-24-16,-27-7-3 15,14 7 5-15,-4 0 2 16,4 5-22-16,-2 5 14 15,3 2-23-15,-3 2 1 16,3 6 1-16,0-1-4 0,-1 3-6 16,7 1 3-16,0 0-8 15,4 1 6-15,2-5-12 16,0-2 3-16,4-2 13 16,15-4-16-16,9-3 5 15,9-5-2-15,5-3-1 16,6 0-1-16,-5 0-2 15,-5 0-9-15,-9 0-71 16,-3-3-163-16,-9 1-202 16</inkml:trace>
  <inkml:trace contextRef="#ctx0" brushRef="#br2" timeOffset="499786.7243">21081 14209 681 0,'0'0'140'15,"0"0"-113"-15,0 0 75 16,0 0 4-16,0 0-28 16,0 0-16-16,-6 0-27 15,12 0 3-15,13 0-16 16,8 0 3-16,6 0 7 0,-1 0-7 16,0 3-14-1,-2-1 6-15,-2-1-14 0,-4 3-3 16,-2 1 0-16,-6-3 0 15,-6 3 1-15,-1-4-1 16,-6 2-70-16,-2 1-120 16,-1-4-157-16</inkml:trace>
  <inkml:trace contextRef="#ctx0" brushRef="#br2" timeOffset="501551.3106">21828 14043 476 0,'0'0'208'16,"0"0"-119"-16,0 0-22 15,0 0 79-15,0 0-26 16,0 0-38-16,7-51-9 15,-6 50-3-15,-1 1-28 0,0 0-10 16,0 0-29 0,0 10 0-16,0 12 2 0,-5 5 0 15,-4 2 8-15,5 1-3 16,4 0-8-16,0-3 4 16,3 0-3-16,14-8-1 15,4-6 4-15,3-4-5 16,5-8-1-16,-1-1 5 15,0 0-3-15,-2-10-2 16,-6-6 0-16,-4-5 2 16,-6-1-4-16,-4-1 2 15,-3 0 0-15,-3-1-3 0,0 1 0 16,0 6 2 0,0 6 1-16,0 5 0 15,0 4-1-15,0 2 1 0,0 0-5 16,0 0-1-16,0 14 4 15,0 4 2-15,-3 2 0 16,0 0 1-16,-4 1-3 16,5 3 2-16,-2-1 0 15,-4 1 1-15,-1 0-1 16,-4 2 0-16,-2 0 0 16,-5 2 3-16,0 0-5 15,-3 1 2-15,-3-3 0 16,3-3 0-16,-4 0-1 15,3-6 1-15,3-2 0 16,0-8-3-16,5-2 3 0,6-4-5 16,0-1-11-16,6 0 3 15,-1-1-19-15,5-8 20 16,0-1-23-16,0 1 8 16,14-2 18-16,5 2 4 15,2-1 5-15,5 1-2 16,2 1 4-16,3 1-2 15,4-1 0-15,2 0 0 16,2 3-1-16,-4 2 1 16,-2-3-244-16,-6 1-603 15</inkml:trace>
  <inkml:trace contextRef="#ctx0" brushRef="#br2" timeOffset="554151.1288">14424 15196 700 0,'0'0'93'0,"0"0"-35"16,0 0 59-16,0 0-28 15,0 0-25-15,0 0-27 16,0 0-20-16,0 0-10 16,0 0 14-16,0 0 12 15,101 3-15-15,-69 8 3 16,0 2-6-16,4-3-13 16,-4 2 4-16,-2-3-5 15,-5-4-1-15,-6-1 0 16,-4-2-4-16,-5-2-9 15,-5 0-79-15,-5 0-27 16,0-8-58-16,-3-4 0 0,-15-1 13 16,-3-3 5-16,3 1 103 15,-1 4 56-15,5-2 31 16,3 6 56-16,5-1 42 16,3 3-37-16,3 1 11 15,0 2-21-15,0 2-51 16,9 0-17-16,10 0-5 15,2 8 11-15,-3 6 14 16,3 5-21-16,-5 1 1 16,-1 1 1-16,-4 1-9 15,-3 2 9-15,-8-4-6 16,0 0-4-16,-9-2 10 0,-13-1 24 16,-7-2-1-16,-2-1-17 15,0 3-21-15,4-5 0 16,6-4-118-16,9-3-361 15</inkml:trace>
  <inkml:trace contextRef="#ctx0" brushRef="#br2" timeOffset="555040.2037">15183 15153 624 0,'0'0'40'0,"0"0"-20"16,0 0 37-16,88 0-1 15,-58 0-28-15,-5 0-16 0,2 1-12 16,-3 2-1 0,-8-2-9-16,-5-1-234 0</inkml:trace>
  <inkml:trace contextRef="#ctx0" brushRef="#br2" timeOffset="555255.5993">15353 15146 455 0,'0'0'138'16,"0"0"-90"-16,0 0 6 16,0 0-2-16,0 0 79 15,0 0-29-15,-13 75-36 0,13-48-19 16,0 0-9 0,0-2-18-16,0 0-11 0,0-3-4 15,0-3-5-15,3-5 0 16,1-2-3-16,5-6-124 15,6-6-150-15</inkml:trace>
  <inkml:trace contextRef="#ctx0" brushRef="#br2" timeOffset="556351.0259">15496 15352 356 0,'0'0'314'16,"0"0"-230"-16,0 0 8 0,0 0-7 15,0 0-20 1,0 0-16-16,-43 40-27 0,44-28-7 16,14-4-4-16,3-3-7 15,2-2-2-15,-1-3-2 16,-4 0 3-16,-2 0-6 16,-3-5-5-16,-7-6-57 15,-3-2 0-15,0 0-4 16,0 1 37-16,-8 3 18 15,-1 1 14-15,-1 3 0 16,1 2 0-16,6 3 0 16,-2 0-1-16,2 0 1 15,2 0 0-15,1 6 2 16,0 2-1-16,0-1 7 0,9 0 2 16,10-1 7-16,1-3-7 15,6-3 2-15,4 0 5 16,1 0 3-16,2-9-14 15,-1-3 19-15,-4-4-6 16,0-2 3-16,-5 0 1 16,-3-2-5-16,-6-2 10 15,-2 0 5-15,0 0-20 16,-3-1-3-16,-2 0 3 16,0 4-8-16,-1 5 5 15,-2 6-8-15,-3 5 9 16,-1 3-8-16,0 0-3 15,0 12-6-15,0 9 3 0,-1 4 3 16,-6 4 11 0,3-1-6-16,1 0 4 0,3-2 0 15,0-2-6-15,0-4 10 16,4-4-11-16,7-3 1 16,3-5 2-16,0-4-3 15,5-1 3-15,0-3-5 16,-2 0 2-16,-7 0-1 15,-1 0 2-15,-8 0 0 16,-1 0-3-16,0 0-2 16,0 0-6-16,-17 2 6 15,-3 7 4-15,1 2-2 16,2 1 1-16,5 1-1 16,3 1 0-16,8 0 4 0,1-5-3 15,0 2 1-15,6-5 3 16,11-1-1-16,4-5-3 15,2 0 1-15,-1 0-2 16,-3-11 4-16,-2-2-7 16,-5-1 3-16,-6 1-33 15,-5-2-5-15,-1 1-1 16,0 4 17-16,-4 3 16 16,-6 4-1-16,2 3-7 15,1 0 8-15,0 0 6 16,3 5-5-16,0 5 5 15,2 0 0-15,2 0 5 16,0 0-5-16,4 0 1 0,9-4 2 16,7-1-2-1,0-5 1-15,7 0-2 0,-4 0 1 16,3-10 6-16,-3-4-5 16,-2-4 2-16,0-3 0 15,-3-2-2-15,-4 1 6 16,-2-1 0-16,-4 4 11 15,-5 5 29-15,-1 2-2 16,-2 6-17-16,0 6 23 16,0 0-38-16,-2 3-14 15,-12 9-4-15,-1 8 4 16,3-1 0-16,3 1-1 0,0-1-35 16,-1-5-200-16,-1-6-442 15</inkml:trace>
  <inkml:trace contextRef="#ctx0" brushRef="#br2" timeOffset="556479.1667">16078 15275 820 0,'0'0'60'16,"0"0"-33"-16,0 0-27 15,0 0-26-15,0 0-289 16</inkml:trace>
  <inkml:trace contextRef="#ctx0" brushRef="#br2" timeOffset="558634.2909">16444 15500 737 0,'0'0'97'0,"0"0"-49"16,0 0-29-16,0 0 54 15,0 0-29-15,0 0-3 16,108-78-24-16,-79 61-3 16,-5 3-14-16,3 2 6 15,-7 5 0-15,-4 6 8 16,-5 1 4-16,-3 0-8 15,-4 7-3-15,-4 7 13 16,0 3 7-16,0 3 4 16,-1-2-7-16,-8 0-18 15,0-3 5-15,0-3-10 16,3-3 5-16,4-3-2 0,1-5-4 16,1-1 0-16,0 0 5 15,9-6-5-15,13-9-16 16,5-2-20-16,0 1-15 15,-2 6 29-15,-4 3 19 16,-5 7 1-16,-5 0-2 16,-2 0 4-16,-2 4 0 15,-1 2 2-15,0 5-1 16,0-4 14-16,4 1 2 16,0-4-4-16,6-3 7 15,-2-1-7-15,7 0 6 16,-2 0-8-16,5-3-11 15,-5-4 6-15,-4 0-6 16,-2 4 0-16,-8-1-1 16,-4 3 0-16,-1 1-1 0,0 0-10 15,-4 5 9-15,-9 7 0 16,0 2 4-16,4 2-1 16,4-1 3-16,2-1 1 15,3 0-4-15,0-3 5 16,5 1-4-16,10-5 8 15,6-3-8-15,0-4 0 16,3 0 0-16,0 0 6 16,1-4-7-16,-1-7 0 15,-3-1 3-15,-2-2 3 16,-5 0-5-16,-2 1 6 16,-6 2 28-16,-3 0-5 0,-3 4-13 15,0 2-1-15,0 5-12 16,0 0-4-16,-5 0-4 15,-2 0 4-15,-4 8-1 16,4 4 2-16,2 1-1 16,1 2 0-16,1 4 1 15,3-2 0-15,0 3-1 16,0-3 1-16,0 2-1 16,9-5 0-16,7-3 0 15,-2-3 0-15,1-6-14 16,1-2-6-16,3 0-5 15,-2-2-4-15,2-13 1 16,-4-2 10-16,3-1 12 0,-1-1 2 16,-3 2 4-1,0-2 2-15,1 0-2 0,-3 4 2 16,2 1-4-16,0 3 2 16,1 2-1-16,-3 2 1 15,-2 3-2-15,2 1 0 16,-1 0-2-16,-4 0 0 15,3 1 4-15,-4 0-14 16,-2-2-16-16,-1 1 6 16,-3-3-11-16,0 1 18 15,0 1-4-15,0-1 17 16,0-2-7-16,-3 3 0 0,-4-1 10 16,3-1-6-16,-1 2 14 15,0-2-15-15,0 1 10 16,2-2-3-16,2 4 2 15,-1-2-2-15,2 2 2 16,0 3 0-16,-2 0 0 16,2 0-2-16,0 0-2 15,0 9 1-15,0 7-4 16,0 2 9-16,-1 3-3 16,0 1 0-16,-2 4 3 15,0 0 0-15,0-3-1 16,-3 0 4-16,1-5 5 15,1-3-2-15,-1-6 0 0,2-6-5 16,3-3 5 0,0 0 11-16,0 0 51 0,0-11-39 15,0-6-25-15,3-1-7 16,6-4-1-16,5 3-2 16,-4 2-2-16,2 1 5 15,1 6-1-15,-2 3-2 16,1 4-1-16,-2 3 4 15,-2 0-2-15,1 0-6 16,0 3 11-16,-5 6-13 16,1 4 13-16,-2 1-3 15,-3 1 0-15,1 1 0 16,-1-1-3-16,0-2 3 16,0-3 0-16,0-5 0 0,0-2 1 15,1-3-1-15,4 0 1 16,5 0 0-16,3-5 1 15,6-8-2-15,2-3-53 16,3-2-4-16,4-3-18 16,0-2-20-16,1 0 55 15,-3 0 6-15,-2 0 26 16,-4 2 8-16,-7 2 0 16,-4 2 0-16,-7 5 0 15,1 1 18-15,-3 4-10 16,0 3 7-16,0 2 15 15,0 2-15-15,0 0-15 16,0 9-2-16,0 7 2 0,0 5 4 16,0 4 9-16,-8 1 31 15,1 2-5-15,-4-5 0 16,4 0-24-16,-1-3-3 16,4-5 9-16,1-7-11 15,1-4 3-15,2-4-11 16,0 0 16-16,0 0-2 15,17-10-16-15,3-2 0 16,4-2-13-16,-2 3-65 16,-3 4 9-16,-4 4 25 15,-2 3 27-15,-6 0 12 16,-5 6 0-16,-2 8 5 0,0 4 3 16,-3 1-2-16,-7 1 13 15,-2 2-14-15,3-2-2 16,3-1-12-16,4-5-455 15</inkml:trace>
  <inkml:trace contextRef="#ctx0" brushRef="#br2" timeOffset="559250.8002">18195 15571 827 0,'0'0'73'0,"0"0"-55"0,0 0-17 15,0 0 63-15,0 0-2 16,0 0-34-16,-29 52-13 16,29-42-4-16,0-3-11 15,0-4 8-15,5-3 3 16,9 0-11-16,2-1 10 15,3-12-10-15,-1-4-6 16,-2-1-12-16,-4 1-32 16,-7-1-15-16,-5 4 18 15,0 5 30-15,0 2 17 0,-11 4-1 16,2 3-1-16,-1 0-1 16,5 0 4-16,4 8-1 15,1 0 2-15,0 0 0 16,17-5 6-16,10 0-7 15,8-3 5-15,2 0-5 16,1-3-1-16,-5-8-8 16,-1-3-9-16,-4-3 13 15,-7 0 3-15,-9 1 2 16,-1-1 4-16,-8 4 54 16,-3 3 16-16,0 6-12 15,0 4-10-15,-18 0-49 16,-6 14 8-16,-2 11-1 15,1 6 16-15,3 8-4 16,3 2-9-16,5-2-4 0,3 0 0 16,6-6-9-16,5-6 3 15,0-4-4-15,7-7 0 16,13-7-5-16,5-7-53 16,0-2-52-16,2 0-52 15,-5-11 23-15,-5-4-51 16,-8 1-47-16,-6-2 10 15</inkml:trace>
  <inkml:trace contextRef="#ctx0" brushRef="#br2" timeOffset="559994.2377">19032 15455 636 0,'0'0'108'0,"0"0"-48"15,0 0 41-15,0 0 28 0,0 0-46 16,0 0-46 0,43-28-36-16,-43 51 11 0,0 8 34 15,-2 3 7-15,-4 3-21 16,-1-3-17-16,4-4 2 15,0-4-1-15,1-9-14 16,1-6 3-16,1-7-5 16,0-4 2-16,0 0 5 15,0-5 6-15,0-16-6 16,4-9-7-16,9-4-3 16,1-5 0-16,-2 2-24 15,3 2-13-15,-1 3 11 16,0 8 13-16,1 9 16 0,2 7-1 15,-1 6-3 1,0 2 4-16,1 3 0 0,-5 14-7 16,-2 4 5-1,-5 7 2-15,-5 2-2 0,0 1 1 16,-10-1-2-16,-7-3 2 16,-4-3 0-16,3-7 1 15,6-3-1-15,9-5-6 16,3-6-141-16,11-3-119 15</inkml:trace>
  <inkml:trace contextRef="#ctx0" brushRef="#br2" timeOffset="562150.8049">19319 15625 825 0,'0'0'97'0,"0"0"43"0,0 0-35 16,-89 24-17-16,83-14-54 15,4 1-3-15,2-1-10 16,6 0 4-16,15-2 0 16,5-6-12-16,4-2-10 15,-2 0 3-15,-3 0-5 16,-3-9 3-16,-6-2-4 16,-6-1 0-16,-1-2 2 15,-9 3-2-15,0 1-9 16,0 2 5-16,0 3-6 15,-6 0 7-15,0 5 0 0,-1 0-3 16,3 0 2 0,3 0-1-16,1 5 5 0,0 3 1 15,0 1-1-15,12-1 5 16,3-1-6-16,4-5 4 16,-1 0 3-16,3-2-4 15,0 0-2-15,-2-6 0 16,1-7 3-16,-1-1-1 15,-3-1-2-15,0-2 1 16,-2 2-4-16,-5 4 6 16,0 3-2-16,-6 4-1 15,-2 4 1-15,1 0-7 16,-2 0 4-16,0 9-4 16,0 8 6-16,0 7-2 0,0 1 2 15,0 1 0-15,-2 0 2 16,-4 1 3-16,-2-2-5 15,-1-3 0-15,0-6-4 16,0-3 2-16,1-8 2 16,4-2 0-16,1-3-6 15,3 0 3-15,0-9-16 16,9-10-118-16,12-3 97 16,5-1 26-16,3 0 10 15,-4 1 0-15,-2-1 4 16,-2 1 2-16,-7-2-2 15,-3-1 0-15,-4 5 0 16,-5 0 3-16,-2 3-2 0,0 4 6 16,0 5-3-16,-2 2 3 15,-4 3 1-15,2 3-7 16,2 0-1-16,2 0-7 16,0 8 7-16,0 5 3 15,2 3-3-15,8 3 0 16,2 3 0-16,0 1 3 15,-3 0-5-15,1 1 5 16,-5 1-3-16,-2-4 2 16,-3 0 0-16,0 1 11 15,0-6 3-15,-6 1-11 16,-6-4 6-16,5-5-3 0,-1-4 5 16,4-3-3-16,4-1-9 15,0 0 9-15,0 0-10 16,0-11 0-16,12-1-68 15,7-1-6-15,4-1-31 16,0 3 1-16,0 2 41 16,-2 3 22-16,-1 1 34 15,-2 0 7-15,-1 1 4 16,-2-1-2-16,4-1 6 16,-6-1 17-16,4 0-9 15,-5-3 18-15,-3 1 11 16,6 0 8-16,-5-2-25 15,1 0-2-15,0 0-8 0,2-2-3 16,-2 1-12 0,-1-1 3-16,0 1-6 0,0 0 3 15,-1-4 0-15,0 4 0 16,-1-1 2-16,-1 2 3 16,-1 0 11-16,0-1 15 15,-1 1 1-15,2-2-27 16,0 3 8-16,-1-2-10 15,2-1-5-15,-2 4 5 16,-2 2-4-16,-1 1 1 16,0 4 3-16,-3 2 7 15,0 0-4-15,0 0-9 0,0 8-6 16,-3 8 0 0,-9 5 12-16,3 5-3 0,0 2 0 15,-3 0-2-15,3 3 11 16,2-4-8-16,0-1-3 15,1-4 9-15,4-5 1 16,1-5-1-16,1-1-10 16,0-7 0-16,0 0 12 15,0-4-9-15,6 0 6 16,7 0 1-16,1 0-10 16,0-2 0-16,0-3-1 15,-1 1 3-15,-1 0-2 16,2-2 0-16,-3 3 5 15,-2-1-13-15,-1-1 11 16,1-1-3-16,-2 0 1 0,1-2 2 16,1-4-4-16,1 0 3 15,1 0-2-15,-1-3 0 16,2-1 0-16,1-3 0 16,2-2 0-16,-3 0-1 15,1-1 1-15,0-4 0 16,-1-1 0-16,-1 1-2 15,0 1 4-15,-2 1-2 16,-2 5 0-16,-2 4 1 16,-1 5 1-16,-2 3-2 15,-1 4 1-15,-1 1 4 16,0 2-5-16,0 0 0 0,0 2-11 16,0 13 11-16,0 5 4 15,-6 6-4-15,-3 2 5 16,0 3 13-16,0 2-6 15,2 1 2-15,-2-1-4 16,0-4-8-16,2-4 16 16,0-3-17-16,3-7 2 15,1-6-1-15,3-6 3 16,0-3-5-16,0 0 5 16,6-8 1-16,9-9 1 15,5-7-7-15,0-1-1 16,0 4 1-16,0 5-21 15,-6 3 12-15,-4 10 7 16,-3 3-5-16,-2 0 6 16,-2 0-5-16,-3 11 5 0,0 5-2 15,0 2 0-15,0 3 3 16,-9-4 0-16,2 3 5 16,-3-4-7-16,1-4 4 15,-1-4-2-15,0-2 1 16,1-2-1-16,-3-3 0 15,-1-1-3-15,8 0 12 16,2 0-18-16,3 0 9 16,0 0-40-16,5 0-61 15,11 0-17-15,1 0 93 0,5-1 15 16,-1 1 4 0,0-1 3-16,3-1 3 0,2 0 0 15,3-1 5-15,1-4-4 16,-2-2 3-16,2-4-4 15,0 0 1-15,-2-5 0 16,-1-2-1-16,-5-1 0 16,-4 4 0-16,-9 0 0 15,-4 7 0-15,-5 5 4 16,0 5 19-16,-3 0-7 16,-12 3-15-16,-2 13 25 15,2 2 7-15,4 3-7 16,3 2-17-16,5 0-5 15,3 2-3-15,0-1-2 16,3 0-194-16,22-2-656 0</inkml:trace>
  <inkml:trace contextRef="#ctx0" brushRef="#br2" timeOffset="562950.8521">21373 15640 886 0,'0'0'27'16,"0"0"-12"-16,100 0 13 0,-67 0 34 16,-3-10-36-16,-5-2-15 15,-1-1-6-15,-3 2-5 16,-5-4 0-16,-7 2-2 16,-7 0-13-16,-2 2-1 15,0 3 6-15,-3 7 2 16,-8 1 5-16,-1 0 3 15,2 0 0-15,2 4 3 16,4 11 2-16,-2 2 14 16,6 2 8-16,0 2-9 15,2-1 2-15,15-1-12 0,7-5-1 16,4-6 1 0,2-5-8-16,2-3 7 0,-3 0-7 15,1-14 0-15,0-5-1 16,-6-6 0-16,-1 0 1 15,-5-3 0-15,-4 2 1 16,0 2-1-16,-7 3 0 16,-2 7 2-16,-1 5 6 15,-2 8 3-15,-1 1 13 16,-1 0-24-16,0 6-4 16,0 11 4-16,0 8 4 15,0 5 12-15,0 2 4 16,0 2 6-16,0-5-24 15,0-4 13-15,0-7-13 16,0-6 5-16,6-5-4 0,4-7 3 16,7 0 8-1,5-4-12-15,6-14-2 0,1-6-127 16,1-4-256-16</inkml:trace>
  <inkml:trace contextRef="#ctx0" brushRef="#br2" timeOffset="564001.3278">22121 15671 707 0,'0'0'80'0,"0"0"13"16,0 0 81-16,0 0-58 0,0 0-43 16,89-2-32-16,-62-8-20 15,1 0-16-15,-6 1-2 16,-3-3-2-16,-7 2 1 15,-5 0 0-15,-4 1-1 16,-3 1 0-16,0 3 1 16,0 2-2-16,-6 2-9 15,-7 1 8-15,-1 0-2 16,-1 0 3-16,5 11-2 16,1 1 4-16,2 3-4 15,2-1 1-15,5 1 1 16,0-1 0-16,0-1 4 15,1-2-3-15,11 0-1 0,2-2 4 16,0-4-4-16,3-2 2 16,1-3-2-16,-2 0 3 15,1 0-2-15,5 0-2 16,-2-7 1-16,2-3 0 16,-3-2 2-16,-2-3-1 15,-1 0 1-15,-4-1-2 16,1-1 3-16,-2-1-4 15,-3 0 1-15,3 0 0 16,-3 2-2-16,-2 3 2 16,-1 1 0-16,0 2 0 15,1-1 3-15,-2 2-6 16,2 1 4-16,-1-1-1 16,-1 5 2-16,0 0-2 0,-1 1 0 15,-3 3-1-15,4 0 1 16,-4 0-1-16,4 0 0 15,-1 3-1-15,-3 8-6 16,0 5 13-16,2 0-5 16,-2 7 1-16,0 3 5 15,0 0 5-15,0 1 1 16,0-2 0-16,-3-2 4 16,1-6-1-16,1-2-14 15,1-8 18-15,0-3-11 16,0-4 6-16,9 0 12 15,11-2-5-15,6-12-2 16,1-8-18-16,7 1 0 0,-3-6 0 16,-5 2-2-1,-2 6 0-15,-8 5-8 0,-8 6-5 16,-5 8 7-16,-3 0-24 16,0 2-29-16,0 12 59 15,-3 6-5-15,-7 0 5 16,-1 1 1-16,3-1 0 15,5-3 1-15,3-2-1 16,0-3 0-16,0-3 5 16,12-4-4-16,4-5 3 15,3 0 5-15,0 0-9 16,0 0 4-16,-1-7-3 0,0-3-1 16,-1-1 0-16,-1-2 4 15,0 2-4-15,-4-3 0 16,-1 5 1-16,-3 0-1 15,-2 4 0-15,-4 5 0 16,-2 0 0-16,0 0 0 16,0 0-1-16,0 10 1 15,0 5 7-15,-3 2 14 16,0-1-12-16,3-2 0 16,0-1-9-16,0-3 1 15,6-3 0-15,9-3-1 16,7-4-81-16,2 0-201 15,3 0-355-15</inkml:trace>
  <inkml:trace contextRef="#ctx0" brushRef="#br2" timeOffset="564158.2585">23200 15693 985 0,'0'0'206'16,"0"0"-144"-16,0 0 71 15,0 0-32-15,0 0-54 16,0 0-14-16,44 0-17 15,-14 0-16-15,2 0 0 16,0 0-73-16,-4 0-206 16,-4 0-568-16</inkml:trace>
  <inkml:trace contextRef="#ctx0" brushRef="#br2" timeOffset="564278.7079">23394 15746 687 0,'0'0'320'0,"0"0"-273"15,0 0-47-15,-95-2-1 16,62-1-335-16</inkml:trace>
  <inkml:trace contextRef="#ctx0" brushRef="#br2" timeOffset="571767.5613">11891 5336 340 0,'0'0'32'15,"0"0"-14"-15,0 0 19 16,0 0 41-16,0 0-45 16,0 0 14-16,0 0-21 15,0 0 9-15,-7-28 22 0,5 28 2 16,1 0-32-16,1 0-18 15,0 0 6-15,0 0 5 16,-2 0 1-16,2 0-18 16,0 0 13-16,0 0-14 15,0 0 2-15,-2 0 10 16,0 5-13-16,-1 6 36 16,-3 3 16-16,3 1-22 15,-2 1-9-15,2 1 2 16,2 1 2-16,1 2-7 15,-2 1-4-15,2 4 4 16,0 1-9-16,0 1 10 16,0 1-2-16,0-1-7 0,-1-5 2 15,-1-2-3-15,0-6-7 16,1-5-3-16,0-3 4 16,-1-6-1-16,2 0-3 15,0 0 3-15,0 0-6 16,0-3-47-16,0-11-160 15,-4-3-106-15</inkml:trace>
  <inkml:trace contextRef="#ctx0" brushRef="#br2" timeOffset="572487.4886">11857 5370 379 0,'0'0'94'16,"0"0"-40"-16,0 0 35 16,0 0 1-16,0 0-32 15,0 0-4-15,1-1-33 16,-1 7-13-16,0 11 38 0,0 5 4 16,-4 5-7-1,-1 2 0-15,2 7-4 0,3 3-17 16,0 1-13-16,0 2-2 15,0 4 4-15,0-2-7 16,0 6-4-16,0-1 7 16,0-5-7-16,0-4 3 15,0-6-3-15,0-7 1 16,0-7-1-16,1-1 0 16,-1-3 1-16,0-3 3 15,2-1-3-15,-2-3 5 16,0 0-6-16,0-1 1 15,0-3 0-15,0-1-1 16,0-1 0-16,0-3 0 0,0 0 2 16,0 0-3-1,0 0 1-15,0 0-5 0,0 0 1 16,0 0-18-16,0 0-19 16,0 3-22-16,0-3-42 15,0 0-8-15,0 0-47 16,0 0-289-16</inkml:trace>
  <inkml:trace contextRef="#ctx0" brushRef="#br2" timeOffset="597189.619">14296 12841 232 0,'0'0'25'16,"0"0"-1"-16,0 0 9 15,0 0 6-15,52-86 27 16,-44 70-7-16,5-1-19 16,-4 0-18-16,4 0 7 15,-3 2-16-15,1-1-7 16,1 2-5-16,-3 0 0 16,0 5-2-16,-3-3 1 15,1 4-1-15,-5 1 1 16,2-2-2-16,-1 4 2 0,-1-1 0 15,-2 0 0-15,1 1 0 16,-1 0 0-16,0 1-1 16,0 1-1-16,0 0-7 15,0 1-29-15,0 0-142 16</inkml:trace>
  <inkml:trace contextRef="#ctx0" brushRef="#br2" timeOffset="599486.1617">14082 12751 342 0,'0'0'28'16,"0"0"-17"-16,0 0-10 15,0 0-1-15,0 0 0 16,0 0 39-16,-28 2 43 15,27-2-50-15,-1 0-6 16,1 0-4-16,-1 0 8 16,2 0 22-16,0 0 24 15,0 0-56-15,0 0-20 16,0 0 2-16,6 0-1 16,9-5 2-16,4-5 17 15,2-2-11-15,3-5 5 0,3 2-11 16,3-3 6-16,-1-1 0 15,1 1-1-15,-1 1 1 16,-3 0-1-16,0 2-5 16,-4-2 3-16,2 1-1 15,0 1-1-15,-2-2 8 16,-1 3-7-16,0-2-2 16,0 1 6-16,-1-1-7 15,0 0 4-15,2 2-6 16,0 1 0-16,-2 0 1 15,3 0 0-15,-4 1-1 16,-1 1 0-16,0 0 3 0,-2 1-4 16,-1 1 2-16,-1 2-1 15,0-3 0-15,0 0 3 16,1-2-1-16,0 0-2 16,3-1 3-16,-2-1-2 15,2 0-1-15,-2-1 0 16,2-2 2-16,3 3-2 15,-1-3 0-15,2 1 4 16,2-1-2-16,-3 3 2 16,1 0-4-16,1 0-1 15,2-2 1-15,0 0 0 16,2 0-1-16,3-3 1 16,0-1 1-16,0 0 0 0,-2-1-1 15,0 1-2 1,4 0 2-16,1-1-2 0,-1 2 2 15,2 2 16-15,-4-1-13 16,-4 4 4-16,-1-1-3 16,0 3 0-16,1-2 3 15,-4 2-6-15,1 0 1 16,2 0 3-16,-3-1-3 16,5 2-1-16,0 0 1 15,1 2 0-15,2-2 2 16,0 0-4-16,-2 0 0 15,-2 3 0-15,-2-3 3 0,1 5-3 16,-1-2 0 0,-1 0 0-16,0 0-1 0,1 3 2 15,0-3-1-15,-2 1 0 16,1 0 5-16,2-3-5 16,0 4 0-16,2-5 0 15,1 2 0-15,1-1 0 16,2-1 0-16,5-3-5 15,6-1 17-15,7-3-14 16,4 1 4-16,2 3-2 16,-3 4 0-16,-5-1-1 15,-3 5 1-15,-5-2 0 16,-1 3-1-16,-1 2 1 0,-4 1 0 16,0 2 0-1,-3 0 0-15,-2 0-1 0,0 5 2 16,1 6-2-16,-1 1 2 15,3 4-1-15,2 4 2 16,3-3-2-16,6 0 9 16,0-2-1-16,0 2-2 15,3 0 5-15,-6 0-9 16,-3-1 1-16,-3-4-3 16,1-2 1-16,-5 2 1 15,1 0-1-15,-5 5-1 16,2 3 1-16,-5 2 0 15,-3 8 5-15,-1 4-6 16,0 5 2-16,-3 3-1 0,3-1 5 16,-3-2-5-16,6 0-1 15,1-1 2-15,1-2-2 16,4 1 0-16,-4 1 0 16,0-5 0-16,0 2 0 15,-4 0 0-15,0-2-4 16,-3 0 4-16,1-1 0 15,-2 0 0-15,1 1-6 16,-2 2 5-16,-2 2 1 16,1 5 0-16,-2 5 0 15,-3 4 1-15,0 1-1 16,-1 1 0-16,-1-4 1 16,-2 0-3-16,-1-4 2 15,0 0 0-15,0 0 0 0,0 0 1 16,1 1-2-16,-1 0 1 15,0 0 0-15,-2-1-2 16,2-2 3-16,-2 4-1 16,-1-2 0-16,0 0 0 15,0 2 2-15,0-2 8 16,0 1-9-16,0-6 11 16,0-2 3-16,0-6-7 15,0-1-2-15,-4 3 3 16,0 0 2-16,-3 4 2 15,1 1-7-15,-1-1-1 0,-3 1 0 16,1-2-4 0,-4-1 7-16,2 0-7 0,-2-2 8 15,1-3-6-15,-1-2-1 16,0 0 6-16,-3-2 3 16,0 0 6-16,0-4-4 15,1-2-8-15,-1-1 1 16,-6-3 4-16,0 3-6 15,-4-3 0-15,0 0-4 16,3-1 0-16,-3 3-4 16,5-3 8-16,-3-1-4 15,2 1 3-15,1-3 0 16,0 1-4-16,0-1 1 16,1 1 0-16,-4-3 3 15,0 0-2-15,-2 0-1 0,0-3 0 16,2 1 0-16,-1-1-1 15,-2-1 3-15,0 3-2 16,-3-5 0-16,0-1 0 16,0 1 0-16,0-2 0 15,-1-1 0-15,-2-1 1 16,-2-1-1-16,2 0 7 16,-2 0-7-16,0 0-1 15,-3 0 1-15,0 0 0 16,0 0-1-16,1 0 1 0,1-1 0 15,0-4 0 1,-2 0 1-16,0-2-1 0,-2 0 2 16,-2-1-4-1,1 1 4-15,0 0-1 0,-2 0-1 16,4 4 2-16,3-1-4 16,3 0 6-16,8 0-8 15,3-1 6-15,4-4-3 16,-1 5 2-16,-1-4-2 15,1 3 1-15,-2-1-4 16,-1 2 7-16,-1 2-3 16,-1 2 0-16,-1 0-2 15,-3 0 1-15,4 0 2 16,-3 0-1-16,4 2 0 16,3 1 0-16,2-2 2 0,6 1-1 15,3-2 1-15,0 0 9 16,0 0-9-16,4 0 9 15,-1 0-4-15,-3 0-2 16,5 0 3-16,-2 0 2 16,0 0-10-16,0 0-1 15,0 0 1-15,2 0 4 16,1 0-4-16,1 0 2 16,2 0-9-16,0 0 7 15,0 0-89-15,0 0-111 16,-6-2-209-16</inkml:trace>
  <inkml:trace contextRef="#ctx0" brushRef="#br2" timeOffset="618084.8429">13964 16774 199 0,'0'0'74'16,"0"0"-19"-16,0 0 2 16,0 0 33-16,0 0-10 15,0 0-8-15,0 0 12 0,0 0-50 16,0 0-22-1,-9-29 65-15,9 29-29 0,0 0-24 16,0 0-8-16,0 0 4 16,0 0-20-16,0 0-5 15,0 10 5-15,4 4 4 16,7 5 8-16,-2-1-1 16,0 3 6-16,3 1 9 15,-1 0-8-15,-1-1-5 16,3-1 4-16,-2-2-14 15,-1-4-3-15,-1-4 0 16,-4-3 7-16,-2-4-15 16,-3 0 12-16,1-3-6 15,4 0 2-15,2 0-128 16,5-14-221-16</inkml:trace>
  <inkml:trace contextRef="#ctx0" brushRef="#br2" timeOffset="618378.2337">14275 16771 592 0,'0'0'194'15,"0"0"-129"-15,0 0 24 16,0 0-11-16,0 0-5 0,0 0-47 15,-21-2-24-15,19 18 10 16,-1 4-11-16,3 0 4 16,0 7 1-16,0-7-5 15,0 5-1-15,0-3 5 16,0 0-3-16,0-2-2 16,0-4 0-16,0-3 2 15,0 1-2-15,0-7-6 16,0-3-124-16,-1-4-109 15,-7 0-477-15</inkml:trace>
  <inkml:trace contextRef="#ctx0" brushRef="#br2" timeOffset="618788.0948">13927 16883 554 0,'0'0'48'0,"0"0"-40"16,0 0 3-16,0 0 3 16,0 0 16-16,0 0-5 15,3 94 4-15,12-67 9 16,0 0 15-16,4 1-4 15,2-1-8-15,-1-1-3 0,1-6-8 16,-4 0-4-16,0-12-10 16,1-2 5-16,0-6 22 15,2-1 33-15,4-16-17 16,2-8-28-16,-2-5-12 16,6-3-11-16,-2-1-2 15,0 2 2-15,-1-1-8 16,-2 3 3-16,-2 7-6 15,-7 6 3-15,-3 7-3 16,-2 10-12-16,-5 0-179 16,-3 5-45-16,-3 14-223 15</inkml:trace>
  <inkml:trace contextRef="#ctx0" brushRef="#br2" timeOffset="620518.2155">13757 17617 753 0,'0'0'80'0,"0"0"5"15,0 0-47-15,0 0 73 0,0 0 4 16,0 0-99 0,-45 7-4-16,23 17-11 0,3-1 8 15,1 0 0-15,7-1-8 16,5-1 2-16,6-1 3 15,0-4-5-15,0-3 1 16,15-2 7-16,8-6-9 16,3-4 0-16,6-1 10 15,2 0-3-15,-3 0-4 16,-2-4-2-16,-10-1-2 16,-5 2 2-16,-10 2-3 15,-4 1 2-15,0 0 0 0,0 0-8 16,-6 0-11-1,-10 9 19-15,-1 4 8 0,1-1-6 16,5 3-2-16,7-5-1 16,4-3-1-16,0-2 4 15,0 3-6-15,6-4 6 16,12-3-2-16,1 0 2 16,7-1 6-16,-4 0-5 15,-1 0-3-15,-2-3 2 16,-4-8-3-16,-6 0 3 15,-4 0 4-15,-5 1-6 16,0-3 0-16,0 2-1 16,-11 1 1-16,-1 1 0 15,2 4-8-15,1 1 3 16,0 3-2-16,1 1-9 0,1 0 5 16,1 4 4-16,0 6 1 15,3-1 4-15,3 2-5 16,0-2 7-16,0 2 0 15,3 3-5-15,9-3 4 16,0-1 1-16,4-3-7 16,2-1 3-16,2-2-7 15,2-4-23-15,0 0 15 16,-2 0-27-16,-3-7 26 16,-4-3 17-16,-5-3 3 15,0 0 3-15,-6-2 0 16,2 1-3-16,-3-1 10 0,1 3 1 15,1 2-9-15,1 3 18 16,1 0-7-16,4 0-5 16,0 4-2-16,3 1-2 15,0 2-4-15,1 0 0 16,2 0 5-16,-3 2-5 16,-3 10 0-16,2 4-3 15,-4 1 1-15,-6 1 2 16,-1-1 0-16,0-2 4 15,0-1-1-15,-4-3 5 16,-4-6-8-16,1 1 0 16,7-3-3-16,0-3 7 15,0 0-1-15,0 0 12 0,6-10-15 16,9-5-11 0,8-2-12-16,1 5-30 0,-3-2 1 15,0 4 7-15,-2 2 36 16,-3 1 8-16,-2 0 1 15,-5 1 1-15,-4 0-1 16,-4 1 2-16,-1 0-3 16,0 0 2-16,0-2 8 15,0 4-9-15,0 0 0 16,0 0-1-16,0 3 1 16,0 0-5-16,5 0 4 15,5 0-2-15,1 6 1 0,-1 7-2 16,2 1 4-1,-2 3 1-15,-1-2 0 0,0 0 1 16,-4 0 1-16,-5-1-3 16,0-2 2-16,0-1 0 15,0-5 0-15,-3 1 1 16,0-5 3-16,3-1-5 16,0-1 1-16,0 0 3 15,0-3-2-15,9-10-3 16,6-1-9-16,4-3 2 15,0 5 5-15,0-5 2 16,-2 4 3-16,-2-3-3 16,2-1 3-16,-4 3 14 0,2-2-8 15,-3 0 34 1,2 0-6-16,2-4 3 0,-2 1-9 16,3-1-7-16,-1-4 2 15,0 4 2-15,1-2-14 16,-2 5-3-16,-3 4-9 15,-5 8 10-15,-3 2-1 16,-4 3 9-16,0 0-20 16,0 0-1-16,0 10-1 15,-9 12 2-15,-8 9 0 16,5-1 5-16,3 1 2 16,5-5 0-16,4-4-5 15,0-2 0-15,3-7-1 16,9-2-1-16,1-5 0 0,5-6-2 15,1 0-75-15,-4-6-236 16</inkml:trace>
  <inkml:trace contextRef="#ctx0" brushRef="#br2" timeOffset="620659.3046">14707 17575 548 0,'0'0'283'16,"0"0"-177"-16,0 0-57 15,0 0-16-15,0 0-30 16,0 0-3-16,64-14-13 16,-37 14-436-16</inkml:trace>
  <inkml:trace contextRef="#ctx0" brushRef="#br2" timeOffset="622023.3232">14867 17774 440 0,'0'0'338'16,"0"0"-248"-16,0 0-84 15,0 0 36-15,0 0 25 0,0 0-18 16,25 0-3-1,-8 0-22-15,2 0-6 0,-3 0-13 16,3-5 9-16,-3-4 8 16,4-2-14-16,-3-3 4 15,-1-3-7-15,1-2 1 16,-1-1-2-16,1 1 5 16,-1 4-6-16,-1 1 3 15,-2 6 1-15,-5 4-2 16,-3 2-5-16,-1 2 3 15,1 0-6-15,0 6 6 16,0 9-2-16,1 4 1 16,-1 1-2-16,0-3 4 15,4 2 4-15,0-3-7 16,2-4-1-16,2-1 8 0,3-7-7 16,4-3 1-1,3-1 1-15,0 0 1 0,-2 0 0 16,-6-8-3-16,-6 3 0 15,-6 1-1-15,-3 1 2 16,0 3-4-16,0 0-6 16,-9 0 2-16,-8 9 6 15,4 5 5-15,0 2-5 16,8-1 4-16,4 1-4 16,1-3 2-16,0 0 2 15,0-5-1-15,7 0-2 16,6-8 5-16,1 0-3 0,2 0 5 15,-1 0-6-15,-2-10-2 16,-4 0 2-16,-4-3 3 16,-2 2-5-16,-3 0 0 15,0 0-2-15,0 1 2 16,-1 3 0-16,-9 1 1 16,4 3-1-16,-1 3-4 15,3 0 0-15,-1 0 4 16,1 0 0-16,2 0-1 15,2 6-2-15,0 0 1 16,0 2-3-16,0 1 5 16,3-2 2-16,9-1-1 15,1-2 0-15,3 0 3 16,1-4-3-16,2 0 0 16,0 0 1-16,-1-13 0 0,1-1 3 15,0-6-5-15,-1 1 2 16,0-2-1-16,0 2 1 15,-4-1-1-15,-1 4 15 16,-6 2 25-16,-1 4 0 16,-3 3-22-16,-1 4 12 15,-2 1-20-15,0 1-2 16,0 1 0-16,0 0-9 16,0 0-5-16,0 6-2 15,0 5 7-15,-5 5 4 0,1 0-4 16,-1 1-1-1,2-2 1-15,3 0 0 0,0-2 1 16,0-1-2 0,0-4 1-16,5-2 0 0,8-3-1 15,5-3 1-15,3 0 1 16,0-3 0-16,3-11-2 16,0 1-3-16,-4 0-24 15,-2 1 11-15,-3 5-4 16,-7-1-1-16,-4 6 22 15,-2 2-8-15,-1 0 0 16,1 4 0-16,-2 9 2 16,0 0 5-16,0 3 1 15,0-4 0-15,0-1-1 16,3-3 1-16,1-2 0 0,3-3 3 16,3-3-3-16,3 0 7 15,5-7-3-15,3-9 0 16,-2-1-4-16,4-3 2 15,-3-4-2-15,-1 2 2 16,-5 2 0-16,-3 0 0 16,-4 2 0-16,0 8 2 15,-4 5 14-15,-1 3 16 16,-2 2 1-16,0 0-35 16,0 0 2-16,0 12-2 15,0 0 0-15,0 2 4 16,0 0 2-16,0 0-4 0,0-5-2 15,15-2 0 1,4-7-129-16,2 0-502 0</inkml:trace>
  <inkml:trace contextRef="#ctx0" brushRef="#br2" timeOffset="622157.1485">16087 17602 1100 0,'0'0'17'15,"0"0"-17"-15,0 0-97 16</inkml:trace>
  <inkml:trace contextRef="#ctx0" brushRef="#br2" timeOffset="663203.532">13044 14207 515 0,'0'0'31'0,"0"0"60"0,0 0-56 15,0 0 20-15,0 0 24 16,0 0 26-16,0 0-38 16,-24-12-38-16,24 12-19 15,0 0-9-15,0 0-1 16,0 0 0-16,8 14 8 15,2 2 0-15,3 2 25 16,5 1-13-16,3-1 2 16,0-2 9-16,2-1-22 15,2-5 10-15,0-1-5 16,3-4-5-16,4-5 11 0,1 0-9 16,-2 0-6-16,-3 0 6 15,-2-2-9-15,-4-4 3 16,-1-1 2-16,-3-2-5 15,-3 0 0-15,-2 3-2 16,-4-1 2-16,-3 1-2 16,-1 0 1-16,-4 1-1 15,2 2 0-15,-1 2-17 16,2-2-90-16,-3-2-121 16,-1 0-291-16</inkml:trace>
  <inkml:trace contextRef="#ctx0" brushRef="#br2" timeOffset="665186.257">18145 11307 232 0,'0'0'390'16,"0"0"-291"-16,0 0-6 15,0 0 28-15,0 0 13 0,0 0-76 16,0 0-3-16,0-38 4 16,0 38-32-16,2 0 12 15,-2-1 11-15,0 1-15 16,0 0-6-16,0 0-20 15,0 0-2-15,-2 4-5 16,-12 13-1-16,-3 5 7 16,-1 2 1-16,0 2 0 15,0-1 4-15,2 4-5 16,-2 1-5-16,1 3-1 16,1 0 2-16,3-1 5 15,0-6-9-15,3-2-1 0,3-4 1 16,1-4 5-1,2-3-1-15,2-5-8 0,2-4 2 16,0-3-17-16,0-1-28 16,0 0-93-16,7 0-25 15,10-5-73-15,2-10-145 16</inkml:trace>
  <inkml:trace contextRef="#ctx0" brushRef="#br2" timeOffset="665501.2856">18259 11507 604 0,'0'0'158'0,"0"0"-86"16,0 0 53-16,0 0-8 0,0 0-38 16,0 0-32-16,-8 12 6 15,-7 0-14-15,1 7 11 16,0 0-24-16,-3 2-2 15,0 4-10-15,-1 0 1 16,-2 3-4-16,1 2-8 16,2-2 10-16,0 0-10 15,0-5 5-15,4-3-4 16,4-5-4-16,3-5 0 16,1-6 0-16,5-4 7 15,-3 0-14-15,2-3-25 16,-2-15-230-16,-1-7-76 0,-2-1-317 15</inkml:trace>
  <inkml:trace contextRef="#ctx0" brushRef="#br2" timeOffset="665951.1725">17922 11364 693 0,'0'0'112'0,"0"0"-19"16,0 0 10-16,0 0 12 15,0 0-39-15,0 0-28 0,-15-29-30 16,10 29-18 0,1 7 7-16,-2 12-2 0,-2 1 14 15,1 6 9-15,0 3 1 16,3 6-3-16,1 0 2 15,2 2 11-15,-1-1-27 16,2 0 12-16,0 3-12 16,0 0-3-16,0 2 16 15,6-1-21-15,2 0 7 16,2 1 1-16,1-7-12 16,1 0 4-16,1-5 0 15,-1-6-3-15,1-5-1 0,1-4 0 16,5-9 0-1,8-3 3-15,12-2-2 0,13-11 9 16,14-13-9-16,7-8 1 16,1-1-4-16,-5 0 2 15,-9 5-20-15,-12 6-54 16,-11 5-91-16,-8 4-210 16</inkml:trace>
  <inkml:trace contextRef="#ctx0" brushRef="#br2" timeOffset="695567.3411">8380 14225 625 0,'0'0'124'0,"0"0"-30"15,0 0-25-15,0 0 32 16,0 0-43-16,0 0-43 15,0 0-1-15,0 0-14 16,-13 0 0-16,16 0 0 16,10 0 6-16,7 4 36 15,6-4 9-15,6 0-23 16,5 0-17-16,6 0 1 16,0 0-8-16,3 0 3 15,-4 0-6-15,-4-4-1 16,-3 3 8-16,-2-1-6 15,-6 2-3-15,-3 0 1 0,-6 0-8 16,-6 0 7-16,-7 0-129 16,-5 7-77-16,0 3-83 15</inkml:trace>
  <inkml:trace contextRef="#ctx0" brushRef="#br2" timeOffset="695901.3286">8373 14565 712 0,'0'0'83'0,"0"0"-68"0,0 0-7 15,0 0 106-15,0 0-24 16,86 0-53-16,-50 0-23 15,7 0-5-15,-3 0 3 16,1 0-11-16,-3 0 18 16,-3 0-15-16,-4 0 8 15,0 0-7-15,-2 0-5 16,-3 0 3-16,3 0-5 16,-4-2 5-16,1-2-4 15,-1 0 1-15,-4-1 0 16,-5-2-1-16,-1 1-7 15,-6-2-118-15,-4-4-50 16,-2 0-163-16</inkml:trace>
  <inkml:trace contextRef="#ctx0" brushRef="#br2" timeOffset="696632.1531">8674 13871 546 0,'0'0'90'0,"0"0"4"16,0 0 7-16,0 0-32 15,0 0 28-15,0 0-19 16,-15 0-32-16,15 0-18 15,0 0-16-15,0 0-7 0,0 0 7 16,0 0-9-16,12 0 5 16,6 0 9-16,1 0 16 15,2 0-21-15,4 0-6 16,2 0-5-16,0 7 5 16,4 6-1-16,1 5 0 15,0 4-5-15,0 8 1 16,-1 4-2-16,-1 4 1 15,-2 3 0-15,-1 2-2 16,-4-3-6-16,-3 1 8 16,-2-1-4-16,-6-3-4 15,-4-2-2-15,-4-1-17 0,-1-1 20 16,-3 1 4 0,0 1 3-16,0-2 0 15,0 4 0-15,-9-3 1 0,-6-1-2 16,-6 2 2-16,-4-3 3 15,-8 0 7-15,-4 4 1 16,-9-3 3-16,1 3 11 16,-3-2 10-16,8-3-23 15,4-4 2-15,5-6-7 16,7-3-8-16,5-3 2 16,3-3-1-16,6-2-1 15,0-4 3-15,7-2-6 16,0-3 3-16,3-1-17 15,0 0-86-15,0-10-214 16</inkml:trace>
  <inkml:trace contextRef="#ctx0" brushRef="#br2" timeOffset="699122.0142">8216 15259 581 0,'0'0'63'0,"0"0"-28"0,0 0 0 16,0 0 79-16,0 0-23 16,0 0 5-16,-42-29-44 15,42 29-40-15,3 0-12 16,23-1 4-16,20-1 2 16,17-1 17-16,21-1-1 15,7 0-5-15,0 1-16 16,-3 0 3-16,-4 3-4 0,-11 0 0 15,-3 0 0 1,-8 0 0-16,-6 0 0 0,-13 0 0 16,-13 0-1-1,-12 0 1-15,-11 2-1 0,-7-1-15 16,-8 2 16-16,-27 2-4 16,-17 0-9-16,-15 1-25 15,-11 0 8-15,-7 4 27 16,-3 4-4-16,-6 0-6 15,-1 4 13-15,1-4 0 16,9 3 4-16,19-5-1 16,21-4-2-16,23-2-1 15,22-2 0-15,10-2-3 16,37-2 3-16,24 0 12 16,25 0-1-16,19-10 4 0,14-1-13 15,7-2-2-15,3 2 0 16,-6-2-5-16,-9-1-324 15</inkml:trace>
  <inkml:trace contextRef="#ctx0" brushRef="#br3" timeOffset="710925.5042">8462 12359 453 0,'0'0'8'0,"0"0"34"15,0 0-30-15,0 0 7 0,0 0 36 16,0 0 38-16,0 0-37 16,12-17-33-16,-12 17-23 15,0 0 0-15,0 0-4 16,0 6 4-16,0 5 6 15,-6 5-5-15,-3 4 6 16,0 2 9-16,0 8-11 16,-6 8 4-16,2 5 0 15,-7 3 7-15,0 2 2 16,0 1-6-16,-1-5-7 16,-1 1-5-16,2 3 10 15,0 1-11-15,2-1 1 16,3-3 0-16,-3 0 10 15,4-3-10-15,0 0 2 16,-3 0 6-16,-2-1-8 0,-2 1 3 16,-1 0 1-1,-4 3-3-15,-4 0 8 0,3 2-7 16,-2 0-1-16,2-1 4 16,3 3-1-16,1 4 3 15,3 0-3-15,0 3-2 16,2-3 9-16,-3-2-11 15,1 0 5-15,-3 2 3 16,2 0-6-16,-4 3 6 16,4-1-4-16,0-2-2 15,0 0 6-15,2-3-8 16,2 0 1-16,0-2-2 0,0 1 4 16,-1 0 4-16,3 3-7 15,-4-1 4-15,5 0-2 16,3-1-1-16,0-3-1 15,1 4 6-15,4 2-5 16,0-4 4-16,3-1 0 16,0-4-2-16,1-4 2 15,2 0-5-15,0-7 0 16,0 1 5-16,0-4-3 16,-1 1-2-16,-1-5 0 15,2-4 0-15,0-2 3 16,0-4-3-16,0-5 0 15,0-2-3-15,0-5 1 0,0-1 2 16,0-2-1-16,0-1 4 16,3 0-1-16,0 0-1 15,2 0 4-15,1 0-5 16,0 0 1-16,9 0-1 16,0 0 0-16,1 0 0 15,6-1 8-15,1-4-8 16,2 3 0-16,5-1-1 15,3 0-3-15,-2 3 4 16,2 0 1-16,1-1 2 16,-1-2-4-16,0 1 1 15,4 2 0-15,7-3-1 16,6 3 1-16,5 0 0 16,1 0 0-16,3 0 2 0,1 0-2 15,-1 0 0-15,2 3 0 16,-1 3-1-16,1 4 3 15,-1-3-2-15,-3 1 0 16,3 1-4-16,-5-2 4 16,0 1 4-16,0-5-2 15,0-2-4-15,1 2 6 16,-1-3-4-16,-2 1 0 16,-4-1-3-16,-5 0 0 15,-1 0 3-15,-1 0 0 16,-3 0 0-16,0 0 1 15,-3 0 0-15,-4 0-1 16,2 0 1-16,-4-1-3 0,-2 1 2 16,-2-1 0-1,-2-2-1-15,0 1 4 0,-2 1-3 16,0 1 0-16,-4 0 1 16,3-3-1-16,1 3 0 15,-2 0 0-15,5-1-1 16,-1 1 2-16,4-1-1 15,1-1 0-15,2 1 3 16,2-1-1-16,0 0-2 16,3 0 0-16,-1 1 2 15,2-1-2-15,1 1 0 16,2 0-1-16,1-1 2 0,5 2-1 16,4-1 3-16,1-1-1 15,6 1-4-15,-1 0 4 16,1-2-2-16,3 0 1 15,-3 0-1-15,5 2 0 16,-1-2-1-16,3 1 3 16,1 1-3-16,-1 1 5 15,-2 0-4-15,3 0 0 16,-1 0 2-16,1 0-3 16,-2 0 1-16,-1 0 0 15,0 0 0-15,-3 1 0 16,1 2 0-16,-1 0 0 15,-3 2 1-15,-1 0 0 0,-1-1-1 16,-4-1-1 0,-2 1 0-16,4 0 1 0,0-1 0 15,1 0-1-15,2 1 3 16,-2-1-2-16,0 0 0 16,-2-1-1-16,-2 2 1 15,-1 1 1-15,1-4-1 16,-2 4 0-16,-3 1 2 15,2-2-2-15,-7 0 0 16,-3 0 0-16,-2-2-2 16,-1 1 3-16,1 1-2 15,-1-1 1-15,-4 0 0 16,1-2 0-16,-2 0 0 0,1 1 0 16,-2-2 1-16,-3 0-1 15,0 0 1-15,-4 1-3 16,-1-1 4-16,-3 0-2 15,-6 0 0-15,-1 0 0 16,-1 0-1-16,-5 0 3 16,-1 0 0-16,-2 0-2 15,2 0 1-15,-2 0-2 16,0 0 1-16,2 0-2 16,-1 0-1-16,3 0 5 15,1 0-2-15,-2 0 0 16,-1 0 1-16,3 0-1 0,-2 0 0 15,5 0 0 1,-2 0-3-16,2 2 5 0,2 0-2 16,-4 0 0-16,1 1 1 15,0-1-1-15,4 1 0 16,-1 0 0-16,1-2-1 16,1 2 1-16,-1 0 0 15,5 0-1-15,3-1 3 16,5 3-2-16,5-3 0 15,-1 1 0-15,3 1-2 16,4-1 2-16,2 2 0 16,4 0 0-16,1 2 5 15,4-1-5-15,1 0 0 16,5 0 0-16,1 1-1 0,3-1 1 16,-2 2 0-1,-2 1 0-15,0-2 2 0,-3 3-4 16,2 0 1-16,1-1 1 15,2 1 0-15,0-3 0 16,1 4 4-16,-4-2-10 16,3 0 8-16,-4-1-2 15,3 2 0-15,1 1 1 16,0-3-2-16,1 1 1 16,-1 0 0-16,-1-1 0 15,1 3 2-15,-3-3-3 16,0 1 1-16,-2-1 0 15,-4 2 0-15,1-2 0 16,-3 1 0-16,-1-1 0 16,-1 0 2-16,-6-1-2 0,1-2 0 15,-3 3-1-15,-2-3 0 16,-1 0-1-16,0 2 2 16,0-4 3-16,0 1-3 15,1 1 0-15,-3-3 0 16,3 4 2-16,-4-3-4 15,-3 1 2-15,1 1 0 16,-4 0 0-16,2-1 0 16,-1 1 0-16,5 0 0 15,-2 1-1-15,2 0 0 16,3-1 1-16,4 2 0 16,3-2 0-16,1 3 0 0,2-1 0 15,3 0-1-15,2 3 4 16,4-1-7-16,3 0 4 15,4 2 0-15,0 0 1 16,5 3 2-16,1 0-3 16,3 2 0-16,1 1 0 15,2-2 1-15,1 2-1 16,5-1 0-16,3 1 2 16,2 2-2-16,0-2-1 15,6 0-4-15,6 0 6 16,3-1-4-16,4 3 6 15,5-2-1-15,-1-1-2 16,2 1 2-16,-3 0-2 16,2 0 0-16,5 2-2 15,-2 1 2-15,2 1 0 0,3 0 1 16,-2 0-3-16,4 1 5 16,5-1-3-16,1-1 0 15,0 3 0-15,-2-3 6 16,2 2-6-16,1 2-1 15,-4-4 0-15,0 3 1 16,0-2 0-16,2 0-1 16,3-2 2-16,4 3 0 15,1 0 0-15,-1-3 0 16,-1 2 0-16,0 1 2 0,-2-2-2 16,-1 2-1-16,1 0-3 15,-1-3-2-15,3-1 6 16,4 2-1-16,0-2 0 15,-4-1 4-15,-3 0-4 16,-3 0 0-16,-6 0 1 16,-2 2 2-16,0-5-3 15,-1 6-2-15,3-4-3 16,3 1 4-16,1 1 1 16,1-1 2-16,-5-1-1 15,-4 4 0-15,-5-3 2 16,-2 0-3-16,-5-1 1 15,-5-3-1-15,-4-1 0 0,-4-1-2 16,-2-1 2 0,-2-1 0-16,-5 0-2 0,-5-1 3 15,-3-2-4-15,-5 1 5 16,0 0-2-16,-1-2 0 16,-2 0 0-16,-6-1 0 15,-5-1 0-15,-3 0 0 16,-3-3 2-16,6 0 8 15,-4 0-16-15,3 0 11 16,1-7-7-16,-4-3 4 16,-3-2-4-16,-1-3 6 15,-2-2-5-15,-1-5 3 16,1-2 5-16,0-6 1 16,3-4 36-16,3 0-19 0,-1-2-17 15,1-1 0-15,-4 0 0 16,-2-6-8-16,-1 0 0 15,-1-2 6-15,-3-5-4 16,-3-2 8-16,1-1-7 16,-4-3-1-16,1-1 5 15,-2-4-5-15,-4-3 1 16,-4-2-3-16,0-2 0 16,-4 0 3-16,-2-6-3 15,-3-4 0-15,-5 0-1 16,-3 2 4-16,0 3-2 15,0 9-1-15,-5-1 0 16,-4 2 1-16,-4 3-1 0,2-1 2 16,-3 1-1-16,0 1 0 15,-4-1-1-15,0 0 0 16,3 3 2-16,2-1-3 16,0 1 1-16,3-6 0 15,0 2 0-15,-2-1 5 16,3 3-9-16,0 3 4 15,-1 4 0-15,2 4 0 16,1-2-4-16,2-2 4 16,1-1 4-16,-2 1-4 15,2 2 1-15,-3-1-2 16,1-2 0-16,-3 2 1 0,-5-1 0 16,1-1 0-16,-4-1 0 15,3 2-1-15,-2-1 1 16,1 2 3-16,-3-7 0 15,0 1-6-15,-1-1 5 16,1 5-2-16,-2 2 0 16,-2 4-3-16,0 2 3 15,0 0 0-15,0-2 4 16,2 0-5-16,-1 0 1 16,1 0 0-16,-1-2 0 15,1 1 0-15,0-1 0 16,1-2-4-16,-3-1 8 15,2 1-4-15,-2-2 0 0,-1 4 1 16,1 3-2-16,-1-2 4 16,-2 1-6-16,1-1 2 15,-2-2 1-15,-1 6-2 16,0-2 0-16,-3 3 2 16,2 4-1-16,-3 3 3 15,-5 0-3-15,1 1 1 16,-4-1-1-16,-5 2-4 15,-4 1 4-15,-3 2 1 16,-3 4-1-16,2 2 2 16,-3 3-1-16,-2 1 0 15,-1 1-1-15,2-1-1 16,1 5 2-16,-1-1 2 16,1 3 0-16,0-2-2 0,-2 2 0 15,1-1-1-15,-3 2 4 16,-5 0-4-16,-1 2 1 15,-3-1 0-15,1 1-5 16,0-2 7-16,0-1-2 16,-3 1 0-16,1-2 0 15,-2 3-4-15,4 1 5 16,-2 0-1-16,5 2 0 16,-3 0 4-16,4 1-5 15,2-2 3-15,1 0-2 16,1 0 4-16,-1-1-4 0,2-1 0 15,-8-2-3 1,1 0 8-16,2-1-10 0,-4 0 5 16,4-5 0-1,-1 2-3-15,-3-2 3 0,-2 0 0 16,0-3-1-16,-1 3 1 16,1-4 0-16,-2 2 0 15,1 2 2-15,-4 1-2 16,2 2 0-16,0 1 6 15,2-1-7-15,-1-1 1 16,-5 0 0-16,-2 0 1 16,-2-2 1-16,2 1-4 15,-3-1-3-15,1-2 5 16,-2 3-1-16,-3 1 0 0,1 1 0 16,-1 2 0-16,3 1 2 15,2 4 7-15,1-2-8 16,7-1-3-16,3 1 3 15,-2-1 0-15,-1-1 2 16,0 0-4-16,-1 2 4 16,5-1-2-16,2 0 0 15,2 1 0-15,-2 1-3 16,0 0 3-16,0 2-1 16,3 2-1-16,0 0 3 15,2 2-1-15,3 4 0 16,-1-3 6-16,0 3-18 15,4 1 23-15,1 0-11 0,4 0 0 16,-1-2 1 0,5 1-1-16,-3-1 0 0,-3 1 0 15,1 1-1-15,-2 0-1 16,1-1 2-16,4-1 0 16,1-1-1-16,-1 2 1 15,-3-1 0-15,1 0 0 16,-5 0-4-16,-1 0 4 15,-1-1 0-15,-1 3-1 16,-1-1 2-16,-1 1-1 16,-4 0 0-16,-2 0 1 15,-1 0 2-15,2 0-3 16,-1 1 0-16,0 6 4 16,1-3-3-16,-7 2-1 0,2-2 0 15,-2 1-1-15,-2-1-6 16,-1 2 8-16,-3 0-1 15,-2-1 0-15,-5 1 1 16,2-1-4-16,-4 3 3 16,6-2 0-16,-1 4 3 15,4-5-2-15,6 2 2 16,1 0-3-16,3-3 4 16,0 4-8-16,-1-4 7 15,-2 1-5-15,5-1 2 16,2-1-6-16,-2 1 6 15,3-1 0-15,-1 2 0 16,1-4-2-16,4 2 2 0,2-3 0 16,2 0 0-1,1 0 0-15,2 0 0 0,-2 0 0 16,2 0 3-16,3 0 4 16,0 0-7-16,4 0-3 15,2 0 1-15,1 1 2 16,-1 0 3-16,-2 2-3 15,-3 0 1-15,-3-2 0 16,4 0-1-16,-4 2-1 16,3 0-6-16,-1 0 14 15,-1 4-11-15,-2-3 4 16,-4 1 0-16,-2-1-2 0,0 3 2 16,-1-2 0-1,1-1-2-15,0 1 1 0,-1 1 1 16,-1-6 3-16,-3 4-2 15,2-1 6-15,1 1-7 16,-1 2 0-16,2-3-4 16,-8 3 4-16,1-1 0 15,-6 3 0-15,-1-4 1 16,3 4-2-16,1-1 1 16,-5 0-3-16,1 2 0 15,-5-1 5-15,0 0-2 16,3 1 0-16,-2-2 0 15,-1 0 0-15,4 2 1 0,1-2 2 16,3 2-3 0,4-3 0-16,1 2 0 0,-1 1 0 15,-2-1 1-15,3 1-1 16,4-2 0-16,3 1-1 16,5 1-4-16,1-1 6 15,-1 1-1-15,1-4 0 16,2 0 0-16,1 0 0 15,3 0 0-15,3 2 0 16,1 1-3-16,0-4 4 16,7 2-1-16,-1-2 3 15,3 0 1-15,0 1 0 0,5 0-4 16,-2 1-1 0,1-2-1-16,3 4 3 0,-2-1-1 15,4 0 0-15,-2 1-3 16,4 1 3-16,-4-1 0 15,1 0 3-15,0 2-3 16,-2-1 0-16,0 1 0 16,-2-2-2-16,-1 4 2 15,-5-4 0-15,0 2 0 16,1-1 5-16,-3 3-10 16,1 0 2-16,-2 1 3 15,0 0-3-15,0 0 6 16,0 2-3-16,-5 1 0 15,-2 1 0-15,-1 0 0 16,0 0 0-16,0 0 0 0,2 0-3 16,0 2 4-16,2-2-1 15,1 2 0-15,0-2 7 16,0 1-16-16,2 0 15 16,1-1-6-16,2 0 0 15,0 1 1-15,0-1-1 16,2 1 0-16,1 1 3 15,2-2-5-15,2-1 3 16,3-4-1-16,2 0 0 16,0-2-1-16,2 0 1 15,4-2 0-15,-3-3 1 16,6 1-6-16,0-1 8 0,0-1-3 16,2 0 0-16,1-1 2 15,2-2-1-15,2 1-1 16,2-2 2-16,0 2-6 15,3-2 2-15,0 0 2 16,1 0 0-16,-3 1 2 16,0 1-2-16,-1 0 0 15,-1 1-1-15,-3-1 1 16,6 1 0-16,-1 1 0 16,1-1-5-16,-2 0 7 15,2-1-3-15,1 1 1 16,-1 0 0-16,1 0-3 15,0 2 4-15,-5-2-1 0,3 3 0 16,-1-2-1-16,-2 3 0 16,0-1 1-16,2 2 0 15,0-2 3-15,-3 0-3 16,3 2 0-16,0-2-3 16,0-1 5-16,0 1-2 15,-1 1 0-15,3-1 0 16,1 0-2-16,-5-1 4 15,3-2-2-15,-1 3 0 16,-2-1 1-16,-1 1-1 16,-5 0 0-16,-4 2 1 15,-4-1-2-15,-2 0 1 16,0-1 0-16,-1 0 0 16,1 4 4-16,3-5-4 0,8-1 0 15,4-1 0-15,3-1 2 16,6 1-2-16,0-3 3 15,0 2-3-15,0-1 2 16,0 1-1-16,-3-1 5 16,3 1-3-16,0-2-4 15,0 2 1-15,0-2 0 16,-2 4-5-16,-1 0-3 16,-7 1 8-16,-3 3 3 15,-4 3 0-15,0-3-3 16,4 0 0-16,0 2 0 15,1-1-1-15,3-2 2 16,3-2-4-16,2 1 3 0,4-2-80 16,0 1-99-16,0-5-45 15,0 0-180-15</inkml:trace>
  <inkml:trace contextRef="#ctx0" brushRef="#br3" timeOffset="720638.1778">9877 14872 255 0,'0'0'68'16,"0"0"-9"-16,0 0 8 15,0 0 38-15,0 0-41 0,0 0 36 16,0 0-34-16,-34-29-11 16,30 25-5-16,2 1 9 15,-1 0-11-15,3 2-7 16,0 1-4-16,0 0-21 15,0 0-15-15,0 0-1 16,17 0-3-16,6 0 3 16,9 0 7-16,4 1-6 15,6 3-1-15,7 2 0 16,4-2 0-16,5-1 5 16,2-3-4-16,1 0-2 15,-3 0-1-15,-2 0 2 0,2 0 0 16,8-1 3-16,2-7-5 15,5-3 2-15,2 2 0 16,-7-1 1-16,-4-1 1 16,-5 4-1-16,-13 0-1 15,-3-1 2-15,-9 3-2 16,-7 0 0-16,-5 3 0 16,-6-1 0-16,-7 0 0 15,-2 1 0-15,-3 2-2 16,-1 0-3-16,0 0-79 15,0 0-34-15,-1 0-50 16,-2 0-257-16</inkml:trace>
  <inkml:trace contextRef="#ctx0" brushRef="#br3" timeOffset="736504.2686">8282 17590 873 0,'0'0'76'15,"0"0"-57"-15,0 0 82 16,0 0-51-16,0 0 2 16,0 0-10-16,99-81-30 15,-63 55-3-15,-3 1 1 16,-5 0-3-16,-4 5 5 15,-9 1 18-15,-7 9-25 0,-4 3 9 16,-4 7-3-16,0 0-4 16,-3 7-7-16,-19 17 0 15,-8 8-2-15,-6 4 5 16,5 3-3-16,7-3 3 16,4 0-3-16,10-6 0 15,7-2-3-15,3-3 5 16,0-5-2-16,6-4 0 15,11-6 2-15,5-3 1 16,3-7-3-16,-1 0 2 16,0 0-4-16,-5-10-2 15,-11 1-15-15,-5-1 3 16,-3 3-5-16,0 1 13 16,-12 4-6-16,-3 2 10 0,-3 0 0 15,3 0 4-15,9 5-10 16,6 1-63-16,0-2-121 15,24-4-75-15</inkml:trace>
  <inkml:trace contextRef="#ctx0" brushRef="#br3" timeOffset="736745.9931">8955 17447 892 0,'0'0'79'0,"0"0"-9"0,-78-5 21 16,55 10-23-16,7 14-16 15,6 7-21-15,7 5-20 16,3 2 7-16,0 1-10 16,14 0-1-16,9-1-5 15,8-6-4-15,8-6-50 16,-2-11-286-16,-3-9-431 15</inkml:trace>
  <inkml:trace contextRef="#ctx0" brushRef="#br3" timeOffset="737106.6548">9203 17568 814 0,'0'0'86'0,"0"0"-26"15,0 0 22-15,0 0-3 16,0 0-40-16,0 0-3 16,-79 22 4-16,76-6-23 15,3 1 4-15,0-2-5 16,8-2-5-16,8 1-10 16,4-9 7-16,0-1-2 15,-2-4-4-15,-3 0 0 16,-3 0 12-16,-8-9-9 15,-4-2-4-15,0-3 0 0,0 0-1 16,-14 2 0 0,-3 2-3-16,0 2 8 0,4 4 2 15,3 2-7-15,3 2-4 16,4 0-1-16,3 0 3 16,0 9-5-16,3 3-36 15,17-6-215-15,4 0-135 16</inkml:trace>
  <inkml:trace contextRef="#ctx0" brushRef="#br3" timeOffset="737314.4199">9364 17637 883 0,'0'0'88'0,"0"0"21"15,0 0-13-15,0 0 1 16,0 0-81-16,0 0-8 15,27 3 21-15,-27 14-12 16,0 3-9-16,0-3-6 16,-4 4 3-16,-1-7-4 15,3-2-2-15,2-6-83 16,0-6-277-16</inkml:trace>
  <inkml:trace contextRef="#ctx0" brushRef="#br3" timeOffset="737682.2549">9711 17529 982 0,'0'0'105'0,"0"0"16"16,0 0-54-16,0 0-42 15,0 0-3-15,0 0-9 16,-30 29 5-16,30-14-10 15,0 2-2-15,1-5-6 16,12-2 3-16,3-3-3 16,0-6 3-16,-1-1 5 15,-2 0 2-15,-5-1-10 16,-5-7-5-16,-3-4-1 0,0 3-4 16,-2-3 7-16,-10 4 2 15,-2 2 1-15,1 3 0 16,-1 3 4-16,0 0-3 15,6 0-2-15,0 9-11 16,5 0 12-16,3 2-1 16,0-2 0-16,10-2-100 15,10-6-168-15,8-1-285 16</inkml:trace>
  <inkml:trace contextRef="#ctx0" brushRef="#br3" timeOffset="737917.8377">9960 17510 124 0,'0'0'868'0,"0"0"-757"15,0 0-68-15,0 0 57 16,0 0-55-16,85 35 11 16,-70-10-47-16,-6 6 1 15,-9 2-6-15,0 0-2 16,-7 1 2-16,-13-2-4 15,-6-2 1-15,-5-3 3 16,-6-2-4-16,-10-5-131 16,-5-9-301-16</inkml:trace>
  <inkml:trace contextRef="#ctx0" brushRef="#br3" timeOffset="742805.3589">10635 17614 628 0,'0'0'211'0,"0"0"-211"16,0 0-68-16,0 0 52 15,0 0-100-15,91-7-253 0</inkml:trace>
  <inkml:trace contextRef="#ctx0" brushRef="#br3" timeOffset="743014.4829">10620 17819 880 0,'0'0'39'0,"0"0"-34"16,0 0 3-16,0 0-8 15,85-33-62-15,-56 21-282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2-29T05:58:39.36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9273 9324 809 0,'0'0'60'0,"0"0"-26"15,0 0 17-15,0 0 21 16,0 0 3-16,52-77-45 15,-31 57-18-15,-3 1 14 0,-4 2-22 16,-5 5 26-16,-6 2-8 16,-3 3 9-16,0 2 3 15,0 5-10-15,-3 0-20 16,-15 0 4-16,-3 3-8 16,-2 14 0-16,1 10 0 15,3 7 6-15,4 2-8 16,2 0 7-16,10 1-3 15,3-6 4-15,0-4-3 16,8-4 4-16,10-8-5 16,5-6 0-16,2-6 0 15,2-3-1-15,-6-2 0 16,0-13-1-16,-11-3-14 16,-3 1-5-16,-7-1-8 15,0 3 0-15,-10 3 8 0,-6 3 10 16,-2 6 9-16,1 3-1 15,4 0 1-15,6 0-2 16,2 3 2-16,5 4-12 16,5-2-100-16,17-3-132 15,9-2-312-15</inkml:trace>
  <inkml:trace contextRef="#ctx0" brushRef="#br0" timeOffset="232.7302">9667 9181 909 0,'0'0'50'0,"0"0"-2"0,0 0 51 16,0 0-12-16,-85 49-43 15,78-22-6-15,5 4-19 16,2-2-8-16,0 0-1 15,17-7 0-15,8-5-10 16,3-8-12-16,4-4-135 16,-4-5-290-16</inkml:trace>
  <inkml:trace contextRef="#ctx0" brushRef="#br0" timeOffset="684.4475">9919 9232 353 0,'0'0'255'0,"0"0"-161"15,0 0 31-15,0 0 46 16,0 0-53-16,0 0-34 15,-42 43-40-15,36-28 1 0,-1 0-17 16,6-1-10 0,1 3 8-16,0-2-23 0,6-2 9 15,7-5-10-15,8-3 0 16,-3-5-2-16,3 0 7 16,-3 0-2-16,-2-12-6 15,-2-2 1-15,-6-3-6 16,-5 2 6-16,-3-1-2 15,0-1 2-15,-3 4 0 16,-11 1 0-16,-2 3-1 16,2 6 1-16,2 3 0 15,3 0 0-15,1 0 0 16,5 0 0-16,3 0-1 16,0 6-5-16,0 2-8 15,11-3-100-15,7-4-118 0,7-1-203 16</inkml:trace>
  <inkml:trace contextRef="#ctx0" brushRef="#br0" timeOffset="893.2267">10146 9252 852 0,'0'0'172'0,"0"0"-76"15,0 0-25-15,0 0-29 16,0 0 24-16,0 0-13 15,-7 72-25-15,4-52-15 16,0 0-5-16,-2-3-1 0,2-4-7 16,3-5-1-16,0-5-24 15,0-3-154-15,5 0-146 16,11-6-306-16</inkml:trace>
  <inkml:trace contextRef="#ctx0" brushRef="#br0" timeOffset="1160.6979">10318 9223 767 0,'0'0'94'0,"0"0"26"16,0 0-29-16,0 0-60 0,0 0-17 15,0 0-14-15,-6-5-8 16,6 8 2-16,0 4 8 15,0 2-2-15,0-2 0 16,0 1 1-16,0 0-2 16,0-2 8-16,0 1-12 15,0-5 5-15,0-1 0 16,0-1 0-16,0 2-10 16,0-2-217-16,3 0-184 15</inkml:trace>
  <inkml:trace contextRef="#ctx0" brushRef="#br0" timeOffset="1566.8855">10318 9223 572 0,'72'-8'195'16,"-76"3"-72"-16,-3 1 7 15,1 2-20-15,-2 2-33 16,2 0-30-16,0 0-20 16,1 3-8-16,0 8-4 15,0 3 2-15,1 3 3 16,4-2-11-16,0-3-8 16,0-2 11-16,6-6-9 15,9-4 2-15,1 0 2 0,3 0-7 16,-2-15 3-16,-1 1-3 15,-8-3-1-15,-2 5-1 16,-3-2-7-16,-3 3 4 16,0 5-2-16,0 1 5 15,-11 3 0-15,-1 2-2 16,2 0 4-16,1 4 0 16,2 4 0-16,6 1 0 15,1-3-9-15,0 0-83 16,8-5-81-16,11-1-122 0</inkml:trace>
  <inkml:trace contextRef="#ctx0" brushRef="#br0" timeOffset="1817.1937">10596 9093 459 0,'0'0'404'0,"0"0"-280"16,0 0-53-16,0 0-10 15,0 0 42-15,0 0-56 16,75 16-13-16,-50 3-7 16,-5 2 2-16,-5 4-16 15,-11 5-5-15,-4 1-5 16,0 0 3-16,-19-1-6 16,-5-4 7-16,-3-4-5 15,-4-3-4-15,-1-4-102 0,-9-4-341 16</inkml:trace>
  <inkml:trace contextRef="#ctx0" brushRef="#br0" timeOffset="3358.5008">13162 9056 682 0,'0'0'193'0,"0"0"-157"16,0 0-15-16,0 0 78 16,0 0-41-16,-88 51 22 15,77-21-46-15,7 1-22 16,4 0 3-16,0-3-11 15,6-3-3-15,10-4 3 16,7-4-4-16,4-8-18 16,-1-6-279-16</inkml:trace>
  <inkml:trace contextRef="#ctx0" brushRef="#br0" timeOffset="4212.0454">13350 9162 371 0,'0'0'105'0,"0"0"-56"16,0 0 22-16,0 0 26 16,0 0-18-16,0 0-33 15,0 0-17-15,0 0 13 16,0 0 1-16,0 0-3 15,0 0 17-15,0 0-3 16,0 0-4-16,0 0-6 16,0 0-26-16,0 0-2 15,0 0-1-15,0 0-6 16,0-2 7-16,0-1-2 16,0-5 2-16,6-1-15 15,3 0-1-15,0-3-9 0,-2 3-48 16,-1-2-48-16,2 4-47 15,-7-3-59-15,-1 4-228 16</inkml:trace>
  <inkml:trace contextRef="#ctx0" brushRef="#br0" timeOffset="4357.9567">13350 9162 658 0</inkml:trace>
  <inkml:trace contextRef="#ctx0" brushRef="#br0" timeOffset="4735.6992">13350 9162 658 0,'-18'3'92'0,"18"-14"-26"0,3 0 0 0,7-4 8 0,7-2 1 16,-2 2-47-16,3-1-11 15,-3 1 6-15,-2 3-20 16,-3 2 4-16,-3 3 16 15,-4 2 6-15,-3 3 9 16,0 2 1-16,0 0-18 16,-7 0-10-16,-6 0-11 15,-3 10 0-15,-1 4 4 16,1 2-3-16,2 4-2 16,3 1 2-16,1 3 2 0,6 2 1 15,4-1 4-15,0-3-6 16,0-1 5-16,12-5-6 15,7-2-1-15,-1-6 3 16,3-5-3-16,0-3 0 16,-6 0-1-16,-3 0-21 15,-5-8-29-15,-7-2 4 16,0-1 5-16,0-2-7 16,-13 1 23-16,-2 3 15 15,-1 4 10-15,2 3-1 16,3 2 2-16,2 0 0 15,5 0 0-15,4 0-8 16,0 7-69-16,0 0-71 0,15 0-90 16,2-2-342-1</inkml:trace>
  <inkml:trace contextRef="#ctx0" brushRef="#br0" timeOffset="5426.8537">13764 9082 603 0,'0'0'154'0,"0"0"-59"16,0 0 31-16,0 0-25 16,0 0-23-16,0 0-16 15,-30-2-18-15,22 7-13 16,-4 4-11-16,6 7-14 15,1 3 10-15,2 1-4 16,3 2 2-16,0-4-11 16,0-4 1-16,9 1-1 15,6-10-1-15,0-1 2 16,3-4-3-16,-1 0-1 16,2-7 5-16,-2-9-5 0,-4 1-1 15,-6-2-1-15,-7 2-11 16,0-2 4-16,0 5-3 15,-1-2 5-15,-8 2 6 16,-5 6 0-16,4 2-5 16,1 4 6-16,0 0-2 15,5 0 3-15,-1 1-3 16,4 7-5-16,1 4-8 16,0 1-60-16,0-1-51 15,6 2-88-15,8-4-109 16</inkml:trace>
  <inkml:trace contextRef="#ctx0" brushRef="#br0" timeOffset="5645.9234">14020 9207 59 0,'0'0'820'0,"0"0"-726"0,0 0-22 15,0 0-13-15,0 0 22 16,0 0-58-16,-12 44-19 16,9-31 8-16,-2 1-10 15,5-2-4-15,0-5-10 16,0-2-167-16,3-5-192 16</inkml:trace>
  <inkml:trace contextRef="#ctx0" brushRef="#br0" timeOffset="5916.6767">14202 9126 811 0,'0'0'134'0,"0"0"-11"16,0 0-27-16,0 0-29 15,0 0-35-15,0 0-24 16,0-3 0-16,3 15-6 16,2 7 6-16,-3 1-1 15,-1-3-7-15,-1-1 3 0,0-3 0 16,2-5-3-16,2-6-72 16,3-2-163-16,3-2-245 15</inkml:trace>
  <inkml:trace contextRef="#ctx0" brushRef="#br0" timeOffset="6162.3954">14386 9036 842 0,'0'0'120'0,"0"0"-53"0,0 0 2 16,0 0 9-16,0 0-22 15,0 0-25-15,41 40-4 16,-37-23-19-16,-4 3-1 16,0 1-2-16,-4 2 3 15,-17-4-1-15,-3-1-7 16,-4-4 0-16,-2-1-43 16,-3-4-259-16,-2-4-297 15</inkml:trace>
  <inkml:trace contextRef="#ctx0" brushRef="#br0" timeOffset="6783.1517">13694 9094 101 0,'0'0'482'0,"0"0"-365"0,0 0-4 16,0 0 3-16,0 0-41 15,0 0-25-15,0-1-15 16,0 1-23-16,0 8 5 15,-5 8 55-15,-4 4-50 16,-2 0 18-16,2 5-2 16,2 0-27-16,7 0-9 15,0 0 2-15,0-3 2 16,4-1-6-16,17-2-6 16,4-2-92-16,5-6-252 15</inkml:trace>
  <inkml:trace contextRef="#ctx0" brushRef="#br0" timeOffset="8749.5526">16815 9126 632 0,'0'0'283'16,"0"0"-183"-16,0 0 23 15,0 0-42-15,0 0-16 16,0 0-17-16,0 0-11 16,-3-25-13-16,22 11-10 15,5-3-13-15,-1 0 11 16,-1 0-9-16,-6 3 3 15,-6 3-6-15,-3 3 2 16,-6 3 3-16,-1 4-3 0,0 1-2 16,0 0 0-16,0 0-7 15,-8 0 6-15,-6 7 1 16,-7 8 5-16,5 5-5 16,4-3 3-16,4 3-4 15,3 1 1-15,4-3-12 16,1-1 12-16,0-2-3 15,6-2 3-15,9-4-9 16,4-4 4-16,4-2-2 16,-2-3-4-16,0 0-19 15,-9-3-31-15,-2-3 15 16,-9 3 31-16,-1-2 14 16,0 0 0-16,0 1-2 15,-11 0-1-15,-3 2 2 0,-2 2 0 16,4 0-2-16,5 0 4 15,5 3 0-15,2 6-5 16,0 2 4-16,6 0-118 16,16-2-75-16,6-4-243 15</inkml:trace>
  <inkml:trace contextRef="#ctx0" brushRef="#br0" timeOffset="9206.7208">17270 9006 772 0,'0'0'79'0,"0"0"27"16,0 0-6-16,0 0-13 16,0 0-39-16,0 0-31 15,-40 8-6-15,27 17 6 16,0-1-1-16,4 3-8 16,5 1-7-16,1-2 2 15,3-1-1-15,0-3-2 16,13-5-6-16,8-7-150 15,4-8-165-15,0-2-432 16</inkml:trace>
  <inkml:trace contextRef="#ctx0" brushRef="#br0" timeOffset="9599.9362">17418 9157 836 0,'0'0'84'16,"0"0"35"-16,0 0-20 16,0 0-61-16,0 0-21 15,0 0-17-15,-32 14 15 16,32 1-15-16,0 0 1 16,8-1-3-16,6-8 3 15,0 0-1-15,1-6 0 0,0 0 1 16,0 0-6-16,-5-6 5 15,-2-4-13-15,-4-2 7 16,-4-1-7-16,0-1 13 16,0-3 0-16,-4 5 3 15,-7-2-2-15,-2 6 0 16,-1 4-1-16,2 2 10 16,-2 2-6-16,5 0-3 15,1 0-2-15,3 8 2 16,5 3-2-16,0 0-1 15,0 4-44-15,13-3-138 16,4-2-227-16</inkml:trace>
  <inkml:trace contextRef="#ctx0" brushRef="#br0" timeOffset="9802.2269">17643 9207 422 0,'0'0'558'16,"0"0"-478"-16,0 0-53 16,0 0 37-16,0 0-3 15,0 0-45-15,-30 68-7 16,25-53-4-16,5-5-5 16,0 0 0-16,0-6-103 0,0-4-136 15,6 0-158-15</inkml:trace>
  <inkml:trace contextRef="#ctx0" brushRef="#br0" timeOffset="10136.0478">17843 9126 787 0,'0'0'174'0,"0"0"-32"16,0 0-51-16,0 0-55 15,0 0-31-15,0 0-3 16,3 23 20-16,-3-7-11 0,0-2 2 16,0-2-4-1,0-2-5-15,0-4 2 0,0-5-3 16,0-1-2-16,0 0 3 16,0 0-1-16,10-2 16 15,4-5-19-15,5 2 8 16,2 4-10-16,1 1 2 15,2 0 0-15,1 0-1 16,-3 0 4-16,-3 0-3 16,-2 0 0-16,-3-2-1 15,1-4-18-15,-3-5-127 16,-2-3-222-16</inkml:trace>
  <inkml:trace contextRef="#ctx0" brushRef="#br0" timeOffset="10376.3405">18114 8981 616 0,'0'0'371'15,"0"0"-268"-15,0 0-16 16,0 0-1-16,0 0-50 16,0 0-7-16,37 0-11 15,-22 17-6-15,-4 2-5 16,-7 3-6-16,-2 2 1 15,-2 0 2-15,0 2-1 16,-12-2-1-16,-3-4-2 16,-3-1-5-16,-3-5-38 0,-2-3-159 15,-2-6-228-15</inkml:trace>
  <inkml:trace contextRef="#ctx0" brushRef="#br0" timeOffset="12834.6735">17702 8989 686 0,'0'0'89'0,"0"0"-9"16,0 0 82-16,0 0-49 15,0 0-28-15,0 0-36 16,-7-32 17-16,20 32-53 16,5 0-3-16,6 0 1 0,-2 0-11 15,-2 4 3-15,-4 5 5 16,-5 5-11-16,-2 5 7 16,-5 0-4-16,-4 5 2 15,0 0 6-15,-9 0-3 16,-10 0-1-16,-2-2-4 15,3-2 4-15,6-6-4 16,8-3 5-16,4-3-5 16,0-3 1-16,0 1 2 15,19-2-3-15,8 3 2 16,2-4-4-16,6 0 3 16,-4-1-1-16,1-1 0 0,-7 0-24 15,-4 1-188-15,-3-1-395 16</inkml:trace>
  <inkml:trace contextRef="#ctx0" brushRef="#br0" timeOffset="18489.7766">12373 2389 1123 0,'0'0'83'15,"0"0"41"-15,0 0-56 16,0 0-27-16,0 0-1 16,9-84-19-16,18 56-10 15,3 2-10-15,0-1 6 16,-1 2-3-16,-5 2 5 15,-6 2 1-15,-5 4-8 0,-5 5 0 16,-6 5 4-16,-2 4-4 16,0 3 6-16,-5 0-8 15,-19 13 0-15,-12 15-1 16,-6 11 1-16,-2 9 0 16,6 6-1-16,9 3 1 15,10 2 13-15,8 2-12 16,8-5 1-16,3-5 1 15,1-9-3-15,20-11 0 16,3-11-6-16,3-8 9 16,0-11-6-16,0-1-10 15,-5-8-3-15,-4-12-13 0,-8-6 13 16,-8-2 3 0,-2-2-4-16,-2 1 8 0,-15 5 4 15,-6 4-1-15,1 10-9 16,-4 9 14-16,1 1-1 15,4 6 2-15,8 8-5 16,10 4 4-16,3-3-76 16,13-1-96-16,19-12-186 15</inkml:trace>
  <inkml:trace contextRef="#ctx0" brushRef="#br0" timeOffset="18728.7735">12946 2217 888 0,'0'0'171'0,"0"0"-119"0,0 0-6 16,-97 76 58-16,74-38-37 15,10 3-22-15,4 4-18 16,9 0-9-16,0-6-18 15,18-6 3-15,9-12-3 16,4-11-73-16,2-10-185 16,0-9-250-16</inkml:trace>
  <inkml:trace contextRef="#ctx0" brushRef="#br0" timeOffset="18971.8504">13087 2321 755 0,'0'0'163'15,"0"0"-71"-15,0 0-18 16,0 0 14-16,0 0-41 16,80-36-19-16,-57 36-8 15,-1 12-2-15,-8 7-11 16,-8 6-7-16,-6 3-4 16,0 5 4-16,-20 2 2 15,-6-3 9-15,-1-3-6 16,8-12 1-16,10-7-6 0,9-10-6 15,0 0-109-15,21-16-116 16,9-9-140-16</inkml:trace>
  <inkml:trace contextRef="#ctx0" brushRef="#br0" timeOffset="19150.7094">13350 2367 745 0,'0'0'205'0,"0"0"-107"16,0 0 18-16,0 0-20 15,0 0-28-15,0 0-27 16,-46 59-12-16,44-35-8 16,2-1-15-16,0-3-2 15,14-5-4-15,9-9-18 0,4-6-131 16,2 0-152 0,-3-13-240-16</inkml:trace>
  <inkml:trace contextRef="#ctx0" brushRef="#br0" timeOffset="19332.7556">13523 2439 767 0,'0'0'219'16,"0"0"-160"-16,0 0 32 15,0 0 13-15,0 0-44 16,0 0-20-16,14 84-11 16,-14-55 24-16,-16 0-45 15,0-3-5-15,1-6 1 16,3-6-4-16,6-4-78 15,6-10-229-15,0 0-381 0</inkml:trace>
  <inkml:trace contextRef="#ctx0" brushRef="#br0" timeOffset="19816.6877">13802 2297 960 0,'0'0'170'16,"0"0"-42"-16,0 0-33 16,0 0-32-16,0 0-46 15,0 0-4-15,1 34 13 16,-1-9-8-16,0 1-2 0,0-4-14 16,0-5 2-16,0-4-4 15,8-10 1-15,5-3 3 16,2-2 2-16,3-16-6 15,3-7-2-15,-3 3-4 16,0 0-9-16,-3 4 12 16,-1 2 6-16,-7 7 2 15,-3 1-5-15,-3 7-2 16,-1 1 1-16,0 0-8 16,0 17-12-16,0 9 21 15,-2 11-1-15,-8 4 5 16,-3 3-7-16,0-4 8 15,-2-6-5-15,4-7 4 0,2-10-3 16,2-8 2-16,4-5 1 16,2-4-4-16,1 0 12 15,0-21-5-15,10-6-7 16,14-7-8-16,10-3-10 16,0 3-24-16,2 8-35 15,-3 5-98-15,-5 4-133 16,-1 5-292-16</inkml:trace>
  <inkml:trace contextRef="#ctx0" brushRef="#br0" timeOffset="20066.9287">14254 2215 701 0,'0'0'436'0,"0"0"-333"0,0 0-51 16,0 0 24-16,0 0-36 15,0 0-4-15,91 36-7 16,-69-4-6-16,-5 9-8 16,-4 7-6-16,-10 3 10 15,-3 4-19-15,-5-7 2 16,-18-3-2-16,-7-7 2 16,-6-6-2-16,2-5-19 15,-5-6-86-15,2-8-215 16,1-11-717-16</inkml:trace>
  <inkml:trace contextRef="#ctx0" brushRef="#br0" timeOffset="21184.1652">15835 1824 78 0,'0'0'9'0,"0"0"78"0,0 0-55 16,0 0-12-16,0 0-20 15,0 0 0-15,11-49-6 16,-3 40-6-16,0-1 11 16,-1 0 1-16,2-6 26 15,-4 0 52-15,2-2 56 16,-1-2-41-16,0 2 7 15,1 1-11-15,-1 3-12 16,2 0 21-16,-4 5-8 16,1 1-27-16,-3 1 22 15,-1 4-12-15,-1 3 4 16,0 0-37-16,0 0-18 0,0 0-22 16,-6 1 4-16,-12 15 10 15,-8 8-5-15,-2 7 5 16,-2 10 10-16,1 6-8 15,-1 3 20-15,3 4-15 16,6 1-8-16,6-1-2 16,10-3-4-16,5-4 10 15,10-5-16-15,21-6 0 16,9-8 4-16,11-10-5 16,7-11-7-16,3-7-22 15,0 0-59-15,-7-16-87 16,-11-4-202-16</inkml:trace>
  <inkml:trace contextRef="#ctx0" brushRef="#br0" timeOffset="22306.2903">16190 1462 527 0,'0'0'254'16,"0"0"-199"-16,0 0 22 16,0 0 41-16,0 0-43 15,0 0-49-15,20-33 0 16,-6 28 7-16,1 2-12 0,-2 1-5 15,0 0 8-15,-4 2-17 16,-2 0 5-16,-1 0-12 16,0 7 4-16,-3 8 0 15,0 6-4-15,-3 4 6 16,0 1-6-16,0 0 10 16,-11-3-8-16,-1-2-1 15,-2-4 2-15,1-5-3 16,2-1-1-16,3-5 1 15,5-3 2-15,2-3 3 16,1 0 3-16,0 0 7 16,0 0-11-16,0 0 0 15,6 0 5-15,6 0-9 16,3 0 0-16,-3 0-5 16,-2 0 5-16,-1 4 0 0,-3 6 0 15,1 2-12-15,-4 1 12 16,-1 3-2-16,-2-1 0 15,0 1-1-15,0-1 6 16,-5-2-3-16,-8 1 1 16,-3-3 2-16,-1 0 6 15,-2-2-5-15,1-4 14 16,1 2-18-16,5-6 0 16,3-1 2-16,0 0-2 15,7 0-22-15,2-6-108 0,0-5-260 16</inkml:trace>
  <inkml:trace contextRef="#ctx0" brushRef="#br0" timeOffset="23343.7223">16291 2089 860 0,'0'0'103'0,"0"0"-56"15,0 0-20-15,0 0 55 16,0 0-16-16,0 0-16 16,78 0-23-16,-65 6-9 15,-5 8-16-15,-7 3-1 16,-1 0-1-16,-1 2 4 0,-15 0 1 16,-4-4 9-16,3-1-13 15,4-6 5-15,7-4-4 16,6-4-2-16,0 0-30 15,9 0-101-15,15-12-170 16,6-2-38-16</inkml:trace>
  <inkml:trace contextRef="#ctx0" brushRef="#br0" timeOffset="23535.984">16518 2152 830 0,'0'0'99'15,"0"0"-2"-15,0 0-19 16,0 0 26-16,0 0-25 0,0 0-45 15,-91 29-1 1,84-16-17-16,7 0-15 0,0-1 4 16,0-1-5-16,22-6-3 15,6-3 0-15,5-2-116 16,2-2-145-16,-3-15-201 16</inkml:trace>
  <inkml:trace contextRef="#ctx0" brushRef="#br0" timeOffset="23858.8328">16776 1556 792 0,'0'0'86'0,"0"0"-45"0,0 0-21 15,0 0 48-15,0 0 3 16,0 0 18-16,96 30-34 16,-72-3-17-16,-1 9 1 15,-6 8-22-15,-9 6 9 16,-8 3-5-16,0 3-9 16,-8 1 12-16,-13 0-13 15,-9-3 3-15,-3-1 12 0,-4-5-20 16,3-5 0-16,4-8-4 15,4-4-1-15,7-10-2 16,6-9-9 0,7-7-110-16,6-5-253 0</inkml:trace>
  <inkml:trace contextRef="#ctx0" brushRef="#br0" timeOffset="24416.9468">17376 1497 821 0,'0'0'89'0,"0"0"-48"16,0 0 39-16,0 0 10 16,-88 45-1-16,58-14-39 15,2 9-4-15,-2 9 6 16,3 8-12-16,1 1 4 15,8 3-22-15,5-1-3 16,9-4-6-16,4-5-11 16,1-8 3-16,25-7-1 15,6-9-1-15,11-10-6 0,4-10-56 16,3-7-73 0,-3-9-180-16,-1-18-365 0</inkml:trace>
  <inkml:trace contextRef="#ctx0" brushRef="#br0" timeOffset="24836.0146">17625 1521 833 0,'0'0'127'0,"0"0"-112"0,0 0 26 16,0 0 38-16,0 0-23 15,0 0-17-15,94-19-7 16,-79 26-6-16,-3 12-15 16,-6 1-5-16,-5 2-6 15,-1 4 0-15,-3 1 2 16,-13-1-1-16,-8 1 9 15,3-8-9-15,-1-4 0 16,4-4 6-16,6-3-6 16,6-4 0-16,3-2 3 15,3-2-4-15,0 0 0 16,0 0-4-16,0 3 2 0,3 0 2 16,13 2 1-16,1 1 0 15,5 2 0-15,2 0-1 16,0 1 0-16,-2 2 0 15,-4-2-124-15,-6 2-174 16</inkml:trace>
  <inkml:trace contextRef="#ctx0" brushRef="#br0" timeOffset="25106.798">17469 2099 604 0,'0'0'297'16,"0"0"-272"-16,0 0 31 15,0 0 79-15,0 0-90 16,117 0-5-16,-77 0-14 15,1 0-16-15,-3 0-10 16,-6 0-8-16,-11 0-177 16,-11 0-148-16</inkml:trace>
  <inkml:trace contextRef="#ctx0" brushRef="#br0" timeOffset="25382.0025">17661 2254 982 0,'0'0'74'0,"0"0"-58"15,0 0 39-15,0 0 39 0,0 0-79 16,0 0-3-1,-38 36-2-15,38-29-9 0,0-4-2 16,2-1 0-16,7-2-54 16,3 0-48-16,-2 0-2 15,1 0-72-15,-3 0-278 16</inkml:trace>
  <inkml:trace contextRef="#ctx0" brushRef="#br0" timeOffset="26035.7971">17661 2099 874 0,'0'0'161'16,"0"0"-103"-16,0 0 19 16,0 0-22-16,0 0-16 15,0 0-17-15,-26 27 22 16,14-5-9-16,5-1-7 16,2-2-16-16,5-2 14 15,0-3-21-15,0-6 6 16,12-1-7-16,9-6 5 0,5-1 6 15,6 0-9 1,3-13-1-16,-3-2 5 0,-5-4-8 16,-4 2 0-16,-8 3-2 15,-9 3 2-15,0 3-2 16,-6 3 2-16,0 5-2 16,0 0-2-16,0 0-4 15,0 5 3-15,-8 12 3 16,-4 9 3-16,-4 6-2 15,4 1 3-15,-3 4 6 16,-2-1-3-16,1-2-1 16,1-1 5-16,-4-3-5 15,2-7-5-15,-1-1 1 16,2-8-2-16,0-5 0 16,4-4 5-16,0-5-3 0,3 0 5 15,4 0-7-15,5-11-7 16,0-6-4-16,0-2-16 15,15 0 9-15,6 2-5 16,6 3 20-16,4-1 3 16,1 1 1-16,1 2-1 15,1-1-1-15,-1 1-1 16,-1-1-57-16,-5 0-75 16,-3-2-138-16,-9-2-368 15</inkml:trace>
  <inkml:trace contextRef="#ctx0" brushRef="#br0" timeOffset="26401.6629">18188 1594 902 0,'0'0'68'0,"0"0"-56"16,0 0 16-16,0 0 50 0,0 0-8 16,80 79-19-16,-67-38-4 15,-5 5-8-15,-5 5-25 16,-3 2 4-16,0 3 7 15,-10 0-19-15,-12 2 7 16,-5-3-12-16,-5-1 3 16,-4-3 6-16,0-7-7 15,-1-6-1-15,4-6-2 16,3-6-87-16,4-11-201 16,4-8-420-16</inkml:trace>
  <inkml:trace contextRef="#ctx0" brushRef="#br0" timeOffset="27200.1131">18981 1417 784 0,'0'0'68'0,"0"0"-42"16,0 0 20-16,0 0 16 15,0 0 13-15,-75 80-15 16,57-40-5-16,0 7-18 15,-1 10 41-15,2 4-31 16,1 6-22-16,2 2 4 16,4 1-15-16,3-2 1 15,7-4-2-15,0-5 3 16,3-7-15-16,19-14 2 16,5-9 1-16,10-13-4 15,9-12-41-15,6-4-53 16,4-14-170-16,-2-16-66 0</inkml:trace>
  <inkml:trace contextRef="#ctx0" brushRef="#br0" timeOffset="27950.6844">19356 1289 624 0,'0'0'126'16,"0"0"-92"-16,0 0 59 15,0 0 8-15,0 0-10 16,0 0-28-16,59-25-27 15,-53 25-28-15,-3 3-8 16,-3 13-11-16,0 4 11 16,0 4 9-16,-12-1 5 15,0-2-11-15,0-1 19 16,4-5-8-16,4-2-12 0,4-7 9 16,0 0-7-16,0 1-3 15,6-1 15-15,13-2-8 16,1 4 4-16,1-1-9 15,-7 3-2-15,-3 1-1 16,-11 5-2-16,0 1-1 16,0 4 3-16,-11 0 13 15,-7-1-2-15,-4-1 11 16,-2 0-8-16,3-1 0 16,1-1-9-16,3-1 1 15,7-2-6-15,2-3-22 16,2 1-128-16,1-3-241 0</inkml:trace>
  <inkml:trace contextRef="#ctx0" brushRef="#br0" timeOffset="28766.9089">19120 2115 567 0,'0'0'299'0,"0"0"-206"15,0 0 36-15,0 0-23 16,0 0-11-16,0 0-42 15,-5-11-24-15,20 11-10 16,-2 0-17-16,2 0 13 16,-1 2-15-16,-4 10 3 15,0 5-3-15,-4 5 0 16,-4 3 7-16,-2 1-6 0,-3 0-1 16,-15-4 0-16,-3-4 3 15,-3-4 5-15,2-2-4 16,1-5-2-16,8-6 1 15,3-1 6-15,5 0-7 16,5-1-4-16,0-10-30 16,0-2-16-16,16 3-13 15,2 3-4-15,-2 2 44 16,-1 5 17-16,-4 0 4 16,-1 0 5-16,0 0 2 15,-2 10 22-15,0 2 10 16,-1 1 5-16,2-1-31 0,-2 2 15 15,2-2-18-15,3-1 1 16,0-4-6-16,2-4-5 16,5-3-22-16,-1 0-107 15,1 0-196-15,2-7-518 16</inkml:trace>
  <inkml:trace contextRef="#ctx0" brushRef="#br0" timeOffset="28946.4209">19464 2257 1052 0,'0'0'125'0,"0"0"-72"16,0 0 3 0,0 0-41-16,0 0-5 0,0 0-6 15,61-16-4-15,-33 13-86 16,-5-1-161-16,-2-3-155 15</inkml:trace>
  <inkml:trace contextRef="#ctx0" brushRef="#br0" timeOffset="29234.4052">19676 2174 536 0,'0'0'325'16,"0"0"-256"-16,0 0 9 0,0 0 23 15,0 0-43-15,89-12 3 16,-72 19-5-16,-3 8-11 16,-3 3-8-16,-6 5-21 15,-5-2-3-15,0 1 10 16,-14-2 7-16,-5-3-15 16,-5 0 6-16,0-3-18 15,4-2 9-15,6-5-4 16,6-4-6-16,8-3-4 15,0 0-9-15,8-9-86 16,19-9-179-16,2-3-194 16</inkml:trace>
  <inkml:trace contextRef="#ctx0" brushRef="#br0" timeOffset="29449.8933">19931 2232 1016 0,'0'0'95'0,"0"0"24"15,0 0 0-15,0 0-54 16,0 0-39-16,0 0-3 16,-39-7 6-16,23 20-24 15,4 5 14-15,0-1-7 16,6 0-5-16,3-2 0 16,3-1-6-16,0-3-1 15,0-5-1-15,15-1-55 16,4-5-73-16,5 0-206 0,0-3-543 15</inkml:trace>
  <inkml:trace contextRef="#ctx0" brushRef="#br0" timeOffset="29635.7752">20077 2311 1057 0,'0'0'94'0,"0"0"-79"16,0 0 22-16,0 0-7 16,85-30-27-16,-57 25-3 15,-1 0-68-15,-3-3-311 0</inkml:trace>
  <inkml:trace contextRef="#ctx0" brushRef="#br0" timeOffset="29922.922">20540 2210 994 0,'0'0'149'15,"0"0"-108"-15,0 0 12 0,0 0 7 16,0 0-18-16,0 0-15 15,0-5 15-15,2 8 10 16,1 2-43-16,-1-3 12 16,0 1-13-16,-2-3-7 15,1 0 7-15,-1 1-7 16,3-1-1-16,-2 0-33 16,1 0-84-16,-1 0-233 15,2-1-539-15</inkml:trace>
  <inkml:trace contextRef="#ctx0" brushRef="#br0" timeOffset="30452.6483">20540 2210 793 0,'20'-2'125'0,"-20"2"-35"16,-4 0 16-16,-3 0-34 15,-2 5-8-15,0 7-3 16,1 2-9-16,-1 2-21 16,5 0-9-16,-1 1 3 15,5 0-17-15,0-5 1 16,0 1 0-16,5-7-9 16,11-6 6-16,3 0 6 15,7 0-11-15,-1-5 2 16,-1-7 4-16,-5 0-7 0,-1 1-1 15,-7 0-15-15,-1 0 15 16,-7 3 2-16,0 2 2 16,-2 3-3-16,-1 3 0 15,0 0-1-15,0 0 0 16,0 0-4-16,-1 9 5 16,-8 6 5-16,-1 5-2 15,1 3 11-15,0-2-9 16,-2 0-1-16,1-1-3 15,1-3 1-15,-3-4 0 16,6-6-2-16,1-4 3 16,4-1-1-16,1-2 1 15,0 0-1-15,5-7-2 0,14-10-37 16,5-1 30 0,3-1-6-16,1 3-2 0,2-1 5 15,-3 0-21-15,0 1-8 16,-5-4-57-16,-4 0-92 15,-6-4-180-15</inkml:trace>
  <inkml:trace contextRef="#ctx0" brushRef="#br0" timeOffset="30766.4894">20982 1528 129 0,'0'0'663'0,"0"0"-663"16,0 0 132-16,66 89-12 15,-42-48 1-15,-2 6-36 16,-1 3-19-16,-3 3-20 15,-11 3-17-15,-7 5-21 16,0 1-8-16,-29 2-1 16,-12-2 1-16,-9 2 3 15,-8-3-3-15,-4-6-41 16,-6-7-117-16,-5-7-191 0</inkml:trace>
  <inkml:trace contextRef="#ctx0" brushRef="#br0" timeOffset="31450.2312">16018 2626 1046 0,'0'0'48'0,"0"0"-40"16,0 0-8-16,0 0 4 15,87-5 32-15,-26 5 38 16,16 0-10-16,22 0-31 16,19 0-6-16,19 0-13 15,20 0-8-15,11 0 3 16,13 0-9-16,4 3 0 16,4 4 0-16,8 0 5 15,2 1 6-15,6-3-11 0,1-1-1 16,-4-2 1-1,-9-2 2-15,-15 0-1 0,-23 0-1 16,-24 0-30 0,-22 0-16-16,-24 0-13 0,-16-2 26 15,-17 2 14-15,-13 0 11 16,-20 0 7-16,-8 0-1 16,-9 0-6-16,-2 0-2 15,0 0-21-15,-7 0-22 16,-18 2-10-16,-7 6-107 15,-9 4-92-15</inkml:trace>
  <inkml:trace contextRef="#ctx0" brushRef="#br0" timeOffset="32717.4624">17477 3055 839 0,'0'0'104'16,"0"0"-23"-16,0 0 49 15,0 0-29-15,0 0-31 16,0 0-37-16,-18-18-25 16,7 24-5-16,1 8 7 15,6 2-10-15,2 0-2 16,2-1 0-16,0-2 2 0,3-3 0 15,10-2 5-15,6-6-5 16,-1-2 19-16,1 0-9 16,-4-5-8-16,-3-10 4 15,-6-6-6-15,-5-1-20 16,-1-2 17-16,0-1-4 16,-3 0 3-16,-6 0 7 15,2 1-3-15,3 4 4 16,4 3-3-16,0 3 1 15,0 3-2-15,2 6-2 16,7 2-2-16,3 3 2 16,2 0-5-16,-1 0 5 15,-2 11 0-15,-1 6 0 0,-4 3-4 16,-3 4 6 0,-3 1 1-16,0 1 0 0,-6-2 6 15,-7-2 4-15,-1-2-10 16,1 0-1-16,4 0 0 15,1 0 0-15,2-1-171 16,5-2-301-16</inkml:trace>
  <inkml:trace contextRef="#ctx0" brushRef="#br0" timeOffset="34849.9718">18047 3006 687 0,'0'0'269'0,"0"0"-191"0,0 0-70 16,0 0 76-16,0 0 22 16,0 0-29-16,83 61-22 15,-62-30-13-15,2 5-24 16,-7 5-4-16,-5 6 4 16,-8 6-18-16,-3 3 4 15,-13 4 3-15,-13 0-7 16,-8 3 2-16,-5-2-2 15,-2-5-11-15,-4-8-79 16,-2-14-158-16,-4-9-210 16</inkml:trace>
  <inkml:trace contextRef="#ctx0" brushRef="#br0" timeOffset="35385.6568">17153 3030 525 0,'0'0'327'0,"0"0"-279"16,0 0-8-16,0 0 90 0,-83 59-12 16,59-23-50-16,0 10-4 15,6 7 3-15,0 3-28 16,8 5-5-16,5-1-17 15,5 7-14-15,0-1 3 16,6 1-6-16,9-6-4 16,6-6-91-16,1-12-180 15,0-5-356-15</inkml:trace>
  <inkml:trace contextRef="#ctx0" brushRef="#br0" timeOffset="42967.7874">17579 3496 453 0,'0'0'195'0,"0"0"-129"16,0 0 1-16,0 0 25 16,0 0 59-16,0 0-58 15,-5-23-53-15,5 23 10 16,0-2 36-16,0 1-39 15,0 1-14-15,0 0 3 16,0 0-22-16,12 0-11 16,8 0 3-16,6 0 2 15,0 1 5-15,-6 16-13 0,-3 5-6 16,-5 5 4-16,-6-1-4 16,-5 0 2-16,-1 0-1 15,-4-3 5-15,-12-1 1 16,-3-5 2-16,3-3-5 15,1-3 2-15,5-3-2 16,4-5-9-16,1 0 10 16,4-3 2-16,1 0-6 15,0 0 10-15,0 0-4 16,0 0-1-16,0 4-15 16,4 3 15-16,16 4 0 15,4 1 0-15,10 2 4 16,2 1-1-16,1-3-6 0,-1 2-50 15,-9-3-257-15,-8-3-387 16</inkml:trace>
  <inkml:trace contextRef="#ctx0" brushRef="#br0" timeOffset="53583.6806">12703 12901 345 0,'0'0'285'16,"0"0"-238"-16,0 0-13 15,0 0 13-15,0 0 50 16,0 0 2-16,0 0-19 0,43 24-13 16,-19-24-22-1,0-11-17-15,-1-3-7 0,-2-2-8 16,-3 3-6-16,-6 0 7 16,-3 2-9-16,-6 3 9 15,-3 4 16-15,0 3 5 16,0 1-14-16,-6 0-16 15,-15 1 4-15,-3 14-6 16,-1 4 5-16,0 3-2 16,6 0-5-16,5 4 0 15,5 0 13-15,7-1-3 16,2 1-10-16,0-5 3 16,8-1-4-16,9-4 0 15,3 0-1-15,0-6 4 16,-1-5-6-16,-3-3 3 0,0-2-3 15,-2 0-7-15,-5 0-5 16,-5-5-14-16,-4-3 17 16,0 2-22-16,-1-2 18 15,-14 2-5-15,2 5 2 16,-2 1 18-16,4 0 1 16,4 0 0-16,1 0 0 15,5 6-14-15,1 3-36 16,0-3-98-16,19-1-80 15,6-5-375-15</inkml:trace>
  <inkml:trace contextRef="#ctx0" brushRef="#br0" timeOffset="56043.2125">13959 13152 861 0,'0'0'33'16,"0"0"-24"-16,0 0 75 16,0 0 18-16,0 0-48 15,0 0-30-15,-45 73-6 16,36-59-11-16,1 1-7 16,4-5-5-16,2-3-124 15,2-4-227-15</inkml:trace>
  <inkml:trace contextRef="#ctx0" brushRef="#br0" timeOffset="57566.9005">14272 13033 608 0,'0'0'178'15,"0"0"-86"-15,0 0-32 16,0 0 42-16,0 0-31 15,0 0-54-15,19-14 12 16,-9 14-16-16,-2 0-10 16,-2 3 1-16,-3 8 7 0,-1 2 7 15,-2 4-9-15,0 1 19 16,-8-3-5-16,-8 1-19 16,1-5 4-16,-2-1-8 15,5-3 4-15,6-2 2 16,3-4-6-16,2-1 0 15,1 0 4-15,0 0-3 16,0 0 1-16,3 0 1 16,8 0-3-16,5 0 6 15,0 0-5-15,2 1 1 16,2 3 4-16,3 0-4 16,3 0-2-16,-4-1 0 15,5-3-2-15,-6 0-47 0,-3 0-184 16,-3 0-313-16</inkml:trace>
  <inkml:trace contextRef="#ctx0" brushRef="#br0" timeOffset="57886.9107">14540 12841 686 0,'0'0'141'0,"0"0"-91"15,0 0 32-15,0 0 28 0,0 0-70 16,0 0 18-16,87-4-5 16,-65 19-28-16,-1 4 5 15,-4 1-3-15,0 3-11 16,-8 4 13-16,-6 0-28 15,-3 2 14-15,0 0 0 16,-10 3-11-16,-9-1-4 16,-3-2 0-16,-5 0-5 15,-1-2-5-15,-2-5-211 16,-3-3-233-16</inkml:trace>
  <inkml:trace contextRef="#ctx0" brushRef="#br0" timeOffset="75800.4547">13433 12930 538 0,'0'0'85'0,"0"0"-31"15,0 0 41-15,0 0 10 16,0 0 4-16,0 0-41 16,0-2-32-16,0 2-10 15,-6 2-19-15,-9 9 23 16,-1 2 1-16,-3 4-1 16,1 2 4-16,-2 0-4 15,3 6-7-15,5 0 22 16,1 0-37-16,4 1 10 15,7-2 1-15,0 1-11 16,4-3 3-16,16-2 0 0,5-2-8 16,5-3 3-1,2-2-6-15,0-3-3 0,-2-3-113 16,-5-3-96-16,-7-4-108 16</inkml:trace>
  <inkml:trace contextRef="#ctx0" brushRef="#br0" timeOffset="76126.5998">13677 13046 678 0,'0'0'132'0,"0"0"-64"16,0 0 37-16,0 0 3 16,0 0-33-16,0 0-36 15,0-3-35-15,0 6-3 16,0 9 27-16,0 2 9 16,0 3-1-16,0-2 5 15,0 2-20-15,1 0 3 16,1-1-14-16,1-2-1 15,0-3-8-15,1 1 1 16,2-4 1-16,0 1-3 16,0-2-5-16,-2 0-68 0,3-2-95 15,-6-2-175-15</inkml:trace>
  <inkml:trace contextRef="#ctx0" brushRef="#br0" timeOffset="94366.588">2658 16038 814 0,'0'0'271'16,"0"0"-263"-16,0 0 13 16,0 0 89-16,0 0 21 15,0 0-82-15,0 0-49 16,57-96 0-16,-26 65 10 15,1 1-10-15,-6 1 5 16,-2 4-4-16,-7 6 1 16,-7 6 10-16,-7 6-1 0,-3 5 23 15,0 2-6 1,0 0-11-16,0 0-17 0,-18 8-7 16,-15 17 7-16,-10 11 1 15,0 10 5-15,9 11-1 16,8 1-4-16,13 1 1 15,10-3-2-15,3-8 6 16,4-7-6-16,17-5 1 16,6-9 2-16,10-5-3 15,-1-11 0-15,1-10-3 16,-4-1-2-16,-9-4-21 16,-7-12 8-16,-6-2 1 0,-11-2 2 15,0 1 1-15,-16-1-8 16,-9 4 13-16,-5 2 7 15,6 3-2-15,6 6 2 16,6 2-1-16,12 2-65 16,0-4-132-16,12-2-256 15</inkml:trace>
  <inkml:trace contextRef="#ctx0" brushRef="#br0" timeOffset="94614.5715">3476 15770 248 0,'0'0'799'0,"0"0"-747"16,0 0 32-16,0 0-15 16,-91 2-29-16,73 21 14 15,4 7-14-15,8 8 3 16,5 2-23-16,1 4-16 15,0-5 3-15,15-5-7 16,7-5-1-16,5-8 0 16,6-10-174-16,1-11-230 15</inkml:trace>
  <inkml:trace contextRef="#ctx0" brushRef="#br0" timeOffset="94954.5801">3685 15976 937 0,'0'0'137'16,"0"0"-88"-16,0 0 56 15,0 0-59-15,0 0-19 16,0 0-12-16,-47 55-8 16,68-41 4-16,7-3-10 15,2-3 11-15,2-8-12 16,-6 0 3-16,-2-5-3 15,-8-9 0-15,-8-2 2 16,-6-1-2-16,-2-5 0 16,-3 2 1-16,-15 2-1 0,-6 4 1 15,-1 6 7-15,2 5 8 16,5 1-5-16,5 2-2 16,4 0-7-16,6 3-4 15,3 9 1-15,0 2-1 16,16 1-31-16,10-3-134 15,5-5-208-15</inkml:trace>
  <inkml:trace contextRef="#ctx0" brushRef="#br0" timeOffset="95144.0889">4059 15986 1012 0,'0'0'75'0,"0"0"-73"16,0 0 58-16,0 0 91 15,-20 84-85-15,10-55-31 16,-3-2-24-16,2-3 3 16,2-3-14-16,2-5 6 15,4-7-6-15,3-6-102 16,0-3-261-16,9-5-485 16</inkml:trace>
  <inkml:trace contextRef="#ctx0" brushRef="#br0" timeOffset="95500.6175">4337 15901 286 0,'0'0'226'15,"0"0"-78"-15,0 0 65 16,0 0-11-16,0 0-85 16,0 0-58-16,-11-22 8 15,-3 22-17-15,-2 0-6 16,-3 2-23-16,-1 16-2 16,0 2-1-16,-1 5 3 15,7 0 0-15,8-2 1 0,1 1-17 16,5-4 5-16,0-3-10 15,5-2 1-15,15-5-3 16,3-3 2-16,5-5-7 16,-2-2-97-16,-4 0-240 15</inkml:trace>
  <inkml:trace contextRef="#ctx0" brushRef="#br0" timeOffset="96101.1035">4305 15875 636 0,'0'0'166'0,"0"0"-58"0,0 0 62 15,0 0-62-15,0 0-13 16,0 0-32-16,-15-23-46 16,10 40-14-16,-6 8 11 15,-3 9 10-15,1 4 34 16,3-4-41-16,6-3 8 16,4-4-5-16,0-6-16 15,3-6 3-15,18-5-5 16,6-10 0-16,4 0 6 15,2-5-8-15,-3-15 4 16,-2-3-4-16,-11-2-4 0,-8 0 3 16,-5 0-9-1,-4 0 4-15,-7 2 2 0,-14 4-3 16,-6 6 6-16,0 8-1 16,0 5-2-16,5 0 4 15,2 0 0-15,6 4-1 16,8 4-8-16,6 1-4 15,0-1-83-15,19-3-126 16,11-5-138-16</inkml:trace>
  <inkml:trace contextRef="#ctx0" brushRef="#br0" timeOffset="96334.2125">4646 15754 687 0,'0'0'439'0,"0"0"-340"16,0 0-39-16,0 0-14 16,0 0-23-16,0 0 53 15,73 50-57-15,-59-17 2 16,-8 7-5-16,-3 3-13 16,-3 6 9-16,-5-1-9 15,-15 0-2-15,-9-4-1 16,-2-3-1-16,-5-4-46 15,-2-9-200-15,0-6-500 16</inkml:trace>
  <inkml:trace contextRef="#ctx0" brushRef="#br0" timeOffset="98014.1113">5913 15934 651 0,'0'0'254'16,"0"0"-210"-16,0 0-37 15,0 0 117-15,0 0-20 16,0 0-47-16,97 0-33 16,-57-7-18-16,2-1-6 15,-3 2-1-15,-5 4-94 0,-13 2-218 16</inkml:trace>
  <inkml:trace contextRef="#ctx0" brushRef="#br0" timeOffset="98201.5559">5968 16202 915 0,'0'0'17'16,"0"0"41"-16,0 0 59 16,85-7-13-16,-46-3-68 15,7 0-27-15,-1 2-6 16,-1 1-3-16,-6-1-106 15,-4 1-335-15</inkml:trace>
  <inkml:trace contextRef="#ctx0" brushRef="#br0" timeOffset="100634.8186">7237 15603 401 0,'0'0'238'15,"0"0"-94"-15,0 0-21 16,0 0 30-16,0 0-46 16,0 0-16-16,2-24-45 15,13 18-20-15,6 0-9 16,1 4-7-16,6 2 2 16,-4 0-6-16,-6 0-6 15,-5 8 1-15,-8 9 0 16,-5 5-1-16,-3 3 0 15,-20 1 0-15,-3-3 0 16,1-4 3-16,8-3 0 0,5-6-4 16,11-3 1-1,1-4 0-15,0 2 0 0,16 1 1 16,5 0 0-16,1 2-1 16,-4 1 0-16,-7 0-1 15,-5 4-1-15,-6 3 2 16,0 1 0-16,-14 1-3 15,-10 1 1-15,-1 1 2 16,0-3 0-16,8-4 3 16,7-5-3-16,7-3-19 15,3-5-193-15,12 0-148 16</inkml:trace>
  <inkml:trace contextRef="#ctx0" brushRef="#br0" timeOffset="100901.1621">7609 15811 969 0,'0'0'137'15,"0"0"-53"-15,0 0 59 16,0 0-74-16,0 0-50 16,0 0-9-16,-2 2-4 15,-11 15 17-15,-1 3-4 16,2-1-7-16,1 6 15 15,3-2-21-15,5 2 10 16,3-1-13-16,0-4-3 16,2-1 2-16,12-4 0 0,4-1 2 15,5-2-8-15,4-2-50 16,-2-1-141-16,-4-1-441 16</inkml:trace>
  <inkml:trace contextRef="#ctx0" brushRef="#br0" timeOffset="101333.9154">7943 16247 877 0,'0'0'187'0,"0"0"-89"15,0 0 44-15,0 0-76 16,0 0-4-16,0 0-27 16,-83-4-21-16,67 18 9 15,2-1-4-15,2 3 0 16,5-2-4-16,5-1-7 16,2 1-7-16,0-2 0 15,12-2 2-15,10-4 1 16,6-5-4-16,2-1 0 15,0 0-1-15,-5-12 1 16,-7-7-10-16,-5 1 0 16,-8-3 4-16,-5-1 4 15,0 1 2-15,-18 1 0 0,-5 3-2 16,3 6 1-16,-1 7 1 16,2 4 0-16,7 0-11 15,4 0 9-15,2 5-28 16,6 8-58-16,0 1-77 15,6-2-139-15,11-6-350 16</inkml:trace>
  <inkml:trace contextRef="#ctx0" brushRef="#br0" timeOffset="102651.7724">8890 15571 641 0,'0'0'127'0,"0"0"-51"16,0 0 4-16,0 0 36 15,0 0-41-15,0 0-1 16,0 0-37-16,94-62-9 15,-68 62-11-15,-4 4 10 16,-6 12-22-16,-5 7 5 16,-10 2-5-16,-1 2-4 15,-1 2 5-15,-22-3-3 16,-3-2 0-16,-4-5-1 16,1-2 0-16,7-4-4 15,4-4 2-15,12-5-4 0,3-3 3 16,3-1-6-16,0 0 6 15,17 0 1-15,9 0-2 16,1 0 2-16,0 2 0 16,0 5-1-16,-2 3-3 15,-2 3 3-15,-3 4-49 16,-2-1-220-16,-4 0-366 16</inkml:trace>
  <inkml:trace contextRef="#ctx0" brushRef="#br0" timeOffset="102986.5986">9325 15838 813 0,'0'0'85'0,"0"0"51"15,0 0-20-15,0 0-25 16,0 0-30-16,0 0-22 0,-94 36-13 16,77-9 1-1,5 3 2-15,3 1-10 0,6-3-13 16,3-1-2-16,0-1 5 15,10-5-9-15,10-3 0 16,5-6-32-16,0-7-181 16,4-5-456-16</inkml:trace>
  <inkml:trace contextRef="#ctx0" brushRef="#br0" timeOffset="105117.0275">10728 15492 645 0,'0'0'132'0,"0"0"-70"0,0 0-8 15,0 0 74-15,0 0-55 16,0 0-42-16,62-38 0 16,-36 38-5-16,-3 0-22 15,-4 0 7-15,-6 10-10 16,-9 4 0-16,-4 6 2 16,0 1-3-16,-6 0 0 15,-12 1 3-15,2-5 2 16,4-1-3-16,2-3-2 15,8-3-2-15,2-3 1 0,0 0 2 16,2 1 0 0,14 0-1-16,0 0 3 0,0 1-4 15,-4 2 1-15,-4 0 0 16,-6 2 2-16,-2 2-1 16,0-1 2-16,-3 3 12 15,-15 0 8-15,-2 0 12 16,0 2-14-16,-1-2-11 15,6 0-8-15,3-3-2 16,9 0-13-16,3-8-153 16,0-1-266-16</inkml:trace>
  <inkml:trace contextRef="#ctx0" brushRef="#br0" timeOffset="107003.6276">11148 16012 582 0,'0'0'143'16,"0"0"-49"-16,0 0 30 15,0 0 27-15,0 0-50 16,0 0-15-16,8-17-25 0,-8 17-7 16,0 0-28-16,0 3-8 15,-15 8-4-15,-2 6 7 16,-2 1-5-16,3 2 4 16,2 0-10-16,7 0 7 15,5-5-11-15,2 2-4 16,0-3-1-16,21-2 0 15,6-2 5-15,3-3-6 16,4-1 2-16,-1-1-5 16,-3-1-6-16,0 1-81 15,-9-5-131-15,-5 0-356 16</inkml:trace>
  <inkml:trace contextRef="#ctx0" brushRef="#br0" timeOffset="124169.7764">9673 16206 453 0,'0'0'347'0,"0"0"-256"16,0 0 12-16,0 0-8 15,0 0-1-15,0 0-33 0,-65-25-19 16,48 25-7-16,2 13 5 15,-4 4-16-15,5 2-4 16,5 3 7-16,4-1-9 16,5-1-11-16,0-5-1 15,0-1-6-15,16-4 8 16,5-5-8-16,3-3 1 16,3-2 2-16,1 0-2 15,-3-6-1-15,-4-7 0 16,-7 0-1-16,-7-1 1 15,-5 0-10-15,-2-1-3 16,-3 3-2-16,-16 0-36 0,-6 4 23 16,-4-1-36-16,-3 6-49 15,1-1-62-15,-4 4-97 16,1-1-378-16</inkml:trace>
  <inkml:trace contextRef="#ctx0" brushRef="#br0" timeOffset="125755.3114">9819 9729 118 0,'0'0'168'0,"0"0"-137"16,0 0-11-16,0 0 37 15,0 0 11-15,0 0-19 16,-7 0-7-16,4 0-19 15,1 0-11-15,-3 0 2 16,0 0-1-16,-1-1-13 16,1 1 0-16,-2 0-22 15,-2 0-42-15,2-2-126 0</inkml:trace>
  <inkml:trace contextRef="#ctx0" brushRef="#br0" timeOffset="132869.5609">11487 16174 618 0,'0'0'92'0,"0"0"17"15,0 0-26-15,0 0 54 16,0 0-37-16,0 0-19 15,0 0-33-15,-3-56-9 16,16 51-14-16,4 1-5 16,1 2 3-16,1 2-14 15,0 0 10-15,-4 0-9 16,-1 11-6-16,-7 4 2 16,-1 3-4-16,-4 3 4 15,-2 1 7-15,0-5-11 16,-3 4 7-16,-13-3-3 15,2-2-2-15,-4-1-3 0,1-1 3 16,0-1-4 0,2-4 1-16,2 1 3 0,2-2-6 15,5-4 3-15,1-2-1 16,5 1 0-16,0-2 0 16,0 1 0-16,2 4 0 15,11 2 5-15,5 0-7 16,-1 0 4-16,0 1-2 15,2-3 0-15,-2 4-5 16,1 0 5-16,-3 3 0 16,-6-2-91-16,-3-2-343 15</inkml:trace>
  <inkml:trace contextRef="#ctx0" brushRef="#br0" timeOffset="134218.8074">7524 16617 725 0,'0'0'44'0,"0"0"-28"15,0 0 9-15,0 0 40 16,0 0 31-16,0 0 1 0,-9 0-64 16,13 0-19-16,19 0-7 15,8 0-6-15,9 0 22 16,11 1-13-16,9 7 4 16,7-2-10-16,7 3 2 15,10-1-5-15,10 1 9 16,10-1-7-16,8 1 1 15,0-1-4-15,3 1 0 16,1-2 1-16,5 4 3 16,3-2-4-16,4 2 1 15,4-3-1-15,2 2-2 16,-2-3 0-16,2 0 2 0,-1-1 0 16,-5 0 2-16,-2-1-2 15,0 1 1-15,-3-3 1 16,-1 0 2-16,-3-3-4 15,-3 0-3-15,-4 0-5 16,-1 0 8-16,-9 0 0 16,-10 0 0-16,-8 0 4 15,-13 0-6-15,-8 0 2 16,-9 0 0-16,-15 5 2 16,-13 0-1-16,-8 0 1 15,-9 0-2-15,-1-1 0 16,-2 1-1-16,-4-1-11 15,-2 4-57-15,0 1-44 0,-19-3-34 16,-11-1-258-16</inkml:trace>
  <inkml:trace contextRef="#ctx0" brushRef="#br0" timeOffset="136200.5942">9094 17207 617 0,'0'0'47'0,"0"0"-26"16,0 0 88-16,0 0-37 16,0 0 0-16,0 0 2 15,0 0-35-15,-74 54-24 0,72-42 7 16,2-3-10-16,0-3-6 16,3-1 3-16,11-4-7 15,-1 2-1-15,2-3 6 16,3 0-3-16,-5 0-2 15,0-9 0-15,-4-1 0 16,-5 0 2-16,-3-6-1 16,-1 2-2-16,0-5-1 15,-1 2 5-15,-8-1-9 16,0 0 5-16,1-2-1 16,4 0 5-16,0 2-5 15,3 4-3-15,1 2 2 16,0 6 2-16,3 2 1 15,13 2-2-15,0 2-1 16,0 0-4-16,2 6 5 0,-6 9-4 16,-2 3 4-16,-4 2 0 15,-3 3 1-15,-3-2 1 16,0 1 1-16,-4 0 7 16,-11-1-8-16,2-1 12 15,-1-4-14-15,5-2-4 16,9-3 4-16,0-2-155 15,5-3-188-15</inkml:trace>
  <inkml:trace contextRef="#ctx0" brushRef="#br0" timeOffset="136477.8715">9426 17350 784 0,'0'0'82'0,"0"0"-11"16,0 0 38-16,0 0-33 16,0 0-29-16,0 0-16 15,-69-10-18-15,58 22 17 16,1 3 6-16,1 2-6 16,0 2 5-16,5 1-14 15,4-1-3-15,0 1 0 16,0-1-15-16,4-2 0 15,15-3-2-15,4-3-1 0,4-3-51 16,3-7-224-16,1-1-391 16</inkml:trace>
  <inkml:trace contextRef="#ctx0" brushRef="#br0" timeOffset="136867.3134">9551 17531 894 0,'0'0'89'15,"0"0"-58"-15,0 0 43 0,0 0-18 16,0 0-32-16,82-19-11 16,-64 19-5-16,-3 10-4 15,-5 2-3-15,-8 2 0 16,-2 2 9-16,0-1-3 15,-5 1 12-15,-13 0 6 16,-3-3-8-16,-2 0 1 16,-1-2-12-16,4-4-4 15,1-1 0-15,9-2 1 16,4-4-3-16,6 0 1 16,0 0 5-16,0 0 1 15,4 0-7-15,8 0 3 16,10 0-1-16,-1 0-2 15,3 0 0-15,1 2-3 16,-2 5 2-16,-4-4 1 0,2 4-14 16,-8-3-271-1</inkml:trace>
  <inkml:trace contextRef="#ctx0" brushRef="#br0" timeOffset="139936.5604">8490 15754 1109 0,'0'0'74'0,"0"0"-74"0,0 0 0 15,0 0 7-15,0 0 18 16,0 0 35-16,-53 96-17 16,29-59 9-16,-3 4-27 15,0 0-19-15,1-1-3 16,3-8-2-16,8-5 4 16,2-10-10-16,4-6-71 15,4-9-114-15,0-2-94 16,1-16-258-16</inkml:trace>
  <inkml:trace contextRef="#ctx0" brushRef="#br0" timeOffset="140084.0464">8293 15899 636 0,'0'0'166'0,"0"0"-149"0,0 0 28 16,0 0 59-16,0 0-55 15,0 0 19-15,90 74-47 16,-64-41-14-16,3 2-7 15,5 0-2-15,-2-5-212 16</inkml:trace>
  <inkml:trace contextRef="#ctx0" brushRef="#br0" timeOffset="140784.7869">10374 15688 283 0,'0'0'522'16,"0"0"-474"-16,0 0-44 15,0 0 51-15,0 0 66 16,0 0-19-16,-73 87-40 15,57-54 34-15,-1 4-50 16,-2-1-30-16,-2 3-4 0,3-4-8 16,0-4-3-1,5-8-1-15,1-9 0 0,5-6-12 16,6-8-111-16,0 0-95 16,-1-12 51-16</inkml:trace>
  <inkml:trace contextRef="#ctx0" brushRef="#br0" timeOffset="140971.5538">10139 15816 625 0,'0'0'166'15,"0"0"-105"-15,0 0-30 16,0 0 50-16,0 0-51 16,0 0-20-16,7 34 65 15,6-5-29-15,5 5-22 0,5 3-16 16,2 2 1-16,5-1-9 15,0 0 0-15,-3-4-61 16,-1-5-391-16</inkml:trace>
  <inkml:trace contextRef="#ctx0" brushRef="#br0" timeOffset="156933.9953">3149 15450 685 0,'0'0'132'0,"-111"-9"-103"16,50 1-29-16,-7 0 15 15,-7-1 67-15,-8 1-65 0,-10 0 25 16,-2-1 3-16,-5 1-30 16,-6-1 8-16,3-3 17 15,-9-1 0-15,-2-6-29 16,6-3 2-16,-1-6 28 15,5-4-31-15,8-3 7 16,-7-3-14-16,8-5 2 16,2-3-4-16,4-8 3 15,10-6-4-15,4-5 7 16,2-1-7-16,3-2 5 16,6-1-5-16,3-2 1 15,5-4 3-15,6-3-3 0,7 1-1 16,6-6 9-16,7-3-4 15,6-3 7-15,0-5-12 16,4-2 0-16,1-5 0 16,2-3 5-16,3 4-2 15,3 1 0-15,-2 3 2 16,8-1-1-16,1-3-4 16,2-3 0-16,2-2 0 15,0-3 1-15,2-4 1 16,10-2-2-16,6 3 2 15,2-2-8-15,7 6 6 16,3 1 0-16,4-1-1 16,4 1 0-16,2 0 1 0,5-3 0 15,0-2 1-15,2-1-2 16,0 1 1-16,2 1-2 16,1 10 0-16,3 7 3 15,-1 1-3-15,0 5 4 16,9-1 1-16,6 2 0 15,8 3-3-15,7 1 1 16,6 3-7-16,0 1 4 16,6 3 2-16,3 0-6 15,6 11 7-15,-5 7-4 16,-1 8 3-16,0 6 0 16,-1-1-1-16,2 7 3 0,2 2-4 15,8 6 2-15,0 2-3 16,7 3 3-16,4 0-1 15,1 4-2-15,1 3-2 16,-1 4 6-16,-2 2-1 16,-5 5 0-16,-3 0-3 15,4 1 3-15,-2 3 2 16,0 1-2-16,1 1-2 16,-2 0-1-16,0 0 3 15,0 0 0-15,0 0 1 16,-4 6-1-16,-5 3 0 15,-4 1-3-15,-5 1 3 16,0 2-2-16,1-1 7 0,3 2-7 16,1 0 3-1,-3-1-2-15,-1-1 1 0,-2 0 0 16,2 1-2-16,1-1 2 16,-5 2 0-16,-2 2 0 15,0-4 1-15,-5 1-1 16,1-2 1-16,-3-2 0 15,1-1 0-15,-2 1-1 16,3-2 0-16,-7-2-3 16,2 0 3-16,0-1 0 15,2-1 0-15,2-2 0 16,-1 0-1-16,-1 1 1 16,-5-2 0-16,-2 0 0 15,0 1 4-15,-7-1-4 0,-3 0 0 16,-4 0 0-16,-1 0-3 15,-1 0 6-15,1 0-2 16,-1 0-1-16,-1 0 1 16,3 0-3-16,-4-1 2 15,0-3 0-15,5-3-2 16,0-1 4-16,1-1-2 16,-2 0 1-16,1-2 0 15,-3-1 2-15,-1 1-3 16,-2 0 0-16,-7-2 2 15,1 2-1-15,-4 2-1 16,-3-2 0-16,-3 2 4 16,-2-2-4-16,-2 3 0 0,0-1 3 15,-1 1-7-15,1 0 3 16,-1-1 1-16,-2 1 0 16,-6 2 4-16,4-2-3 15,-5 3 1-15,-6 2 1 16,-2-1-3-16,-2 2 0 15,-5-1 0-15,0-1-3 16,1 1 9-16,-3 2-6 16,1-2 0-16,2 1 6 15,-2-1 5-15,5 0-11 16,-1 0 6-16,2-1-4 16,-1 3-2-16,-3-1 0 0,-2 1 0 15,5-2 3-15,-2 2-6 16,-2-1 5-16,1 0-2 15,-7 2 0-15,0 0-1 16,-3 0 1-16,0 0 0 16,0 0 4-16,0 0-7 15,0 0 3-15,0 0-5 16,0-3-35-16,0 1-24 16,0-3-59-16,-3-2-66 15,-4-2-53-15,1-2 38 16,1-1-197-16</inkml:trace>
  <inkml:trace contextRef="#ctx0" brushRef="#br0" timeOffset="157219.4248">9088 9785 293 0,'0'0'286'15,"0"0"-161"-15,0 0-10 0,0 0-19 16,0 0-21-16,0 0-4 16,-37-20 50-16,37 20-63 15,0 0-21-15,0 0-31 16,5-2-4-16,13 2-2 15,13 0-5-15,6 0 5 16,3 0-1-16,-1 9-7 16,-6 8 8-16,-6 0-2 15,-3 7 1-15,-8 1-1 16,-7 1-1-16,-9 4 3 16,0 3-1-16,-3 3 1 15,-18 3 4-15,-4 2-3 0,0 2 0 16,5 3 0-16,-1 6-1 15,4 4-133-15,0 1-250 16</inkml:trace>
  <inkml:trace contextRef="#ctx0" brushRef="#br0" timeOffset="173617.8871">9244 8989 628 0,'0'0'127'0,"0"0"-30"15,0 0-32-15,0 0 52 16,0 0-21-16,0 0-12 16,0 0-15-16,0-22-21 15,0 22-13-15,0 0-10 16,0 0-12-16,0 0-13 15,-8 0 3-15,-2 0-3 16,-7 0 0-16,-6 0 0 16,0 0 2-16,-7 2-2 15,-2 3 1-15,-4 2 2 16,-6-1-1-16,0 0-2 16,5-2 5-16,4-1-4 0,9 0-2 15,8-3 2-15,4 0-1 16,6 0 3-16,1 0 3 15,5 0 3-15,0 0-9 16,0 0-2-16,0 0 1 16,0 1 1-16,0-1-1 15,0 2-1-15,0-2-2 16,0 5 2-16,0 3 0 16,0 5 2-16,0 6 4 15,0 0-3-15,0 4-1 16,0 3 0-16,-1 4 3 15,-4 5-3-15,1 2 0 0,-2 5-6 16,2 0 6-16,-1 0 4 16,-1 0-4-16,1 0 0 15,2-1 4-15,-1 2 0 16,-2-1-3-16,2 2-1 16,-1 1-1-16,0 0-1 15,3 0 2-15,-6-1 2 16,4-2 1-16,-1 0-3 15,2 0 3-15,0-3-3 16,0-1 1-16,0 2 2 16,2-3-2-16,1 4-2 15,0-3 1-15,0-1 0 0,0-3 0 16,0 2 1-16,0 0 0 16,0 3-1-16,0 3 0 15,0 1 0-15,0 3-2 16,-3-3 2-16,-2-2 1 15,1-2 2-15,1-5-3 16,3-5 0-16,0 0-3 16,0-3 3-16,0 4 0 15,0-1 1-15,0 4-1 16,0-1 2-16,0 2-2 16,-4 3 0-16,2 0 0 15,-1 0-1-15,0 0 2 16,0-1-2-16,0-4 1 0,1-1 0 15,1-3 1 1,1-3-1-16,0 1 1 0,0-2-1 16,0 1 0-16,0-2 1 15,0 3-2-15,0-1 2 16,0-1 2-16,0 2-3 16,0-3 9-16,0 1-9 15,3 1 2-15,1-2-1 16,4 1 1-16,-2 1 2 15,4 0 1-15,-1 2 0 16,0-2-4-16,0-1 1 16,1 2 0-16,0-3 3 15,-4 1-3-15,2 1-1 16,-2-3 9-16,-1 2-8 0,3-2-2 16,-4 2 1-16,2 3 1 15,-3 1 1 1,-2 1-3-16,1 6 1 0,-2 0 2 15,0 2 1-15,0 1-1 16,0-1-2-16,0 2 0 16,-2 0 1-16,-6-3-2 15,5 0 2-15,-2 0 4 16,2-1-5-16,0 1-1 16,0-2 1-16,-2 0 3 15,2 2-4-15,-1-1 0 16,4-1 2-16,-4 1-2 15,2 0 1-15,-2 2 0 0,-1 2-1 16,-1 2 2-16,0 3-1 16,0-4 4-16,2-3-1 15,-1-4 6-15,4-3-6 16,-1-3-4-16,2-3 1 16,0-2 2-16,0 0 2 15,0-3-3-15,0-1 0 16,0 1-2-16,0-2 1 15,0 2 2-15,0-1-2 16,-1 0 2-16,-1-1 1 16,2-3-3-16,0 1 6 15,0-2-4-15,0 1-2 0,-2 0-1 16,2 0 8 0,-1-3-7-16,0 1 0 0,-1 1-1 15,1 1 1-15,-2 1 2 16,-3 2-2-16,-1 2 0 15,2 1 3-15,-1-3 4 16,1 1-8-16,4-4 3 16,-1-5-1-16,2-6 2 15,-1-1-4-15,1-2 0 16,0 0 4-16,0 0-2 16,0 0 2-16,3-11-1 15,9-5 3-15,10-1-6 16,12-4 0-16,12-1 0 0,13-4 5 15,14-2-10 1,9-2-4-16,15-4-42 0,9 0-51 16,9-5-40-1,6-3-264-15</inkml:trace>
  <inkml:trace contextRef="#ctx0" brushRef="#br0" timeOffset="176117.6085">18568 9022 662 0,'0'0'106'0,"0"0"-34"15,0 0 47-15,0 0 21 16,0 0-49-16,0 0-20 0,-17 0-28 16,17 0 16-16,0 0-37 15,0 0-2-15,0 0-4 16,7 0-11-16,13-1 3 15,7-1-6-15,3 2-1 16,1 0-2-16,-4 0 1 16,1 0 0-16,-3 0 2 15,-4 2 1-15,-3 1-3 16,0-1-2-16,-6 1 2 16,1 2-1-16,-4-3 5 15,-2 4-8-15,-1-2 2 16,-2 3-2-16,0-1 3 15,-2 0-1-15,-1 7 2 0,-1 1 0 16,0 4-6 0,2 6 6-16,-1 6 4 0,1 4 0 15,-1 3-4-15,1 4 0 16,-2 0 1-16,0 5-1 16,0 2 0-16,0 5 4 15,0 1-1-15,0 6-2 16,-5-2 8-16,-1-1 0 15,2-1-6-15,0-4 2 16,-2-1-4-16,6-1 1 16,0-2-1-16,0-1 2 15,0-4-3-15,0 3 0 0,0-2 4 16,-2 0-5 0,-3 1 3-16,-2 4-2 0,-3-1 0 15,-1 5-1-15,-1-3 1 16,-2-2 1-16,3-3 0 15,-1-2-1-15,2-2 3 16,2 0 2-16,2-1 2 16,-1 1-7-16,5-3 0 15,-2-4 1-15,4 0 3 16,-2-2-5-16,1 3 3 16,-1-3-2-16,1 0 1 15,-2 2 0-15,0-1 0 16,0 1-1-16,-2 0 0 15,3-1 3-15,-2 0-3 16,3 1 1-16,-2-5 3 0,3 1 0 16,-2-2-4-16,2-2-2 15,-1-1 2-15,1-1 0 16,0 2 7-16,0-1-7 16,0 0 0-16,0 3 6 15,0 3-6-15,3 2 0 16,5 2 0-16,-3 2-1 15,0 0 1-15,-5 1 0 16,0 0 0-16,0 0 2 16,0-1-2-16,0-1 0 15,0-1 0-15,0 1 0 16,0-5 0-16,0 1 0 0,0-2-1 16,1 0 1-16,4 1 2 15,-2 0-2-15,0 1 0 16,1-2-1-16,3 1 2 15,-1 0-1-15,0-1 0 16,1-1 1-16,-1-2-1 16,2-1 0-16,-2-4 1 15,2-1-2-15,-1-4 1 16,2-2 0-16,0 2 0 16,-1-3 3-16,-1 1-4 15,2 3 1-15,0 2 0 16,-1 0-2-16,-1 1 3 15,-1 0-2-15,-3 0 2 0,1 0-1 16,-1-1 0-16,0-2 0 16,0-1 0-16,0-3 0 15,3 3 1-15,-3-1-1 16,0-2 0-16,-1 1 5 16,1-2-14-16,-2 1 12 15,-1 0-5-15,0 1 4 16,2-1 3-16,-1 3-5 15,1-1-5-15,-1-2 3 16,0 2 2-16,1-4 0 16,-2 3 4-16,0-1-4 15,0-2 6-15,0 1-6 0,0 0-2 16,0 0 2-16,0 1 4 16,0-1-2-16,0 1 5 15,0-2-7-15,0 1 0 16,0 0 1-16,0 0 4 15,0 1-1-15,0-4-4 16,-2 2 1-16,1-4-1 16,0 1 4-16,-1-2 2 15,2-2-6-15,-1 1-2 16,1 0 0-16,-2-1 1 16,1 3 2-16,1-2 3 15,-2 0-4-15,1-1-4 16,-1 1 4-16,-1-1 0 0,0 1 2 15,-1 1-2 1,2 0 3-16,-1 0 7 0,1 0-9 16,1-2 5-16,0 0-4 15,-2 1 0-15,1 0-2 16,-1 2-2-16,0-1 1 16,-1 0 2-16,-2 0 1 15,3 0 4-15,-1 1-6 16,-4-1 0-16,2 0-4 15,0 2 4-15,-4-1 5 16,2-1-2-16,-1 1 1 16,-1-1-2-16,1-2 10 15,-2-3-1-15,0 1-6 16,-5-3 7-16,-3 0-12 0,-5 0 0 16,-1 0 6-16,-7 0 1 15,-5-6-7-15,0-1 0 16,-3 0 2-16,-5 1-4 15,-1-2 2-15,-5-1-22 16,1-4-32-16,-2-2-73 16,-3-10-283-16</inkml:trace>
  <inkml:trace contextRef="#ctx0" brushRef="#br0" timeOffset="183474.7251">20821 5746 688 0,'0'0'81'0,"0"0"67"16,0 0-70-16,0 0 6 16,0 0-18-16,0 0-45 15,0 0-17-15,0 0-3 16,2 31 6-16,4 1 46 0,-3 1-29 16,1 2-9-1,-2-2 5-15,-1-4-9 0,1-2-10 16,1-1 1-16,0-4 0 15,0-2-4-15,1-6-3 16,-4-7-194-16,0-7-231 16</inkml:trace>
  <inkml:trace contextRef="#ctx0" brushRef="#br0" timeOffset="183736.8261">20684 5963 731 0,'0'0'11'0,"0"0"-9"0,0 0 19 15,0 75 69-15,5-46-20 16,5 0 14-16,5-1-45 16,0-3 1-16,4-3-13 15,0-7-8-15,4-5 9 16,1-7-5-16,6-3-2 15,3 0-11-15,1-17-1 16,3-4-9-16,-4-5-8 16,-4-3-105-16,-7-1-172 15</inkml:trace>
  <inkml:trace contextRef="#ctx0" brushRef="#br0" timeOffset="184872.0039">20669 5464 197 0,'0'0'423'0,"0"0"-339"0,0 0-35 16,0 0 34-16,0 0 27 16,0 0-16-16,0 0-27 15,0 0-20-15,0 0-8 16,0 0 7-16,0 0-6 15,0 0-3-15,0 0 10 16,0 0-7-16,0-2-21 16,0-7-5-16,0-3-11 15,0-1 9-15,0-6-12 16,9-1 1-16,3-3-3 16,3-4 3-16,0 1-1 0,0-3 0 15,-2 4 2-15,-1-1-4 16,-2 6 4-16,0 6-2 15,-4 6 0-15,-3 4 0 16,-3 4-1-16,0 0 1 16,0 0-12-16,0 16-2 15,0 8 12-15,-2 3 1 16,-4-2 0-16,1-5 2 16,5-6-1-16,0-5 0 15,0-4 0-15,0-3-1 0,2-2 1 16,10 0 0-1,9-9 8-15,6-11-5 0,-3-1-3 16,2-1 4-16,-6 2-1 16,-4 6-3-16,-5 2 0 15,-5 8 0-15,-3 0-1 16,1 2 3-16,-4 2-4 16,1 0-4-16,1 2-10 15,-2 13 13-15,0 7 2 16,0-1 0-16,0 2 1 15,0-3 1-15,0-4 0 16,0-1-1-16,9-4-89 16,10-2-87-16,4-9-122 15,5 0-446-15</inkml:trace>
  <inkml:trace contextRef="#ctx0" brushRef="#br0" timeOffset="186821.5572">21137 5316 800 0,'0'0'71'0,"0"0"-69"16,0 0 33-16,0 0 18 16,0 0-37-16,0 0-10 15,-77 79 13-15,77-68-13 16,13-5 5-16,5-1 3 0,4-3 0 15,4-2-3 1,-2 0-10-16,-5-5 2 0,-4-3 3 16,-6 1-6-16,-6 0 0 15,-1-2-3-15,-2 1-9 16,0-1 6-16,0-1 2 16,-5 4 2-16,1 2-2 15,-2 4 4-15,2-2-3 16,0 2 3-16,-1 0-3 15,3 0 1-15,0 5-5 16,2 5 6-16,0 1 1 16,0 1-4-16,2-4 4 15,9 1 0-15,2-5 1 16,3-3-1-16,-4-1 1 16,2 0 9-16,-1-1-10 0,-4-10-1 15,-2 1 1-15,1-4 0 16,-1-1-7-16,1 0 7 15,2-1 4-15,5-1-4 16,0 3-8-16,3 2-6 16,1 4-8-16,-2 1 9 15,-1 7 3-15,1 0 8 16,-3 0-3-16,-2 5 2 16,0 6-6-16,-9 3 6 15,-2 3 0-15,-1-3 0 16,0 2 6-16,0-5-5 15,0 0 3-15,3-2-1 0,5-3 3 16,4-2-2-16,3-4 11 16,4 0-11-16,0 0 9 15,4 0-9-15,-1 0 2 16,-2-7 1-16,1-2-3 16,-4 2-1-16,-1-3 1 15,-3 2-1-15,-6-1 0 16,-1 4 3-16,-4 2-1 15,-2 1 3-15,0 2-5 16,0 0-1-16,-12 0-7 16,-4 0 5-16,-5 12 3 15,4 3 0-15,3 2 1 16,0-1-1-16,6 5 3 16,0-1-2-16,6-2 1 15,2-3 1-15,0-4-3 0,0-3 4 16,12-5-4-16,3-3 2 15,3 0 6-15,-2 0-6 16,4-8 1-16,-4-3-2 16,-4-2 4-16,-2 0-1 15,-2-3 0-15,-2 2 3 16,-3 0-3-16,-3 0 14 16,0 2 36-16,0 4 6 15,0 2-16-15,0 6-3 16,0 0-35-16,4 0-6 0,4 4-12 15,3 13 12 1,3 8 13-16,-1 1-6 0,1 3 2 16,-5 0 1-16,-5 1-7 15,-4-2 11-15,0-4-11 16,0-3 1-16,-3-5 2 16,-3-5-6-16,3-7 0 15,2 0 6-15,1-4-1 16,0 0-1-16,0 0 2 15,6-8-1-15,13-10 3 16,5-2-8-16,-1-4-3 16,-1-2 0-16,-1 3 0 15,-2-3 2-15,0 4-2 16,-1 1 6-16,-3 3-6 16,-4 2 4-16,4 1-2 0,-5 3 1 15,0 2 0-15,-2 1 0 16,1-1 0-16,-1 3 0 15,-3 2 0-15,-2 2 0 16,-3 1 0-16,0 2-1 16,0 0-1-16,0 0-1 15,0 0-1-15,0 0-5 16,-1 9 9-16,-11 6 0 16,3 2-1-16,-2 3 0 15,1 0 2-15,4-2-1 16,2-1 0-16,4-2 0 15,0-4 1-15,0-3-1 0,3-1 0 16,7-4-1 0,5-3 1-16,6 0-7 0,0 0 6 15,3-6-4-15,1-3-3 16,-1 3 0-16,-2 0-3 16,1 4 5-16,-5 2 1 15,-2 0 5-15,-6 0 0 16,-2 5-6-16,-4 7 5 15,-2 2-2-15,-2 0 3 16,0-1 0-16,0 1 0 16,0-4 0-16,0 0-5 15,0-4 5-15,0 0 5 16,0-4-5-16,12-2-8 16,3 0-69-16,4 0-7 15,1-5-14-15,2-7-14 0,-2 0-43 16,-3-1 21-16,-4 2 15 15,-7 3 36-15,-6 4 83 16,0 2 56-16,0 2-22 16,-11 0-22-16,-1 2 43 15,-1 8 21-15,2 6-2 16,5-1-29-16,4 0-11 16,2-1-7-16,0-4-6 15,2-3-4-15,7-4-8 16,9-3 3-16,1 0-7 15,-1 0-3-15,3-8 4 16,-8-3-6-16,-1 0-2 0,-2-1-22 16,-5 1-28-16,-5 1 18 15,0 0-4-15,0-1 27 16,0 2 8-16,-1-1 6 16,-4 4 43-16,2 1 41 15,2 5-31-15,-4 0-4 16,5 0-29-16,0 0-13 15,0 0 5-15,0 0 8 16,0 0 14-16,0 0-5 16,0 0-12-16,0 0 35 15,14-3 13-15,5-3-31 16,2-5-20-16,3 2-16 16,-2 1 2-16,-1-1-3 0,-3 5-6 15,0 4-19-15,-5 0-99 16,-2 0-31-16,-2 0-245 15</inkml:trace>
  <inkml:trace contextRef="#ctx0" brushRef="#br0" timeOffset="188935.5789">23076 5346 687 0,'0'0'99'15,"0"0"-20"-15,0 0 61 16,0 0-54-16,0 0-15 15,0 0-42-15,0 0-16 16,-72 3 4-16,55 14-4 16,0 0 6-16,7 3-13 15,4-3 5-15,3-1-4 16,3-4-3-16,0-4 2 16,12-3-1-16,12-5 8 0,7 0 9 15,4-11-17-15,-1-8 4 16,-3-3-4-16,-5-2-3 15,-6-2 3-15,-6 3-4 16,-5 0 0-16,-4 1-1 16,-1-3 3-16,-4 2-2 15,0 5 1-15,0 1-1 16,0 8 3-16,0 3-2 16,0 4-2-16,0 2 0 15,0 0 0-15,0 0-6 16,0 0-9-16,0 10-2 15,0 9 17-15,-4 6 0 0,-1 4 1 16,2 0-2 0,2-1 4-16,-1 2-3 0,2-5 0 15,0-2 0-15,0-6 3 16,0-1-1-16,5-5 1 16,8-6-3-16,5-4 2 15,6-1 11-15,1 0-5 16,3-4-7-16,-2-7 5 15,-5 0-6-15,-1-3 0 16,-7 2 1-16,-3 0 1 16,-6 0 2-16,-2 2-4 15,-2 3-4-15,0 2 4 0,0 0-4 16,0 4 4-16,0 1 0 16,-2 0-12-1,-2 0 9-15,-1 0 2 0,-3 4-6 16,5 7 6-16,-2 2 1 15,2 3 0-15,0-3-4 16,3 4 5-16,0-2-1 16,0-1 0-16,0-2-2 15,9-3 1-15,6-4 0 16,1-2-3-16,4-3 0 16,3 0-7-16,2 0-4 15,1-9 13-15,1 1-21 16,-5 2 13-16,-4 3 5 0,-6 1 3 15,-4 2 0 1,-2 0-1-16,-2 3-4 0,-4 9 7 16,0 1-1-16,0 1 1 15,-3 2 0-15,-6-2 0 16,2-5-3-16,1-1 3 16,6-4-8-16,0-4-27 15,0 0-54-15,7-1 16 16,14-13 28-16,0-3-10 15,3 0-39-15,1-2 41 16,-3-3 34-16,0-1 5 16,-5 1 14-16,-1 0 19 15,-3-1-6-15,-6 1 9 16,-2 6 8-16,-1 2 1 0,-2 4-1 16,-2 5 0-16,0 4 7 15,0 1 8-15,0 0-44 16,0 0 1-16,0 12-4 15,0 3 4-15,0 3 3 16,0 2 9-16,0 3-8 16,0 2-2-16,0-1 23 15,0 0-21-15,0-5 10 16,0-2-3-16,0-4-6 16,-2-2-7-16,-2-5 2 15,1-3 10-15,3-2-10 16,0-1 2-16,0 0 3 15,0 0-7-15,0-10-8 0,11-4 1 16,3 1-40 0,0-3 35-16,2 1-21 0,-2 3 33 15,-3 1 1-15,1 3 0 16,0 3-1-16,-3-1 4 16,1 0-4-16,4-2 12 15,-4 0-8-15,5-3 15 16,-3 2-6-16,2-2-5 15,2 0 5-15,-1-1-10 16,0-3 6-16,-2 1-9 16,-1-1 8-16,-4 3-3 15,-5 3-5-15,1 2 3 16,-2 4 6-16,-1 3-6 16,-1 0 4-16,0 0-7 0,0 0-13 15,0 0 4-15,-6 12 9 16,-7 7 6-16,-2 1 20 15,3 1-2-15,2-1-17 16,3-1 1-16,7-4-4 16,0-3 0-16,0-4-4 15,5-4 0-15,8-3 0 16,2-1 5-16,5 0 6 16,2-1-8-16,-1-4 4 15,-3-5-4-15,-5 7 2 16,-4 0-5-16,-6 2 0 15,-1 1-1-15,-2 0-7 16,0 0 1-16,0 12 6 0,0 7 1 16,0 1 6-16,0-3-5 15,0 0 8-15,0-4-9 16,0-2 2-16,0-6 0 16,7-4-2-16,4-1-3 15,3 0-76-15,0-9-251 16</inkml:trace>
  <inkml:trace contextRef="#ctx0" brushRef="#br0" timeOffset="189077.9891">24215 5407 741 0,'0'0'291'0,"0"0"-210"16,0 0-4-16,0 0-15 15,0 0-40-15,0 0-15 16,-5-4-7-16,10 4-79 15,4 0-305-15</inkml:trace>
  <inkml:trace contextRef="#ctx0" brushRef="#br0" timeOffset="194451.5166">9611 14289 398 0,'0'0'45'0,"0"0"41"15,0 0-64-15,0 0 29 0,0 0 24 16,0 0-28-16,0 0-47 16,0-14-5-16,0 19 5 15,0 7 6-15,0 6 14 16,-3 0 11-16,1 1-7 15,2 5-2-15,0 1 4 16,0-1 18-16,0 4-23 16,14 0-1-16,2-1 0 15,3 3-7-15,2-1-8 16,5 1 4-16,2-4-9 16,6 1 4-16,5-2-2 15,7-4-1-15,4-1 2 16,5-1-3-16,7-2 0 15,10 0 0-15,0-1 2 16,5-3 2-16,-4 1-4 0,-1-4 0 16,1-1-2-16,-2-3 2 15,1-2 0-15,-2-1-4 16,-4-1 7-16,-5-2-3 16,-1 0 0-16,-2 0 2 15,-3-2-2-15,0-8 1 16,-3 0 0-16,0-4 0 15,1-3 2-15,-4 2-2 16,2-1 0-16,1 0 2 16,-1 2-2-16,-2 2-1 15,-2 1-1-15,-3-2 0 16,-4 4 1-16,5-1 0 0,1 0-3 16,8-5 7-16,7 0-7 15,6-2 3-15,7 0 0 16,0 0 3-16,-1 4-3 15,-6 3 0-15,-6 5 0 16,-9 3 1-16,-9 2-1 16,-5 0 0-16,-1 0-2 15,3 0 2-15,1 0 0 16,5 0 0-16,1 2 0 16,9 0-2-16,3 1 2 15,4 4 3-15,0 3-2 16,-4 6-2-16,-4 4 0 15,-4 5-6-15,-11 1 5 0,-5 3 0 16,-8 3-2-16,-5 2-1 16,-5 2 3-16,-6-4 0 15,-2-2 1-15,-4-3 0 16,1-5 0-16,0-1 2 16,0-4 3-16,-3-3-4 15,-3-3-1-15,3-3-2 16,-3-6 4-16,0-2-1 15,0 0 16-15,0 0 29 16,0 0 29-16,0-1-1 16,0-9-37-16,0-6-27 15,0-1-8-15,0-5 0 0,-3-3-1 16,3-6 6-16,0-2-12 16,0-2 6-16,3-1-15 15,7 5 0-15,5 6-8 16,2 4-3-16,5 6 17 15,1 6-18-15,4 1 16 16,6 2 0-16,5 2 8 16,7 1 2-16,7 2-2 15,4 1 3-15,2 0-1 16,1 0 1-16,-1 5 0 16,3 4 0-16,1-3 5 15,9 4-5-15,11 2-1 16,1 2 1-16,1 4 0 15,-2 6-1-15,-6 4-2 16,-2 5 2-16,-2 1 1 0,0 0 0 16,-5-1 0-16,1-3 1 15,0 2-1-15,3-3 4 16,-1 1-4-16,2 1 0 16,1-3-1-16,0-1 1 15,3-2 4-15,5-2-4 16,3-4 0-16,3-2 0 15,4-3 4-15,2-3-4 16,5-2 0-16,5-2 2 16,3-3 1-16,6-2-2 15,1-2-1-15,6 0 0 16,-1 0 6-16,2-13-6 0,-5-1-1 16,1-6-4-16,-8-4 5 15,-3-2-10-15,-5-6-4 16,-2 0-16-16,-9-6-4 15,-4-2 21-15,-7-8 1 16,-4-5 5-16,-4-7 4 16,-11-3 2-16,-9 4-11 15,-7 3 9-15,-13 9 2 16,-9 13 2-16,-12 7 0 16,-5 9 13-16,-4 5-14 15,0 10-1-15,-10 3-11 0,-14 0-86 16,-5 17-214-1</inkml:trace>
  <inkml:trace contextRef="#ctx0" brushRef="#br0" timeOffset="195350.6957">13095 14994 432 0,'0'0'50'16,"0"0"6"-16,0 0 7 16,0 0 1-16,0 0 55 15,0 0-74-15,10-27-27 16,13 36 16-16,1 6 4 16,2 6-15-16,0 4 9 15,1 8 13-15,1 5-7 16,-3 7-11-16,2 1-16 15,-2 2 3-15,1-1-2 0,2-3 10 16,5-3-4-16,6-1-10 16,2-5 11-16,9-5 3 15,5-3-15-15,3-8 1 16,3-7-1-16,3-9-5 16,4-3 0-16,2 0 9 15,-6 0-11-15,-7 0-1 16,-13-5 0-16,-14 4-2 15,-10 1-18-15,-4 0-136 16,-3 0-45-16,-1 0-129 16</inkml:trace>
  <inkml:trace contextRef="#ctx0" brushRef="#br0" timeOffset="195819.7017">14011 15387 621 0,'0'0'64'15,"0"0"-49"-15,0 0-13 16,0 0 23-16,0 0 15 15,88 13 2-15,-63 4-13 16,-1 7-3-16,-3 2 3 16,-2 1-19-16,-8 2-2 15,-5 0 9-15,-6-2-6 16,0 1 17-16,-19-3-9 0,-6-1-10 16,-6 0 11-16,0-3-18 15,2 0-1-15,7 1-1 16,8-3-41-16,10-7-273 15</inkml:trace>
  <inkml:trace contextRef="#ctx0" brushRef="#br0" timeOffset="197101.6821">14617 15899 595 0,'0'0'98'16,"0"0"-89"-16,0 0 3 0,0 0 99 15,0 0 85-15,0 0-86 16,0-33-87-16,10 12-15 16,5-1-1-16,0-2-6 15,4-5 0-15,0 3 2 16,-1-3-2-16,0 2-1 15,-4 5 2-15,-8 5-1 16,-1 8-1-16,-5 3 5 16,0 6-5-16,0 0 0 15,0 6-2-15,-5 8 2 0,-1 2 1 16,3-2-1-16,3 0 3 16,0-7 3-16,10-3-6 15,12-1 9-15,8-3-5 16,8-5 3-16,5-11-7 15,-1-5 1-15,-5 0-2 16,-10 0 3-16,-9 2-2 16,-9 8 3-16,-5 4 1 15,-4 4 0-15,0 3 18 16,0 0-22-16,-10 15 1 16,-4 5 4-16,1 6-3 15,5 1 0-15,5-2-1 16,3-1-2-16,0 0 0 0,8-3-4 15,12-3-53 1,3-2-213-16,5-9-233 0</inkml:trace>
  <inkml:trace contextRef="#ctx0" brushRef="#br0" timeOffset="198128.6335">15132 15852 776 0,'0'0'64'0,"0"0"-35"16,0 0 75-16,0 0-22 15,0 0-10-15,0 0-42 16,-64 51-19-16,64-40-2 16,1-2-5-16,13-2-1 15,6-4 3-15,0-3-6 0,0 0 3 16,-1 0-3-16,-4-8-2 16,-3-4 2-16,-4-1 0 15,-8-1-3-15,0 2-2 16,0 0-15-16,-7 3 11 15,-3 6 8-15,4 0-2 16,1 3 3-16,1 0 0 16,-1 0-7-16,3 6 4 15,-1 6 1-15,3 0-8 16,0 2 5-16,1-1 3 16,12-3 1-16,8-1 0 15,2-5-3-15,1-4-5 16,-1 0 14-16,0 0-5 15,-5-14 0-15,-3 0 1 0,-3-2-1 16,3-2 0-16,-3 3 0 16,-1-2 0-16,2 0 3 15,-3 5-2-15,2 2-1 16,-3 3-4-16,5 3 4 16,-4 1-7-16,-3 3 4 15,-1 0 3-15,1 0-2 16,-2 0 0-16,-1 4 0 15,-1 7-1-15,2 1 1 16,-2 2 2-16,0 1 3 16,0-1 0-16,3-3 0 15,-3-3-3-15,4 0 0 0,4-5 6 16,5 0-11 0,5-3 5-16,2 0 0 0,1-4 2 15,-2-6 0-15,-4-1-2 16,-2 0 1-16,-5 0-1 15,-5 2 6-15,-4 1-2 16,-2 2-1-16,0 4 5 16,-2 2-8-16,-14 0-5 15,-3 0 5-15,1 12 1 16,-2 2 3-16,4 4-4 16,2 1-8-16,6 1 8 15,5-3 0-15,3 2-5 16,0-5 4-16,0-4-6 0,7-3 7 15,7-6 0 1,5-1 0-16,2 0 0 0,-3-3 6 16,1-9-1-16,-1-2-1 15,-3-5-2-15,0-1 9 16,-3-2-5-16,-3-5 7 16,1 2 6-16,-2-1-8 15,-1 0-1-15,0-1-1 16,-1 2 3-16,1 2-12 15,-1 0 16-15,-2 3-13 16,2 4-3-16,-3 5 6 16,0 6-2-16,0 0 7 15,-3 5-6-15,0 0 0 16,0 0-5-16,0 0-11 0,0 2 1 16,0 11 9-16,0 5 2 15,0-1-4-15,-4 0 5 16,1-2-3-16,1-5 1 15,1 0 0-15,1-3-3 16,0-2 1-16,0-1 1 16,0-3-38-16,0 2-120 15,0-3-87-15,0 0-177 16</inkml:trace>
  <inkml:trace contextRef="#ctx0" brushRef="#br0" timeOffset="199653.6559">15745 15724 655 0,'0'0'112'15,"0"0"-45"-15,0 0 25 16,0 0-31-16,0 0-43 15,0 0-11-15,-41 21-4 16,18 6 22-16,-2 5 3 16,0 2 11-16,4 2 7 15,2-2-22-15,9-5-19 16,9-5-3-16,1-6 3 16,0-8-5-16,10-4 1 15,16-6 1-15,6 0 3 16,6-9 1-16,-1-14 0 15,-1-2-4-15,-7-2 2 0,-6-4-4 16,-5 1 5-16,-6 1-5 16,-5 5 1-16,-5 4 6 15,-2 6-6-15,0 7 3 16,0 5-4-16,0 2 3 16,0 0-3-16,0 2-12 15,0 15 8-15,-9 10 0 16,-2 6 3-16,-2 4 2 15,-2 4-1-15,-4 3 0 16,1-4 0-16,-3-4 3 16,0-2-3-16,5-8 0 0,-1-5 0 15,7-7 1 1,2-6-2-16,4-5 1 0,4-3 0 16,0 0 8-16,0-6-8 15,15-10-3-15,9-8-19 16,5-2-23-16,3 2-30 15,-1 0 24-15,-3 5 36 16,-1 2 15-16,-3-1 0 16,-1 4 4-16,-1-4 33 15,-2 0 0-15,-1 1-1 16,2-2 6-16,-4 3-30 16,0-1 7-16,-1 1-13 15,-2 1-3-15,-4 2 0 16,0 0-3-16,-5 3 0 15,-4 5 5-15,-1 1-1 0,0 2 0 16,0 2-4 0,0 0-6-16,-3 0-1 0,-10 12 7 15,-2 4-3-15,-1 6 3 16,2 2-1-16,4 2 1 16,1-1-1-16,6 0-3 15,3-3 1-15,0-5 3 16,0-3-3-16,10-5 3 15,3-4-9-15,7-5 8 16,0 0-6-16,5 0-8 16,2-8-8-16,0-1-13 15,-1-1 18-15,-6 4 17 0,-2 0-1 16,-4 4 2-16,-4 2 0 16,-3 0 0-16,1 0 2 15,-4 12-2-15,-1 3 0 16,-3-1 3-16,0 3-3 15,-3 2 0-15,-6-4 0 16,2-1 0-16,2-4 2 16,5-3-2-16,0-2 0 15,0-5-44-15,17 0-57 16,5 0-6-16,3-12-58 16,2-2-85-16,0-1 86 15,-4 2 35-15,-6 2 129 16,-5 1 102-16,-5 7 33 15,-5 1-4-15,-2 1-6 16,0 1-17-16,-7 0-81 0,-9 0-11 16,-1 11 11-16,0 1 18 15,1 5-16-15,4 0-3 16,4-1-8-16,4-2-11 16,4-3 10-16,0 0-12 15,0-5 1-15,4-6 12 16,10 0-6-16,5 0 28 15,-2 0-29-15,2-13-3 16,-1-3-3-16,0-3 1 16,0-1-6-16,-1 0 7 15,-6-3-7-15,-2-1 0 16,-3-3 6-16,-3-1 9 0,0 2 10 16,0 7-7-16,-1 7 22 15,-1 7-12-15,2 5 17 16,-3 0-43-16,0 0-2 15,0 11-8-15,0 10 8 16,-7 8 8-16,1-2 0 16,3-5-1-16,3-1-3 15,0-6-4-15,0-1 0 16,6-1 0-16,13-9-18 16,1-4-445-16</inkml:trace>
  <inkml:trace contextRef="#ctx0" brushRef="#br0" timeOffset="201184.3889">17262 15894 837 0,'0'0'63'0,"0"0"-48"16,0 0 24-16,-79 29 5 15,63-10 24-15,10 1-39 16,6 1-13-16,0-4-4 15,0-1 2-15,13-5-14 16,5-4 8-16,2-5 1 16,7-2-1-16,-1 0 5 15,1-13-7-15,2-5-2 16,-4-6 0-16,0-6 0 16,-2-4-2-16,-4-4 2 15,-3-1-1-15,-5 3-3 16,-4 1 3-16,-4 7 1 15,0 6 0-15,-1 8 3 0,-2 7 5 16,0 7 30-16,0 0-31 16,0 0-11-16,0 10-7 15,-8 11 6-15,1 6 1 16,1 3 0-16,4 4-2 16,2-1 2-16,0 0 2 15,3-6-2-15,9-6-4 16,5-8 3-16,1-6 1 15,3-6 2-15,5-1-2 16,3-3 0-16,0-12 3 16,-2-3-1-16,-4-4-4 15,-5 4-9-15,-8 1 1 0,-3 5-10 16,-7 3 15 0,0 5 3-16,0 4-6 0,-10 0 2 15,-8 1 3-15,-1 14 2 16,5 2 1-16,6 1-5 15,3 2 3-15,5-3-5 16,0-5 7-16,5-4-7 16,14-4 7-16,6-4 2 15,3 0 0-15,1-2 6 16,-3-5-6-16,-6 4-2 16,-5 2-2-16,-6 1-1 15,-6 0 1-15,-3 9-13 16,0 12 15-16,0 1 1 15,-8 2 5-15,-6 0-6 16,-3-4 2-16,1 2 1 0,1-4-3 16,0-3-1-1,6-6 0-15,4-1 1 0,4-5-2 16,1-3 2-16,0 0-21 16,4 0-34-16,14-13-4 15,-1-4 11-15,4-2 35 16,-2-4 5-16,3 0 8 15,4-3 0-15,0-1-7 16,1-2 7-16,0-2 0 16,-3-1 1-16,0-1 2 15,-2-1 1-15,1 1 22 16,-4 3 9-16,2-2 10 0,-3 4 7 16,-3 0-20-16,-3 5-12 15,-5 6 19-15,-5 7-4 16,-2 5 6-16,0 5-19 15,0 0-22-15,0 7-3 16,-13 18 1-16,-9 9 1 16,2 6 1-16,3 2-2 15,8 0 6-15,5 0-6 16,4-5 5-16,0-4-5 16,0-11 2-16,0-5 0 15,10-7-8-15,5-10-122 16,0 0-237-16</inkml:trace>
  <inkml:trace contextRef="#ctx0" brushRef="#br0" timeOffset="201328.4289">18008 15795 805 0,'0'0'97'15,"0"0"-94"-15,0 0-3 16,0 0-26-16,0 0-115 15,0 0-303-15</inkml:trace>
  <inkml:trace contextRef="#ctx0" brushRef="#br0" timeOffset="202884.572">18074 16027 680 0,'0'0'59'0,"0"0"-38"0,0 0 67 15,0 0 79-15,0 0-39 16,0 0-68-16,30-8-38 16,-8-2-22-16,-1-1 2 15,3-1 2-15,-4-1-3 16,0-1-1-16,-1 0-1 16,2-3-1-16,-1 0-17 15,1 0-25-15,-2 3-1 16,-3 8-10-16,-2 2 10 15,-7 4 9-15,-3 0 22 16,-4 0 0-16,0 13-12 0,0 5 26 16,-7 1-2-16,-3 2 2 15,4-3 12-15,4-4-11 16,2-4 14-16,0-3-4 16,0-4 0-16,17-3 12 15,-1 0 3-15,5 0-26 16,-3-4 9-16,-5-2-8 15,-5-1-1-15,-4 4 1 16,-4 2-1-16,0 1-2 16,0 0-17-16,0 0 15 15,-2 3 3-15,-2 8 2 16,3-2 1-16,1-1-1 0,0-1-1 16,0-2 0-1,3-3 3-15,12-2 1 0,4 0 18 16,5 0-15-16,1-14-6 15,2-3-2-15,-2-3 0 16,1-5-3-16,-5-2 0 16,-2-1 4-16,-7 1 0 15,-2 1 2-15,-4 1 4 16,-2 5 6-16,0 4 25 16,-2 2 5-16,-2 5-1 15,0 5-32-15,1 4 9 16,-1 0-18-16,0 3-16 15,0 17 9-15,-8 7 4 0,-2 11 3 16,0 1 0-16,1 0-2 16,1-5 2-16,1-6 0 15,2-6 2-15,1-8-5 16,4-8 3-16,0-4 0 16,0-2 0-16,0 0 18 15,13-5 39-15,7-7-52 16,7-2-2-16,-4 0-3 15,-1 8 0-15,-6 2-11 16,-6 4 4-16,-1 0-9 16,-6 11 11-16,-3 5-6 15,0 5 4-15,0-2 7 0,-12 1 1 16,-6 1 2 0,-4-4-2-16,-2 0 3 0,3-3 0 15,3-6-4-15,9-3 0 16,4-2 1-16,5-3-1 15,0 0-27-15,5-1-40 16,15-12-148-16,5-3 43 16,3 2-7-16,-1 2-31 15,-2 4 39-15,-5 4 171 16,-9 4 48-16,-2 0 67 16,-4 0 55-16,-1 0-7 15,1 0-9-15,4 0-49 16,3 0-20-16,6 0-35 15,0-4-27-15,0-2-11 16,-4 1-4-16,-1 0-7 0,-8 3-1 16,0 1-1-16,-5 1 1 15,0-2-23-15,0 2-9 16,0 0 21-16,-9 0 10 16,-5 4 1-16,-2 7 0 15,3 3 1-15,3 0 1 16,4 1 6-16,1 1-7 15,5-2 2-15,0-3 2 16,0-1-2-16,1-5-2 16,12-2 0-16,3-3 25 15,3 0-15-15,-1 0 5 16,3-1-9-16,0-8-5 0,-6-2 4 16,2-2-2-16,-3 0-1 15,0-3 2-15,-1 0 19 16,-4-2-8-16,3-2 3 15,-2 1-8-15,-2 0 12 16,-2 4-5-16,-1 5-4 16,-5 4 5-16,0 4 5 15,0 2-17-15,0 0-7 16,0 0-23-16,0 0 20 16,0 13-3-16,-1 2 6 15,-5-1 3-15,2 3-3 16,1-2 0-16,3 0-5 15,0-1 3-15,0-2 1 0,0-1 1 16,0-3-5-16,0 1 2 16,7-4 1-16,5-2 0 15,-1-3 2-15,3 2 1 16,1-2 2-16,2 0-3 16,-2 0 0-16,2 0 1 15,-4-7 1-15,0-3-4 16,-4 2 6-16,-2-3-4 15,1-1 3-15,1-2-3 16,-2-2-2-16,-1 0-15 16,2 2-3-16,0-6-70 15,0-2-179-15,-2-1-448 0</inkml:trace>
  <inkml:trace contextRef="#ctx0" brushRef="#br0" timeOffset="203834.1764">19219 16075 677 0,'0'0'136'0,"0"0"-49"16,0 0 0-16,0 0-27 15,36-83 15-15,-24 60-30 16,3-6-20-16,-2-3-19 15,2 1 7-15,-4-1-12 16,-1 0 9-16,-1 7-6 16,-3 5-1-16,0 3 10 15,-3 7-4-15,-2 7 22 16,1 1-20-16,-2 2-9 16,0 0-2-16,0 8-13 15,0 10 6-15,0 7 6 16,0 4 2-16,0 5-3 15,0-1 6-15,-3 0-8 0,3-7 9 16,0-2-3-16,0-4-1 16,15-8 3-16,9-3-4 15,6-6 0-15,4-3 1 16,2 0 3-16,-5-1-4 16,-8-8-3-16,-6-1-25 15,-8 6 14-15,-7 1 13 16,-2 3-4-16,0 0 1 15,0 0 0-15,0 0 1 16,0 0 3-16,-11 3 8 16,1 6-3-16,-2 2 4 15,3 0 0-15,4 1-2 0,2 0-3 16,3-2 6-16,0 0-10 16,0-3 0-16,6 0 9 15,10-4-9-15,3 0 3 16,1-2-3-16,-1-1 4 15,-3 0 1-15,-5 0-3 16,-4 0-2-16,-3 0 0 16,-4 0 0-16,0 0-2 15,0 0 0-15,0 0-4 16,-5 8 1-16,-3 4 5 16,-1-1 1-16,4 0 3 15,1-1 3-15,4 1-7 16,0-4-1-16,3-2-94 0,15-2-226 15,4-3-403 1</inkml:trace>
  <inkml:trace contextRef="#ctx0" brushRef="#br0" timeOffset="203943.8881">19707 16145 966 0,'0'0'121'16,"0"0"-18"-16,0 0-52 15,0 0-46-15,0 0-5 16,0 0-51-16,-21-9-355 15</inkml:trace>
  <inkml:trace contextRef="#ctx0" brushRef="#br0" timeOffset="207903.5179">20322 14375 599 0,'0'0'109'16,"0"0"-48"-16,0 0-32 0,0 0 16 15,0 0 38-15,0 0-23 16,0 0-8-16,-17-9-33 16,17 9-11-16,3 0-3 15,21 0 25-15,16 0 48 16,14 0-19-16,14-2-32 15,10-5-18-15,6 0 6 16,-4-1-5-16,-7 4-7 16,-8 4 5-16,-15 0 0 15,-14 0-8-15,-9 0-18 16,-12 0-11-16,0 4-172 16,-10-2-96-16</inkml:trace>
  <inkml:trace contextRef="#ctx0" brushRef="#br0" timeOffset="209320.8056">20800 14578 224 0,'0'0'525'0,"0"0"-476"15,0 0-47-15,0 0 27 16,0 0 8-16,0 0 55 16,24 56-10-16,-16-32-39 15,-1 6 3-15,1-1-26 16,-2 3-9-16,1-1-2 0,-6 0-8 16,-1-3 0-16,0-1-1 15,0-6 0-15,-10-1-88 16,-5-8-142-16,-4-6-191 15</inkml:trace>
  <inkml:trace contextRef="#ctx0" brushRef="#br0" timeOffset="209559.2261">20744 14795 714 0,'0'0'114'15,"0"0"-96"-15,0 0-18 16,0 0 56-16,0 0 39 15,0 0-41-15,-3 80-9 0,3-64-16 16,0-3-6-16,10-4-13 16,9-6 17-16,10-3 30 15,8 0-28-15,7-8-19 16,5-4-9-16,-3-2 3 16,0 2-8-16,-7 6-4 15,-3 5-179-15,-8 1-94 16,-7 3-361-16</inkml:trace>
  <inkml:trace contextRef="#ctx0" brushRef="#br0" timeOffset="210917.7214">21045 15388 635 0,'0'0'101'15,"0"0"-33"-15,0 0 22 0,0 0 29 16,0 0-14-16,0 0-24 16,-49-69-63-16,24 69-10 15,-5 8 2-15,-2 9-6 16,6 1 1-16,7 3 2 16,8-2-4-16,8 1 3 15,3-1-6-15,0 1 2 16,19-1 1-16,4 1-1 15,3 2 2-15,-2 1-2 16,-4 2-2-16,-7-4 0 16,-4 1 0-16,-9-3-3 15,0-2 2-15,-6-3 1 16,-11-1 0-16,1-5 0 0,3-2 2 16,5-3 1-16,4-3 0 15,4 0-2-15,0 0 5 16,4-6-6-16,17-8-123 15,9-3 19-15,7 3 51 16,0 1 21-16,-1 4 17 16,-1 2 15-16,-7 2 9 15,-3-2 2-15,-4 0 31 16,-6 1 4-16,0 0 2 16,-6-2-11-16,3 1-12 15,1-3-12-15,-2 1 2 16,-1 0-7-16,-3 3-3 15,-3 1-2-15,-4 1-1 0,0 3 1 16,0 1-3-16,0 0-2 16,-11 1 0-16,-2 14 2 15,1 0-1-15,1 4 1 16,7-1 0-16,4-2-3 16,0-3 1-16,0-1 2 15,15-4 0-15,6-6 3 16,4-2 1-16,2 0 4 15,3-2-4-15,-3-8-3 16,-5 0 0-16,-6-1 4 16,-2 1-1-16,-7 1-4 15,-4 2 0-15,-3 1-3 0,0 3 5 16,0 2-5 0,0 1 3-16,0 0-4 0,0 0 4 15,-10 4-3-15,0 7 3 16,2 4 0-16,3 2-3 15,2-3 1-15,3 2 1 16,0-3-2-16,2-3 3 16,10-3-3-16,0-3 2 15,1-4 1-15,5 0 0 16,-1 0 7-16,2-4-6 16,-2-7-1-16,-1 1-4 15,-3 0-8-15,0 1 10 16,-2-2-5-16,-2 2 3 0,0 0-1 15,-2 1 5 1,2-2 0-16,2 0 2 0,-2-3 0 16,-2 2 0-16,2 0-2 15,0-1 2-15,0 4-2 16,-1 0 0-16,2 3 0 16,-1 1 1-16,-2 1 0 15,4 3 1-15,-2 0-2 16,-3 0-4-16,1 0 1 15,-2 7-13-15,-3 8 15 16,3 5-3-16,-5 0 7 16,0 1-3-16,0-1 0 15,-2-3 4-15,-6-5 1 16,3-3 1-16,2-6-2 0,2-1 3 16,1-2-1-16,0 0 10 15,0-4-2-15,0-9-9 16,4-4-5-16,11 2-13 15,-1 3 9-15,2 2 3 16,-4 6 1-16,0 1 4 16,0 3-4-16,3 0 0 15,-1 0 0-15,0 0 3 16,3 0-3-16,2 3 0 16,11 2-5-16,1-5-199 15,3 0-354-15</inkml:trace>
  <inkml:trace contextRef="#ctx0" brushRef="#br0" timeOffset="211592.4983">22258 15512 889 0,'0'0'107'0,"0"0"-31"16,0 0-27-16,0 0-17 15,0 0-21-15,0 0-7 16,-17 16-1-16,17-2-2 0,0-3-1 16,0-2-2-1,2-4 0-15,8-3-10 0,2-2 12 16,-1 0 18-16,-3 0-11 16,0-3-7-16,-8-7-10 15,0-1-19-15,0-1-20 16,0 3 26-16,-12 4 20 15,-1 5-5-15,5 0 8 16,-2 0-2-16,4 0 2 16,3 7-6-16,0 0 3 15,3 0 3-15,0 1-8 16,17-4 7-16,12-3 1 16,4-1 14-16,4 0-9 15,2-5-9-15,-3-10 4 16,1-5-10-16,-6 1 10 0,-4 0 11 15,-4-2 10-15,-6 1 33 16,-6 3 7-16,-5 4-19 16,-4 4-9-16,-2 5 8 15,1 2-14-15,-1 2-27 16,0 0-9-16,0 9-5 16,-5 9 10-16,-4 4 4 15,2 4 0-15,1 0 4 16,2-1-11-16,4-1 7 15,0-1-3-15,0-6 1 16,4-1-11-16,6-4-42 16,1-7-33-16,1-5-10 15,0 0 54-15,-5 0 17 16,-2 0 27-16,-4-7 5 0,-1 0 5 16,0 0-6-16,0-1 19 15,0-1-17-15,-4 4 5 16,-4 2-5-16,2 2-2 15,-1 1-4-15,7 0-58 16,0 0-221-16</inkml:trace>
  <inkml:trace contextRef="#ctx0" brushRef="#br0" timeOffset="212450.9391">22944 15502 898 0,'0'0'130'16,"0"0"-98"-16,0 0-23 15,0 0 12-15,0 0-9 16,0 0 17-16,-14 20 12 15,7-3-31-15,7 0-1 16,0-3-8-16,0-2-1 16,0-4-6-16,4-4 6 15,8-4 11-15,5 0 3 0,-3 0-6 16,3-8-8-16,-5-5-12 16,-3-1-35-16,-7-3-29 15,-2-1-36-15,0 3 12 16,0 6 57-16,0 3 43 15,0 4 0-15,-3 2 9 16,1 0-9-16,1 0 9 16,1 2-9-16,0 6 23 15,0-1-11-15,6 0 28 16,13-3 35-16,6-2-40 16,5-2-19-16,4 0-3 15,-1-13-6-15,-1-4 4 16,-6 0-8-16,0-3 0 15,-10 1 10-15,-3-1 14 16,-6 1 8-16,-7 2-22 0,0 3 9 16,0 6-10-16,0 4 6 15,0 4-16-15,-5 0-2 16,-3 9 4-16,-2 11-2 16,1 2-4-16,3 2-8 15,3 1 5-15,3 1 4 16,0-5-4-16,0-4 4 15,14-6-5-15,5-7 6 16,3-4-1-16,2 0 2 16,6-5 0-16,0-11 0 15,0-2-1-15,-3-1 6 16,-2-3 4-16,-4-2-4 0,-5 0 40 16,-2 2-31-16,-4 0 28 15,-4 5-36-15,-4 7 8 16,-2 5 7-16,0 5-20 15,0 0-2-15,0 0-6 16,0 8-4-16,-9 9 6 16,-4 6 4-16,0 0-2 15,4 3 0-15,3-1 0 16,3-1 1-16,3-4-1 16,0-4-10-16,15-8 8 15,15-3 3-15,9-5-1 16,12 0-58-16,4-8-87 15,3-10-180-15</inkml:trace>
  <inkml:trace contextRef="#ctx0" brushRef="#br0" timeOffset="213376.8692">21612 16195 722 0,'0'0'140'0,"0"0"-32"15,0 0-21-15,0 0-21 16,0 0-57-16,0 0-1 15,-3 28 7-15,-2 1 11 16,-1 2-2-16,-1-3-14 16,1 0 0-16,0-4-3 15,5-4-6-15,1-8 5 16,0-3-6-16,0-7-3 16,0-2 3-16,0 0 8 15,3-6 9-15,8-16-11 16,1-6 0-16,2-6-5 15,-1-3-1-15,3-5 0 0,1 3 1 16,4 3-1-16,0 5-2 16,1 6-1-16,-1 10 3 15,-2 6-7-15,-4 9 6 16,-3 0-3-16,-3 9 2 16,-3 13-12-16,-6 6 8 15,0 5 5-15,-4 4 2 16,-14-1-1-16,-2 0 6 15,-3-3 0-15,2-3-6 16,3-6 2-16,3-3-2 16,7-6 0-16,7-2-2 15,1-7-174-15,7-6-142 0</inkml:trace>
  <inkml:trace contextRef="#ctx0" brushRef="#br0" timeOffset="214367.5457">21896 16482 836 0,'0'0'11'15,"0"0"3"-15,0 0 22 16,0 0 40-16,0 0-3 16,0 0-25-16,46 53-11 15,-26-53-18-15,1 0-1 16,-3 0 3-16,0-5-20 0,-4-7 4 15,-3 0 0 1,0-3-5-16,-2-2 6 0,3 1-4 16,-2-3-2-16,2 2-6 15,1 1 4-15,0 4-16 16,0 5 6-16,3 3-35 16,-2 4 14-16,-1 0 13 15,-1 0 8-15,-5 0 11 16,-1 4-2-16,-1 4 1 15,-2 2-2-15,0 1-5 16,-2-2 9-16,5-1 5 16,-3-2-5-16,0 0 1 0,0-2 0 15,0-1-2 1,-1-2 1-16,1-1 0 0,0 0 2 16,3 0 1-16,1 0-3 15,-1 0 6-15,-4 0-4 16,-2 0-4-16,0 0-7 15,0 5 8-15,0 4 1 16,0 3 5-16,0 3 0 16,0-1 5-16,0 3-4 15,0-2 2-15,7-1-2 16,9-6 5-16,3-2 19 16,1-6-27-16,2 0 18 15,0 0-7-15,-5-14-14 16,-1-3 0-16,-6 0-48 15,-6-2-37-15,-4 0-26 0,0 2 71 16,0 4 14-16,-12 4 16 16,-3 8 2-16,3 1 6 15,1 0 1-15,2 0 1 16,3 8 3-16,2 3-3 16,3 0-1-16,1-1-1 15,0-1 4-15,1 0 0 16,13-5-2-16,4-2 1 15,0-2 13-15,2 0-8 16,0-3-1-16,-2-9 0 16,0-5-5-16,-4 1-6 15,0-6 4-15,0 2 4 0,-3-5 3 16,0 0 2 0,-3-2 16-16,-2 1 24 0,-1 1-18 15,-3 6 40-15,4 4-25 16,-5 7-2-16,1 5 4 15,-1 3-41-15,2 0-5 16,2 3-28-16,0 17 21 16,2 5 7-16,-4 6 0 15,-2 2 3-15,-1-1-3 16,0 0 0-16,0-3 0 16,-4-4-4-16,-5-3 4 15,-2-6 4-15,1-4 5 16,1-5-5-16,5-6 6 0,2-1-5 15,2 0 8 1,0-8-13-16,9-11-27 0,15-3-165 16,6 2-49-16,3 3-231 15</inkml:trace>
  <inkml:trace contextRef="#ctx0" brushRef="#br0" timeOffset="214504.9942">22777 16476 167 0,'0'0'211'0,"0"0"-111"15,0 0-19-15,0 0 22 16,-88 61-47-16,80-56-32 16,5-2-17-16,3-3-7 0,0 0-71 15,6 0-378 1</inkml:trace>
  <inkml:trace contextRef="#ctx0" brushRef="#br0" timeOffset="215785.6847">22777 16476 494 0,'-5'44'331'16,"-8"-44"-283"-16,7 0 47 16,1 0-1-16,4 0-72 15,1 5-22-15,0 1 0 16,0 0-22-16,6 1 22 16,10-4 6-16,4-3-6 15,0 0-47-15,-3 0-62 16,1-3-34-16,-6-7 5 0,-3-1-33 15,-5 0 76-15,-4 0-37 16,0 1 132-16,0 3 127 16,-7 4-2-16,-4 3-36 15,2 0-33-15,3 0 6 16,2 0-36-16,0 10 11 16,1-3-13-16,3 3 3 15,0 0-16-15,0-3 0 16,5-1 32-16,10-5-30 15,5-1 9-15,1 0-11 16,1-4-6-16,0-9-3 16,-1-2 4-16,-4-3-6 15,-3 1 0-15,0-3 7 0,-3 0 4 16,-1-3 43-16,-3-4 3 16,1-1 10-16,-1-2-27 15,2 4-11-15,-3 5 15 16,-1 7 0-16,-4 5-13 15,-1 6 23-15,2 2-35 16,-2 1-19-16,0 0-3 16,0 13-10-16,0 11 6 15,0 6-1-15,-2 4 8 16,-4-3 5-16,0-4-5 16,2-3 1-16,-1-5-1 15,4-6 2-15,-1-9-4 16,2-1 4-16,0-3-1 15,0 0-1-15,2 0 2 16,19-12 3-16,4 0-5 0,5-1-19 16,-5 6-14-16,-7 5 15 15,-4 2 13-15,-2 0 5 16,-6 0-7-16,-5 12-2 16,-1 2 7-16,0 2 0 15,0 0-1-15,-12 0 3 16,-4-1 1-16,-1-3 4 15,1-1 1-15,2-5-3 16,5-3 0-16,3-3-1 16,6 0 1-16,0 0-6 15,0-8-80-15,15-6-98 16,8-1-7-16,1 3-100 0,-2 1 96 16,-5 7 192-16,-4 2 14 15,-6 2 110-15,1 0-29 16,-6 0 37-16,5 0-15 15,-4 0-37-15,7 0-7 16,5 0-32-16,2 0 28 16,8-2-30-16,2-9-33 15,-1-5-4-15,0 2 1 16,-3-3 0-16,-4 2-1 16,-6 1-2-16,-4 1 1 15,-8 2 8-15,-1 0 15 16,0 2 1-16,0 4-5 0,0 2-8 15,0 3-4-15,0 0-8 16,0 0 2-16,-3 0-2 16,-4 11 0-16,0 0 2 15,2 3-4-15,1 0 2 16,2 2-2-16,2-1 0 16,0 0 2-16,0-2 8 15,3-5-6-15,10-2 3 16,4-6-2-16,4 0 3 15,1-1-2-15,2-12 0 16,2-4-1-16,-1-3 3 16,-3 2-1-16,-4-2 13 15,0 0 1-15,-2 0 31 0,-5 5-35 16,-4 3 1 0,-4 7-4-16,-1 4 5 0,-2 1-13 15,0 0-4-15,0 11-5 16,-6 11 5-16,-7 7-3 15,0 2 6-15,4 1-3 16,1-2 3-16,4-6 2 16,2-6-5-16,2-5 0 15,0-5-6-15,4-6 2 16,12-2-38-16,7-3-192 16,-1-15-436-16</inkml:trace>
  <inkml:trace contextRef="#ctx0" brushRef="#br0" timeOffset="215906.5422">23745 16358 850 0,'0'0'236'16,"0"0"-169"-16,0 0 4 15,0 0-4-15,0 0-38 16,0 0-29-16,7-17-197 16,4 11-715-16</inkml:trace>
  <inkml:trace contextRef="#ctx0" brushRef="#br0" timeOffset="216484.0867">23874 16503 343 0,'0'0'628'0,"0"0"-572"15,0 0 67-15,0 0 37 16,0 0-77-16,0 0-25 15,80-48-49-15,-40 29 4 16,-3-5-2-16,-1 0-9 16,-5 2 11-16,-7 0-13 15,-8 3 0-15,-7 7 5 0,-7 7-2 16,0 4 0-16,-2 1-3 16,0 0-8-16,-11 17 7 15,-7 5 1-15,1 2 0 16,4 1 4-16,6 2-4 15,4-4-9-15,3 2-3 16,0-4-51-16,15-4-208 16,3-10-286-16</inkml:trace>
  <inkml:trace contextRef="#ctx0" brushRef="#br0" timeOffset="217202.0376">24371 16469 635 0,'0'0'258'16,"0"0"-241"-16,0 0-16 16,0 0 62-16,0 0 30 15,0 0-23-15,-3 0-24 16,3 0-4-16,0 0 21 16,6 0 22-16,14 0-20 0,2-7-36 15,3-6-15 1,-4 0-13-16,0-4 9 0,-5 0-5 15,-4 1 2-15,-2 2-4 16,-6 3-3-16,-3 3 4 16,-1 7 0-16,0 1-4 15,0 0-6-15,0 0 5 16,-5 6 1-16,-6 8 0 16,3 0 1-16,1-1-2 15,6-1-14-15,1-1 15 16,0-2-7-16,0-2 4 15,7-3-2-15,8-4 5 16,9 0 3-16,-1 0-1 16,-1-1-2-16,-2-9 0 15,-6 4 1-15,-6 0 7 0,-3 3-8 16,-5 3-4 0,0 0-7-16,0 3 5 0,0 14 3 15,0 2-6-15,-3 3 7 16,1-5-241-16,2-7-269 15</inkml:trace>
  <inkml:trace contextRef="#ctx0" brushRef="#br0" timeOffset="217323.0847">24729 16419 1064 0,'0'0'0'0,"0"0"-5"16,0 0-125-1,-114 14-142-15</inkml:trace>
  <inkml:trace contextRef="#ctx0" brushRef="#br0" timeOffset="217827.9736">20403 17218 684 0,'0'0'0'15,"0"0"-34"-15</inkml:trace>
  <inkml:trace contextRef="#ctx0" brushRef="#br0" timeOffset="219701.0171">20403 17218 692 0,'-72'84'316'15,"72"-84"-296"-15,1 0 48 16,17 0 60-16,12-3-38 16,7-9-34-16,2-5-35 15,1 1 0-15,-5 0-11 16,-6-1-9-16,-5 3 6 16,-12 2-7-16,-7 1 0 15,-2 3-1-15,-3 3-6 0,0 3 4 16,0 2 3-1,-11 0-1-15,-7 0-1 0,2 2 4 16,-3 10-2-16,5 3 0 16,2-1-1-16,3 3 1 15,4 2 1-15,5 1-1 16,0-5 0-16,2 1-11 16,16-1 8-16,9-4 1 15,6-3 2-15,10-5 0 16,0-3 0-16,2 0-8 15,-6-3-55-15,-3-11-7 16,-5 0 6-16,-6 0-16 16,-5 0-7-16,-2-2 53 0,-6 3 16 15,-4 3 18 1,-3-1 9-16,-4 6 0 0,-1 2 5 16,0 3 14-16,0 0-28 15,-4 0-7-15,-10 8 7 16,-7 9 1-16,2 0 6 15,3 5-1-15,1-3 0 16,9 3 0-16,4-2-3 16,2-3 6-16,0-4-9 15,9-3-7-15,9-5 7 16,6-5 6-16,0 0-6 16,0-10-8-16,0-8-75 15,-5 0-8-15,-5-2 50 16,-5 1 27-16,-2 5 14 0,-6 2 12 15,-1 7 75-15,0 2-21 16,0 3-19-16,0 0-47 16,0 7 1-16,-1 9-1 15,-8 7 6-15,-1 2 1 16,3 3 12-16,-3 0-11 16,1 0 6-16,2-2 0 15,-4-7-12-15,1-1 7 16,2-6 2-16,0-6-6 15,6-3 0-15,2-3-3 16,0 0 4-16,0-7-6 16,15-12-140-16,12-3 20 15,3-1 73-15,5-1-6 16,0 4 28-16,-2 0 23 0,-2 1 2 16,-4 2 39-16,-4 3 14 15,-2 1 27-15,-5 1-19 16,-2 3-12-16,-5 1 19 15,-2 0 2-15,-3 4-43 16,-3 3 13-16,-1 1-17 16,0 0-23-16,0 0-1 15,0 0-12-15,-1 11 8 16,-10 6 5-16,1 5 0 16,-1-1 4-16,5 2 0 15,3-3-4-15,3-6 0 0,0 2 0 16,2-6 0-16,11-3 0 15,5-4 5-15,6-3-2 16,1 0 10-16,5-10-12 16,1-2 0-16,-1-5 3 15,-2 2-3-15,-8-1-1 16,-3 1-19-16,-5 3 18 16,-8 4 2-16,2 3 9 15,-6 1-10-15,0 4 4 16,0 0-11-16,0 0-2 15,-10 0 3-15,-2 12 6 16,2 1 0-16,0 1 0 16,4 2 0-16,5-6 0 15,1 0-1-15,0-1-5 16,0-1-1-16,12-3 7 0,8-2 6 16,5-3 8-16,7 0 8 15,1 0-21-15,1-13 5 16,-3 3-6-16,-4-2-6 15,-7 2 3-15,-6-1 1 16,-2 3 2-16,-6 2 1 16,-2 4 1-16,-4 0 0 15,0 2-1-15,0 0-1 16,0 0-8-16,-4 0 3 16,-7 5 1-16,-1 6 5 15,0 2-1-15,0 0 7 16,1 0-7-16,4 0 2 0,1-3 0 15,2 0-2-15,4-1-2 16,0-2-3-16,0-1 1 16,7 0 4-16,6-1 8 15,4-5 10-15,1 0-8 16,1 0 3-16,-4 0-9 16,-2-7-1-16,-2-1 0 15,-4-1-3-15,1-3-5 16,-5 2-5-16,-2-2 9 15,-1 1-19-15,0 0 17 16,0-1-3-16,0 4 2 16,0 2 4-16,-7-1 0 15,4 6-10-15,-3-1 3 0,1 2 0 16,1 0-2 0,1 0 9-16,0 0-3 0,0 7 0 15,-1-1 1-15,4 1-5 16,0 0 2-16,0 0 1 15,0 3-14-15,0-4 8 16,5-2 10-16,6-2 0 16,2-2 1-16,5 0-3 15,1 0 4-15,3-9-2 16,3-5 1-16,0-3 6 16,1-2 0-16,0-4 0 15,-3-2 20-15,-2 0-1 0,-1-1 10 16,-3-3-17-1,-4 3-1-15,-4 2 4 0,-3 9 4 16,-4 9 7-16,-2 4-7 16,0 2-12-16,0 0-14 15,0 6-13-15,-12 11 13 16,-3 9 1-16,5-3-1 16,2 3-2-16,5-1 2 15,3-3-8-15,0 3 5 16,3-5-71-16,12-7-345 15</inkml:trace>
  <inkml:trace contextRef="#ctx0" brushRef="#br0" timeOffset="220317.8514">22287 17423 573 0,'0'0'473'16,"0"0"-463"-16,0 0 12 16,0 0 126-16,0 0-13 15,0 0-66-15,48-23-35 16,-16 6-28-16,-1-5 4 0,-3-1-10 15,-1 1 1-15,-3-3 8 16,-5 2-8-16,-4-1 0 16,-6 4-1-16,-2 6-4 15,-5 3 4-15,-2 7 1 16,0 4-1-16,0 0-5 16,0 0-8-16,-6 12 12 15,-10 8 2-15,-3 2-1 16,6 1 0-16,4-1 0 15,4 0 2-15,2 0-2 16,3-2-4-16,0-4 3 16,8-3 0-16,12-4-2 15,5-6 5-15,5-3-2 0,0 0 5 16,-3 0-5 0,-7-8-9-16,-7 0 8 0,-7 2-10 15,-6 3 11-15,0-2-11 16,0 3 11-16,0 2-8 15,-3 0-3-15,-13 3 11 16,-1 11 5-16,-2 5-3 16,6-3 7-16,3-1-1 15,4-2-3-15,5-2-4 16,1-3-2-16,0-2-4 16,1-3 5-16,14-3-9 15,2 0-19-15,-1-9-169 0,-6-10-294 16</inkml:trace>
  <inkml:trace contextRef="#ctx0" brushRef="#br0" timeOffset="220441.6069">22552 17310 971 0,'0'0'58'16,"0"0"-45"-16,0 0 74 15,0 0-43-15,0 0-44 16,0 0-44-16,116-3-341 15</inkml:trace>
  <inkml:trace contextRef="#ctx0" brushRef="#br0" timeOffset="221152.0856">23040 17272 1006 0,'0'0'134'15,"0"0"-131"-15,0 0 63 16,0 0 53-16,0 0-32 16,0 0-65-16,98-4-5 15,-57-6-10-15,0-4-6 0,-3 1 9 16,-8-3-7-16,-10 0 0 16,-4 1 1-16,-7-4-4 15,-3-1 1-15,-1 0-1 16,-5 1 3-16,0 4-1 15,0 6-1-15,0 4 1 16,0 5 0-16,0 0-2 16,0 0-1-16,0 0-8 15,0 14-1-15,0 10 7 16,0 4 1-16,0 5 2 16,0 6 1-16,-3-2 1 15,0 4-3-15,-4 2 4 0,-2 0-2 16,-2-3-1-1,1-3 1-15,-1-3-1 0,-1-5 0 16,3-7-1-16,0-5 0 16,-1-5-4-16,-1-4-43 15,-3-5-39-15,-6-3-46 16,-7 0-125-16,-4 0-104 16</inkml:trace>
  <inkml:trace contextRef="#ctx0" brushRef="#br0" timeOffset="221386.6856">22939 17592 481 0,'0'0'252'16,"0"0"-221"-16,0 0 26 16,0 0 94-16,0 0-38 0,0 0-29 15,-3 3-9 1,6-3 20-16,21 0-18 0,20 0-30 16,17 0-27-16,12-5-9 15,11-3 1-15,-1 4 2 16,-3-4-11-16,-11 6 5 15,-11-2-1-15,-15-1-5 16,-12 4 0-16,-6-1-2 16,-8 0-1-16,-3 1-4 15,-4 1-74-15,-8 0-238 16,-2-2-442-16</inkml:trace>
  <inkml:trace contextRef="#ctx0" brushRef="#br0" timeOffset="228968.6662">14853 2166 433 0,'0'0'87'0,"0"0"-21"15,0 0 85-15,0 0-101 16,-82-26-18-16,78 19 79 16,-1 3-26-16,1-2 2 0,2 2 15 15,2 3-19-15,-1-1-37 16,1 2 4-16,0 0-12 15,0 0-7-15,0 0-19 16,0 0 2-16,0 0 1 16,0-3-13-16,9-1 0 15,13-1 2-15,9-4 3 16,5 1-6-16,-3 2 2 16,-3 2-3-16,-7 4 0 15,-6 0 0-15,-2 0-81 16,-7 12-73-16,-5 8-63 15,-3 6 21-15,-6 6-12 16,-18 2-291-16</inkml:trace>
  <inkml:trace contextRef="#ctx0" brushRef="#br0" timeOffset="229137.8513">14838 2430 426 0,'0'0'125'15,"0"0"-33"-15,0 0 44 16,0 0-12-16,0 0 44 15,0 0-36-15,20 4-54 16,7-12-36-16,2 1-25 16,4-1-17-16,2 1 0 15,-1 7-92-15,-1 0-158 16,-5 0-221-16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3T14:20:49.0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24575,'0'4'0,"0"7"0,0 6 0,0 4 0,0 3 0,4-2 0,7-5 0,10-5 0,6-5 0,8-8 0,2-4 0,0-1 0,-3 0 0,-1 1 0,-3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2-29T06:03:56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7058 13336 531 0,'0'0'241'16,"0"0"-192"-16,0 0 41 16,0 0 0-16,0 0-29 15,0 0-19-15,0 0-33 16,-16 0-7-16,16 0-1 15,0 0 3-15,0 0-3 16,0 0 0-16,0 2 23 16,0 3 30-16,-3-2-22 0,0 0-3 15,3 1-6 1,0-2-23-16,0 1 7 0,0-3-5 16,0 2-2-16,0 2 1 15,0-1-1-15,0 0 0 16,10-1-53-16,4-2-93 15,2 0-140-15,1 0-379 16</inkml:trace>
  <inkml:trace contextRef="#ctx0" brushRef="#br0" timeOffset="379.7949">7264 13236 819 0,'0'0'88'0,"0"0"3"0,0 0 24 15,0 0-23-15,0 0-43 16,0 0-34-16,5-13-13 16,14 11 2-16,2-1-2 15,3 3-1-15,-2 0 0 16,-2 0 2-16,-2 0-3 15,-5 0 0-15,0 1 0 16,-4 6 2-16,-4 3-2 16,-2 0 1-16,-3 2 14 15,0 5 12-15,0 2-2 0,-9 1 24 16,-5 0-32 0,0 1 2-16,0 1-16 0,2-5-3 15,3-2 11-15,6-5-11 16,3-1-7-16,0-4-32 15,8-5-84-15,14 0-106 16,3-12-241-16</inkml:trace>
  <inkml:trace contextRef="#ctx0" brushRef="#br0" timeOffset="614.012">7728 13234 628 0,'0'0'210'0,"0"0"-73"15,0 0 19 1,0 0-39-16,0 0-72 0,0 0-33 16,0 0-3-16,-12 37 34 15,-4-14-26-15,4-1-11 16,-9-2-1-16,7-1-4 16,-3-2 0-16,-1-3-1 15,4-4-33-15,-1-5-97 16,6-5-111-16,2 0-49 15,7-2-105-15</inkml:trace>
  <inkml:trace contextRef="#ctx0" brushRef="#br0" timeOffset="763.9283">7570 13355 330 0,'0'0'236'0,"0"0"-57"15,0 0-28-15,0 0-14 16,0 0-51-16,0 0-27 16,48-12 0-16,-29 12-33 15,2 0-2-15,1 1-11 16,2 2-12-16,2 2 1 15,-1-2-2-15,0 0-173 16,-7-3-347-16</inkml:trace>
  <inkml:trace contextRef="#ctx0" brushRef="#br0" timeOffset="1093.5235">8025 13316 854 0,'0'0'149'16,"0"0"8"-16,0 0-7 15,0 0-66-15,0 0-45 0,0 0-7 16,-5-14-25-16,5 9-3 16,2 1-8-16,8-1-12 15,4-3-125-15,-8 2-356 16</inkml:trace>
  <inkml:trace contextRef="#ctx0" brushRef="#br0" timeOffset="1663.4321">8285 13176 680 0,'0'0'88'15,"0"0"-60"-15,0 0 9 16,0 0 32-16,0 0-36 0,86-31-4 16,-71 31-15-16,-3 7-5 15,-7 6-9-15,-1 1 2 16,-4 3 5-16,0-5-6 15,0 2 9-15,0-4-5 16,0-3-3-16,0-2 6 16,0 2-3-16,7-3-3 15,4 4 6-15,1 2 3 16,1 0 0-16,-1 1 15 16,-2 3-4-16,-5-1-3 15,-4 0-11-15,-1 3 13 16,0 1 17-16,-11 0-2 15,-6 3-14-15,-4-3-3 0,5 1-10 16,-2-1-9-16,6 0-4 16,2-2-79-16,5-5-299 15</inkml:trace>
  <inkml:trace contextRef="#ctx0" brushRef="#br0" timeOffset="2393.5248">9939 13314 1026 0,'0'0'89'0,"0"0"-31"15,0 0 82-15,0 0-51 16,0 0-51-16,0 0-7 16,-15 0-11-16,15 0-19 15,0 0 7-15,0 0-8 16,0 0 2-16,0 2-5 15,0-2-40-15,4 3-40 0,10-3-66 16,3 0-170-16,-2 0-273 16</inkml:trace>
  <inkml:trace contextRef="#ctx0" brushRef="#br0" timeOffset="2747.2886">10082 13142 998 0,'0'0'92'15,"0"0"9"-15,0 0-19 0,0 0-20 16,0 0-40 0,0 0-21-16,57-27 4 0,-20 24-5 15,0 3 9-15,-4 0-9 16,-5 0 0-16,-7 0-2 15,-6 4 1-15,-6 6-2 16,-5 1 1-16,-4 3 1 16,0 0 1-16,-3 3 3 15,-7 2-1-15,-4-1-1 16,1 0 2-16,1 0 1 16,1-2 2-16,8-2-4 15,1-2-1-15,2 0-2 16,0-2-1-16,5-1-8 15,11-4-167-15,3-5-193 0</inkml:trace>
  <inkml:trace contextRef="#ctx0" brushRef="#br0" timeOffset="3229.6713">10660 13169 404 0,'0'0'571'0,"0"0"-537"16,0 0 43-16,0 0 34 15,0 0-53-15,0 0-24 16,-85 48-19-16,78-35-15 16,-2 0 8-16,0-1-8 15,0 1-6-15,1-6-29 16,1-2-165-16,1-5-168 15</inkml:trace>
  <inkml:trace contextRef="#ctx0" brushRef="#br0" timeOffset="3413.8757">10521 13260 725 0,'0'0'114'0,"0"0"-20"16,0 0 66-16,0 0-70 15,0 0-18-15,0 0-27 16,96-9-11-16,-71 13-24 15,-2 5-7-15,-1-2-1 16,-4 0-2-16,2 0-17 16,-5-4-206-16,-2-1-271 15</inkml:trace>
  <inkml:trace contextRef="#ctx0" brushRef="#br0" timeOffset="3590.7346">10859 13293 824 0,'0'0'316'15,"0"0"-223"-15,0 0 3 16,0 0-38-16,0 0-40 16,0 0-18-16,14-10-3 15,3 5-133-15,0 0-246 16</inkml:trace>
  <inkml:trace contextRef="#ctx0" brushRef="#br0" timeOffset="3979.7785">11092 13109 983 0,'0'0'103'0,"0"0"25"0,0 0-35 16,0 0-39-16,0 0-22 16,0 0-12-16,-71 0-18 15,66 12 2-15,2 1-4 16,3 1 0-16,0 0 1 16,16-4-2-16,2 0 2 15,7-1-1-15,-1-1 0 16,-3 1-6-16,-4 2 2 0,-7-3-20 15,-4 2 11-15,-5 0 13 16,-1 1 0-16,0 2 2 16,-11-1 2-16,-5 0-4 15,-1-2 4-15,0-1 4 16,0 1 3-16,9-5-1 16,3-2-10-16,5-2 0 15,0-1-3-15,11 0-134 16,14-7-128-16,5-11-314 15</inkml:trace>
  <inkml:trace contextRef="#ctx0" brushRef="#br0" timeOffset="4221.5583">11372 13171 813 0,'0'0'157'0,"0"0"-46"16,0 0-20-16,0 0-12 15,0 0-31-15,0 0-40 16,-45 14 3-16,35 0 0 16,2-1-6-16,4 0-7 15,1-2 5-15,3-1-6 16,0-1 6-16,0 0-5 16,4 1 2-16,4 1-69 15,1 1-31-15,-2 3-85 16,-4-2-139-16</inkml:trace>
  <inkml:trace contextRef="#ctx0" brushRef="#br0" timeOffset="5160.6301">13021 13307 1041 0,'0'0'127'0,"0"0"-113"16,0 0 86-16,0 0-18 15,0 0-60-15,0 0-9 16,-17 0-12-16,17 0-2 16,15 0-101-16,10 0-136 15,0-10-310-15</inkml:trace>
  <inkml:trace contextRef="#ctx0" brushRef="#br0" timeOffset="5496.6413">13164 13152 950 0,'0'0'96'16,"0"0"-2"-16,0 0-32 16,0 0 0-16,0 0-37 0,0 0-22 15,86-39-1 1,-49 39 0-16,-2 0-1 15,-5 5-1-15,-7 7-3 0,-11 5 2 16,-4 0-2-16,-8 3 3 16,0 1 0-16,-11-1 1 15,-7 1 2-15,-3 1 1 16,2-3-4-16,3 1 17 16,2-2 0-16,5-4-13 15,6-3 0-15,3-1-4 16,0-1 0-16,6-3-7 15,16-2-183-15,4-4-216 16</inkml:trace>
  <inkml:trace contextRef="#ctx0" brushRef="#br0" timeOffset="5893.5809">13800 13218 778 0,'0'0'93'16,"0"0"-38"-16,0 0 69 16,0 0-25-16,0 0-53 15,-86 62-19-15,80-48-23 16,0-3-1-16,-2 0-1 15,1-3-2-15,-2 0-3 16,0-6-120-16,-3-2-158 16,3 0-329-16</inkml:trace>
  <inkml:trace contextRef="#ctx0" brushRef="#br0" timeOffset="6066.6638">13669 13295 452 0,'0'0'303'16,"0"0"-258"-16,0 0 91 15,0 0-14-15,0 0-41 16,0 0 11-16,65 17-60 16,-45-12-3-16,0 3-27 15,-3-3 6-15,3-1-8 16,-2 0-185-16,-2-4-281 16</inkml:trace>
  <inkml:trace contextRef="#ctx0" brushRef="#br0" timeOffset="6239.1914">13953 13341 1042 0,'0'0'77'0,"0"0"-10"15,0 0-17-15,0 0-23 16,0 0-27-16,0 0-134 15,37-15-212-15</inkml:trace>
  <inkml:trace contextRef="#ctx0" brushRef="#br0" timeOffset="6716.5984">14173 13213 777 0,'0'0'190'16,"0"0"-120"-16,0 0 9 15,0 0 4-15,0 0-48 16,0 0-5-16,100-58-12 0,-79 57-4 16,0 1-10-16,-6 0-4 15,-6 0 1-15,-5 8 1 16,-4 4-2-16,0 3 0 16,0 1 1-16,-9 1 1 15,-7 0-1-15,2-2-1 16,3-5 0-16,4 0 3 15,5-4 1-15,2 2-4 16,0-1 0-16,0 0-2 16,12 0 4-16,7 0 7 0,5-1 26 15,6-2-1 1,4 0-14-16,2-1-13 0,-3-2-4 16,-8 3-6-16,-6-1-13 15,-13 0-174-15,-6 5-261 16</inkml:trace>
  <inkml:trace contextRef="#ctx0" brushRef="#br0" timeOffset="18630.5568">7115 15574 566 0,'0'0'187'16,"0"0"-124"-16,0 0 23 15,0 0 28-15,0 0-17 0,0 0-46 16,0 0-18-16,-7 0 6 15,7 0-12-15,0 0 12 16,0 0-6-16,0 0-27 16,0 0 10-16,0 0-14 15,0 0 5-15,0 0-7 16,0 0 3-16,0 0-9 16,0 0 6-16,0 0 0 15,0 0 0-15,0 2 0 16,0-1 0-16,4-1-1 15,8 0-69-15,6 0-132 16,2-6-214-16</inkml:trace>
  <inkml:trace contextRef="#ctx0" brushRef="#br0" timeOffset="19064.1531">7309 15444 744 0,'0'0'65'0,"0"0"-34"16,0 0-24-16,0 0 53 15,0 0-5-15,87-35-42 16,-65 35 3-16,0 0-16 16,-8 0 0-16,-5 6-1 0,-6 4-2 15,-3 3 3 1,0 2 0-16,-14 0 2 0,-2 1 11 15,1-3-1-15,6-3-12 16,2-4 12-16,7-1-12 16,0-3 0-16,0 0 2 15,19-2-1-15,2 1 4 16,0 0-4-16,-2 3-1 16,-7 1 0-16,0-2 2 15,-8 3-2-15,-4 2 0 16,0 4 0-16,-3 0 7 15,-13 4 68-15,-4-3-32 16,4 0 2-16,4 0-32 16,2-5-5-16,7 1-8 15,3-5 0-15,0 0-1 0,0-4-64 16,24 0-168-16,1-17-434 16</inkml:trace>
  <inkml:trace contextRef="#ctx0" brushRef="#br0" timeOffset="19272.6009">7811 15470 761 0,'0'0'104'16,"0"0"24"-16,0 0-7 16,0 0-54-16,0 0-52 15,0 0-2-15,-26 27-10 0,10-9 1 16,2 0-4-1,-2 1 0-15,2-2 0 0,2-3 0 16,5-3-60-16,1-7-183 16,1-4-102-16</inkml:trace>
  <inkml:trace contextRef="#ctx0" brushRef="#br0" timeOffset="19447.2371">7700 15504 596 0,'0'0'189'0,"0"0"-93"15,0 0 29-15,0 0-6 16,0 0-57-16,0 0-39 16,88-23 0-16,-60 23-8 15,0 3-11-15,-1 5-2 16,0 0-4-16,1-4 1 0,-3 0-156 16,0-4-259-16</inkml:trace>
  <inkml:trace contextRef="#ctx0" brushRef="#br0" timeOffset="19641.7027">8125 15498 863 0,'0'0'171'0,"0"0"5"0,0 0-132 15,0 0 76 1,0 0-74-16,0 0-28 0,0-31-18 15,15 31-2-15,0 0-52 16,-2 0-199-16,-4 0-256 16</inkml:trace>
  <inkml:trace contextRef="#ctx0" brushRef="#br0" timeOffset="20134.0286">8373 15374 767 0,'0'0'93'0,"0"0"-51"15,0 0 47-15,0 0 16 16,0 0-64-16,0 0-10 15,60-19-6-15,-43 19-11 16,-2 0-9-16,-3 0-1 16,-3 0-4-16,-3 7 3 15,-5 0-3-15,1-1 0 16,-2 2-4-16,0-3 10 16,0 1-6-16,0-3 0 15,3 0 1-15,1-3-3 0,-2 4 8 16,1 0-6-1,1 0 0-15,1 1 1 0,1 3 0 16,-2-1-1-16,-1 2 0 16,0 0 0-16,-3 2 1 15,0 3-1-15,0-2 6 16,-7 3 2-16,-7-1 19 16,-2 0 3-16,2-1-1 15,0-2-7-15,5-3-20 16,1 0-1-16,8-2-1 15,0-3-3-15,0 1-7 16,0-4-143-16,15 0-143 16</inkml:trace>
  <inkml:trace contextRef="#ctx0" brushRef="#br0" timeOffset="21770.5316">10290 15605 109 0,'0'0'644'0,"0"0"-549"16,0 0-64-16,0 0 116 15,0 0 18-15,0 0-43 16,-2 0-56-16,2 0-40 16,0-6 0-16,0 0-18 15,0 0 2-15,0 1-9 16,0 0 0-16,0 2 2 0,0 0-1 16,0 2 1-16,0 1-1 15,0 0-2-15,0 0-1 16,0 0-7-16,-2 0-2 15,-2 0-2-15,4 6-62 16,0 1-104-16,3-4-120 16,13-3-265-16</inkml:trace>
  <inkml:trace contextRef="#ctx0" brushRef="#br0" timeOffset="22230.5982">10495 15447 120 0,'0'0'714'0,"0"0"-592"15,0 0-93-15,0 0 52 16,0 0-16-16,0 0-42 16,85-52-3-16,-64 52-16 15,-6 0-1-15,0 0-4 16,-9 9 2-16,-5 0-1 15,-1 2 0-15,0-1 0 16,0 0 5-16,-9-1-3 16,-1-4-2-16,2 1 5 15,5-2-5-15,3-2 0 0,0 3-1 16,0-2-1-16,0 0 2 16,0 0 0-16,3 4 2 15,3-1-1-15,1-1-1 16,-2 1 0-16,-2 1-1 15,-1 0 4-15,-2 4-3 16,0-4 3-16,0 5 2 16,-8-2 13-16,-8 4 21 15,-5-2 6-15,3 1-21 16,0-3-13-16,6-1-8 16,4-4-3-16,3-1 0 15,5-1-2-15,3-3-36 0,21 0-93 16,10-2-222-16</inkml:trace>
  <inkml:trace contextRef="#ctx0" brushRef="#br0" timeOffset="22529.2288">11135 15444 738 0,'0'0'190'15,"0"0"-124"-15,0 0-36 16,0 0 33-16,0 0-31 0,0 0 36 16,-18 34-14-16,0-15-13 15,3-1-25-15,-3 0-2 16,-1-3-14-16,2-4 9 15,0 1-9-15,6-4-3 16,2-4-26-16,-1-4-190 16,8 0-15-16,2-4-157 15</inkml:trace>
  <inkml:trace contextRef="#ctx0" brushRef="#br0" timeOffset="22684.3624">11001 15508 486 0,'0'0'222'0,"0"0"-95"16,0 0-21-16,0 0 28 0,0 0-73 15,0 0-22-15,67-14-9 16,-43 14-13-16,4 4 0 16,0 5-9-16,-2-1-1 15,-1 1-6-15,0 0-1 16,-1-3-83-16,-3-3-277 16</inkml:trace>
  <inkml:trace contextRef="#ctx0" brushRef="#br0" timeOffset="23952.6955">11465 15468 606 0,'0'0'224'0,"0"0"-124"15,0 0 40-15,0 0-33 16,0 0-25-16,0 0-18 16,0 0-37-16,0 0-19 0,0 0-8 15,0 0-6 1,0 0-5-16,3 0-63 0,11 0-88 16,5 0-93-16,0-3-240 15</inkml:trace>
  <inkml:trace contextRef="#ctx0" brushRef="#br0" timeOffset="24318.0457">11706 15338 539 0,'0'0'175'0,"0"0"-109"0,0 0 5 15,0 0-32 1,0 0 24-16,0 0 10 0,-83 7-51 15,81 0-17-15,2 2-3 16,0-1-1-16,9 0 1 16,12 1 5-16,4-3-1 15,5 2-4-15,2-1-1 16,-6-1-1-16,-5 3 0 16,-6 1 0-16,-7 2 0 15,-6-2 1-15,-2 3 3 16,0 0 3-16,-4-1 27 15,-8 3 20-15,-1-3-25 16,-4-1-11-16,1 1 3 16,4-2-11-16,2-3-5 0,3 1-5 15,-3 1 0-15,3 1 0 16,-4-1-1-16,4 1-138 16,2-6-195-16</inkml:trace>
  <inkml:trace contextRef="#ctx0" brushRef="#br0" timeOffset="26759.6542">13122 15599 991 0,'0'0'81'16,"0"0"-41"-16,0 0 19 15,0 0 10-15,0 0 8 0,0 0-57 16,-5-40-20-16,5 40-7 15,5 0-40-15,11-2-119 16,6-3-138-16</inkml:trace>
  <inkml:trace contextRef="#ctx0" brushRef="#br0" timeOffset="27200.3107">13380 15351 994 0,'0'0'50'0,"0"0"22"15,0 0-41-15,0 0 17 16,0 0-32-16,0 0-12 16,23-33-3-16,-3 33-1 15,0 0-2-15,-4 9-3 16,-6 0 4-16,-4 2 1 15,-3-1 0-15,1-1-2 16,-4 0 2-16,0-1 2 16,0-4-2-16,0 0 1 15,0-1-1-15,1-2 0 16,3 2 0-16,1 1 4 16,-1 2-6-16,1 1 2 0,-1 0 0 15,-1 0 3 1,-3 2-3-16,0 1 0 0,0 3 18 15,-7 1 1-15,-11-2 8 16,-2 5-7-16,1-5 10 16,2 0-8-16,4-3-21 15,4-1 2-15,6-3-3 16,3 1-5-16,0-3-52 16,12-3-99-16,10 0-211 15</inkml:trace>
  <inkml:trace contextRef="#ctx0" brushRef="#br0" timeOffset="27425.6056">13818 15413 1026 0,'0'0'81'0,"0"0"-81"0,0 0 0 15,0 0 18-15,0 0-4 16,0 0 1-16,-52 70-13 16,36-55 0-16,4-2-4 15,3-4 2-15,0-6-185 16,3-3-124-16</inkml:trace>
  <inkml:trace contextRef="#ctx0" brushRef="#br0" timeOffset="27596.8227">13818 15413 872 0,'-80'25'152'0,"80"-25"-121"16,1 0-18-16,4 0 7 15,8 0-7-15,2 12 60 16,9-1-28-16,1 3-37 16,2-5-8-16,-3 2 3 15,1-4-7-15,-4-2-336 16</inkml:trace>
  <inkml:trace contextRef="#ctx0" brushRef="#br0" timeOffset="27852.4763">14210 15516 1060 0,'0'0'76'15,"0"0"-23"-15,0 0-11 16,0 0 37-16,0 0-36 16,0 0-41-16,-1 0-2 0,2 0-2 15,8 0-17-15,2 0-273 16,2 0-499-16</inkml:trace>
  <inkml:trace contextRef="#ctx0" brushRef="#br0" timeOffset="28315.5538">14457 15351 813 0,'0'0'126'16,"0"0"-101"-16,0 0 19 0,0 0 51 15,0 0-43-15,0 0-27 16,90-18-11 0,-77 22-6-16,-3 8-3 0,-4 0-4 15,-5 4-1-15,-1 1 2 16,0 1 3-16,-16-1 10 15,-1-2-7-15,-5 2-2 16,0-3-4-16,4-5 2 16,2 1-4-16,7-4 2 15,4-4 1-15,2-2-2 16,3 0 0-16,0 0 3 16,0 0 8-16,4 0-12 15,12 0 11-15,4 0 9 0,7 0 18 16,0 5-11-16,-1 0-9 15,-1 1 2-15,0 0 0 16,-2 3-20-16,-8-5 10 16,1 4-10-16,-9-3 0 15,3 4-1-15,-5 2-4 16,-3-2-216-16,-2 2-326 16</inkml:trace>
  <inkml:trace contextRef="#ctx0" brushRef="#br0" timeOffset="33648.5051">7160 16241 553 0,'0'0'32'0,"0"0"0"0,0 0-8 16,0 0-7-16,0 0 10 15,0 0 6-15,0 0-24 16,-8-25-7-16,29 46-2 15,0 8 8-15,3 3-3 16,0 5 3-16,3 3 0 16,-2 1 2-16,3-2 6 15,2-3-13-15,1-3 3 16,5-1-4-16,3-4-1 16,6 0 6-16,2-2-6 15,6-2 0-15,6 1 4 0,4-5-2 16,6 0 2-1,8-3-5-15,7-1-5 0,7-5 5 16,1-3 0-16,-1-1 0 16,-8-2 0-16,0-2 1 15,-4-1-1-15,-3-2 0 16,-2 0 0-16,0 0 3 16,-1-7 1-16,7 0-4 15,2-1-4-15,0-1-2 16,-1 2 4-16,-1-2-6 15,-3 1 1-15,-3 0 5 16,1 2-10-16,-6-2 3 0,-2 1-8 16,-4 1 11-1,-1-4 3-15,-3 1 3 0,-2 1 0 16,1-1 0-16,-6 1-7 16,-2-1 6-16,0-3-4 15,0 0 6-15,1 1-7 16,3-1 6-16,0 1 0 15,0-3 0-15,-2 3 0 16,-3 2 0-16,-4 0-1 16,-2 1 1-16,2 1-1 15,0 0 3-15,4 0-2 16,3-1 3-16,3 1-2 16,6 0-1-16,1 3 1 0,-3 0-1 15,-3 2 0 1,-3 2-3-16,-4 0 3 0,-4 0 2 15,-3 0-2-15,-2 0 0 16,-4 0-4-16,-2 6 1 16,1-2 3-16,3 3 1 15,4-4-1-15,7 0 0 16,7-2 1-16,8-1-1 16,0 0 0-16,-2 0 0 15,3-4 0-15,-4-4-1 16,-2-1-35-16,1-1-11 15,-3 0-20-15,-1-2 36 0,-1 3 16 16,3-1 14 0,-2 3 0-16,-1 0 0 0,-1 3 1 15,-3-2-4-15,-1 6 2 16,-2 0 0-16,0 0 2 16,-5 0 2-16,2 7-1 15,-2 3-1-15,3-1 0 16,5 4 10-16,-6-1 5 15,1 0-3-15,-4 3-2 16,-3-1 2-16,1 0 7 16,-1-2-8-16,-4 2 1 15,4-1-7-15,0-3 4 16,0 0-2-16,3-1 17 16,2-4-12-16,3 0 5 15,3-4-13-15,5-1-4 0,2 0 3 16,3 0-3-1,-1 0 6-15,1-6-6 0,-3-6-6 16,1 0-4-16,-1-1-4 16,-7-1 12-16,-6 2-17 15,-11 5-12-15,-14 4 31 16,-9 3 2-16,-5 0 0 16,-5 3 4-16,4 9 36 15,8 9-29-15,10-1 32 16,16 6 32-16,14 1-60 15,20 1-3-15,28 0-11 16,32-2-6-16,28-6-31 0,26-8-202 16</inkml:trace>
  <inkml:trace contextRef="#ctx0" brushRef="#br0" timeOffset="34647.1645">19562 13638 562 0,'0'0'38'16,"0"0"19"-16,0 0 4 16,0 0-1-16,0 0-35 15,0 0 16-15,17-67-32 16,-2 67-5-16,4 17-4 15,2 12-1-15,1 7 1 16,-1 5 8-16,-4 5-7 0,-3 2 4 16,-9 1-5-16,-5 0 9 15,0-1-5-15,-18-1-3 16,-7-5 11-16,1-3-10 16,-2-5 1-16,6-1 5 15,6-3-7-15,4-1 4 16,8-1-3-16,2 1 0 15,0-2 6-15,8 2-8 16,5 0 2-16,1-2-1 16,0-1-1-16,0 4 0 15,-4-1 1-15,-5 4 0 16,-5 1 2-16,0 0-3 16,-6 1 0-16,-17 0 4 15,-3-1-3-15,-1 1 16 16,3-6 12-16,7-3-7 0,11-2-14 15,6-5-8-15,22-8-10 16,22-11-88-16,16-3-410 16</inkml:trace>
  <inkml:trace contextRef="#ctx0" brushRef="#br0" timeOffset="35229.8583">20393 14231 593 0,'0'0'67'16,"0"0"-18"-16,0 0-37 15,0 0 62-15,0 0-3 16,0 0 36-16,0 0 18 16,-21 8-26-16,21-8-25 15,5-8-38-15,7-9-30 16,4-2-3-16,-1-3-3 16,1-2 6-16,-4-2-6 15,-1-1 0-15,-4 4 5 0,-4 1-4 16,-3 10 0-16,0 6-1 15,0 6 10-15,0 0-10 16,0 3-2-16,0 11 2 16,0-2-1-16,0 2-2 15,0-1 5-15,11-6-2 16,9-2 3-16,6-5-1 16,8 0 0-16,5-1-1 15,3-12 3-15,-2-3 2 16,-7 2-5-16,-9 3-1 15,-12 4 3-15,-6 2-2 16,-6 5 4-16,0 0-5 0,0 6-7 16,-8 16 6-16,-4 7 2 15,0 5-1-15,8 1 0 16,4-2 2-16,0-4-3 16,11 0 1-16,15-5-10 15,7-7-134-15,1-4-177 16,2-7-177-16</inkml:trace>
  <inkml:trace contextRef="#ctx0" brushRef="#br0" timeOffset="36114.6078">20922 14314 722 0,'0'0'176'0,"0"0"-73"16,0 0-25-16,0 0 8 16,-87 8-6-16,76 0-45 0,10 2-8 15,1 0-22 1,0 1-3-16,15-3 4 0,8-1-6 15,7-3 10-15,5-2-5 16,-3-2-4-16,-3 0 3 16,-10-2-3-16,-7-7 0 15,-10-4 0-15,-2-3 0 16,0-1-1-16,-18-1 0 16,3 2 4-16,-1 5-5 15,2 3 1-15,5 5 0 16,3 3 0-16,5 0-1 15,1 0-2-15,0 0-6 16,0 0 3-16,0 6 1 0,13 2 5 16,5 0 0-16,6-3-1 15,2-1 5-15,4-4-4 16,3 0 0-16,-1 0 3 16,-3-1-9-16,1-9-1 15,-3-2-13-15,1 0-5 16,-2-1 2-16,-5-1 11 15,-3 5-22-15,-8 2 16 16,-3 6 14-16,-2 1-10 16,1 0-6-16,1 0 20 15,4 8-4-15,1-1 4 16,1 0-2-16,2 1 6 16,0-4-4-16,0-1 0 15,0-3 4-15,6 0-4 0,-2 0 1 16,-2 0 2-1,0-3-3-15,-8-3-1 0,-5 2 1 16,-4 0 5-16,0 2-5 16,-2 2 0-16,-20 0-5 15,-8 12 5-15,3 3 10 16,1 1-9-16,12-1 12 16,5-1-3-16,7-4-9 15,2-6 4-15,0-1-2 16,12-3 1-16,12 0 11 15,6 0-11-15,3-3-2 16,-4-8 3-16,-5-2-5 0,-7 3 2 16,-6 3-2-1,-6 3 0-15,-5 4 3 0,0 0-3 16,0 3-2-16,-16 15 2 16,-8 11 8-16,-3 5 25 15,-2 3-15-15,2 1-4 16,4 1-9-16,1-8-4 15,7-1 4-15,1-10-2 16,5-4-1-16,8-8-4 16,1-4-6-16,0-4 8 15,19 0 4-15,14-3 8 16,9-16 6-16,10-6-12 16,1-6-5-16,3-8-1 15,-1-1-1-15,2-1-2 16,-5 9-113-16,-2 5-168 0,-6 8-333 15</inkml:trace>
  <inkml:trace contextRef="#ctx0" brushRef="#br0" timeOffset="36348.8129">22113 14486 859 0,'0'0'119'0,"0"0"1"16,0 0-87-16,0 0 32 16,0 0-4-16,0 0-18 0,97-75-27 15,-81 75-3-15,-5 0-13 16,-4 11-6-16,-7 17 4 16,0 7-2-16,-9 9 4 15,-16 9 0-15,-12 3-58 16,-11 10-235-16</inkml:trace>
  <inkml:trace contextRef="#ctx0" brushRef="#br0" timeOffset="37399.6179">8981 17272 586 0,'0'0'267'0,"0"0"-183"16,0 0 8-16,0 0-14 15,0 0-22-15,0 0 11 16,73-93-53-16,-42 63-2 15,-1 4-3-15,-9-4-4 16,-3 4-5-16,-7 7 13 16,-6 4-12-16,-2 8 6 15,-3 5-7-15,0 2-2 16,0 0-2-16,0 2-2 16,0 5 5-16,0-1 1 15,0-5 0-15,0-1 2 0,6 0 0 16,11 0-2-16,11-16 15 15,12-4 7-15,4-7-11 16,-2 0-9-16,-5 4-1 16,-9 3 2-16,-11 8-1 15,-6 6-2-15,-8 6 0 16,-3 0-3-16,0 19-2 16,-5 12 5-16,-10 11 39 15,-4 3-6-15,6-2-19 16,6-3-6-16,7-6-7 15,0-6 3-15,13-4-8 16,19-9 3-16,11-8-148 0,2-7-169 16,-3 0-206-16</inkml:trace>
  <inkml:trace contextRef="#ctx0" brushRef="#br0" timeOffset="38449.6012">9634 17191 684 0,'0'0'238'0,"0"0"-144"16,0 0-9-16,0 0 22 15,-89 33-33-15,81-23-25 16,5-3-37-16,3 0-3 16,0-1-5-16,0-2-2 15,14-4 1-15,10 0-2 16,2 0 9-16,1-4-10 16,-7-9-2-16,-4 4-38 15,-9-1-35-15,-3 0 17 16,-4-3 24-16,0 5 5 0,0 1 29 15,-5 4-4-15,-2 2 3 16,-2 1-1-16,3 0 1 16,-1 0 1-16,3 1 6 15,3 6-4-15,1 3 9 16,0-3-11-16,0 3 1 16,13-6 1-16,5 1-2 15,2-2 3-15,4-3-3 16,1 0-1-16,0 0 0 15,-1-9-13-15,-4-1-37 0,-4-3 12 16,-3-1 35 0,1-2 4-16,-2-3 0 0,0 1 1 15,1-2-2-15,1 3 4 16,2 2-2-16,0 1-1 16,-1 5 0-16,4-1 7 15,-2 6-7-15,-2-2-1 16,-3 4-5-16,-3 0 6 15,-2-1 6-15,-7 3-6 16,0 0-6-16,0 0 6 16,0 0 13-16,0 0-9 15,0 0 18-15,-10 0-22 16,-7 0 0-16,-2 5 5 16,-2 9-3-16,2 1 23 15,1 2 5-15,6-1-2 0,4-3-12 16,4-1 2-16,4-2-11 15,0-5-6-15,2-1 8 16,11-4-6-16,9 0 1 16,1 0 4-16,2-9 0 15,-1-6-8-15,-5 5 3 16,-4-3-3-16,-6 5 4 16,-5 5-4-16,-2 3 2 15,-2 0 0-15,0 0-4 16,0 12-14-16,0 9 16 15,0 4 5-15,0 0 4 16,-13-1 3-16,4-2-5 0,-2-3-4 16,1-5 7-1,5-1-10-15,1-9-1 0,4-1 1 16,0-3 0-16,0 0-7 16,0 0 6-16,6-9-51 15,10-8-69-15,7-3 68 16,-1 0-22-16,6 3 43 15,-1 1 27-15,-2 6 3 16,2 0 2-16,-3 5 5 16,-3 1 5-16,-2 3 35 15,-2-2 31-15,-1 0-6 16,2 0-24-16,0-4-29 16,3-1 9-16,-3 3-3 0,0-5-14 15,-2-1-4 1,-1 6-4-16,-6 1-1 0,-1 4-2 15,-3 0 2-15,1 0-2 16,0 8-1-16,0 4-3 16,5 1 6-16,-1 4 0 15,2-5 5-15,1 1-5 16,-3-1-3-16,0-3-1 16,-1-2-248-16,-5-7-173 15</inkml:trace>
  <inkml:trace contextRef="#ctx0" brushRef="#br0" timeOffset="43081.9989">20078 16528 295 0,'0'0'274'15,"0"0"-169"-15,0 0-100 16,0 0 43-16,0 0 28 0,0 0 0 15,0 0 5 1,87 17-34-16,-44-17-22 0,3 0-1 16,1 0-19-16,-1 0 0 15,-3-3-4-15,-2 1-2 16,-4-1-1-16,-9 3-6 16,-8 0-47-16,-10 0-87 15,-10 0-150-15</inkml:trace>
  <inkml:trace contextRef="#ctx0" brushRef="#br0" timeOffset="43441.9142">19998 16621 794 0,'0'0'119'0,"0"0"-99"15,0 0 17-15,121-23 31 16,-74 12 1-16,4 3-30 16,3-1-11-16,3 0-22 15,-2 0 1-15,-3 1-7 16,-4-1 0-16,-5 1 1 16,-6 1-2-16,-9 2 2 15,-9 2-1-15,-5 2 1 16,-8 1-1-16,-5 0 0 15,-1 0 0-15,0 0 7 0,0 0-5 16,0 0-2-16,0 0-11 16,0 0-15-16,-10 0-48 15,-6 9-16-15,-4 3-28 16,-2 4 14-16,-1-2-70 16,-1 0-52-16</inkml:trace>
  <inkml:trace contextRef="#ctx0" brushRef="#br0" timeOffset="43647.0529">20177 16731 372 0,'0'0'122'0,"0"0"-77"0,0 0 101 16,82-2-17-16,-31-8-24 15,7 3-42-15,5 1-23 16,3-1-28-16,-2 4-11 15,2-1-1-15,0 4-18 16,4 0-90-16,2 0-156 16,-5 0-222-16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2-29T06:05:42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20594 5387 286 0,'0'0'411'16,"0"0"-298"-16,0 0-69 0,0 0 65 15,0 0 1-15,0 0-34 16,0 0-21-16,0-5-18 15,0 3-14-15,0 2-9 16,0-2-13-16,0 2-1 16,0 0-9-16,0 0-2 15,4 0-92-15,6 0-73 16,5 0-1-16,0 0-350 16</inkml:trace>
  <inkml:trace contextRef="#ctx0" brushRef="#br0" timeOffset="617.0842">22984 5320 134 0,'0'0'613'15,"0"0"-568"-15,0 0-27 16,0 0 6-16,0 0 8 16,0 0-21-16,-10 0-6 15,8 0-10-15,-4 0-67 16,-4 0-212-16</inkml:trace>
  <inkml:trace contextRef="#ctx0" brushRef="#br0" timeOffset="1402.6629">2949 6334 830 0,'0'0'0'0,"0"0"-68"15,0 0-226-15</inkml:trace>
  <inkml:trace contextRef="#ctx0" brushRef="#br0" timeOffset="3178.1753">7429 6266 737 0,'0'0'67'0,"0"0"-49"16,0 0-6-16,0 0-12 16,0 0 2-16,0 0 1 15,0 0-2-15,37 2 2 16,0-2-1-16,3 0 5 16,9 0-5-16,4-2-2 15,6-1 0-15,7 1 1 16,10-1-1-16,7-1-39 15,5-4-212-15</inkml:trace>
  <inkml:trace contextRef="#ctx0" brushRef="#br0" timeOffset="3922.0333">10614 6232 838 0,'0'0'39'0,"0"0"-3"16,0 0-17-16,0 0 17 15,0 0 30-15,0 0 20 16,-6-5-68-16,10 5-18 15,15-2 0-15,10 1 0 0,15 1 8 16,9-2-8-16,10 1 0 16,7 0 1-16,11-2 1 15,2 2-2-15,1 1 0 16,2 0-1-16,1 0 1 16,-1 0 0-16,-4 2-14 15,-6 2-171-15,-10-4-9 16,-12 0-299-16</inkml:trace>
  <inkml:trace contextRef="#ctx0" brushRef="#br0" timeOffset="17138.5647">20671 2772 549 0,'0'0'110'0,"0"0"-67"15,0 0-20-15,0 0-23 16,0 0-2-16,0 0 2 16,-5 84 31-16,5-29 15 15,0 9-21-15,0 11 13 16,-1 7 12-16,-13 5-3 16,-2 6-16-16,-2 3 17 15,0-4-12-15,4-7-23 16,4-11 4-16,7-20-11 15,3-10-2-15,0-13-1 16,0-12-2-16,0-9 0 16,2-10 5-16,4 0-4 15,5-23-2-15,5-17-26 16,3-18-251-16,-1-20-285 0</inkml:trace>
  <inkml:trace contextRef="#ctx0" brushRef="#br0" timeOffset="18141.274">20678 2779 503 0,'0'0'276'0,"0"0"-261"15,0 0-15-15,0 0-1 0,0 0 1 16,119-15 5-16,-65 13-5 16,16-1 2-16,11 1-1 15,17 2 0-15,8 0-2 16,16 0 3-16,10 0-1 16,9 6-1-16,13 0-3 15,7 1 3-15,11-2 2 16,4-2-2-16,-2-2 2 15,-1-1-1-15,-7 0 2 16,-7 0-3-16,-8 0-6 16,-9 0 6-16,-13 0 2 15,-9 0 1-15,-19 0-3 0,-14 0 0 16,-20 3-3 0,-17-3 3-16,-12 0 5 0,-13 0-5 15,-7 0 1-15,-9 0 1 16,-6 0-1-16,-3 0 49 15,0 0 34-15,0 0-28 16,0 0-30-16,0 0-9 16,0 0-17-16,0 6-6 15,0 6 6-15,0 9-2 16,0 9 4-16,0 7 4 16,2 8-6-16,5 8 0 15,2 7 0-15,-2 6 1 16,1 4-1-16,-2 2-1 0,3 9 1 15,-2 3 5 1,-2 3-4-16,-2 2 0 0,-3-6 0 16,0-5-1-16,0-3 2 15,0-6 2-15,-3-4-4 16,-3-8-3-16,0-7 3 16,4-10 1-16,-4-8-1 15,3-9 3-15,3-11-1 16,-1-5-2-16,1-4 4 15,-2-3-3-15,-1 0 25 16,-4 0 33-16,-8-3-32 16,-8-9-25-16,-6 0-1 15,-13 2-1-15,-9 1-9 16,-16 0 5-16,-15 3-10 0,-17 4-15 16,-8-1-23-16,-12 3 41 15,-6 0 6-15,-8 0-21 16,-9 0 11-16,-5 0-3 15,-9 0 15-15,-6 0 1 16,2 0 2-16,1 0 9 16,2-9 28-16,3-2-12 15,2 0-8-15,9-3 0 16,5 0-2-16,11-1 1 16,13 2 10-16,16-1-20 15,14 3 10-15,20 0-9 16,18 3-7-16,17 1 19 15,13 0-8-15,12 4 8 0,4 1-4 16,0 1-8-16,0-1-6 16,0 1-1-16,11-2 3 15,6-2-3-15,4 2-2 16,1 2-5-16,-1 0-111 16,0-5-119-16,-2-5-88 15</inkml:trace>
  <inkml:trace contextRef="#ctx0" brushRef="#br0" timeOffset="18672.3188">20830 3341 750 0,'0'0'41'16,"0"0"-15"-16,0 0-24 16,-83-14 24-16,78 12 54 15,5 2-3-15,0 0-37 16,0 0-36-16,0 0-4 0,12 0-1 15,17 0 1 1,11 9 12-16,24-2-2 0,17-1-4 16,23-1 10-16,21 1 13 15,21 0-7-15,18-3-9 16,23-3-10-16,19 0 2 16,10 3-3-16,5-3-2 15,8 0 5-15,-8 1-5 16,-3-1 1-16,1 0-2 15,-13 1 1-15,-14-1 0 16,-18 2 0-16,-24 1 1 16,-30-2 0-16,-25 1-1 0,-32-1-4 15,-20-1 1 1,-25 3 6-16,-9-3-8 0,-9 0 4 16,-9 0-22-16,-25 0 20 15,-26-9-194-15,-22-2-126 16,-23-1-182-16</inkml:trace>
  <inkml:trace contextRef="#ctx0" brushRef="#br0" timeOffset="19139.1984">21722 2721 765 0,'0'0'52'0,"0"0"-52"15,0 0 0-15,0 0 0 0,0 0 1 16,-37 109 16-16,31-51 60 16,-4 12-19-16,1 9-10 15,-1 8-10-15,-1 8-5 16,3 7-3-16,5 7-14 15,2-2 2-15,1-6 7 16,0-9-16-16,0-15-1 16,0-12-5-16,4-13 5 15,4-13-8-15,0-11 0 16,0-13 2-16,1-9-2 16,4-6-80-16,5-20-171 15</inkml:trace>
  <inkml:trace contextRef="#ctx0" brushRef="#br0" timeOffset="19588.4606">22819 2819 769 0,'0'0'83'0,"0"0"-83"16,0 0 1-16,0 0 43 15,0 0 51-15,-30 92-25 16,22-45-3-16,-3 12-28 16,0 11-10-16,1 11-5 15,3 9 0-15,-1 9 2 16,2 7-10-16,0-1-5 16,-2 1 7-16,-2-9-17 15,4-12 8-15,3-10-9 16,3-13 1-16,0-13-2 15,0-15 0-15,1-10-3 0,5-10 2 16,1-14-187-16,-2-4-231 16</inkml:trace>
  <inkml:trace contextRef="#ctx0" brushRef="#br0" timeOffset="22758.3567">20113 2847 606 0,'0'0'139'0,"0"0"-70"0,0 0-10 16,0 0 31-1,0 0 42-15,0 0-75 0,0 0-4 16,-4-44-1-16,4 43 17 15,0 1-44-15,0 0-3 16,0 0-22-16,0 0-5 16,0 17-10-16,0 8 15 15,0 8 10-15,0 1-10 16,0-3 3-16,0-5-3 16,-1-2 5-16,1-7-3 15,0-5 9-15,0-2-8 16,0-4 13-16,0-4-14 15,0 1-2-15,0-3 3 16,6 0-2-16,9 1-1 16,15-1 12-16,9 0-6 0,9 0-4 15,5-8-2-15,-4 3 0 16,-7 0-2-16,-16 5-206 16,-14 0-287-16</inkml:trace>
  <inkml:trace contextRef="#ctx0" brushRef="#br0" timeOffset="23539.0448">20156 3420 629 0,'0'0'183'0,"0"0"-74"15,0 0-28-15,0 0 45 16,0 0-81-16,0 0-37 16,0-10-8-16,0 30-3 15,0 6 3-15,0 11 16 16,0 4 5-16,0 0-3 0,-3-1-7 16,-3-3 2-16,0-7-2 15,0-4-5-15,0-7 14 16,6-11-20-16,0-4 8 15,0-2-8-15,0-2 4 16,0 0 73-16,0-7-24 16,0-14-22-16,0-5-31 15,17-4-1-15,2-1 1 16,2 3 0-16,2 5-2 16,0 7 1-16,-5 7 0 15,-3 7 1-15,0 2-5 16,-3 3 2-16,-2 14 2 15,5 7 1-15,-4 2-5 16,-4 5 4-16,-2 2-2 16,-5 3 0-16,0 1 2 0,-9-4-7 15,-14 0 3-15,-5-5 3 16,-6-4-2-16,-4-5 3 16,-1-5-4-16,-1-6-74 15,3-8-141-15,7 0-154 16</inkml:trace>
  <inkml:trace contextRef="#ctx0" brushRef="#br0" timeOffset="25305.3984">21309 2081 821 0,'0'0'36'16,"0"0"-20"-16,0 0 31 0,0 0 26 15,-81 28-22-15,65-14-25 16,1 6-5-16,1 4-8 15,6 5 5-15,3 0-3 16,5-2-10-16,0-1 2 16,0-2-4-16,6-4-1 15,9-3 0-15,2-3-1 16,3-3 0-16,6-5 7 16,4-3-5-16,0-3 4 15,7 0-7-15,-4 0-3 16,2 0-201-16,-3-4-260 15</inkml:trace>
  <inkml:trace contextRef="#ctx0" brushRef="#br0" timeOffset="25815.2483">21992 2119 750 0,'0'0'90'0,"0"0"-15"16,0 0 19-16,0 0 10 15,0 0-52-15,0 0-26 16,-9-10-10-16,11 10-9 0,11 0 4 16,8 0-8-16,3 0 5 15,1-3 3-15,2 1-7 16,2-1 4-16,-3-2-6 16,0 3 0-16,-5 0-3 15,-5-1 3-15,-6 3-4 16,-7 0-3-16,-2 0-118 15,-1 0-106-15,0 0-42 16</inkml:trace>
  <inkml:trace contextRef="#ctx0" brushRef="#br0" timeOffset="26075.4374">22215 2118 786 0,'0'0'201'0,"0"0"-178"16,0 0 32-16,0 0-2 16,0 0-6-16,0 0-18 15,-10 37 15-15,9-15-9 16,-1 2-19-16,2 5-7 16,0-2 12-16,0 1-13 15,0-2-2-15,0-1-1 16,0-1-4-16,0-4 0 15,2-3 0-15,6-3-1 16,2-6-129-16,2-8-189 0</inkml:trace>
  <inkml:trace contextRef="#ctx0" brushRef="#br0" timeOffset="27191.0252">23167 2496 806 0,'0'0'129'0,"0"0"-93"16,0 0 69-16,0 0 29 16,0 0-32-1,0 0-23-15,-5-23-46 0,5 11-20 16,0-4-1-16,0-3-5 16,0-7-3-16,4-5 0 15,3-2-1-15,4-5 1 16,-1 3-4-16,2 2 0 15,-1 2 2-15,-1 9-2 16,-2 8 1-16,-2 6-1 16,-3 5-2-16,-2 3 1 15,1 0-5-15,-1 0 6 16,6 5-10-16,-1 14 10 16,0 4-5-16,1 8 5 0,-4 2 0 15,1 2-2-15,0-1 4 16,1-2-2-16,-2-4 0 15,1-6-1-15,0-5 1 16,0-9 3-16,-3-4-2 16,2-2-1-16,3-2 4 15,5 0-4-15,4-14 10 16,10-11-9-16,1-4 4 16,4-7-5-16,-3-3 2 15,2 0-2-15,-1 0 0 16,0-1-25-16,1 4-100 15,0 4-34-15,-6 5-191 16</inkml:trace>
  <inkml:trace contextRef="#ctx0" brushRef="#br0" timeOffset="78256.8884">15489 12261 534 0,'0'0'76'16,"0"0"-31"-16,0 0 11 15,0 0-25-15,0 0-18 16,0 0 35-16,0 0 28 0,0 0-73 15,0 0 6-15,0 0-6 16,0 0 5-16,0 0 6 16,85-9 5-16,-53 7 3 15,6-1-17-15,2 2 13 16,6 1 6-16,2-3 5 16,6 3-6-16,10 0-11 15,5-2-1-15,4 2-2 16,1 0-2-16,1-1 4 15,-8 1-6-15,-3 0-2 16,-4 0-2-16,-4 0-1 16,-5 0 0-16,-6 0 0 15,-6 0 2-15,-6 0-2 16,-6 0 2-16,-5 0-1 16,-8 0-2-16,-4 0 1 0,-4 0 0 15,-3 0 7-15,-2-3-6 16,2 1 3-16,0-3 11 15,0 2-15-15,3 2 0 16,-3-2 1-16,0 1 3 16,-3 2-4-16,3 0-3 15,-2 0 1-15,2 0-69 16,2 0-87-16,-2 0-101 16,4 0-399-16</inkml:trace>
  <inkml:trace contextRef="#ctx0" brushRef="#br0" timeOffset="87299.9589">3119 13346 274 0,'0'0'150'0,"0"0"-43"16,0 0-58-16,0 0 43 16,0 0 7-16,0 0-50 15,0 0 30-15,-16-17-20 16,16 17-27-16,0 0-7 15,0 0 5-15,0 0-20 16,0 0-7-16,0 0-3 16,0 0 0-16,9 5 3 15,4 5 1-15,2-1 5 16,4 1 0-16,1-1-8 16,4 0 12-16,4-1-9 0,4-3 7 15,3 0-3-15,0-5-5 16,3 0 6-16,-5 0 2 15,-3 0-11-15,-3 0 2 16,-5 0 0-16,-4-2-1 16,-3-4 3-16,-5 2-3 15,-4 0 9-15,-1 0 7 16,-4 0-1-16,1 1-1 16,-1 1-13-16,-1 1-1 15,2-1-2-15,1 2-3 16,3 0-60-16,9 0-142 15,-3 0-52-15</inkml:trace>
  <inkml:trace contextRef="#ctx0" brushRef="#br0" timeOffset="88224.6574">5855 13293 635 0,'0'0'44'16,"0"0"27"-16,0 0-43 16,0 0 8-16,0 0 29 15,0 0 2-15,-12-25-24 16,12 25-42-16,4 0 1 15,8 9 9-15,2 1 5 0,2 0-2 16,2 1 3-16,-1 0-7 16,2-2 8-16,2-1-11 15,4-1 4-15,-1-4-1 16,0-3-5-16,0 0-1 16,-1 0-4-16,0 0 2 15,-6 0 1-15,3-7-3 16,-5 2 2-16,0 1-6 15,-6 2 2-15,0 0 1 16,-2 1-75-16,-2 1-20 16,-1 0-30-16,-2 0-110 15,-1 0-127-15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2-29T06:09:16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7607 9094 204 0,'0'0'491'16,"0"0"-429"-16,0 0-5 0,0 0 47 16,0 0-69-16,0 0-2 15,-88-54 28-15,78 53-27 16,-3 1-14-16,-1 0-5 16,-1 0-8-16,-4 0 4 15,-2 6-3-15,-1 2-5 16,-3 4 12-16,2 1-14 15,-1-1 0-15,-1-1 8 16,5 1-7-16,-1-1 8 16,2 0-1-16,2 1-7 15,0 1 8-15,1 1-8 16,2 3 7-16,-1 2-8 16,3 1 2-16,1 4 0 0,2 1-3 15,0 3 2 1,7 1 0-16,-1 0-2 0,3 3 1 15,-2-3 3-15,2 0-3 16,0-2 0-16,0-1-1 16,0-1 0-16,6 1 4 15,4-2-4-15,1 0 0 16,3 0 6-16,0-2-6 16,1 1 4-16,3-2-4 15,1-2 0-15,1 1 0 16,1 1 1-16,4-1 7 15,2 0-7-15,0 0-1 16,0-2 0-16,1-4 5 16,2 1-3-16,3-1-2 0,1-2 0 15,3 0 1-15,2-3-1 16,1-1 0-16,6-3-4 16,-2-1 3-16,0-1-2 15,0-2 2-15,-1-1-27 16,-1 0 9-16,0 0 5 15,-1 0-9-15,0 0 6 16,-4 0 1-16,0 0 11 16,-6 0 0-16,-1 0 2 15,0-1 0-15,0 0 3 16,0-1-3-16,1-1 2 16,2 0-5-16,3 3 5 15,1-5 0-15,1 3-20 0,1 2 13 16,-1 0-19-16,-1 0 6 15,-4 0 4-15,0 0-13 16,-2 0 26-16,1 0-7 16,6 0 11-16,4 0 0 15,10 0 11-15,2 0-8 16,6 2-3-16,1 0 0 16,4 1 7-16,1-1-7 15,1 1 1-15,3-3-1 16,8 0 0-16,1 0 7 15,4 0-10-15,1 0 3 16,-1 0 0-16,-3 0 8 0,6 3-8 16,-6-1 0-16,0 0-1 15,2 0 2-15,-2 1-2 16,2 0 2-16,-1 2 2 16,-2-2-3-16,-2-2 4 15,0-1-8-15,2 0 4 16,-2 0 0-16,1 0 1 15,-2 0 2-15,-3 0 0 16,-3-1 2-16,-2-2-1 16,-5 1 0-16,-5 2 5 15,-3 0 3-15,-5 0 0 16,2 0-2-16,2 0 2 16,6 0-5-16,5 0 17 0,0 0-18 15,3 0 8 1,2-3-2-16,3 2-8 0,3-1 6 15,2 2-3-15,0 0-7 16,-3 0 8-16,0 0-1 16,1 0-7-16,-2 0 1 15,1 0-1-15,-2 0 2 16,5 3 4-16,2 0-5 16,1-3 0-16,4 2-1 15,-5-2 0-15,-4 0 4 16,-1 0-6-16,-3 1 2 15,2 2 0-15,-5-1 0 0,-3 1 0 16,-1 1 0 0,-4 1 1-16,0-1 0 0,0 2-1 15,-1 0-1-15,-3-2-4 16,-5 3 10-16,-3-2-2 16,0-2-3-16,-1 1-4 15,4-2 4-15,2-2 7 16,0 0-7-16,-1 0 2 15,-3 0-7-15,0 0 5 16,1 0 0-16,1 0-3 16,5-6 0-16,1 0 3 15,-1-3 5-15,-3 2-5 16,-2-2 1-16,-4 2-1 16,-1 1 2-16,-5-2-2 15,-2-1-3-15,-1 1 3 0,-2-4 0 16,-4 1 4-16,-2-3-8 15,-4 1 9-15,-6-4-5 16,0 0 4-16,-5 2-1 16,-2-4-6-16,-1 2 6 15,-2 0 0-15,-2 0-3 16,-2 0-1-16,3-2 1 16,-2 0 6-16,3-3-6 15,0 0 0-15,1-2 1 16,0-1 0-16,-3-1-2 15,-1 2-6-15,-5-1 7 16,0 1 3-16,-3 4-3 0,0 0 3 16,0 2-3-16,-9 1 0 15,-3 0 5-15,-3 2-2 16,0 1 2-16,-3 1-5 16,-3 0-1-16,-3 1 1 15,-5-1 3-15,-7-1 1 16,-3 1-3-16,-5 4 2 15,-3-5-6-15,0 3 4 16,-2 0-1-16,2 1 4 16,-1 1-4-16,0 1 0 15,1 2 1-15,0 0 0 16,1 1-1-16,0 1 2 16,4-1 0-16,0 0-1 0,2 2-1 15,-3-1 10 1,-7-1-10-16,0 2 0 0,-3-4 0 15,-3 4 0-15,1 0 0 16,-2 0-4-16,-6 0 4 16,0 1 0-16,-4 1-3 15,-10-1-5-15,-6 0 3 16,-4-1 5-16,-7 0 2 16,2-1-2-16,-2-1 0 15,1 0 0-15,1 0-1 16,-3-4 1-16,-1 2 4 15,-4-1-4-15,-3-1-1 16,1 1 1-16,1-1 0 16,-3 1 1-16,-4 1-1 0,1 0 1 15,1 0-2-15,-1 1 1 16,7 0 0-16,2-1 0 16,-3 3 5-16,-1 1-5 15,2 0 0-15,-1 3-1 16,4-3-4-16,2 3 2 15,-5-2 6-15,0 0-1 16,3 1-2-16,0-2-2 16,1 1 1-16,5 1 2 15,4 1 2-15,-1 0-1 16,-2 0-2-16,2 0 3 16,3 0-3-16,3 0-6 15,2 0 6-15,-3 0 1 0,4 0 2 16,-2 0-3-1,2 0 0-15,2 0-1 0,0 0 1 16,2-4 0-16,5 2-2 16,0-2 6-16,3 3-4 15,-2 1 0-15,-4 0 2 16,2 0-3-16,0 0 1 16,2 0-5-16,1 0 2 15,0 1 3-15,-2 5 0 16,3-2 0-16,-1 0 6 15,4-2-14-15,2-1 16 16,-1-1-8-16,2 0 0 0,1 0 1 16,3 2-1-1,2 0 1-15,4 1 0 0,2-3-2 16,0 3 2-16,1-2-1 16,-2 1 1-16,0-1 0 15,3 1-1-15,1 1 0 16,4-1 0-16,4 1 0 15,1 1 2-15,3 1-2 16,4 0 3-16,3-2 0 16,2 2-3-16,5-4-3 15,8 2 3-15,4 0 3 16,3-1 5-16,4 0-12 16,-1-1 5-16,2 1-1 0,0-1 0 15,0 0-2 1,0 4-3-16,0 0 2 0,0 2-2 15,-1 1-50-15,-7-4-213 16,-4-4-601-16</inkml:trace>
  <inkml:trace contextRef="#ctx0" brushRef="#br0" timeOffset="29318.0633">21124 2404 859 0,'0'0'7'0,"-163"63"-3"0,72 21 7 15,-4 25-9-15,-9 20-1 16,-1 7 12-16,4 9 21 16,1 4-9-16,6 2 0 15,6-4-4-15,13-12-11 16,23-19-4-16,24-21 9 15,28-32-8-15,10-25-3 16,38-23 0-16,22-15 6 16,20-40-8-16,20-30-2 15,14-28 1-15,6-21-1 16,7-10 0-16,-9-3-19 16,-9-1-7-16,-12 2-31 0,-16-2 10 15,-14 7 28-15,-13 5 9 16,-13 14-3-1,-21 26 6-15,-18 23-2 0,-12 32 9 16,-23 26 12-16,-26 21-12 16,-14 45 2-16,-19 35-2 15,-10 32 11-15,-12 16 6 16,-7 0-6-16,5-9 9 16,11-24-10-16,23-27-2 15,31-32 27-15,31-22 5 16,22-20-29-16,54-15 5 15,35-26-10-15,39-32 16 16,29-26-16-16,26-20 0 16,17-18 1-16,7-12-7 15,2-6-6-15,-10-8-8 0,-17 0-7 16,-16 14 6-16,-21 14-2 16,-26 29 1-16,-28 31 6 15,-36 28 9-15,-34 30-1 16,-26 16-5-16,-7 48-12 15,-37 40 19-15,-27 36 7 16,-26 22 14-16,-18 5 2 16,-5-11-21-16,3-23-1 15,19-22 3-15,26-21-3 16,26-23 30-16,35-15-28 16,10-17 0-16,43-17 5 15,20-16-8-15,22-31 0 16,28-33-20-16,18-23-4 15,16-20 17-15,7-14-33 16,-8-7 7-16,-9 0-22 0,-20 1 12 16,-29 17 14-16,-32 26 18 15,-33 37 3-15,-29 37 8 16,-27 24 17-16,-40 50-13 16,-29 31 12-16,-26 26-10 15,-20 14 10-15,-10 1 14 16,-5-3-18-16,11-17 14 15,26-17-3-15,33-20 36 16,42-18-12-16,34-20-47 16,17-18 3-16,41-16-3 0,29-10 1 15,22-36-1 1,20-24-17-16,18-21-29 0,9-11-14 16,-1-11 2-16,-6-2 27 15,-17 5 10-15,-29 19-11 16,-31 33 26-16,-31 32 6 15,-30 26 0-15,-22 53 2 16,-45 35 2-16,-35 33 57 16,-29 12-9-16,-22 3-36 15,-7-1 5-15,0-11 11 16,14-15 8-16,31-19 65 16,40-24-50-16,44-23-8 15,31-23-47-15,47-20 6 16,36-15-14-16,28-41-15 15,23-31-31-15,12-27-18 0,3-15-5 16,-5-5-2-16,-14 9 37 16,-21 24 23-16,-31 33 13 15,-26 38 6-15,-31 26-2 16,-21 47 2-16,-27 25 2 16,-37 16 29-16,-24 8 9 15,-18 0-31-15,-3-10 33 16,6-11 8-16,22-20 23 15,32-19 2-15,40-20-42 16,29-18-32-16,57-4 9 16,41-38-10-16,30-24-14 15,11-19-33-15,6-11-30 0,-7-2 23 16,-15 13 30-16,-19 25 23 16,-33 29 0-16,-32 30 1 15,-33 55 0-15,-26 40 6 16,-44 28 18-16,-38 16 3 15,-26-1-12-15,-15-17 1 16,13-19 14-16,26-25 25 16,40-25-8-16,44-21-41 15,34-22-6-15,45-9-1 16,28-32-118-16,12-26-62 16,2-24-29-16,-15-17-136 15</inkml:trace>
  <inkml:trace contextRef="#ctx0" brushRef="#br0" timeOffset="29720.024">21343 3756 576 0,'0'0'10'0,"0"0"0"16,0 0 42-16,0 0-14 15,0 0-12-15,0 0-23 16,-104 8 8-16,77 53 7 16,0 9 7-16,8-2-3 15,6-10-17-15,13-15 7 16,32-26-12-16,55-17-4 16,54-43-31-16,53-28-24 15,33-18-92-15,3-13-235 16</inkml:trace>
  <inkml:trace contextRef="#ctx0" brushRef="#br0" timeOffset="36103.0016">178 10483 776 0,'0'0'30'0,"0"0"11"0,0 0-18 16,0 0 55-16,0 0-7 16,0 0-23-16,0 0-16 15,0-14-32-15,7 14 1 16,-4 5-2-16,6 14 1 15,0 7 0-15,3 1 10 16,-3-1-1-16,-3-4 24 16,6-6-2-16,-5-3 1 15,5-8-9-15,3-4-15 16,3-1 16-16,12-5 9 16,10-20 0-16,16-13-14 15,10-13-19-15,3-10-25 0,-8-5-236 16</inkml:trace>
  <inkml:trace contextRef="#ctx0" brushRef="#br0" timeOffset="40251.0726">2633 12098 205 0,'0'0'127'0,"0"0"-42"0,0 0 14 16,0 0 85-16,0 0-108 16,0 0-41-16,0 0 37 15,-23-10-28-15,23 10 11 16,0 0 20-16,0 0-18 16,-1 0-13-16,1 0-9 15,0 0-9-15,0 0-10 16,0 0-11-16,0 0-1 15,0 0-8-15,0 0 1 16,7 0 3-16,10 0-3 16,7 0 8-16,0 4-6 15,1-2 1-15,1 1-1 16,0 0 0-16,3-2 1 16,-1 0 4-16,0-1-4 15,2 0-3-15,-2 0 2 0,1 0-42 16,-4 0-60-16,-3 0-49 15,-5-2-60-15,-2-2-222 16</inkml:trace>
  <inkml:trace contextRef="#ctx0" brushRef="#br0" timeOffset="46003.1416">20681 10869 787 0,'0'0'204'16,"0"0"-125"-16,0 0-62 16,0 0 36-16,-83-11-30 15,56 21 5-15,0 8 11 16,2 5-35-16,3 6 13 15,0 5-11-15,-3 2-5 16,1 3 13-16,4 1 14 16,1-1-10-16,7 0-11 15,5 0-5-15,7-3-2 16,0 0 0-16,4-2 2 16,13 0 0-16,3 1-2 0,4-1 0 15,-1 4 1-15,1-3 2 16,-2 2-3-16,-5-2 0 15,-1 2 3-15,-6-2 7 16,-5 2-8-16,-2-2 22 16,-3-2-8-16,0-3-14 15,-6 2 23-15,-3-7-22 16,1-4 3-16,1-6-6 16,0-6 0-16,1-4 0 15,4-1 11-15,1-4-10 0,-1 0-2 16,-1 0-3-1,1 0-102-15,-2-4-197 0,-2 1-228 16</inkml:trace>
  <inkml:trace contextRef="#ctx0" brushRef="#br0" timeOffset="46453.0747">20409 12141 900 0,'0'0'146'0,"0"0"-53"15,0 0-17-15,0 0-7 0,0 0-9 16,0 0-33-16,-95 10 14 15,79 6-33-15,5 1-1 16,8 0-7-16,3 0 3 16,0 2-3-16,15-4 4 15,6-2-3-15,4-6 4 16,4-6-3-16,-4-1-2 16,-1 0 0-16,-5-15 6 15,-7-3-1-15,-1-4-4 16,-10-3 3-16,-1 0 0 0,0-2-4 15,-18 4 0 1,-4 5 0-16,-2 6 0 0,-4 7-4 16,1 5 4-16,-1 0 1 15,4 0-1-15,3 9-8 16,9 3 8-16,6 5-96 16,6-3-87-16,0-3-134 15</inkml:trace>
  <inkml:trace contextRef="#ctx0" brushRef="#br0" timeOffset="47923.0951">20791 10232 422 0,'0'0'263'16,"0"0"-142"-16,0 0-34 15,0 0 36-15,0 0 6 16,0 0-53-16,0-29-45 16,0 29-21-16,0 0-10 15,0 15 0-15,0 6 7 16,-2 5-2-16,0 3 23 0,2 2-14 15,0-1-8-15,0 1 4 16,0-2-9-16,0-4 3 16,0-4-4-16,2-6-5 15,8-7-124-15,2-8-171 16,1 0-214-16</inkml:trace>
  <inkml:trace contextRef="#ctx0" brushRef="#br0" timeOffset="48133.5753">20960 10389 269 0,'0'0'584'0,"0"0"-497"16,0 0-38-16,0 0 48 0,0 0-13 16,0 0-22-16,-70 75-22 15,61-55-29-15,2 3-1 16,2 1-7-16,2-4-3 15,3 1 0-15,0-3-36 16,0-6-227-16,3-4-245 16</inkml:trace>
  <inkml:trace contextRef="#ctx0" brushRef="#br0" timeOffset="48434.431">21021 10559 587 0,'0'0'115'0,"0"0"-57"0,0 0 45 16,0 0 6-16,0 0-94 15,0 0 49-15,48 9-10 16,-48 13-23-16,-7 0-12 16,-4 0-8-16,-1-4 4 15,2-2-2-15,3-5-8 16,7-4-5-16,0-3 0 15,0 0 3-15,10-2-3 16,9 0 26-16,6-2 3 16,4 0-8-16,-1 0-10 15,2 0-8-15,1 0-3 16,-4 0 0-16,-5 0-139 0,-5 0-254 16</inkml:trace>
  <inkml:trace contextRef="#ctx0" brushRef="#br0" timeOffset="57351.3577">21624 10285 604 0,'0'0'188'0,"0"0"-112"15,0 0 6-15,0 0-10 0,0 0-26 16,0 0-20-16,0 0-26 16,0 16 0-16,0 2 11 15,0 2 2-15,0-1 15 16,-2-1-10-16,2-5-15 16,0-1-3-16,0-2 4 15,0-1-6-15,2-2 2 16,8-7-201-16,3 0-133 15</inkml:trace>
  <inkml:trace contextRef="#ctx0" brushRef="#br0" timeOffset="94267.9244">21649 11315 738 0,'0'0'47'0,"0"0"-34"0,0 0 60 16,0 0 28-16,0 0 23 15,0 0-47-15,20-4-15 16,5-11 6-16,3-5-54 16,1-4-3-16,-1-2 7 15,-1-2-2-15,-5 2 6 16,-5 0-15-16,-7 2 2 15,-4 5 3-15,-6 1-11 16,0 7 3-16,0 4 8 16,-10 7-1-16,-7 0-9 0,-7 13 3 15,-3 12-5 1,2 10 0-16,1 7 2 0,8 2 0 16,4 5-4-16,3 0 7 15,9-1-7-15,0-2 5 16,4 0-3-16,14-6 0 15,4-7-1-15,2-10 1 16,3-10 0-16,2-10-1 16,-2-3 0-16,-4-8-16 15,-3-12-5-15,-7-2 10 16,-8-1-14-16,-5 3 12 16,-3 2 0-16,-12 6 9 15,-6 3 5-15,0 4 0 0,1 5-3 16,6 0-1-1,5 0 8-15,6 0-9 0,3 4-9 16,7-4-85-16,21 0-89 16,8-4-189-16</inkml:trace>
  <inkml:trace contextRef="#ctx0" brushRef="#br0" timeOffset="94516.194">22152 11174 935 0,'0'0'57'0,"0"0"66"0,0 0-44 16,0 0-34-16,0 0-12 16,0 0-2-16,-70 37 4 15,64-2-12-15,4 1-6 16,2-3-16-16,0-6 3 15,5-5-4-15,11-7-13 16,3-6-112-16,1-9-141 16,-2 0-42-16</inkml:trace>
  <inkml:trace contextRef="#ctx0" brushRef="#br0" timeOffset="94739.0453">22299 11246 710 0,'0'0'140'0,"0"0"-50"16,0 0 32-16,0 0-45 16,0 0-30-16,0 0-21 15,59-28-3-15,-53 42-7 16,-5 6-7-16,-1 0 8 16,0 1-16-16,-7-1 8 15,-6-5-9-15,3-5 0 16,7-4-1-16,3-3-48 15,0-3-191-15,13-5-36 16</inkml:trace>
  <inkml:trace contextRef="#ctx0" brushRef="#br0" timeOffset="94941.735">22484 11246 613 0,'0'0'229'0,"0"0"-103"16,0 0 36-16,0 0-83 15,0 0-20-15,0 0-29 16,-12 22 6-16,8-4-6 16,4-1-26-16,0-1 3 15,0-3-6-15,1-1-1 16,13-6-13-16,5-4-121 16,1-2-162-16,2 0-373 15</inkml:trace>
  <inkml:trace contextRef="#ctx0" brushRef="#br0" timeOffset="95300.1203">22686 11268 817 0,'0'0'139'0,"0"0"-28"16,0 0-31-16,0 0-49 15,0 0 24-15,0 0 6 16,3 50-20-16,-3-29-8 15,0-2-11-15,0-1-8 16,0-2 1-16,-6-5-10 16,-4-4 11-16,-1-3-8 15,3-4-6-15,1 0 11 0,0 0-7 16,5-4-5-16,2-8 0 16,0-1 3-16,2 0-4 15,11 0 0-15,-1 1 0 16,4 3-1-16,-2 1 1 15,0 2 0-15,-1 1-2 16,-3 4 4-16,-1 1-2 16,-5 0 0-16,-1 0-7 15,-2 0-45-15,-1 0-89 16,0 0-182-16,0 0-291 16</inkml:trace>
  <inkml:trace contextRef="#ctx0" brushRef="#br0" timeOffset="95509.6513">22686 11268 248 0</inkml:trace>
  <inkml:trace contextRef="#ctx0" brushRef="#br0" timeOffset="95547.6616">22686 11268 248 0,'37'-15'280'0,"-41"15"-270"0,4 0-8 0,-2 0-2 16,2 0-114-16</inkml:trace>
  <inkml:trace contextRef="#ctx0" brushRef="#br0" timeOffset="95879.0839">22689 11373 401 0,'0'0'336'15,"0"0"-268"-15,0 0-13 16,0 0 41-16,0 0-17 15,0 0-68-15,-35 58-11 16,35-58-148-16,3 0-208 16</inkml:trace>
  <inkml:trace contextRef="#ctx0" brushRef="#br0" timeOffset="96320.9876">22869 11194 824 0,'0'0'116'0,"0"0"-30"15,0 0 7-15,0 0-27 16,0 0 7-16,0 0-33 16,-41 35 6-16,41-18-34 15,0-3 0-15,0-5 0 0,10-3-12 16,0-6 6-1,5 0 3-15,0 0-6 0,1-10 3 16,0-5-2-16,-2 1-4 16,-3 1 3-16,-2 5 0 15,-2 4-3-15,-4 2 0 16,-1 2 0-16,-2 0-8 16,0 2 13-16,0 16-5 15,0 8 26-15,0 2-12 16,-7-1 1-16,-2-2 3 15,2-2-4-15,1-5-8 16,2-5 4-16,0-6-8 16,2-6-2-16,2-1 0 0,0-1 4 15,2-17 5 1,14-8-9-16,8-5-29 0,1-1-86 16,-1-2-164-16,3 1-226 15</inkml:trace>
  <inkml:trace contextRef="#ctx0" brushRef="#br0" timeOffset="96550.9542">23189 11071 906 0,'0'0'88'0,"0"0"-35"0,0 0 62 15,0 0 17-15,0 0-55 16,0 0-40-1,71 77-3-15,-57-45-23 0,-3 3-1 16,-9 3 5-16,-2 2-13 16,-12 2 4-16,-16-1-6 15,-8 1-24-15,-11 4-74 16,-11-3-162-16,-13 1-184 16</inkml:trace>
  <inkml:trace contextRef="#ctx0" brushRef="#br0" timeOffset="99451.4717">24207 11217 474 0,'0'0'85'15,"0"0"58"-15,0 0-48 0,0 0-11 16,0 0 31-16,0 0-30 15,0 0-26-15,-6-23 14 16,6 23-34-16,-1 0-9 16,-2 0-30-16,-3 4 7 15,-2 12 0-15,2 2-5 16,3-2 13-16,2-2-11 16,1-4 6-16,0-2-7 15,1-2 4-15,8-6-4 16,6 0 8-16,0-1 3 15,1-15-8-15,0-1-1 16,0-6 4-16,-4 0-4 16,-2-1-4-16,-2-2-1 0,-5 2 0 15,-3 2 5 1,0 2-4-16,0 3 6 0,0 4-5 16,0 6 2-16,0 5 15 15,0 2-15-15,0 0 5 16,0 5-9-16,0 12-7 15,0 10 7-15,0 2 0 16,0 4 0-16,0-1 7 16,0-3-3-16,0-2-2 15,3-5-2-15,5-5-4 16,6-6 2-16,-1-6-107 16,5-5-120-16,-3 0-201 0</inkml:trace>
  <inkml:trace contextRef="#ctx0" brushRef="#br0" timeOffset="99705.006">24469 11185 701 0,'0'0'118'0,"0"0"-32"16,0 0 37-16,0 0-15 15,0 0-71-15,0 0 11 16,65-34-17-16,-55 34-11 15,1 3-11-15,-6 11-1 16,-3 5 7-16,-2 1-13 0,-4 2 3 16,-11-3 0-1,-3-1-4-15,4-4 2 0,5-5-3 16,6-2 0-16,3-6-28 16,2-1-114-16,16 0-21 15,9-11-153-15</inkml:trace>
  <inkml:trace contextRef="#ctx0" brushRef="#br0" timeOffset="99901.3757">24720 11168 561 0,'0'0'245'0,"0"0"-113"16,0 0 28-16,0 0-56 16,0 0-36-16,0 0-21 15,-58 21-7-15,45 0-17 0,5 4-12 16,4 0-10-1,4 1 2-15,0 1 4 0,4-2-7 16,16-2 0-16,0-4-42 16,1-2-137-16,-4-6-207 15</inkml:trace>
  <inkml:trace contextRef="#ctx0" brushRef="#br0" timeOffset="103408.2313">21124 11065 252 0,'0'0'56'16,"0"0"50"-16,0 0-14 16,0 0-10-16,0 0 27 0,0 0-37 15,0 0 32-15,13-48-20 16,-13 43-9-16,0-1 9 16,0 3-36-16,-6 1-5 15,-4 2-3-15,1 0-15 16,-3 0-15-16,-3 7 9 15,-1 7-6-15,-2 4 17 16,2 3-20-16,3 1-1 16,4-1 6-16,2 1-12 15,3-1 5-15,4 3-6 16,0-2 8-16,0 0-5 16,7 1 1-16,5-1-5 0,-1 3-1 15,2-2 4 1,-4-1-4-16,-3 3 0 0,-1-1 5 15,-4 2-10-15,-1-3 7 16,0 2-2-16,0-2 2 16,0 1 2-16,-4-1-4 15,-6-3 0-15,0-1 0 16,0-3 6-16,0-5-6 16,5-2 2-16,0-6 0 15,3-3-1-15,2 3-1 16,0-3 3-16,0 0 2 15,0 0 1-15,0 0-6 16,0 0 4-16,0 0-8 16,0 0-63-16,0 0-101 15,0 0-132-15,0 0-401 0</inkml:trace>
  <inkml:trace contextRef="#ctx0" brushRef="#br0" timeOffset="104305.7418">20988 12017 274 0,'0'0'512'0,"0"0"-412"0,0 0-13 16,0 0 40-16,0 0-3 16,0 0-63-16,0-21-31 15,0 21-26-15,0 1 2 16,0 10 7-16,0 6 4 15,0 0-4-15,0 2-7 16,0-2-5-16,0-2 3 16,0-3-3-16,0-2 2 15,0-3-6-15,0-3-62 16,6-4-146-16,5 0-98 16</inkml:trace>
  <inkml:trace contextRef="#ctx0" brushRef="#br0" timeOffset="104535.6257">21126 12025 232 0,'0'0'552'0,"0"0"-445"0,0 0-2 16,0 0 10-16,0 0-38 16,0 0-34-16,0 6-30 15,-5 11 34-15,-5 6-16 16,0-2-15-16,0-1 10 15,2-2-26-15,3-1 1 16,2-2 0-16,1-4-1 16,2 0-35-16,0-4-112 0,0-4-135 15,6 0-107-15</inkml:trace>
  <inkml:trace contextRef="#ctx0" brushRef="#br0" timeOffset="104901.2754">21153 12193 49 0,'0'0'546'16,"0"0"-392"-16,0 0-47 16,0 0 21-16,0 0-51 15,0 0-44-15,3 4 17 16,-6 10-7-16,0 3 12 16,-1-1-10-16,4-2-4 0,0-3-11 15,0-1-29-15,0-3 8 16,10-4 2-16,3-3-6 15,1 0-2-15,6-1 4 16,1-11 2-16,-6-2-9 16,0 2 0-16,-3 3 0 15,-8 3 4-15,1 4-3 16,-5 2-1-16,0 0-6 16,0 0-5-16,0 10 9 15,-3 8 2-15,-6 6 10 16,0 3 13-16,7-3-13 15,1-1-2-15,1-2-8 16,0-6 0-16,0-4-3 16,3-6-49-16,6-5-109 15,0-2-189-15</inkml:trace>
  <inkml:trace contextRef="#ctx0" brushRef="#br0" timeOffset="105582.7939">21288 10926 796 0,'0'0'124'0,"0"0"-69"0,0 0 5 15,0 0-16-15,0 0-28 16,0 0 42-16,-9 46-13 16,8-21-1-16,1-1-27 15,0-2-15-15,0-4 5 16,0-3-5-16,0-6-4 16,0-4-50-16,6-5-198 15,4 0-151-15</inkml:trace>
  <inkml:trace contextRef="#ctx0" brushRef="#br0" timeOffset="105807.7739">21442 10942 726 0,'0'0'121'0,"0"0"-2"15,0 0-30-15,0 0-43 16,0 0 8-16,0 0-13 15,-29 35 5-15,28-17-24 16,1 1-17-16,0-1 1 16,0-6-6-16,0 0-2 15,0-3-1-15,0-3-119 16,0-1-95-16,0-5-49 16,0 0-270-16</inkml:trace>
  <inkml:trace contextRef="#ctx0" brushRef="#br0" timeOffset="106028.0455">21484 11040 627 0,'0'0'159'0,"0"0"-46"15,0 0 31-15,0 0-44 16,0 0-61-16,0 0-29 16,25-3 20-16,-16 14 9 15,0 1-11-15,-3-1-11 16,0-1-10-16,1-4 0 15,5-3 10-15,2 0-15 16,6-3 11-16,3 0-13 16,1 0-16-16,0 0-127 0,-5-3-303 15</inkml:trace>
  <inkml:trace contextRef="#ctx0" brushRef="#br0" timeOffset="107120.1044">23566 11180 390 0,'0'0'195'0,"0"0"-43"15,0 0-71-15,0 0 90 16,0 0-38-16,0 0-57 16,6-20-20-16,-6 20-43 15,-2 3-10-15,-8 13 28 16,-4 5-2-16,5-2-10 15,5 2-2-15,4-1-6 16,0-8-2-16,0 1 1 16,9-9-8-16,7-4 11 15,1 0-8-15,4-3 2 16,-2-17 4-16,-1-3-8 16,0-5 2-16,-8 2-1 0,-2-1-3 15,-4 2 1-15,-2 5-1 16,-2 0 0-16,0 3-1 15,0 7 1-15,0 4-1 16,0 3 3-16,0 3 0 16,0 0-6-16,0 7-10 15,0 13 13-15,0 6 3 16,-5 0-3-16,5 2 3 16,0 0-2-16,0-6-1 15,0-2 0-15,12-5-16 16,2-5-71-16,2-4-71 15,0-6-157-15,2 0-219 16</inkml:trace>
  <inkml:trace contextRef="#ctx0" brushRef="#br0" timeOffset="107535.1167">23857 11163 609 0,'0'0'189'0,"0"0"-107"16,0 0 1-16,0 0 57 15,0 0-47-15,0 0-43 16,-17 39-26-16,17-24 4 16,0-2-13-16,2 0-7 15,9-1-4-15,4-5 0 16,2-4 2-16,4-3 2 0,0 0-5 16,-3-5 5-1,-1-7-6-15,-6 0 0 0,-1 2 5 16,-7-2-5-16,-1 4 2 15,-2 0 1-15,0 6-1 16,0 0 11-16,0 2-13 16,0 0-2-16,0 16 0 15,-14 7 3-15,4 6 10 16,-1-2 0-16,1 5-10 16,4-1 10-16,-1-3-13 15,1-3 8-15,0-3-7 16,3-6-1-16,3-8 0 15,0-5 1-15,9-3 4 16,12-1-5-16,8-17 4 16,6-4-4-16,1-5-65 0,-6 0-142 15,-5 3-217-15</inkml:trace>
  <inkml:trace contextRef="#ctx0" brushRef="#br0" timeOffset="109334.7416">21363 12501 16 0,'0'0'576'0,"0"0"-491"15,0 0-6-15,0 0 35 16,0 0-39-16,0 0 17 16,-9-12-48-16,9 12-22 15,0 0-11-15,12 0 5 16,6 8 15-16,7 0-17 16,5 2 5-16,4 0 7 15,6-2-18-15,5 4 9 0,1-4-8 16,5 1-8-16,0-3 6 15,6-3-6-15,4 0-1 16,0-3 0-16,4 0 6 16,1 0-6-16,0 0 0 15,-2-10 3-15,0-3-2 16,2-2-1-16,-2-3 2 16,3-3-4-16,-3-4 1 15,-3-1 1-15,-1-4 0 16,-4 0 5-16,0-1-5 15,-3-2 2-15,-1-3-2 16,-3 1-5-16,-3 2 2 16,-6-1-7-16,0 1 8 0,-4 2-5 15,-2-2-1 1,-4 4 9-16,-3-1-1 0,1 2 3 16,-5 1-3-16,1 1 0 15,-1-2 0-15,1 3 4 16,1 0-4-16,0-3 0 15,-3 6-2-15,0 0 2 16,-3 5 0-16,-5 5 0 16,-3 2 0-16,0-1 0 15,-3 1 2-15,-1 2 0 16,-1-3 12-16,3 3 0 16,-3-1-14-16,0-2 9 15,0 3 1-15,-1-2-9 16,2 0 11-16,-4 2-4 0,0 2-4 15,0 1 5-15,-2 2-8 16,-1 2 6-16,2 1-3 16,-2 0 4-16,0 0-16 15,1 0 2-15,-1 0 0 16,0 11 1-16,0 1-52 16,0 5-56-16,0-3-120 15,-4 1-240-15</inkml:trace>
  <inkml:trace contextRef="#ctx0" brushRef="#br0" timeOffset="141186.0421">4496 13273 548 0,'0'0'280'16,"0"0"-215"-16,0 0-21 15,0 0-15-15,0 0 32 16,0 0 23-16,0 0-31 0,0 0-31 16,-10-19-22-1,10 20-1-15,1 15 1 16,14 1 8-16,0 4 21 0,1 4-17 15,1-1 2-15,-1 2-6 16,5-1-1-16,-6-1-5 16,1-4-2-16,-2-3 0 15,-4-4-3-15,-1-5-8 16,-2-3-87-16,-5-5-175 16,-2-2-215-16</inkml:trace>
  <inkml:trace contextRef="#ctx0" brushRef="#br0" timeOffset="141493.9287">4789 13208 833 0,'0'0'128'16,"0"0"-86"-16,0 0-3 15,0 0-8-15,0 0-5 16,0 0 64-16,-1 55-43 16,9-27-14-16,7 2 5 15,-3-1-29-15,-1 0 13 16,0-4-9-16,1-1-13 16,-2-2 8-16,-4-2 0 15,-4-4-7-15,-2-5-1 0,0-5-46 16,0-4-33-16,-9-2-65 15,-12 0-171-15,-5-2-187 16</inkml:trace>
  <inkml:trace contextRef="#ctx0" brushRef="#br0" timeOffset="141801.1409">4587 13459 320 0,'0'0'226'15,"0"0"-170"-15,0 0 8 16,0 0 59-16,0 0-24 15,0 0 30-15,-26-14-47 16,26 14-48-16,0 0-18 0,0 10 2 16,16 8 62-16,1 5-33 15,3 3-12-15,4 1-18 16,4 0-3-16,-1 1 1 16,1-3-11-16,-1-6 1 15,-2-5-2-15,-4-4 1 16,0-7-2-16,-3-3-1 15,0 0 4-15,6-20 2 16,-2-9-4-16,6-5-3 16,-1-4-6-16,-3 1-13 15,2 3-76-15,-4 6-62 16,-1 3-157-16,-6 8-504 16</inkml:trace>
  <inkml:trace contextRef="#ctx0" brushRef="#br0" timeOffset="143067.7078">4577 14596 555 0,'0'0'155'16,"0"0"-56"-16,0 0 50 16,0 0-36-16,0 0-11 15,0 0-28-15,-32 24 2 16,32-24-22-16,0 0-21 15,0-11-13-15,0-9-15 16,5-6-3-16,6-3 7 16,-4-2-9-16,5 0 0 15,-4-4 2-15,-3 6-1 16,-2-3-1-16,-3 6 0 0,0 9 0 16,0 6 6-16,0 7-6 15,0 4-1-15,0 0-6 16,1 0 5-16,4 12 1 15,1 5 1-15,4 0 0 16,0-5-2-16,4 0 2 16,-1-7 0-16,0-4-1 15,6-1 1-15,-3-1 0 16,4-18 8-16,-1-11-6 16,-4-3-2-16,0-1 1 0,-6 6-1 15,-5 8 9 1,-2 7-8-16,-2 9-2 0,0 4-1 15,0 0-4-15,0 13 1 16,0 14 3-16,0 7 4 16,0 2-3-16,2-1 6 15,9-3-10-15,6-4 3 16,3-4-100-16,3-10-157 16,2-10-187-16</inkml:trace>
  <inkml:trace contextRef="#ctx0" brushRef="#br0" timeOffset="145220.1401">4976 14405 801 0,'0'0'92'0,"0"0"-42"0,0 0 38 16,0 0-19-16,0 0-46 15,0 0-23-15,-34 36 0 16,34-29 0-16,3 2-3 15,6 0 0-15,1-2 6 16,1 0-6-16,-1-2 5 16,-1-3-7-16,0-2 5 15,0 0 0-15,-3 0 2 16,1-11 11-16,-2-6-13 16,-2 0 4-16,-3 0-5 15,0 0 2-15,-6 2 1 0,-9 4-1 16,-3 4 0-16,0 4 7 15,2 3 3-15,3 0 6 16,2 7 2-16,2 7-9 16,2 3 18-16,7-2 4 15,0-3-31-15,0 1 15 16,13-6-14-16,4-3-2 16,2-4 1-16,6 0-2 15,0 0 5-15,2-10 0 16,-6-4-4-16,-1-1-10 15,-8 3 6-15,-5-2-4 16,-6 0 8-16,-1 1 3 16,0-1-2-16,0-1 0 0,-7-3-1 15,3 1 9-15,2 1-9 16,2-4 0-16,0 0 0 16,9 0-10-16,7 3 8 15,4 2-2-15,-2 6-5 16,1 6 8-16,-1 3-10 15,-2 0 8-15,-1 10 1 16,-1 7-9-16,-3 3 11 16,0 3 4-16,-1-3-3 15,-2-1 3-15,2-5-4 16,-1-6 16-16,-1 0-5 16,4-8-9-16,1 0 7 0,2 0-5 15,5-13 2-15,2-6 0 16,0 2-6-16,-1-3 0 15,-6 4 0-15,0 3 0 16,-6 5-1-16,-5 4-2 16,-1 2 0-16,-3 2 1 15,0 0-6-15,0 7 5 16,-9 12 3-16,-5 5 3 16,0 0-3-16,4 0 4 15,4-1 4-15,3-4 8 16,3 0-15-16,0-2 10 15,0-4-8-15,12-3 2 16,1-3-2-16,4-3-3 0,0-4-3 16,1 0 2-1,3-2 1-15,-3-8 1 0,-3-4-1 16,-3-2-6-16,-4 0 6 16,-3-1 0-16,-2-2 1 15,-3 2 2-15,0-2-3 16,0 2 7-16,0-3-2 15,-6 1-1-15,0 4 9 16,3 3-4-16,3 3-2 16,0 6-3-16,0 3 1 15,0 0-4-15,0 0-1 16,15 5 5-16,3 12 18 0,3 5-22 16,-1 3 4-1,-1 3 10-15,-1 2-15 0,-2 1 6 16,-6 0 2-16,-2-1-8 15,-5-2 7-15,-3-3-5 16,0-1-2-16,0-5 1 16,-6-2 0-16,0-6 4 15,2-6-5-15,2-5 0 16,1 0 9-16,-1 0-6 16,1-11-6-16,-1-11-23 15,1-7-2-15,1-7-9 16,0-1-19-16,0 2-14 15,4 2 23-15,8 7 28 16,1 2 3-16,2 7 8 16,0 0 5-16,0 2 3 0,3 1 2 15,-1-1-2 1,2-1 5-16,0-2-4 0,-1 0 0 16,0-1 1-16,-4 1 4 15,-1 1-5-15,-6 2 4 16,-5-2 7-16,-2 7 15 15,0-2-5-15,0 3-3 16,0 4 6-16,-5 2-11 16,1 3 8-16,-1 0-5 15,1 0-13-15,1 2 2 16,0 9-6-16,0 1 2 16,3 2 5-16,0-1-7 0,0-1 3 15,0 0 1-15,0 2-3 16,0-1-1-16,5 1 4 15,-1 0-3-15,3 0-1 16,-1-1 4-16,2-7-4 16,-2 0 1-16,4-4 1 15,-1-2-1-15,2 0-1 16,2 0 1-16,1-12 0 16,2-1 0-16,-1-1-1 15,0 3 0-15,-2 2 1 16,-1 5-2-16,-3 3 1 15,0 1-8-15,-1 0 6 16,-1 1 1-16,-3 13 1 16,-1 5 0-16,-3 2 0 15,0 1 0-15,0-1 0 0,0-4 0 16,0-2 3-16,0-6-3 16,0-4 0-16,6-5-2 15,4 0 0-15,4-3 1 16,1-11-9-16,0-3-23 15,0 1 7-15,0 1-1 16,-6 0-1-16,-3 6 21 16,0 1 5-16,-3 3 2 15,-2 3 0-15,-1 2 0 16,0 0 0-16,0 0 3 16,0 5 0-16,-7 6 21 0,4 0-18 15,3-1 7-15,0 2-5 16,0-5-6-16,0 1 7 15,9-4-7-15,0-2 1 16,1-2 8-16,3 0-9 16,-2-4 1-16,0-13-3 15,-1-2-8-15,-7-1-18 16,1 0-17-16,-4 2 13 16,0 4 12-16,0 5 15 15,-6 4 0-15,-5 5 3 16,2 0 4-16,1 3 3 15,3 11 18-15,4 2 8 16,1-2-4-16,0 0-11 16,1-3-5-16,9-5-2 15,3-6-8-15,5 0 12 0,1-12-11 16,2-10-2-16,0-5 4 16,0-4-2-16,-3-3-4 15,-4 3 0-15,-4 0-4 16,-3 7-4-16,-7 9 8 15,0 5 0-15,0 5 11 16,0 4 3-16,-1 1 14 16,-5 6-28-16,3 15 0 15,1 6 4-15,2 2 0 16,3 3-4-16,21-1 0 16,9 2-3-16,9 1-66 0,5-2-75 15,5-3-289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2-29T05:18:33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10932 9113 597 0,'0'0'2'16,"0"0"28"-16,0 0-16 15,0 0 0-15,0 0 13 0,0 0 13 16,0 0 14-16,0 0-11 16,-59-20-26-16,59 20-13 15,0 0-4-15,0 0 0 16,8 8 6-16,7 5-4 15,6 1 1-15,5-2 3 16,6 3-1-16,3 1 9 16,2-2-6-16,0 0 7 15,-1 0-7-15,-3-4-6 16,-3 2-1-16,-5-4 2 16,-2-2 2-16,-3 2-5 15,-2-4 0-15,-4-1 0 16,-5 2 0-16,-2-3 0 15,-4 0 0-15,-2-1 0 0,1-1-4 16,-2 0 1-16,0 1-13 16,0 0-15-16,0 2 16 15,1 1-33-15,1 3 7 16,2 0-126-16,-2-1-45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2-29T06:07:54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2909 8029 157 0,'0'0'298'0,"0"0"-164"16,0 0-50-16,0 0-20 15,0 0-12-15,0 0 10 16,0 0-35-16,-6 0-8 0,6 0-11 16,0 0-8-1,0 2-3-15,0 3 0 0,0 4 1 16,0 0-70-16,0 0-45 15,0-4-214-15</inkml:trace>
  <inkml:trace contextRef="#ctx0" brushRef="#br0" timeOffset="2594.4943">8070 4917 478 0,'0'0'70'0,"0"0"20"0,0 0 28 16,0 0-46-16,0 0 30 15,0 0 29-15,-24-17-59 16,24 15-11-16,0 2-9 16,0-2-17-16,0-2-1 15,0 1-5-15,4-4-29 16,11-4 0-16,11-2 4 15,5-2 1-15,6-3-5 16,3 3 3-16,-2 0-2 16,-5 2 0-16,-4-1-1 15,-3 3-1-15,-10 3-4 16,-4 1 0-16,-9 4-73 16,-3 3-7-16,0 0-48 0,-5 0-83 15,-15 0-444-15</inkml:trace>
  <inkml:trace contextRef="#ctx0" brushRef="#br0" timeOffset="2906.9459">8128 5099 331 0,'0'0'378'15,"0"0"-295"-15,0 0-54 16,0 0 76-16,0 0-29 16,0 0-3-16,103-79-53 15,-72 55 0-15,3 6-7 16,-2-1-4-16,-7 5-8 15,2 3-1-15,-11 2-5 16,-1 1 3-16,-7 4-114 16,-4-5-73-16,-4 4-129 15</inkml:trace>
  <inkml:trace contextRef="#ctx0" brushRef="#br0" timeOffset="3261.0769">8225 4538 725 0,'0'0'66'15,"0"0"-66"-15,0 0 1 16,0 0 13-16,0 0 14 0,85-14 10 15,-44 13 10 1,-3 1-18-16,1 0-18 0,-5 0 8 16,-1 11-17-16,-5 8 2 15,-7 7 1-15,-2 6-5 16,-11 8 10-16,-8 7 2 16,0 1 3-16,-2 1 9 15,-12-6-16-15,-5-3 3 16,2-5-12-16,0-3-2 15,2-1-9-15,8-4-152 16,5-10-43-16</inkml:trace>
  <inkml:trace contextRef="#ctx0" brushRef="#br0" timeOffset="3947.6376">9667 4095 814 0,'0'0'106'16,"0"0"-37"-16,0 0-4 0,0 0-12 16,0 0-30-16,0 0-4 15,-94 4-7-15,69 14 14 16,1 3-14-16,6 1-4 15,3 3 5-15,6-3-6 16,5 3-1-16,4 0 1 16,0 0 0-16,6 1-4 15,7 1 1-15,2-1 0 16,3 2-4-16,-2 3 3 16,0-2 4-16,-3 0 3 15,-6 0-10-15,-2-1 5 16,-5 0 7-16,0-4-2 0,0 0 1 15,0-3 2-15,-3-1 1 16,-6-4-8-16,0-6 0 16,0-3 2-16,4-4-5 15,4-3-3-15,-2 3 0 16,3-3-27-16,-2 0-87 16,-1-3-333-16</inkml:trace>
  <inkml:trace contextRef="#ctx0" brushRef="#br0" timeOffset="4210.8127">9300 5005 891 0,'0'0'121'0,"0"0"-98"16,0 0 17-16,0 0-15 15,0 0-10-15,0 0-14 16,73-16 11-16,-44 15-12 16,-1 1-9-16,-1-2-191 15,-6 2-207-15</inkml:trace>
  <inkml:trace contextRef="#ctx0" brushRef="#br0" timeOffset="4727.699">9651 4959 1015 0,'0'0'132'0,"0"0"-112"15,0 0-10-15,0 0-9 16,0 0 30-16,0 0-6 16,-26 58 12-16,12-27-10 15,-2-1-27-15,-1 1 18 16,-4-5-11-16,6-6-2 0,-1-4 8 16,2-5-8-16,8-8 0 15,-3-3 5-15,5 0-3 16,1-3 4-16,0-17-11 15,3-4-19-15,0-3-11 16,16-2-23-16,7 6-17 16,2 3 0-16,2 6 32 15,-2 6 1-15,-5 1 16 16,-3 6 21-16,1 1-2 16,-3 0 0-16,1 0 2 15,0 3 0-15,0 2 4 16,-1 1 7-16,3-4-2 0,-2-1 9 15,3-1-8-15,1 0-4 16,-1-1-4-16,-1-9 7 16,-6-2-9-16,-4-2-5 15,-5 3-72-15,-3-1-1 16,0 0-22-16,-6 3 31 16,-12-2-74-16,-5 5 50 15,-2 1-42-15,1 1 60 16</inkml:trace>
  <inkml:trace contextRef="#ctx0" brushRef="#br0" timeOffset="5711.2659">9854 3800 496 0,'0'0'135'0,"0"0"-25"0,0 0 37 15,0 0 10-15,0 0-59 16,0 0 20-16,0-44-57 16,-8 40-6-16,-4 2-42 15,-1 2 0-15,-5 0-7 16,1 9 7-16,1 8-13 15,3 0 0-15,5 3 4 16,1-2-1-16,7-1-3 16,0-2 0-16,9-3 4 0,10-4-4 15,8-6 2-15,3-2 1 16,3-5 0-16,-4-15 1 16,-3-2-4-16,-5-3-3 15,-8 0-19-15,-5 0-1 16,-8 1 10-16,0 3-11 15,-2-1 22-15,-11 5-9 16,-4 4-2-16,-1 4 6 16,-2 9-11-16,-1 0 9 15,1 2-25-15,4 13-37 16,5 3-22-16,7 6-99 16,4-1-29-16,0 0-195 15</inkml:trace>
  <inkml:trace contextRef="#ctx0" brushRef="#br0" timeOffset="6729.6883">10483 3906 100 0,'0'0'569'16,"0"0"-483"-16,0 0 1 16,0 0-11-16,0 0-13 15,0 0 3-15,-66-11-19 16,49 22-22-16,-1 6-2 15,1 3-9-15,0 4-1 0,0 0 5 16,6 2-10-16,3-1 2 16,3 1-4-16,5 1-1 15,0-2 0-15,0 1 3 16,0-2-3-16,0-1-2 16,8 2-2-16,2 1 2 15,-4 1-1-15,3 1-1 16,-5 3 1-16,0-1-1 15,-3 1-1-15,-1-1 0 16,0-1 4-16,0-1-5 16,0-5 4-16,0-3-3 15,-6-3 1-15,1-5 1 0,-2-3-1 16,2-1 2-16,-2-5-1 16,3 0-4-16,-2 0-7 15,0 0-108-15,-1 2-196 16,-1 0-388-16</inkml:trace>
  <inkml:trace contextRef="#ctx0" brushRef="#br0" timeOffset="6970.5866">10082 5066 877 0,'0'0'70'16,"0"0"-48"-16,0 0 6 15,0 0 4-15,0 0 9 16,78-20-30-16,-56 20-10 16,-4 0-1-16,4 0-16 15,-3 0-187-15,-3 0-188 16</inkml:trace>
  <inkml:trace contextRef="#ctx0" brushRef="#br0" timeOffset="7461.6562">10478 4932 888 0,'0'0'83'0,"0"0"-23"0,0 0 21 15,0 0-16-15,0 0-3 16,-75 80-15-16,61-52-17 16,-1 2-15-16,2-4-4 15,2-3-2-15,2-4-7 16,5-7 7-16,1-7-9 16,3 0 1-16,0-5 4 15,0 0-5-15,0-11 0 16,0-9-5-16,6-5-31 15,4 2-27-15,5 3-12 0,-1 4 28 16,-3 5 32-16,0 3 0 16,-2 2 7-16,2 1 7 15,3 0 0-15,1 4 1 16,2 0 1-16,4-1-1 16,1-1 1-16,1 0 2 15,2-1 2-15,-3-1-5 16,-3 0 7-16,-6 2-4 15,-6-4-3-15,-6 1 0 16,-1-2 12-16,0 0-11 16,-9-1 0-16,-11 1-1 15,-3 3 6-15,-3-4-6 0,1 2 0 16,2 0-33-16,0-4-117 16,7-3-85-16,1-5-267 15</inkml:trace>
  <inkml:trace contextRef="#ctx0" brushRef="#br0" timeOffset="8177.836">10676 3526 638 0,'0'0'198'0,"0"0"-151"16,0 0 7-16,0 0 38 15,0 0-16-15,0 0-4 0,-74 58-43 16,73-40-1-1,1 1-28-15,0-2 3 0,11-6 1 16,9-5-4-16,5-6 10 16,0 0-10-16,3 0 4 15,-3-14-2-15,-3-6-2 16,-8 1-2-16,-5 1 1 16,-6 0-7-16,-3 2 8 15,0 3 4-15,-5-1-2 16,-9 3 7-16,-4 2-8 15,1 6-2-15,0 3 1 16,0 0-6-16,-1 9-1 16,0 16-83-16,0 7-79 15,6 0-97-15,2 2-401 0</inkml:trace>
  <inkml:trace contextRef="#ctx0" brushRef="#br0" timeOffset="8960.9842">10989 4178 535 0,'0'0'361'0,"0"0"-304"16,0 0 46-16,0 0 22 15,0 0-33-15,0 0-49 16,13-40-25-16,2 20-4 16,3 2-12-16,-6 3 1 15,-3 5 2-15,-6 3-5 16,-3 4 9-16,0 3-5 16,0 0 9-16,0 0-13 15,-16 6 3-15,-6 16-3 0,-6 6 3 16,1 4 1-1,3 3-4-15,7 1 0 0,3 0 0 16,8-4 2-16,4-2 0 16,2-3-4-16,0-3 1 15,16-6 1-15,3-4 0 16,3-10-1-16,1-4 1 16,2 0 7-16,-1-9-7 15,-6-5-1-15,-3-4-9 16,-9 2 4-16,-6 0 5 15,0 2 1-15,-2 3-6 16,-13 2 5-16,-4 6 1 16,-3 3 0-16,3 0-1 15,3 0-2-15,7 0 3 0,9 4 0 16,0 4-11-16,8-1-88 16,20-6-144-16,10-1-283 15</inkml:trace>
  <inkml:trace contextRef="#ctx0" brushRef="#br0" timeOffset="9191.8237">11338 4141 1073 0,'0'0'109'0,"0"0"-57"16,0 0 19-16,0 0-39 0,0 0-6 15,0 0-12 1,-76 61-14-16,76-34 0 0,0-1 0 16,5 1 0-16,11-7-5 15,4-3-13-15,4-6-93 16,0-8-118-16,0-3-120 16</inkml:trace>
  <inkml:trace contextRef="#ctx0" brushRef="#br0" timeOffset="9429.4058">11559 4166 788 0,'0'0'43'0,"0"0"24"15,0 0 31 1,0 0 0-16,0 0-64 0,0 0-13 16,71-15 5-16,-71 34 7 15,0 3 13-15,-7 2-5 16,-10-2-15-16,-1-2 4 15,5-6-30-15,3-4 5 16,8-4-5-16,2-6-7 16,6 0-99-16,18-4 5 15,8-14-177-15,4-4-349 16</inkml:trace>
  <inkml:trace contextRef="#ctx0" brushRef="#br0" timeOffset="9602.6027">11784 4167 544 0,'0'0'327'0,"0"0"-234"0,0 0 19 16,0 0-25-16,0 0-13 16,0 0-21-16,-26 24-26 15,26-11-18-15,0 0-8 16,0 3-2-16,14-5-5 16,5-2-29-16,5-7-141 15,0-2-77-15,0-2-226 16</inkml:trace>
  <inkml:trace contextRef="#ctx0" brushRef="#br0" timeOffset="9810.9526">11972 4079 549 0,'0'0'206'0,"0"0"-150"0,0 0-38 15,0 0 19-15,0 0 57 16,0 0-50-16,37 48 16 15,-35-19-21-15,-2-2-26 16,0 2 4-16,-14-3 2 16,-4-4-13-16,1-2 6 15,0-4-12-15,2-6-18 16,5-3-194-16,0-4-175 16</inkml:trace>
  <inkml:trace contextRef="#ctx0" brushRef="#br0" timeOffset="10435.7364">11942 4229 825 0,'0'0'157'16,"0"0"-141"-16,0 0 32 15,0 0 48-15,0 0-48 16,-35 76-3-16,21-51-24 16,2 0-3-16,4-5-18 15,1-3-10-15,7-4-120 0,0-13-151 16,16 0-335-16</inkml:trace>
  <inkml:trace contextRef="#ctx0" brushRef="#br0" timeOffset="10877.6199">12139 4126 919 0,'0'0'175'0,"0"0"-100"16,0 0-14-16,0 0-16 15,0 0 2-15,0 0-17 16,-63 81-11-16,63-61-14 0,0-3 3 15,6-6 2-15,10-3-8 16,4-8 2-16,2 0-1 16,4-3-2-16,0-13 9 15,0-1-10-15,-9 0-6 16,-4 2 1-16,-4 0 10 16,-5 8-5-16,-2 1 1 15,-2 5 1-15,0 1 1 16,0 0-3-16,0 0-7 15,0 14 5-15,-5 8 2 16,-5 6 4-16,-1 4 0 16,-1-2-2-16,0-1 2 0,1-5-1 15,1-8-2 1,4-6 2-16,5-4 1 0,1-6-4 16,0 0 0-16,1-6 2 15,20-16-2-15,7-6 0 16,4-7-35-16,4 1-83 15,-3-2-107-15,-2 0-143 16</inkml:trace>
  <inkml:trace contextRef="#ctx0" brushRef="#br0" timeOffset="11122.0248">12519 4028 586 0,'0'0'490'0,"0"0"-469"16,0 0 4-16,0 0 73 16,0 0-37-16,86 59-11 15,-69-32-13-15,-7 2-15 16,-10 3-16-16,0-2 7 16,-8-1-11-16,-12-1 8 15,-1-6-7-15,1-3-3 16,3-4-38-16,4-8-182 15,7-7-303-15</inkml:trace>
  <inkml:trace contextRef="#ctx0" brushRef="#br0" timeOffset="11561.3556">12856 4160 1069 0,'0'0'135'0,"0"0"-33"0,0 0-52 16,0 0-7-16,0 0-24 15,0 0-1-15,-82 7-3 16,76 9-12-16,2 5 0 16,4-4-4-16,0 0 1 15,0-6 0-15,4-5-2 16,8-4 8-16,6-2-6 15,1 0 5-15,2-14 0 16,0-5-5-16,0-5 3 0,-6 1-6 16,0-1 1-16,-5 0-1 15,-2 1 3-15,-2 4 0 16,-5 3 1-16,-1 10-1 16,0 3 4-16,0 3-3 15,0 0-1-15,0 2 2 16,0 16-2-16,-9 7 6 15,2 0-4-15,1 0 2 16,4-2-2-16,2-4 3 16,0-3-5-16,3-5-10 15,13-5-85-15,7-6-233 16,3 0-695-16</inkml:trace>
  <inkml:trace contextRef="#ctx0" brushRef="#br0" timeOffset="11809.4474">13120 4093 806 0,'0'0'163'0,"0"0"-31"15,0 0-80-15,0 0 7 16,0 0-16-16,0 0-13 16,64-28-4-16,-47 42-14 15,-4 7-3-15,-7 2-2 16,-6 3-4-16,0-4-3 15,-18-1 13-15,-7-3-10 0,-2-4 5 16,3-5-1-16,5-4-6 16,10-5-2-16,9 0-74 15,0-9-50-15,24-11-291 16,8-1-329-16</inkml:trace>
  <inkml:trace contextRef="#ctx0" brushRef="#br0" timeOffset="11961.1916">13317 4112 747 0,'0'0'179'0,"0"0"-78"16,0 0 12-16,0 0-13 15,0 0-44-15,0 0-34 0,-61 80-18 16,61-65-3-16,0-1-1 16,12-6-168-16,2-4-285 15</inkml:trace>
  <inkml:trace contextRef="#ctx0" brushRef="#br0" timeOffset="12162.7462">13477 4189 938 0,'0'0'86'16,"0"0"-21"-16,0 0 13 0,0 0-16 15,-47 73-30 1,40-55-25-16,7-2-7 0,0-1 0 16,0-8-181-16,0-7-274 15</inkml:trace>
  <inkml:trace contextRef="#ctx0" brushRef="#br0" timeOffset="12896.4796">13653 4075 692 0,'0'0'310'0,"0"0"-195"15,0 0-24 1,0 0-38-16,0 0-12 0,0 0-3 16,-25 59-1-16,23-36-11 15,2-2-11-15,0-4-14 16,0-5 2-16,10-3 1 15,1-8-4-15,5-1 7 16,-1 0-3-16,3-8-4 16,-2-9 0-16,1-1-5 15,-4-2 3-15,0 3-1 16,-4-3 6-16,-1 6-4 16,-6 3 3-16,1 3-2 15,-3 6 3-15,0 2-2 0,0 0 1 16,0 0-2-1,0 5-4-15,0 7 3 0,0 3 1 16,-6 3-2-16,-2-1-2 16,2-3 3-16,-1 0 1 15,1-4 0-15,3-5 11 16,1-1-12-16,2-3 1 16,0-1-2-16,0 0-4 15,0 0 3-15,0 0 3 16,0 0 1-16,0-1 0 15,2-4-1-15,1-1 0 16,-3 1-15-16,3 0-10 16,-2 1-10-16,-1 1-16 15,2-2-14-15,2 2-25 0,-3-4 12 16,4 0 38-16,-4-2 38 16,-1-2 2-16,2-1 1 15,-2-2 23-15,0-2 12 16,0-3 6-16,0-1-1 15,1-2-5-15,3-2-4 16,-3 0 9-16,1 4-24 16,-1 4 19-16,1 8-9 15,-2 3 6-15,0 5-15 16,0 0-10-16,0 0-6 16,0 13-4-16,0 11 3 15,0 9-1-15,-2-1 9 16,-2 2-2-16,0-1-1 0,1-5-6 15,2-2-1 1,-1-5-7-16,1-4-108 0,1-9-221 16</inkml:trace>
  <inkml:trace contextRef="#ctx0" brushRef="#br0" timeOffset="13317.0015">13738 4109 805 0,'0'0'107'16,"0"0"32"-16,0 0-61 0,0 0 5 15,0 0-29-15,0 0-23 16,-78 23 7-16,66-2-17 16,2 1 0-16,4 0 9 15,3-2-27-15,3-5-2 16,0-5 2-16,5-8 7 15,12-2-10-15,6 0 9 16,5-11-2-16,0-7-7 16,-1-5-4-16,-3-2 3 15,-2-2-7-15,-4 0 0 16,-3 1 8-16,-6-2 0 16,0 0 0-16,-4 6 3 15,-5 5-3-15,0 9 14 16,0 5 7-16,0 3-4 15,-7 3-17-15,-9 16 3 0,0 3-3 16,-1 5 5 0,7 0-5-16,5 0-3 0,5-1 2 15,0-5-10-15,0-7-85 16,15-7-256-16,5-7-488 16</inkml:trace>
  <inkml:trace contextRef="#ctx0" brushRef="#br0" timeOffset="13616.477">14021 4105 762 0,'0'0'236'0,"0"0"-150"0,0 0 13 16,0 0-2-16,0 0-43 16,0 0-25-16,-54 55-21 15,54-45 3-15,2-3-10 16,13-4 3-16,4-3 1 15,-1 0-10-15,2-2 1 16,-3-6-19-16,-3-2 19 16,-4 4-5-16,-1 2 6 15,-6 3 5-15,-3 1-4 16,0 0 4-16,0 7-6 16,-16 10 10-16,-2 5 7 15,0 0-13-15,3 2 4 16,3-3-8-16,5-6-64 0,1-4-292 15</inkml:trace>
  <inkml:trace contextRef="#ctx0" brushRef="#br0" timeOffset="14141.598">14953 3988 1095 0,'0'0'98'0,"0"0"-88"16,0 0 27-16,0 104 33 15,0-66-46-15,-1 0-19 16,1 1 2-16,-3-5 5 15,3-5-12-15,-3-3-70 16,-5-14-214-16,-2-7-338 16</inkml:trace>
  <inkml:trace contextRef="#ctx0" brushRef="#br0" timeOffset="14278.6756">14944 4246 741 0,'0'0'46'15,"0"0"-44"-15,94-22 4 16,-53 15-6-16,-1 0-31 16,-1 4-483-16</inkml:trace>
  <inkml:trace contextRef="#ctx0" brushRef="#br0" timeOffset="14811.4163">16145 3880 747 0,'0'0'62'0,"0"0"66"15,0 0-11-15,0 0-38 16,0 0 16-16,0 0-49 16,-73-5 2-16,54 25-22 15,5 2-4-15,-2 6-5 16,4 3-3-16,1 5-8 15,4 3 6-15,6 1-7 16,1 1-2-16,0-2 5 16,6 0-5-16,7-2-2 15,-1 1 4-15,1-1-3 16,-4 0 2-16,-6-1 1 16,-3 1-2-16,0-5 0 15,-5 0-1-15,-13-7 3 16,-5-5 3-16,-3-4 3 15,1-3 5-15,1-6-8 0,6-4-5 16,4-3-3-16,4 0 0 16,4-6-1-16,6-5-47 15,0 1-114-15,3 5-281 16</inkml:trace>
  <inkml:trace contextRef="#ctx0" brushRef="#br0" timeOffset="15196.5997">15896 4892 786 0,'0'0'233'0,"0"0"-149"0,0 0 19 15,0 0-42-15,0 0 11 16,0 0-10-16,-67 55-37 15,67-36-5-15,0-1-10 16,3-2-6-16,16-1 2 16,5-4-5-16,6-8 6 15,6-3-2-15,-1 0-5 16,-2-9 3-16,-4-11-1 16,-7-2-1-16,-10-3 2 15,-11-3-3-15,-1-2-3 16,-17 0 3-16,-14 3-2 0,-7 5 2 15,-2 6 0 1,-2 8-3-16,2 5 1 0,2 3 2 16,9 0-4-16,11 0 4 15,10 4-64-15,8-1-149 16,2-3-147-16,16 0-458 16</inkml:trace>
  <inkml:trace contextRef="#ctx0" brushRef="#br0" timeOffset="15761.6017">16330 3391 975 0,'0'0'163'0,"0"0"-157"0,0 0 30 16,0 0 32-16,0 0-9 16,0 0-35-16,-21 84-13 15,21-63-1-15,0 5-10 16,0 2 0-16,0 4-4 15,5 4-111-15,4 3-133 16,-3-3-295-16</inkml:trace>
  <inkml:trace contextRef="#ctx0" brushRef="#br0" timeOffset="17229.7456">16360 4234 723 0,'0'0'141'0,"0"0"-81"15,0 0 17-15,0 0 61 16,0 0-23-16,0 0-70 16,14-22-27-16,12 2-6 15,4-1 11-15,0-4-15 16,-2 2-3-16,-8 2 6 16,-6 1-11-16,-8 5 4 15,-4 2 5-15,-2 4-2 0,0 3 3 16,-3 5-9-1,-12 1 4-15,-6 1 1 0,-6 17-6 16,0 6 0-16,1 4-1 16,5 3 2-16,7 2-2 15,7-4 1-15,5-1-7 16,2-3 3-16,0-1 0 16,15-7 4-16,8 0-1 15,3-8 7-15,4-3-12 16,-1-6-22-16,-8 0-5 15,-5 0-14-15,-10-5 6 16,-4-2 35-16,-2-1 1 16,-2 2-11-16,-13 0 4 15,-3 3 1-15,0 2 11 0,5 1 7 16,5 0-7-16,4 0-6 16,4 0 6-16,0 0-58 15,12 0-86-15,16 0-44 16,8 0-236-16</inkml:trace>
  <inkml:trace contextRef="#ctx0" brushRef="#br0" timeOffset="17469.4413">16775 4143 812 0,'0'0'133'15,"0"0"-75"-15,0 0-31 0,0 0 5 16,0 0-13-16,-24 75 22 16,24-46-17-16,0-4-19 15,0-1-1-15,0-4-2 16,0-4 1-16,4-6-3 16,5-3-57-16,0-7-87 15,2 0-53-15,1-8-360 16</inkml:trace>
  <inkml:trace contextRef="#ctx0" brushRef="#br0" timeOffset="17724.3659">17113 4120 553 0,'0'0'100'0,"0"0"-6"15,0 0-36-15,0 0 14 16,-89 17-4-16,75-14-40 16,0 0-5-16,9 0-23 15,1 0-1-15,3-3-115 16,1 0-301-16</inkml:trace>
  <inkml:trace contextRef="#ctx0" brushRef="#br0" timeOffset="18077.6386">16866 4098 308 0,'0'0'537'0,"0"0"-444"16,0 0 7-16,0 0-20 15,0 0-4-15,0 0-2 16,-85 39-25-16,65-13-16 15,-1 2 3-15,5 2-21 16,7-1-7-16,7 0-1 16,2-3-6-16,5-6 0 15,25-3 1-15,13-10-2 16,8-7-71-16,3 0-181 16,1-16-227-16</inkml:trace>
  <inkml:trace contextRef="#ctx0" brushRef="#br0" timeOffset="18340.5892">17115 4103 762 0,'0'0'103'16,"0"0"12"-16,0 0-21 16,0 0-62-16,0 0-10 15,0 0 10-15,77-25-1 16,-53 31-19-16,-3 10-7 15,-6 5-2-15,-9 4-1 16,-6-1 6-16,0 1-2 16,-12-2 21-16,-14 0 6 0,1-7-15 15,3-3-3 1,5-4-14-16,7-6 3 0,9-3-4 16,1 0-94-16,11-15-230 15,16-8-213-15</inkml:trace>
  <inkml:trace contextRef="#ctx0" brushRef="#br0" timeOffset="18530.3638">17358 4138 809 0,'0'0'130'16,"0"0"-52"-16,0 0 35 16,0 0-34-16,0 0-7 15,-81 22-21-15,69-5-39 16,5 3 9-16,5 1-17 15,2-1-1-15,2-3-1 0,16-2-2 16,4-6-22-16,5-8-136 16,1-1-197-16</inkml:trace>
  <inkml:trace contextRef="#ctx0" brushRef="#br0" timeOffset="18792.032">17556 4052 567 0,'0'0'143'0,"0"0"-103"0,0 0 89 16,0 0-11-16,0 0-21 15,42 94-27-15,-39-62-23 16,-1-1-14-16,-2-5-16 15,0-1-5-15,0-6-12 16,-6-6-1-16,-2-3-13 16,-3-4-76-16,-5-5-153 15,3-1-209-15</inkml:trace>
  <inkml:trace contextRef="#ctx0" brushRef="#br0" timeOffset="18951.2448">17507 4253 730 0,'0'0'142'0,"0"0"-36"0,0 0 23 16,0 0-53-16,0 0-56 15,0 0-18-15,54-26-2 16,-31 25-2-16,6-1-106 16,-7-5-334-16</inkml:trace>
  <inkml:trace contextRef="#ctx0" brushRef="#br0" timeOffset="19478.7645">17583 4031 752 0,'0'0'108'0,"0"0"4"16,0 0 3-16,0 0-58 15,0 0-31-15,0 0-21 16,3 7 5-16,8 7 31 15,2 5-22-15,0 1 3 16,-2 3-11-16,-2 3-2 16,-6 0-1-16,-3-1-7 15,-2 0 8-15,-16 0-1 0,-2-4-6 16,0-1 0-16,3-6-2 16,6-1-65-16,-1-9-261 15,3-4-538-15</inkml:trace>
  <inkml:trace contextRef="#ctx0" brushRef="#br0" timeOffset="20260.6117">17898 4079 859 0,'0'0'112'0,"0"0"-88"16,0 0 62-16,0 0-10 15,0 0-5-15,0 0-35 0,-44 81-6 16,44-67-20-1,8-5 6-15,9-3-13 0,2-6 2 16,2 0-4-16,-2 0 2 16,-1-11-1-16,-4-4 3 15,-3 2-3-15,-5 0 1 16,-3-1 3-16,-1 4-4 16,-2 3 1-16,0 1-3 15,0 4 3-15,0 2-6 16,0 0 5-16,0 1-4 15,-3 17 4-15,-6 3 2 16,-1 4 3-16,-1 1-5 16,-1 0-1-16,-1-3 1 0,1-3-1 15,0-4 1-15,7-8-2 16,2-2 2-16,3-6-2 16,0 0 2-16,0 0-2 15,17-11 6-15,4-9-6 16,7-4-12-16,2-4-50 15,-2-3-80-15,-1-2-122 16,-2 1-220-16</inkml:trace>
  <inkml:trace contextRef="#ctx0" brushRef="#br0" timeOffset="20493.4319">18224 3996 589 0,'0'0'133'0,"0"0"-111"0,0 0 104 16,0 0-29-16,30 80 4 15,-25-50-22-15,-5 1-26 16,0-2-14-16,-2-3-13 16,-12-2-18-16,-2-2 3 15,2-7-11-15,2-2-1 16,3-8-44-16,5-5-262 15,4 0-562-15</inkml:trace>
  <inkml:trace contextRef="#ctx0" brushRef="#br0" timeOffset="20945.6891">18523 4099 927 0,'0'0'104'16,"0"0"-8"-16,0 0 4 15,0 0-55-15,0 0-2 16,-81 8-8-16,72 9-26 16,0 2 1-16,6 1 8 15,3-3-12-15,0-4 0 16,0-1-5-16,8-5 2 15,2-6 0-15,7-1 1 0,4 0 2 16,2-9-6-16,3-10 0 16,-3-3 0-16,-3-4 1 15,-2-1-2-15,-6-1-1 16,-5 3 1-16,-2 5-2 16,-5 6 3-16,0 7 0 15,0 4 6-15,0 3-4 16,0 0 2-16,-6 10-2 15,-3 9-2-15,1 4 15 16,2 3-13-16,5 0 2 16,1-3 0-16,0-3-3 15,0-2-1-15,12-5-11 0,8-5-142 16,0-8-209-16</inkml:trace>
  <inkml:trace contextRef="#ctx0" brushRef="#br0" timeOffset="21176.3945">18753 4057 791 0,'0'0'65'15,"0"0"-24"-15,0 0 18 16,0 0 31-16,0 0-29 16,0 0-6-16,77 8-14 15,-71 12-32-15,-6 2 3 16,0 1-9-16,-8 0 10 0,-12-3 4 15,-3-4-6 1,4 0-6-16,1-5-5 0,4-3-3 16,9-3-50-16,5-5-125 15,0 0-75-15,19-2-395 16</inkml:trace>
  <inkml:trace contextRef="#ctx0" brushRef="#br0" timeOffset="21344.4375">18911 4138 241 0,'0'0'620'16,"0"0"-510"-16,0 0-6 16,0 0 4-16,0 0-10 0,0 0-64 15,-41 44-11 1,41-26-13-16,0-2-9 0,11-3-1 16,11-4-28-16,3-4-202 15,4-5-376-15</inkml:trace>
  <inkml:trace contextRef="#ctx0" brushRef="#br0" timeOffset="21602.9546">19222 4045 871 0,'0'0'126'0,"0"0"-11"0,0 0-80 16,0 0-4-16,0 0 53 16,0 0-35-16,-1 96-9 15,1-66-20-15,0-4-8 16,-3-2-4-16,-11-7-7 16,2-2-2-16,-5-5-20 15,1-6-116-15,2-4-144 16,3 0-244-16</inkml:trace>
  <inkml:trace contextRef="#ctx0" brushRef="#br0" timeOffset="21744.8627">19240 4167 567 0,'0'0'165'0,"0"0"-120"16,0 0 42-16,0 0-44 15,0 0-15-15,82-4-28 16,-64 4-5-16,-2 0-409 15</inkml:trace>
  <inkml:trace contextRef="#ctx0" brushRef="#br0" timeOffset="22195.3892">19545 4071 712 0,'0'0'128'0,"0"0"13"16,0 0-5-16,0 0-81 16,0 0-22-16,0 0 24 15,-59 38-10-15,46-18-23 16,4 1 0-16,0 0-17 16,5-3-5-16,2 0 0 15,2-9 0-15,0-1 0 16,0-5 0-16,7-3-1 15,11 0 7-15,3-9-8 16,0-9 0-16,2-2-9 16,-3-4-30-16,-3 0 7 0,1 1-6 15,-9 2 11 1,-2 1 24-16,-3 2 1 0,-2 5 2 16,-2 4 1-16,0 6 10 15,0 3 34-15,0 0-16 16,0 0-18-16,-9 10 12 15,-1 9-3-15,-2 2-2 16,3 2 6-16,3-1-20 16,3-2 0-16,3-2-3 15,0-3 1-15,0-5-4 16,12-1-21-16,9-5-142 16,2-4-219-16</inkml:trace>
  <inkml:trace contextRef="#ctx0" brushRef="#br0" timeOffset="23814.1598">19757 4127 755 0,'0'0'142'0,"0"0"-36"16,0 0-20-16,0 0 30 15,0 0-43-15,0 0-44 16,0-9-19-16,-1 12-10 15,-5 13 3-15,-3 7 5 16,-2-1 13-16,3 3-6 16,5-5-13-16,3-3 8 0,0-4-10 15,8-6 7 1,15-5-4-16,4-2 1 0,6-2 10 16,0-10-13-16,-3-2 7 15,-7 0-4-15,-3 0-4 16,-8 6 3-16,-5 2 0 15,-4 3-3-15,-3 3 0 16,0 0-1-16,0 0-18 16,0 6 16-16,0 12 0 15,0 7 3-15,-1 1-2 16,-8 5 3-16,0 0-1 16,-4-1 2-16,-3-2-2 15,2-2 4-15,-1-6-4 16,1-5 2-16,7-6 1 15,4-6-3-15,3-3-1 0,0 0 1 16,7-8 9-16,17-11-8 16,6-1-1-16,0-3-17 15,6 2-32-15,-3 0-67 16,-2 2-113-16,-3 2-228 16</inkml:trace>
  <inkml:trace contextRef="#ctx0" brushRef="#br0" timeOffset="24326.4464">20678 3872 1016 0,'0'0'161'0,"0"0"-114"16,0 0-30-16,0 0-16 15,0 0 61-15,6 83-12 16,-5-46-28-16,3-1-7 16,-3-5-2-16,-1-2-11 15,0-5-2-15,0-6 0 16,0-2-14-16,-5-6-103 0,-9-8-125 16,-4-2-147-16</inkml:trace>
  <inkml:trace contextRef="#ctx0" brushRef="#br0" timeOffset="24468.9977">20614 4065 776 0,'0'0'92'0,"0"0"-48"15,0 0 54-15,87-30-36 16,-57 26-25-16,5 1-34 16,-2 3 1-16,0 0-8 15,-4 0-206-15,-2-5-398 0</inkml:trace>
  <inkml:trace contextRef="#ctx0" brushRef="#br0" timeOffset="24977.4709">21331 3589 608 0,'0'0'248'0,"0"0"-191"0,0 0-16 16,0 0 21-16,-80 27 25 15,60-5-1-15,2 3-44 16,5 4-3-16,4 4-16 15,1 2-13-15,8 2 16 16,0 3-20-16,0 1 13 16,13 1-5-16,-1-1-13 15,2 1 8-15,-3 0-5 16,1 1-4-16,-3 3 12 16,-3-2-9-16,-3 4 14 15,-3 0-4-15,0 1-10 16,-2-1 13-16,-12-2-7 15,-3-7-8-15,-5-3 12 16,-1-8-1-16,4-6-7 0,-2-7 11 16,3-5-10-16,4-5-2 15,4-5-4-15,-1 0 0 16,4 0 12-16,1-9-12 16,3-6-6-16,3 0-58 15,0-1-87-15,0 3-301 16</inkml:trace>
  <inkml:trace contextRef="#ctx0" brushRef="#br0" timeOffset="25554.018">20790 4825 903 0,'0'0'136'0,"0"0"-56"15,0 0 0-15,0 0-14 16,0 0-42-16,0 0 20 15,0 33-4-15,0-16-27 16,0 2-1-16,3-2-12 16,4-3 3-16,2 1-13 15,2-4-89-15,-1-5-226 16,-1-6-512-16</inkml:trace>
  <inkml:trace contextRef="#ctx0" brushRef="#br0" timeOffset="26711.4125">21429 3160 634 0,'0'0'265'0,"0"0"-162"15,0 0-47-15,0 0 16 16,0 0-26-16,0 0-36 16,-7 19 33-16,-6 7 10 15,-6 6-4-15,-4 0-33 16,-1 0 0-16,0-6-4 16,2-3-10-16,1-6 0 15,6-3 5-15,5-7-2 0,4-3-2 16,4-2-3-16,2-2 0 15,0 0 2-15,0 0 3 16,8-6-10-16,8-5-27 16,5-2 1-16,-1 7 4 15,0-2 8-15,-2 6 2 16,-1 1 10-16,1 1-2 16,-3 0 9-16,1 0 0 15,1 0-8-15,-2 0 7 16,2 0 2-16,3 0 5 15,-3 0-6-15,1 0-1 16,2 1 1-16,-5 1 0 16,-2-2 0-16,-1 0 0 15,0 0 2-15,-3 0-1 16,0-6-2-16,-3-4 2 0,-3-3-1 16,0-2 8-16,-3 0-6 15,0-2 0-15,0-1-2 16,-7 4 1-16,-4 3-2 15,-1 2 0-15,-2 4 1 16,1 2-2-16,-2 3 1 16,2 0-2-16,0 0 1 15,-1 5-5-15,-2 6-27 16,4 5-56-16,2-2-80 16,3 1-31-16,4 2-208 15</inkml:trace>
  <inkml:trace contextRef="#ctx0" brushRef="#br0" timeOffset="28894.4509">21721 3992 515 0,'0'0'331'16,"0"0"-207"-16,0 0-21 16,0 0 7-16,0 0-3 15,0 0-58-15,0 0-33 16,6-22 4-16,10 5-19 16,2-1 6-16,1 0-6 15,-1-2 6-15,-4 1-3 16,-2 0-2-16,-2 3-3 0,-6 5 1 15,-4 4 0-15,0 4 0 16,0 3 0-16,-4 0-9 16,-18 19 4-16,-7 10 10 15,-5 7 1-15,4 8-3 16,5-1-2-16,4 1-2 16,9-5-1-16,8-5 2 15,4-4-1-15,0-4 2 16,10-7-1-16,11-7 0 15,3-4 1-15,4-8-2 16,0 0-4-16,-2-5-25 16,-5-8-19-16,-7-3 7 0,-9 1 20 15,-5-1 14 1,0 2 4-16,-9 2 1 0,-10 5 3 16,-2 5 0-16,1 2 5 15,4 0 0-15,5 0-7 16,6 0 2-16,5 4-27 15,0-1-155-15,24-3-76 16,10 0-494-16</inkml:trace>
  <inkml:trace contextRef="#ctx0" brushRef="#br0" timeOffset="29135.0702">22086 3921 694 0,'0'0'132'0,"0"0"-116"16,0 0 40-16,0 0 52 16,-67 99-30-16,61-67-50 15,4-2-8-15,2-2-13 16,2-4-1-16,16-9-12 15,7-7-91-15,5-8-114 16,3 0-244-16</inkml:trace>
  <inkml:trace contextRef="#ctx0" brushRef="#br0" timeOffset="29379.8042">22325 3956 531 0,'0'0'48'0,"0"0"30"16,0 0 27-16,0 0-43 16,0 0-6-16,85 8-23 15,-85 12 26-15,0 6 13 16,-7-1-16-16,-13-1-14 16,-5-2 8-16,1-4-23 15,6-5-11-15,5-5-14 16,7-2-2-16,6-6-31 0,4 0-107 15,18-6-93-15,7-12-306 16</inkml:trace>
  <inkml:trace contextRef="#ctx0" brushRef="#br0" timeOffset="29568.9085">22498 3993 778 0,'0'0'114'16,"0"0"-32"-16,0 0 46 15,0 0-44-15,0 0-35 16,0 0 9-16,-67 46-47 16,64-23-5-16,3-3-4 15,0 0 2-15,7-4-8 0,5-2-106 16,6-6-136-16,0-5-184 16</inkml:trace>
  <inkml:trace contextRef="#ctx0" brushRef="#br0" timeOffset="29738.7251">22618 4134 776 0,'0'0'72'0,"0"0"-40"16,0 0 80-16,0 0-5 16,0 0-55-16,-36 81-29 0,28-66-17 15,3-3-6 1,4-4-7-16,1-5-134 0,1-3-165 15</inkml:trace>
  <inkml:trace contextRef="#ctx0" brushRef="#br0" timeOffset="30210.5897">22881 3937 795 0,'0'0'140'0,"0"0"-125"15,0 0 5-15,0 0 85 0,0 0-28 16,-16 83-32-16,14-61-21 16,2-5-3-16,0-2-20 15,0-8 7-15,3-6 2 16,9-1-7-16,4 0 8 15,3-8-11-15,-2-7 5 16,0-2-7-16,-1 0 5 16,-4 0-3-16,-3 2 2 15,-3 3-1-15,-6 3-1 16,3 4 6-16,-3 5-2 16,0 0 1-16,0 0-5 15,0 12 0-15,-3 9 13 0,-3 7-5 16,-3-1 10-16,2 2-8 15,-1-3-9-15,-3-4 8 16,2-5-5-16,4-6-2 16,2-5-2-16,3-5 1 15,0-1 2-15,0-1-3 16,13-15-5-16,10-7-58 16,3-2-73-16,0-3-167 15,2-4-222-15</inkml:trace>
  <inkml:trace contextRef="#ctx0" brushRef="#br0" timeOffset="30474.6164">23181 3892 349 0,'0'0'420'0,"0"0"-413"15,0 0 97-15,0 0-3 16,0 0-9-16,30 89-17 16,-30-62-23-16,0-1-20 15,0-1-11-15,-11-2-10 16,-6-2 0-16,0-3-9 16,-1-2 4-16,3-2-6 0,0-2-64 15,5-8-192-15,-2-4-342 16</inkml:trace>
  <inkml:trace contextRef="#ctx0" brushRef="#br0" timeOffset="31330.6744">23526 3938 45 0,'0'0'896'16,"0"0"-736"-16,0 0-10 16,0 0-67-16,0 0-42 0,0 0-13 15,-89 46 1-15,73-20-16 16,7-2-7-16,6-4-2 16,3-4-1-16,0-8 0 15,15-4 2-15,9-4-2 16,3 0 3-16,4-11-1 15,-4-9-2-15,-6-3 1 16,-3-2-4-16,-5 0 0 16,-2-3 0-16,-7 2 0 15,-1-1 0-15,-3 2-1 16,0 1 5-16,0 6-3 16,0 5-1-16,0 6 1 15,0 5-3-15,0 2 2 16,0 0-6-16,0 3-2 0,-1 16 1 15,-9 10 7-15,-3 7 1 16,4 2 0-16,0-1 0 16,2-4-1-16,4-4 0 15,3-2-2-15,0-10 1 16,7-2-9-16,13-10-132 16,5-5-192-16,0 0-355 15</inkml:trace>
  <inkml:trace contextRef="#ctx0" brushRef="#br0" timeOffset="31570.831">23763 3918 617 0,'0'0'97'0,"0"0"-59"0,0 0 52 16,0 0-8-16,0 0-36 15,85 0-4-15,-75 15-15 16,-4 2-14-16,-6 4 0 15,0 0-6-15,-9-1 7 16,-10-4 19-16,-5-2-20 16,-1-4 7-16,4-3-5 15,7-4-14-15,7-3-1 16,7 0-34-16,0-3-129 16,15-9-145-16</inkml:trace>
  <inkml:trace contextRef="#ctx0" brushRef="#br0" timeOffset="31763.2195">23924 3988 206 0,'0'0'542'0,"0"0"-460"15,0 0 38-15,0 0 29 16,0 0-65-16,0 0-23 16,-54 33-32-16,48-16-14 15,6 2-9-15,0-2-3 16,0-3-3-16,0 0 0 15,0-6-88-15,14-4-140 16,2-4-268-16</inkml:trace>
  <inkml:trace contextRef="#ctx0" brushRef="#br0" timeOffset="31948.1131">24037 4079 653 0,'0'0'215'15,"0"0"-154"-15,0 0 66 16,0 0-40-16,0 0-27 16,-34 72-27-16,25-57-12 15,3-3-21-15,1-2-1 16,5-3-26-16,0-6-165 16,0-1-194-16</inkml:trace>
  <inkml:trace contextRef="#ctx0" brushRef="#br0" timeOffset="32663.5171">24124 4018 697 0,'0'0'142'16,"0"0"-9"-16,0 0-45 15,0 0-26-15,0 0 2 0,-91 24 7 16,64-4-21-16,5-1-17 15,5-1-18-15,8 0-12 16,2-1 5-16,7-5-8 16,0-1 0-16,8-5 6 15,11-2 0-15,3-4-6 16,2 0 7-16,2-4-3 16,-1-8-3-16,-3-5-1 15,-4 0-9-15,0-2 8 16,-2-4-5-16,-4-1 3 15,1-2 3-15,-4-3 0 16,-1 0-1-16,-1 0 1 16,-2 4 0-16,-3 4 1 15,0 11 0-15,0 6-1 0,-2 4 1 16,0 0-1-16,0 2-2 16,-4 15-1-16,-10 9 3 15,0 4 11-15,2 1-10 16,-1-1-1-16,6-2 2 15,3-5 1-15,4-4-6 16,0-7-58-16,0-6-199 16,10-6-160-16</inkml:trace>
  <inkml:trace contextRef="#ctx0" brushRef="#br0" timeOffset="33128.4263">24307 3953 760 0,'0'0'68'0,"0"0"-34"15,0 0 73-15,0 0-19 16,0 0-22-16,0 0-36 16,-22 72-11-16,22-58 2 15,0-1-15-15,7-3-2 16,5-5-3-16,3-5 6 15,1 0 2-15,4 0-9 16,-2-8 1-16,0-6-2 16,-1-1 1-16,-3-1 0 15,-2 2 0-15,-3 3 0 0,-6 3 0 16,1 2 8-16,-4 4-7 16,0 2 55-16,0 0-40 15,-9 11-10-15,-6 8 14 16,0 8-5-16,-2 0 14 15,-3 3-18-15,1-3-2 16,-4 0 6-16,4-1-9 16,1-5 2-16,2-2-8 15,7-8 2-15,3-3-1 16,6-5 0-16,0-3-1 16,9 0 6-16,21-5-6 15,9-6 0-15,5 0-1 0,-2 0-51 16,2 0-40-16,0 2-192 15,-4 1-75-15</inkml:trace>
  <inkml:trace contextRef="#ctx0" brushRef="#br0" timeOffset="50170.7535">17126 2870 784 0,'0'0'257'0,"0"0"-201"16,0 0-41-16,0 0 16 15,0 0 11-15,0 0-17 16,0 0-21-16,5-7-4 16,-4 21-14-16,3 7 14 15,-3 5 4-15,2 1-2 16,-1 2 3-16,1-3-4 15,-1-1 1-15,4-4 3 16,-3-4-4-16,2-6-2 16,1-4-1-16,6-7-153 15,4 0-115-15,1-10-153 16</inkml:trace>
  <inkml:trace contextRef="#ctx0" brushRef="#br0" timeOffset="50378.9536">17373 2925 803 0,'0'0'121'0,"0"0"-89"0,0 0-6 15,0 0-6-15,0 0 21 16,0 0-23-16,0 67-9 16,0-45-3-16,-3 3 1 15,-3-1-4-15,0 0-2 16,-5-4-1-16,-6-4-127 15,-5-7-178-15</inkml:trace>
  <inkml:trace contextRef="#ctx0" brushRef="#br0" timeOffset="50590.24">17071 3067 653 0,'0'0'315'15,"0"0"-286"-15,0 0-24 16,0 0 3-16,0 0-8 16,0 0 44-16,39 49-33 15,-18-30 26-15,3 1-4 16,4-4-17-16,3-5-2 16,3-8-14-16,6-3-2 0,2 0-132 15,-2-14-92-15</inkml:trace>
  <inkml:trace contextRef="#ctx0" brushRef="#br0" timeOffset="51213.1444">16994 1987 945 0,'0'0'98'0,"0"0"-98"15,0 0-2-15,0 0-15 16,0 0 17-16,0 0 9 16,0 78 19-16,0-44-9 15,2-1 33-15,5-3-50 16,-1-5 7-16,-2-7 0 0,0-6 1 15,1-7 9-15,-2-5-11 16,6 0 24-16,3 0 45 16,6-17-23-16,5-4-30 15,5-6-13-15,-6 1-11 16,-1 1 0-16,-3 4-37 16,0 6-51-16,-3 7-109 15,-4 3-88-15</inkml:trace>
  <inkml:trace contextRef="#ctx0" brushRef="#br0" timeOffset="52428.0123">17424 2198 1054 0,'0'0'67'0,"0"0"-62"16,0 0 6-16,0 0 30 16,-83 57-19-16,77-39-10 15,2 2-9-15,4-2-3 16,0-1 0-16,0-6 9 16,12-2 7-16,6-8-2 15,4-1 11-15,2 0 1 16,-5-10-26-16,-5-2 11 15,-7-2-11-15,-6-1-9 16,-1 0-29-16,0-2 16 0,0 0-27 16,-4 2 27-16,-5 2 13 15,2 5 7-15,1 3-3 16,2 5 5-16,4 0-4 16,0 0 3-16,0 0-12 15,0 2-3-15,0 9 4 16,0-2 4-16,6 3 4 15,11-5-3-15,7-4 7 16,6-3 21-16,1 0 8 16,2-8-18-16,-3-9-5 15,-2 0 16-15,-2 0-13 16,-7-2 4-16,-1 0-3 0,-7 2-4 16,-3 0 53-1,-7 0-21-15,1-2-36 0,-2 6 32 16,0 1-32-16,0 6 3 15,0 5-1-15,0 1-4 16,0 0-4-16,0 0-9 16,0 6-17-16,0 9 30 15,-5 5 0-15,-1 1 8 16,1-1-8-16,3 2-2 16,2-3 0-16,0-1 2 15,0-4-4-15,4-3 4 16,3-3 0-16,8-5 2 0,0-3-2 15,6 0 12 1,3-3-6-16,2-11-2 0,-3-1 1 16,1-2-1-16,-8 0-2 15,-2 1-2-15,-4 1 7 16,-7 5-3-16,-2 5-3 16,-1 3-1-16,0 2-10 15,0 0 7-15,0 0-12 16,0 5 9-16,0 7 1 15,-3 6 10-15,-2 1-3 16,2 2-2-16,3-2 0 16,0-2 1-16,0-2-1 15,0-3-5-15,10-3 0 16,3-4-4-16,5-4 9 16,3-1 13-16,6 0-10 0,0 0-3 15,0-3 2 1,-5-4-2-16,-5 2 0 0,-1-3 1 15,-7 4-2-15,-2 0-1 16,-1 3 2-16,-6-1 4 16,0 1-2-16,0 1-2 15,0 0 0-15,0 0-8 16,0 0 4-16,0 0-6 16,-9 3 9-16,-1 7 1 15,-2 4 0-15,0 1 0 0,4-1-3 16,2-2 2-1,3-1 0-15,2-5-6 0,1-1-4 16,0-2 4-16,0-3-11 16,0 0 18-16,13 0 12 15,10-10 30-15,2-5-19 16,-2-2-20-16,-1-5-2 16,-1 0 13-16,-5-2-13 15,-2 1-1-15,-5 1 19 16,-3 9-18-16,-5 3 31 15,-1 6-30-15,0 4 8 16,0 0-10-16,0 0-7 16,-9 12 2-16,-2 5-68 15,3-2-226-15,6-2-448 16</inkml:trace>
  <inkml:trace contextRef="#ctx0" brushRef="#br0" timeOffset="53210.5431">12112 2764 936 0,'0'0'149'0,"0"0"-144"15,0 0-5-15,0 0 14 16,0 0 16-16,0 0-15 16,9 78 12-16,-8-50-13 15,4 0-6-15,-1 0-8 16,1-1 5-16,3-5-5 0,3-5-15 16,0-9-207-16,1-7-238 15</inkml:trace>
  <inkml:trace contextRef="#ctx0" brushRef="#br0" timeOffset="53561.6621">12404 2802 796 0,'0'0'175'0,"0"0"-85"15,0 0-20-15,0 0-39 16,0 0-13-16,0 0 4 15,0 54-5-15,0-26-8 16,-6 2-7-16,2 0-1 16,-2-4 0-16,-6-1-1 15,-2-3-79-15,-5-6-169 16,-6-9-222-16</inkml:trace>
  <inkml:trace contextRef="#ctx0" brushRef="#br0" timeOffset="53878.321">11975 2902 84 0,'0'0'825'16,"0"0"-813"-16,0 0-2 15,0 0 43-15,0 0 56 16,0 0-59-16,64 99 1 15,-46-66-15-15,1-3-6 0,0 2-15 16,1-4-5-16,-1-3-6 16,4-5 9-16,0-6-6 15,7-9-4-15,2-5 5 16,3-3 2-16,6-17-2 16,-1-10-5-16,-4-2-3 15,-8-7-14-15,-5 0-39 16,-4 1-34-16,-8 6-111 15,-4 2-62-15,-7 7-313 16</inkml:trace>
  <inkml:trace contextRef="#ctx0" brushRef="#br0" timeOffset="54362.6826">12095 1950 201 0,'0'0'690'16,"0"0"-643"-16,0 0-43 0,0 0 48 15,0 0 57 1,0 0-37-16,-26 51-34 0,15-32-8 16,2 5-8-16,6 0 0 15,3 2-15-15,0-4 12 16,0 0-2-16,18-5-10 16,4-5 8-16,7-8-7 15,2-4-5-15,3 0 10 16,-1-12-13-16,-3-7 3 15,-6-2 0-15,-11-3-3 16,-6-3-4-16,-7-1 3 16,0-3-18-16,-17 2 8 15,-8 3-1-15,-2 9 12 16,-3 10-1-16,2 7 1 16,-1 1-6-16,4 21 0 15,4 5-46-15,5 2-115 0,8 5-168 16,7 0-373-16</inkml:trace>
  <inkml:trace contextRef="#ctx0" brushRef="#br0" timeOffset="55308.6002">22659 2762 769 0,'0'0'86'0,"0"0"-84"16,0 0 0-16,0 0 18 15,0 0-9-15,0 0-7 0,-5 34 76 16,4-10-21-1,-1 3-41-15,2 1-10 0,0 2 3 16,0-6-8-16,0 0 5 16,8-2-7-16,4-5-2 15,9-6-97-15,2-8-129 16,3-3-220-16</inkml:trace>
  <inkml:trace contextRef="#ctx0" brushRef="#br0" timeOffset="55528.737">22978 2813 806 0,'0'0'162'0,"0"0"-115"0,0 0-42 16,0 0 1-16,0 0 20 15,0 0 2-15,-3 67-22 16,3-40 7-16,0 0-13 15,0-1 7-15,0-2-1 16,0-3-6-16,0-5-232 16,0-6-123-16</inkml:trace>
  <inkml:trace contextRef="#ctx0" brushRef="#br0" timeOffset="55828.47">22671 2911 808 0,'0'0'88'16,"0"0"-79"-16,0 0-9 16,0 0 65-16,0 72 19 15,0-43-43-15,8-1-21 16,2 3 3-16,6 1 28 15,-2-5-31-15,8-5-19 16,-4-8 1-16,6-7 6 16,6-7 4-16,-1 0 10 15,7-14-13-15,0-13-6 16,1-7-3-16,-4-9-57 16,-2-14-200-16,-6-7-233 0</inkml:trace>
  <inkml:trace contextRef="#ctx0" brushRef="#br0" timeOffset="56378.8097">22802 2109 642 0,'0'0'237'0,"0"0"-176"16,0 0-21-16,0 0 10 16,0 0 10-16,0 0 1 15,-83 17-28-15,68-1-29 16,0 1 8-16,9-2-8 0,4 2-4 16,2-1 0-16,0-2 0 15,6-1 11-15,11-5 12 16,8-4-4-16,3-4 2 15,1 0-6-15,-1-5-7 16,-9-9 0-16,-5-3-3 16,-5 3 0-16,-3-3-2 15,-5-2-3-15,-1 2-6 16,0 0 6-16,-7 2 0 16,-7 3-2-16,-2 7 2 15,-2 5-11-15,-1 0 1 16,0 8-68-16,-2 13-84 0,4 4-141 15</inkml:trace>
  <inkml:trace contextRef="#ctx0" brushRef="#br0" timeOffset="57077.8485">22529 2950 821 0,'0'0'119'0,"0"0"25"16,0 0-47-16,0 0-50 16,0 0-17-16,0 0-30 15,0 3 3-15,0 14-3 16,11 7 10-16,1 5 0 0,2 0-7 16,0 0 0-16,4 0 3 15,2-5-2-15,3-2 5 16,4-5 3-16,3-5-9 15,4-9-1-15,8-3 15 16,1 0-17-16,6-15 4 16,-1-7-8-16,-3-4-10 15,-6-3-39-15,-5 0-22 16,-6 2-93-16,-3 2-56 16,-7 5-240-16</inkml:trace>
  <inkml:trace contextRef="#ctx0" brushRef="#br0" timeOffset="87951.3895">13878 14896 225 0,'0'0'376'0,"0"0"-284"15,0 0-29-15,0 0 7 16,0 0 34-16,0 0-16 16,0 0-7-16,-9 3-32 15,9-3-33-15,0 0-4 16,21 0 5-16,10 0-7 15,8 0 12-15,4 0-12 16,-1 0-7-16,-2 0 9 16,0-2-9-16,-2 1-2 15,-1 1-1-15,2 0 0 16,-5 0-18-16,-1 0-147 0,-8 0-200 16</inkml:trace>
  <inkml:trace contextRef="#ctx0" brushRef="#br0" timeOffset="94646.7937">19264 6791 441 0,'0'0'78'16,"0"0"-22"-16,0 0 26 16,0 0 54-16,0 0-43 15,0 0-13-15,0 0-19 16,8-44-5-16,-8 44-23 16,0 0 1-16,0 0-28 15,0 0-6-15,0 7 0 16,0 9 0-16,0 2 16 15,1 4-2-15,1-3-8 0,5 1 9 16,-3-3-15-16,1-3 2 16,1-2 5-16,2-1-1 15,2-5 0-15,0-1-1 16,5-5-2-16,5 0 8 16,8 0-4-16,8-14 0 15,11-6-1-15,8-5-4 16,6-2 4-16,4-2-6 15,0-1-3-15,1 1-64 16,-6-3-160-16,-5 0-268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2-29T06:11:23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18603 15700 225 0,'0'0'32'0,"0"0"-10"15,0 0 7-15,0 0-23 0,0 0 46 16,0 0 9-1,0 0-6-15,0 0 12 0,0 0-48 16,-67 0 16-16,67 0 83 16,0 0-61-16,0 0-13 15,0 0-26-15,0 0 22 16,0 0 9-16,0 0-20 16,0 0 4-16,0 0-14 15,17 0-13-15,11-5 5 16,8-2-10-16,6 0 1 15,3-3 3-15,4 4-5 16,2-3 0-16,3 2 2 16,3 1 1-16,0 0-5 15,6 2 2-15,2-4-175 16,-7-8-213-16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2-29T06:11:51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2630 7625 465 0,'0'0'205'0,"0"0"-129"16,0 0-54-16,0 0 21 16,0 0-17-16,0 0-21 15,0 0 24-15,63 10 30 16,-19-10-23-16,9 0 4 15,8 0-1-15,7 0-5 16,5 0-26-16,3-4-5 16,-1-2 6-16,-2-1-4 15,-6 2-4-15,-6-2-2 16,-10-3 3-16,-6 6-1 16,-11-3 5-16,-7 1-6 0,-10 2 15 15,-4 2-15-15,-10 1 8 16,1-1 2-16,-2 2 7 15,-2 0 9-15,0 0-15 16,0 0 19-16,0 0-21 16,0 0-7-16,0 0-4 15,0 0 2-15,0 0 0 16,1 0 0-16,2 0-6 16,0 0 1-16,-1 0-26 15,-2 0-32-15,3 0-31 16,0 0 14-16,4 0 2 15,-5 0-39-15,1-3-136 16</inkml:trace>
  <inkml:trace contextRef="#ctx0" brushRef="#br0" timeOffset="22972.4859">9151 5690 231 0,'0'0'217'16,"0"0"-92"-16,0 0-68 16,0 0 47-16,0 0-17 15,0 0-2-15,0 0 16 16,0 0-19-16,-16-46-14 16,14 41-32-16,2 2 10 15,0 1 28-15,0 2-35 16,0 0-24-16,0 0-10 15,0 0-5-15,0 0 0 16,0 15-2-16,0-1 5 0,2 3-4 16,3 2 2-16,3-3-1 15,-3-1 0-15,1 0 9 16,0-6-18-16,-2 2 9 16,-3-5-114-16,-1 2-108 15,-1-5-82-15,-15-3-303 16</inkml:trace>
  <inkml:trace contextRef="#ctx0" brushRef="#br0" timeOffset="23138.9062">9035 5782 274 0,'0'0'376'0,"0"0"-265"0,0 0-59 15,0 0-23-15,0 0 6 16,0 0 4-16,47-5-23 15,-25 3-16-15,0-2-21 16,0-1-217-16</inkml:trace>
  <inkml:trace contextRef="#ctx0" brushRef="#br0" timeOffset="24015.2198">7688 5392 426 0,'0'0'206'0,"0"0"-127"16,0 0 29-16,0 0-10 15,0 0-2-15,0 0-16 16,-78-14-8-16,74 14-32 15,2 0-15-15,1 0-5 16,-2 0-20-16,1 4 0 16,-1 9 0-16,0 1-3 15,0 6 11-15,1 4-3 16,-1-1-4-16,-1 4 21 16,4-2-16-16,0 1 11 0,0 4-9 15,0-1-1 1,0 2-2-16,0-1 13 0,7 0-16 15,-5-2 2-15,4 2 0 16,-3-3-2-16,-3 2 3 16,0-5-5-16,0 1 5 15,-1-4-2-15,-11-2-1 16,-3-1 2-16,-5-4-4 16,3-3 0-16,-1-2 9 15,3-5-8-15,3-3-1 16,6 1 7-16,3-2-7 15,1 0-27-15,2 0-74 0,-1 0-124 16,1 0-222-16</inkml:trace>
  <inkml:trace contextRef="#ctx0" brushRef="#br0" timeOffset="24331.0103">7272 6174 507 0,'0'0'281'0,"0"0"-200"15,0 0 45-15,0 0-42 16,0 0-23-16,0 0-18 16,0 0-23-16,6 0-17 15,7 0 2-15,1 0-5 16,-1 0-6-16,0 0-25 16,-2 0-127-16,4 0-150 15</inkml:trace>
  <inkml:trace contextRef="#ctx0" brushRef="#br0" timeOffset="24806.8199">7506 6062 480 0,'0'0'344'0,"0"0"-240"15,0 0-38-15,0 0-39 16,0 0-9-16,0 0 14 15,0 34 31-15,-2-14-23 16,-6 4-20-16,0-3 5 16,-1-1-11-16,-3-1 5 15,2-1-3-15,-2-2-11 16,0-4 7-16,4-1-11 16,2-7 1-16,3-4 7 0,2 0-8 15,1 0 13-15,0-6-14 16,0-9-8-16,0-3 5 15,4 4-12-15,5 4-24 16,3 3 24-16,0 1-24 16,-1 3 39-16,3 2-2 15,-2 1 6-15,3 0-2 16,-1 0-2-16,1 0 2 16,-3 0-6-16,1 0 6 15,-1 0-2-15,-6-2 0 16,0-3 0-16,-6 5 6 15,0-3-6-15,0-2-14 0,0 0-3 16,-9-2-66 0,-2 1 14-16,-2-2-18 0,0-5-75 15,1-3-173-15</inkml:trace>
  <inkml:trace contextRef="#ctx0" brushRef="#br0" timeOffset="25556.3088">7855 5092 292 0,'0'0'233'0,"0"0"-149"16,0 0 6-16,0 0-25 15,0 0-20-15,0 0-15 16,-18 7-4-16,11 1-9 16,4 1-5-16,-3 3 13 15,1 3 14-15,0 4 4 16,4-2-12-16,1 5 12 16,0-3-17-16,0-4-9 0,1-3 3 15,9-2-14-15,6-4 0 16,-2-3 4-16,5-3-8 15,-3 0 7-15,4 0-4 16,-5-9-3-16,-1-3 8 16,-3-3-10-16,-2 1 1 15,-6 1-5-15,-2-3 2 16,-1 2-12-16,0 3 13 16,-3-1-9-16,-10 3 4 15,4 4-3-15,-4 4-8 16,5 1 9-16,-2 0-11 15,-2 0-7-15,4 13 10 16,-1 2-32-16,2 4 24 16,-2 2-35-16,2 4-38 0,5-1-116 15,-1 1-316-15</inkml:trace>
  <inkml:trace contextRef="#ctx0" brushRef="#br0" timeOffset="26929.9442">7983 5724 459 0,'0'0'219'15,"0"0"-155"-15,0 0-20 16,0 0-4-16,0 0 3 15,0 0-31-15,18 0 3 16,3 0 35-16,7 0-13 16,2 0-8-16,1 0-10 15,0 0-11-15,1 0 3 16,-1 0-10-16,-1 0 4 16,-5 0-3-16,-3 0-1 0,-3 0 0 15,-8 0 3-15,0-3-1 16,-6 3-2-16,-2-2 2 15,-3 2-5-15,0 0 2 16,0 0-1-16,0 0-12 16,0 0-4-16,0 0-60 15,0 0-62-15,0 0-144 16</inkml:trace>
  <inkml:trace contextRef="#ctx0" brushRef="#br0" timeOffset="28277.361">14242 5682 544 0,'0'0'165'0,"0"0"-57"16,0 0 16-16,0 0 8 0,0 0-42 16,0 0-9-16,-32-33-20 15,32 33-56-15,0 0-5 16,0 10 11-16,6 6-11 16,2 2 1-16,1 4-1 15,1-2 6-15,-5-1-4 16,-2-2 0-16,-3-4-2 15,0-1-18-15,0-4-86 16,-5-4-93-16,-9-4-101 16,-5 0-406-16</inkml:trace>
  <inkml:trace contextRef="#ctx0" brushRef="#br0" timeOffset="28423.2604">14156 5755 576 0,'0'0'116'0,"0"0"-98"0,0 0 48 15,0 0 11-15,0 0-21 16,90-26-27-16,-63 21-22 16,1 0-7-16,2-1-5 15,-5-3-194-15</inkml:trace>
  <inkml:trace contextRef="#ctx0" brushRef="#br0" timeOffset="28890.0341">14668 5366 515 0,'0'0'237'0,"0"0"-200"15,0 0 28-15,0 0-10 16,0 0-26-16,0 0 10 16,-69 26-4-16,59-7 6 15,4 3-22-15,3 0 3 16,3 1-12-16,0 0 4 0,0 4 8 16,3-4-2-16,10 0-11 15,1 3 2-15,1 1-10 16,2 0 6-16,-4-1-1 15,-1 1-5-15,-6 2 7 16,-5 0-6-16,-1 2 7 16,0-2 3-16,-10 6 2 15,-5-4 2-15,0-5 5 16,-2-2-8-16,4-4 16 16,0-6-20-16,2-5-1 15,7-5-3-15,2-2-2 16,2-2 1-16,0 0-4 15,0 0-4-15,0 0-30 16,0-7-219-16,0-3-245 0</inkml:trace>
  <inkml:trace contextRef="#ctx0" brushRef="#br0" timeOffset="29267.1373">14316 6182 641 0,'0'0'206'16,"0"0"-105"-16,0 0-27 16,0 0 31-16,0 0-72 15,0 0-19-15,20-23-11 16,-4 23-3-16,4 0 0 15,-1 0-22-15,-3 0-123 0,1 0-101 16,-5 0-352-16</inkml:trace>
  <inkml:trace contextRef="#ctx0" brushRef="#br0" timeOffset="30422.8482">14400 6076 576 0,'0'0'133'0,"0"0"-30"15,0 0-9-15,0 0 44 16,0 0-28-16,0 0-57 16,0-16-28-16,0 16-22 15,0 3-3-15,0 10 22 16,1 6 15-16,1-1-4 15,-2 4-7-15,0 2-5 16,0-1 5-16,0-3-13 16,0-4-7-16,0-2 11 15,0-8-16-15,0-3 7 16,0-2-8-16,0-1 5 16,0 0 12-16,0-1-3 0,0-15 11 15,1-5-25-15,2-1 4 16,-1-1-1-16,-2-1-3 15,0 2 2-15,0 2 0 16,0 3-2-16,0 8 0 16,0 2 3-16,0 6-3 15,0 1-3-15,0 0-11 16,0 11-5-16,0 9 19 16,0 6 0-16,-3 3 3 15,3 0 2-15,0-1-1 16,0-5-6-16,0-2 2 15,0-8 0-15,6 0-2 16,3-7-21-16,1-6-80 0,2 0-88 16,2-12-147-16</inkml:trace>
  <inkml:trace contextRef="#ctx0" brushRef="#br0" timeOffset="31273.1394">14765 5023 641 0,'0'0'128'15,"0"0"-100"-15,0 0 81 16,0 0-24-16,0 0-54 16,0 0-11-16,0 19-19 15,0-7 79-15,-10 2-41 0,-7 3 2 16,0-3 0 0,-1 1-23-16,0-4 5 15,4-2-13-15,7-5-5 0,0-4 0 16,7 0-1-16,0 0 0 15,0 0 8-15,0 0-12 16,10-7 0-16,8-6 0 16,5-1 0-16,5 2-2 15,-3 4 2-15,-1 2 0 16,-3 6 4-16,0-3-4 16,-2 3 0-16,-1 0-1 15,3 0 0-15,-5 0 1 16,4-4 0-16,-3-3 4 15,-2-3-2-15,1 1-2 16,-6-2 0-16,-4-3-2 0,-3 2 2 16,-3-3-1-16,0 1-21 15,0 2 10-15,-12 1 7 16,-5 4-3-16,1 0 7 16,0 7 1-16,0 0-12 15,2 3 4-15,0 11 8 16,1 5-3-16,1 3-17 15,3 7-59-15,-2 9-67 16,3 2-85-16,-3 3-290 16</inkml:trace>
  <inkml:trace contextRef="#ctx0" brushRef="#br0" timeOffset="33224.192">15323 5626 321 0,'0'0'345'0,"0"0"-293"16,0 0-10-16,0 0 17 16,0 0-16-16,0 0 10 15,-33 14-19-15,29-5-26 16,2 2 15-16,2 0-12 16,0-2 3-16,0 2 1 15,0-3-8-15,4-3 0 16,3-2 2-16,5-3-1 15,-2 0 5-15,1 0-1 0,4-5-7 16,-3-7-1 0,2-5 0-16,-4-2-4 0,-1-3 7 15,-4 0-5-15,-2 3 0 16,-3 2 0-16,0 2 2 16,0 3 19-16,0 0-19 15,0 5 18-15,-1 0-6 16,-1 4-4-16,2 3-1 15,0 0-11-15,-3 0-10 16,2 0 3-16,0 13 7 16,-1 3 1-16,1 2 3 15,1 1-2-15,0-1-1 0,0 0 1 16,0-2 3 0,5-1-10-16,3-3 4 0,-5-2-120 15,4-6-73-15,-5-4-107 16</inkml:trace>
  <inkml:trace contextRef="#ctx0" brushRef="#br0" timeOffset="33430.3598">15520 5508 350 0,'0'0'34'0,"0"0"-26"16,0 0 16-16,0 0-17 0,0 0-4 16,0 0-3-16,45-5 0 15,-40 5-31-15,-1 0-133 16</inkml:trace>
  <inkml:trace contextRef="#ctx0" brushRef="#br0" timeOffset="34089.014">15520 5508 75 0,'71'-2'375'0,"-71"2"-287"16,0 0 12-16,0 0-38 16,-5 0-22-16,-1 0 18 15,-4 0-1-15,-1 2-16 16,2 1-5-16,-1 4-1 0,1 0-4 16,1 5-3-16,0-1-13 15,0 2 26-15,2 0-10 16,3 1-7-16,1 0-8 15,2-3-4-15,0 0-3 16,0-3-7-16,0-3 5 16,2-2-7-16,1-2 4 15,4-1-4-15,2 0 9 16,0 0-7-16,2-2 7 16,-1-10 3-16,-1 2-3 15,0-5-6-15,0-1-3 16,0 1 0-16,-2-2-1 15,1-2 1-15,-5 2 0 16,4 2-1-16,-4 1 2 0,-1 6 3 16,-1 2-4-16,-1 3 0 15,0 1-4-15,0 2 6 16,2 0-4-16,-2 0-3 16,0 0-10-16,0 0 4 15,0 5 7-15,0 6 4 16,0 3 3-16,0 2 1 15,0 0 0-15,0 3-4 16,0 0 4-16,0 2-2 16,0 0-1-16,0-1 2 15,0 1 3-15,1-3-6 0,2 1 0 16,-2-2-2 0,-1 0 7-16,0-3-5 0,0-2 3 15,0-2-2-15,0-3-1 16,0-2 0-16,0-3-3 15,-1-1 3-15,1-1 0 16,0 0 10-16,0 0-10 16,0-10-26-16,0-3-11 15,5-1 1-15,5 0-18 16,2 0 15-16,2 1-54 16,2 1-31-16,-3 0-87 15,2 0-300-15</inkml:trace>
  <inkml:trace contextRef="#ctx0" brushRef="#br0" timeOffset="35522.6112">15620 5584 507 0,'0'0'65'0,"0"0"-31"15,0 0 24-15,0 0 24 16,0 0-56-16,0 0-7 16,-21-37-13-16,20 35-1 15,-1 2-1-15,1 0-4 0,-1 0 2 16,2 0-2 0,0 0 0-16,0 0 0 0,0-3-2 15,0 3-3-15,0 0 5 16,0 0-4-16,0 0-8 15,0-2-11-15,0-1-50 16,0-2-48-16,0-2-167 16</inkml:trace>
  <inkml:trace contextRef="#ctx0" brushRef="#br0" timeOffset="36973.3964">8594 5687 433 0,'0'0'161'0,"0"0"-75"16,0 0 2-16,0 0 27 15,0 0-2-15,0 0-39 16,0-36 21-16,-1 36-54 15,-5 0-16-15,-1 5-21 16,1 12 3-16,-2 2-6 16,5 2 13-16,2-1 8 15,1-3-17-15,0-4 5 16,1-4-6-16,8-4 5 16,2-5 1-16,2 0-9 15,2 0 10-15,1-12-5 16,1-4-4-16,-1 0 4 15,-5-1-6-15,-2 5 3 16,-4 3 0-16,0 4-3 16,-5 2 7-16,0 3-7 0,0 0-9 15,0 0 5-15,0 4-13 16,0 14 17-16,0 8-4 16,0 4 8-16,0 4-3 15,0 2-1-15,0 0 0 16,0 3 2-16,-5-5-2 15,-2-8 0-15,1-1-8 16,2-8 14-16,-1-3-6 16,4-4 1-16,-1-5 4 15,2-4-7-15,0-1 2 0,0 0-2 16,4-8-39 0,12-10-55-16,8-6-65 0,1-2-102 15,3 2-471-15</inkml:trace>
  <inkml:trace contextRef="#ctx0" brushRef="#br0" timeOffset="71136.3757">7016 10026 226 0,'0'0'47'0,"0"0"-16"16,0 0 37-16,0 0 30 16,0 0-28-16,0 0-33 15,0 0-11-15,0 0-26 16,0 0-2-16,0 0-2 15,22-2 4-15,-9 2 0 0,2 0 11 16,7 0 2-16,2 0-4 16,6 0 17-16,3 0-9 15,4 0 6-15,5 2 0 16,6-2-15-16,1 0-4 16,6 0 10-16,6 0-9 15,8 0-3-15,2 0 3 16,1 0 2-16,-2 0-4 15,-3-2 2-15,-3-3-5 16,-4-3 0-16,-3 4 0 16,-11 0 1-16,-7 0-1 15,-2 2-2-15,-9-1 2 16,-6 1 0-16,-6 2 4 0,-7 0-3 16,-2 0 0-16,-5-2 3 15,-2 2-7-15,2 0 6 16,-2 0-6-16,0 0 3 15,2 0-59-15,-1 0-78 16,-1 0-105-16</inkml:trace>
  <inkml:trace contextRef="#ctx0" brushRef="#br0" timeOffset="73223.4348">17734 8698 266 0,'0'0'122'0,"0"0"22"16,0 0-51-16,0 0 38 15,0 0-49-15,0 0 21 16,15-78 10-16,-20 71-47 16,-2 1 1-16,-2 3 3 15,0 3-31-15,-3 0-16 16,-4 9-16-16,-5 15-3 15,0 10 3-15,4 2-4 16,7 1-2-16,7-4-1 16,3-6 1-16,9-6 3 15,15-6-4-15,4-7 1 16,2-8-2-16,-2 0 7 16,-1-6 2-16,-6-12 4 0,-2-5-12 15,-7 0 2-15,-3 1 5 16,-6 2-4-16,-2 3-3 15,-1 5 1-15,0 4-1 16,0 5 0-16,0 3-6 16,0 5-9-16,0 18 10 15,0 9 5-15,0 4 0 16,-4 3 1-16,-5-1-1 16,2-4 2-16,-3-5-2 15,2-5 0-15,-1-7 2 16,0-6-3-16,3-5 2 15,3-4-1-15,0-2 1 0,3 0 12 16,0-16-11-16,0-7 0 16,7-3-2-16,14-1 5 15,2 1-10-15,4 2 5 16,2 5-7-16,2 3-8 16,3 2-73-16,0 2-42 15,-4 5-131-15,-5-3-219 16</inkml:trace>
  <inkml:trace contextRef="#ctx0" brushRef="#br0" timeOffset="73510.3031">18362 8647 783 0,'0'0'86'16,"0"0"1"-16,0 0-3 16,0 0-58-16,0 0 43 15,-81 7-9-15,68 12-12 16,5 1-16-16,4 5-19 16,2-2 0-16,2 1-9 15,0-1-3-15,8-3-1 16,8-4 4-16,2-5-10 0,6-4-48 15,0-7-143-15,-3 0-148 16</inkml:trace>
  <inkml:trace contextRef="#ctx0" brushRef="#br0" timeOffset="73794.7878">18480 8695 459 0,'0'0'289'15,"0"0"-172"-15,0 0-20 16,0 0-7-16,0 0-20 16,0 0-26-16,55-53-18 15,-37 51-6-15,4 2-18 0,-4 0 5 16,1 9-1-16,-8 7 0 16,-4 5-6-1,-7 4 4-15,0 2-1 0,-4 0 9 16,-16-3-3-16,1-2 0 15,1-7-1-15,7-6-2 16,5-5-6-16,6-4-39 16,0 0-61-16,6-15-234 15,14-8-357-15</inkml:trace>
  <inkml:trace contextRef="#ctx0" brushRef="#br0" timeOffset="73980.4357">18734 8676 762 0,'0'0'101'0,"0"0"30"16,0 0 2-16,0 0-60 16,0 0-6-16,0 0-35 15,-30 46-21-15,30-32-5 16,0 0-6-16,7-4 1 16,9-5-3-16,7-2-60 15,1-3-100-15,-1 0-112 16,-6-11-193-16</inkml:trace>
  <inkml:trace contextRef="#ctx0" brushRef="#br0" timeOffset="74189.5018">18848 8669 644 0,'0'0'156'0,"0"0"-38"16,0 0-53-16,0 0-23 16,0 0-25-16,0 0 46 15,40 19-5-15,-24 3-41 16,1 1 5-16,-7 2-14 15,-5 2 8-15,-5-3 2 16,0 0-15-16,-3-2-2 16,-11-5 2-16,-2-3 6 15,1-3-18-15,0-5-30 16,2-6-222-16,0 0-325 16</inkml:trace>
  <inkml:trace contextRef="#ctx0" brushRef="#br0" timeOffset="74768.2931">19391 8624 768 0,'0'0'85'0,"0"0"-68"16,0 0-8-16,0 0-8 15,89-15-2-15,-63 12-1 16,-5 3-164-16,-6 0-390 16</inkml:trace>
  <inkml:trace contextRef="#ctx0" brushRef="#br0" timeOffset="74940.456">19449 8819 51 0,'0'0'529'0,"0"0"-467"15,0 0-3-15,0 0 76 16,0 0 19-16,0 0-69 16,70-10-53-16,-36-2-24 15,0 0-8-15,-1 1-21 16,-3-2-165-16,-7 3-222 16</inkml:trace>
  <inkml:trace contextRef="#ctx0" brushRef="#br0" timeOffset="75857.3798">20750 8006 547 0,'0'0'241'16,"0"0"-177"-16,0 0 12 16,-81 0-11-16,53 7 14 15,5 3 0-15,4 2-21 0,7 2-25 16,2 4-20-1,4 5 0-15,3 2-8 0,3 4 13 16,0 1 10-16,1 2-26 16,10-2 24-16,8 0-15 15,0-3-4-15,1 0 4 16,2 0-11-16,2-1 11 16,-2 3 9-16,-1 0-16 15,-1 5 11-15,-4 2-12 16,-3 3-3-16,-3 3 8 15,-7 3-7-15,-3 4 0 16,0-1-1-16,-19 5 0 0,-9-2 3 16,-5 1-3-1,-5-4 2-15,0-3 2 0,1-7 2 16,4-6-4-16,3-10-2 16,5-5 5-16,7-7-7 15,6-6 2-15,6-4 0 16,3 0 2-16,3 0-2 15,0-11-32-15,5-2-27 16,11-1-44-16,7-1 28 16,0 3-11-16,1 0 2 15,-6 7 70-15,0 1 14 16,-6 4 1-16,-3 0 2 16,-3 0-1-16,-2 11 12 15,-2 4 29-15,-1 8 19 16,-1 3-9-16,0 2 27 15,0 4 44-15,0-3-95 0,0 0 6 16,0 0-2-16,5-7-32 16,11-3 6-16,8-4 4 15,7-9-5-15,8-3 0 16,6-3-6-16,3 0-4 16,-2-1 3-16,-3-5-41 15,-4 1-54-15,-6-1-144 16,-6 0-381-16</inkml:trace>
  <inkml:trace contextRef="#ctx0" brushRef="#br0" timeOffset="77008.7357">21357 7954 606 0,'0'0'67'0,"0"0"-18"16,0 0 57-16,0 0-10 15,0 0-10-15,0 0-14 16,-11-26-39-16,9 26-18 15,2 0-1-15,-1 9-13 16,-3 11 42-16,1 5 24 16,2 2-45-16,1 3 12 15,0-5-11-15,0-2-14 16,4-3 8-16,11-6-4 16,-2-6-11-16,7-5 5 15,2-3-2-15,5-1 11 0,-2-15-13 16,-2 2-3-1,-4 1 3-15,-9 7-3 0,-3 5-4 16,-6 1-4-16,-1 0-2 16,0 0-13-16,0 14 10 15,0 8 13-15,-3 5-1 16,-2 3 2-16,4-3-2 16,1-4 2-16,0-7 0 15,4-3 4-15,11-4-5 16,0-4-3-16,3-5-2 15,0 0-194-15,1 0-141 16</inkml:trace>
  <inkml:trace contextRef="#ctx0" brushRef="#br0" timeOffset="77278.961">21829 8107 445 0,'0'0'310'16,"0"0"-274"-16,0 0 17 16,0 0 35-16,0 0-15 15,93-20-28-15,-83 30-9 16,-3 5-15-16,-7 5-6 16,0 1-2-16,-3 0 10 15,-11-1 3-15,-2-4-13 16,4-3 0-16,3-4-9 0,6-5-3 15,3-4-1-15,0 0-100 16,12-10-123-16,7-9-55 16,4-3-336-16</inkml:trace>
  <inkml:trace contextRef="#ctx0" brushRef="#br0" timeOffset="77474.148">22065 8071 481 0,'0'0'185'16,"0"0"-58"-16,0 0 22 15,0 0-20-15,0 0-28 16,0 0-19-16,-18 7-32 16,14 13-12-16,2 6 6 0,2 1-27 15,0-1-8-15,3-4-5 16,12-3-4-16,5-6 0 16,2-4-63-16,1-6-164 15,-1-3-167-15</inkml:trace>
  <inkml:trace contextRef="#ctx0" brushRef="#br0" timeOffset="77823.2126">22326 8097 758 0,'0'0'104'0,"0"0"-85"0,0 0 40 16,0 0 22-1,0 82-40-15,0-62-15 0,0-1-24 16,-1-6-1-16,-6-4-2 16,-2-2-22-16,-3-5-135 15,1-2-30-15,-1 0-58 16,5-9 72-16,7-5 174 16,0 1 5-16,0-1 136 15,0 1 13-15,9 1-14 16,2 3-34-16,3 1 25 15,2 2-37-15,1 3-10 16,1-2-26-16,4 2-20 0,2 1-7 16,3-3-21-1,3 0 2-15,-1-3-12 0,1-1-17 16,-3-4-186-16,-3 0-188 16</inkml:trace>
  <inkml:trace contextRef="#ctx0" brushRef="#br0" timeOffset="78194.4364">22659 7936 745 0,'0'0'82'16,"0"0"28"-16,0 0-40 15,0 0-46-15,0 0 17 16,0 0-15-16,64 1-19 0,-56 12-6 15,-4 1 2-15,-4 1-6 16,0 0 6-16,0-1 0 16,0-2 8-16,0-4-11 15,3-1 16-15,6-2-13 16,3 0 7-16,7 0-2 16,-2 1-5-16,-1 2-3 15,-5 1 3-15,-5 3-1 16,-6 7 4-16,0 1 24 15,-15 7 20-15,-12 1 2 16,-6 1 8-16,-1-1-23 16,4-4-19-16,6-1-13 0,7-6-2 15,7-4-3-15,4-3-11 16,0-1-115-16,-1-2-309 16</inkml:trace>
  <inkml:trace contextRef="#ctx0" brushRef="#br0" timeOffset="78579.238">21926 8598 519 0,'0'0'289'15,"0"0"-217"-15,0 0 42 16,0 0-17-16,0 0-18 16,0 0-37-16,77-21 3 15,-21 8 2-15,11-3-9 16,11-1-25-16,5 0 13 15,-3 0-22-15,-3 5 0 16,-13 0-1-16,-10 6 1 0,-15 3-5 16,-14 1 1-1,-11 2-24-15,-10 0-90 0,-4 0 22 16,-6 11 5-16,-14 3-127 16,-6 3-103-16</inkml:trace>
  <inkml:trace contextRef="#ctx0" brushRef="#br0" timeOffset="78958.9408">22477 8669 792 0,'0'0'101'0,"0"0"58"15,0 0-27-15,0 0-14 16,0 0-35-16,-93 12-55 0,71 0 3 15,4 2 2-15,5 1-21 16,5-2 2-16,5-2-14 16,3-3 2-16,0 3 2 15,17-5-2-15,8 1 3 16,3 0-5-16,0-4 5 16,-2 3-3-16,-5 2-2 15,-9 1 6-15,-5 2-12 16,-5 0-1-16,-2 2 4 15,0 2 3-15,-8-1 0 16,-9 4 5-16,-1-5-4 16,-3 1-1-16,-1-1 0 0,0-2 5 15,2-1-5-15,6-3 0 16,4-4-4-16,5-3-63 16,2 0-111-16,3-3-270 15</inkml:trace>
  <inkml:trace contextRef="#ctx0" brushRef="#br0" timeOffset="81277.4817">24066 8228 63 0,'0'0'712'16,"0"0"-596"-16,0 0 9 15,0 0-71-15,0 0-10 16,0 0-11-16,44-17-15 16,-27 17 2-16,-3 0-8 0,0 2-4 15,-2 11-5 1,-6 1 9-16,-5 6-1 0,-1 3-9 16,0 0 9-16,-16-1 8 15,-2-1-11-15,-3-2 6 16,3-5-11-16,8-6 3 15,5-5-6-15,5-3-1 16,2 0-5-16,22-20-167 16,7-6-161-16</inkml:trace>
  <inkml:trace contextRef="#ctx0" brushRef="#br0" timeOffset="81508.9139">24335 8226 404 0,'0'0'297'0,"0"0"-184"16,0 0 16-16,0 0 8 16,0 0-32-16,0 0-40 15,-83 27-29-15,76-14-13 16,7 3-5-16,0-1-10 16,0 1-7-16,3-2 7 15,11-3-5-15,6-2-2 16,5-5-2-16,5-2-29 15,1-2-93-15,-5 0-122 16,-7 0-191-16</inkml:trace>
  <inkml:trace contextRef="#ctx0" brushRef="#br0" timeOffset="82206.7394">23822 8206 147 0,'0'0'504'16,"0"0"-367"-16,0 0-9 15,0 0 38-15,0 0-76 16,0 0-28-16,-10-13-21 16,-6 16-23-16,-4 9-9 15,1 6 23-15,2-1 4 16,2 0-14-16,5 3 3 16,1-1-19-16,5-1 2 15,2 0 1-15,2-2 2 0,0-2-8 16,0-4-3-16,13-4 1 15,4-4-1-15,5-2 3 16,7 0 0-16,-3-1 2 16,0-5-5-16,-6 2-31 15,-5 3-26-15,-9 1-57 16,-4 0-61-16,-2 7-53 16,0 4 9-16,-12 3-117 15</inkml:trace>
  <inkml:trace contextRef="#ctx0" brushRef="#br0" timeOffset="82449.1017">23697 8598 434 0,'0'0'94'0,"0"0"-53"0,0 0 117 15,0 0 5-15,0 0-35 16,0 0-46-16,36-4-18 15,-12-2-37-15,1-5 6 16,2 4-10-16,1-1-18 16,-1 2 0-16,-4 1-5 15,-4 1-4-15,-3 2-41 16,-5 2-102-16,-8 0-106 16,-3 0-211-16</inkml:trace>
  <inkml:trace contextRef="#ctx0" brushRef="#br0" timeOffset="82946.1154">23401 8369 143 0,'0'0'613'0,"0"0"-566"16,0 0 0-16,0 0 41 15,0 0 1-15,0 0-22 16,-49 58-13-16,49-38-18 15,0 0-5-15,2-1-9 16,13-2-5-16,6-4-10 16,1-5-3-16,3-6 1 15,-2-2-3-15,-1-2 0 16,-2-14-2-16,-4 0-18 16,-4-1-1-16,-8 0 1 15,-4 1-20-15,0 2 20 0,-3 1 1 16,-11 4 17-1,-1 3 0-15,0 6-9 0,0 0-1 16,2 0 5-16,2 6 2 16,5 5 0-16,3 0 2 15,3 2-48-15,0-1-80 16,10-1-72-16,10-5-215 16</inkml:trace>
  <inkml:trace contextRef="#ctx0" brushRef="#br0" timeOffset="83518.0389">24714 8036 459 0,'0'0'308'16,"0"0"-271"-16,0 0 1 15,0 0 30-15,0 0 12 16,0 0 12-16,-58 46-28 16,43-26-7-16,0 2 0 0,4-3-25 15,2 1 6 1,7-1-12-16,2-5-26 0,0-3 12 16,4-4-12-16,14-5 0 15,2-2 12-15,8 0-10 16,0-6-2-16,-1-3-45 15,-9 4-90-15,-8 5-100 16,-10 0-38-16,0 0-376 16</inkml:trace>
  <inkml:trace contextRef="#ctx0" brushRef="#br0" timeOffset="83694.1993">24667 8341 440 0,'0'0'121'0,"0"0"-34"0,0 0 23 16,0 0-7-16,0 0-11 16,0 0-75-16,64-2-2 15,-48-5-15-15,-1-3-1 16,0-1-78-16,0-4-120 16</inkml:trace>
  <inkml:trace contextRef="#ctx0" brushRef="#br0" timeOffset="83965.9544">24975 7965 708 0,'0'0'120'15,"0"0"-96"-15,0 0 33 16,0 0 69-16,0 0 3 15,0 0-69-15,3 55-7 16,1-36 1-16,-3 3-23 16,3-1-11-16,-1 1-9 15,-1-2-8-15,-2 0 3 16,0 1-5-16,0-4-2 16,0 2-23-16,0-1-151 15,-5-1-214-15</inkml:trace>
  <inkml:trace contextRef="#ctx0" brushRef="#br0" timeOffset="84957.7543">22065 9597 644 0,'0'0'124'0,"0"0"-47"16,0 0 81-16,0 0-32 16,0 0-34-16,0 0-21 15,1-44 0-15,-1 44-33 16,0 0-4-16,0 0-15 16,0 0-16-16,0 8 5 15,-5 12-4-15,0 3 0 16,5-1 4-16,0 0-6 0,2-5 0 15,14-2-2 1,4-6 0-16,3-5 4 0,1-4-4 16,0 0 0-16,-6-13-2 15,-2-6-12-15,-8-2 11 16,-2-2-15-16,-6-1 0 16,0 2 13-16,0 0-6 15,-8 4 10-15,-5 1-4 16,-5 2 1-16,0 7 4 15,2 3-7-15,-2 5-1 16,1 0 5-16,3 15-3 16,3 2 5-16,7 0-1 0,4 5-48 15,0 2-34-15,0 0-66 16,12 3-100-16,7-5-154 16</inkml:trace>
  <inkml:trace contextRef="#ctx0" brushRef="#br0" timeOffset="85523.9036">22930 9607 847 0,'0'0'72'0,"0"0"-14"0,0 0-53 16,0 0 4-1,0 0 3-15,0 0-9 0,93-56 4 16,-77 49-7-16,-2-2 0 16,-7 2 0-16,-4 2 3 15,-3 0 1-15,0 2-4 16,0 0-12-16,0 2 10 15,-6 1-6-15,-1 0 6 16,1 0 1-16,0 4 2 16,0 3 0-16,1 2 0 15,1 2 2-15,1 1 11 16,0 2-5-16,1-1-2 16,2-1 12-16,0 0-16 15,0-2 13-15,0-4-5 16,8-3-10-16,2-3 8 0,5 0-9 15,-1 0 0-15,0-5-151 16,-3-4-106-16</inkml:trace>
  <inkml:trace contextRef="#ctx0" brushRef="#br0" timeOffset="86775.2447">23017 9573 776 0,'0'0'90'0,"0"0"-14"0,0 0 25 15,0 0-46-15,0 0 11 16,0 0-17-16,-84 59-23 16,84-40-4-16,0-2-22 15,2-5 1-15,17-7 9 16,5-3-5-16,6-2-1 15,1-5 9-15,3-16-13 16,-7-1-2-16,-4-3-27 16,-5-1-5-16,-9 2-3 15,-5 2-5-15,-4 3 23 16,0 2 8-16,-1 3 4 16,-7 6 6-16,1 3-2 15,-1 5-8-15,5 0 10 0,0 0-11 16,2 7 12-1,1 5 0-15,0 2 5 0,0 2-4 16,12 0 3-16,4-4-4 16,8-4 6-16,1-4-4 15,5-4-2-15,1 0 9 16,2-11-6-16,0-9 1 16,-3-2-3-16,-6-4-1 15,-5-1 5-15,-4 0-2 16,-4-3-2-16,-5 3 1 15,-5 5-2-15,-1 5 12 16,0 8 13-16,0 6 29 16,0 3-47-16,0 4-2 15,-6 15-5-15,-4 3 7 0,2 5-2 16,2 2 7-16,6-1-11 16,0-3-1-16,3-3 0 15,12-5-1-15,4-4 1 16,3-7 5-16,3-5 3 15,3-1-2-15,-1-5-6 16,1-15-4-16,-5 0-5 16,-2-3 5-16,-5-2 2 15,-7 1 1-15,-1 0-1 16,-4-2 2-16,-4 6 0 16,0 6 5-16,0 5-5 15,0 5 4-15,0 2 19 16,0 2-23-16,0 0-2 15,0 6-10-15,0 14 12 16,0 3 8-16,0 4-4 0,0 4 0 16,0 0 8-16,0 1 8 15,0-1-10-15,0-3 5 16,0-3-5-16,0-8-2 16,-4-5-3-16,4-4 2 15,0-8-5-15,0 0 15 16,0-5 4-16,0-17-15 15,14-2-6-15,3-3 5 16,-2 2-6-16,5 5 1 16,-6 6-12-16,-1 5-1 0,-4 5-2 15,-5 3 15 1,1 1-4-16,-2 0 4 0,3 5-4 16,1 4 5-16,1 4-1 15,1 2 0-15,1-3 2 16,1 2 1-16,-1-4-3 15,4-5 2-15,-2-1-7 16,2-4 7-16,0 0-2 16,0 0 0-16,0-4 7 15,2-8-14-15,-3 3 5 16,-1-3-6-16,-1 1-3 16,-1-1-16-16,-4 0 15 15,-5 2 12-15,-1-3-11 16,0 4 11-16,0 1-9 15,0 4 9-15,0 2-2 0,0 2-17 16,0 0-3 0,0 0-1-16,-1 5 17 0,-1 5 4 15,2 3 2-15,0 2 0 16,0 1-2-16,0-2 3 16,9-2-5-16,3-5 5 15,-3-3-1-15,6-4 0 16,0 0 0-16,-1-6-3 15,-2-9-46-15,-7-4-132 16,-5-1-107-16,0-5-188 16</inkml:trace>
  <inkml:trace contextRef="#ctx0" brushRef="#br0" timeOffset="86917.7717">23614 9347 611 0,'0'0'114'0,"0"0"-94"16,0 0 10-16,0 0 37 16,0 0-45-16,91 0-22 15,-63 0-157-15</inkml:trace>
  <inkml:trace contextRef="#ctx0" brushRef="#br0" timeOffset="87512.0253">24152 9351 740 0,'0'0'191'16,"0"0"-145"-16,0 0-16 15,0 0 107-15,0 0-75 16,0 0-1-16,30 71-19 16,-27-53 1-16,1-1-8 15,-1-5-19-15,3-5 1 16,-1-2-7-16,-1-5-10 16,4 0 12-16,5 0-3 15,2-9-2-15,1-8-7 0,-2-2 4 16,-2 2-4-16,-3 3 0 15,-3 8 5-15,-3-1-8 16,-3 5 4-16,0 2-2 16,1 0-7-16,0 0 4 15,3 9 4-15,0 3 0 16,6 0 6-16,-1 0 4 16,4-5-10-16,1-6 0 15,5-1 4-15,4 0-4 16,1-10-1-16,0-5-81 15,-8-3-126-15,-5 6-120 16,-5 2-308-16</inkml:trace>
  <inkml:trace contextRef="#ctx0" brushRef="#br0" timeOffset="88557.9664">24446 9418 527 0,'0'0'196'0,"0"0"-95"0,0 0 46 15,0 0-19-15,0 0-39 16,0 0-22-16,25 56-21 15,-5-56 1-15,2 0-31 16,0-2 2-16,-2-10-18 16,-1 0 9-16,-5 2-9 15,-3-3 2-15,-5 2-2 16,-5 2 0-16,-1-2-4 16,0 5 4-16,0 0-7 15,0 4 7-15,-5 2-1 16,-1 0-2-16,-3 0 6 0,3 3-6 15,2 8 8-15,1 1-5 16,3 1 0-16,0-1 0 16,0-1-3-16,6-3 3 15,7-1 2-15,-1-4 1 16,3-3-3-16,1 0 5 16,0-3-10-16,0-11-10 15,-2-1-5-15,-3-2 8 16,-4 0 3-16,-2-2 2 15,-3 0 4-15,-2 2-7 16,0-3 6-16,0 3 4 16,0 1-3-16,0 5 0 0,0 0 3 15,0 5 5-15,0 2-5 16,0 1-7-16,0-1 6 16,1 1-9-16,8 0 10 15,-3 2 2-15,-1-1-1 16,-1 1-2-16,-1 1 0 15,0-2-2-15,-3 2 6 16,0 0-2-16,0-3 2 16,0 3-1-16,0-2-1 15,0-1-1-15,0-1-3 16,0-1-2-16,0 0 4 16,0 0 0-16,0 4 1 15,-2 1 0-15,1 0-7 0,-1 0-1 16,-1 1-6-1,0 11 14-15,3 3 3 0,0 1-3 16,0 2 0-16,0 3 2 16,3-1 2-16,5 1 4 15,2 1-7-15,-4 2 10 16,-2-2-1-16,0-1-8 16,-4-1 7-16,0-4 7 15,0-3-16-15,0-6 11 16,0-4-11-16,0-3 0 15,0 0 7-15,0-4-7 16,0-10-38-16,11-7-56 16,6 0-98-16,2-1-35 15,-1 0 46-15,2 5 102 0,-7 6 79 16,-1 7 8-16,-6 2 45 16,-3 2 67-16,-2 0-1 15,1-2-14-15,1 2-12 16,3-3-23-16,4-2-15 15,4-2-26-15,5-1-13 16,2-3-9-16,1-1-6 16,2-3-2-16,-2 0-9 15,-3-4-27-15,-4 3-26 16,-5 3 0-16,-5 4 53 16,-5 4 10-16,0 3 11 0,0 2 33 15,-10 5-22 1,0 18 35-16,-3 5 32 15,1 5-31-15,2-2 15 16,2 1-24-16,5-3-30 0,3-6-2 16,0-4-16-16,6-2-1 15,9-8-68-15,-2-4-375 16</inkml:trace>
  <inkml:trace contextRef="#ctx0" brushRef="#br0" timeOffset="94173.9548">5691 11690 274 0,'0'0'58'0,"0"0"1"16,0 0-3-16,0 0 36 15,0 0-9-15,0 0-5 16,0 0 14-16,0 0-24 16,0-18-18-16,0 18 8 15,0 0 2-15,0 0-23 16,0 0-17-16,3 4-20 15,9 8 0-15,7 8 17 16,9 2 8-16,5 2-12 0,8-1 15 16,3-3-5-16,3-3-9 15,3-2-14-15,-1-5 1 16,-2-5 10-16,2-3-7 16,-6-2-1-16,-4 0-1 15,-5 0 0-15,-8-5-2 16,-4-3-3-16,-7 0-1 15,-5 2 4-15,-5 1-31 16,-4 3-1-16,-1 1-6 16,0-2-50-16,-1-3-119 15,-8 1-204-15</inkml:trace>
  <inkml:trace contextRef="#ctx0" brushRef="#br0" timeOffset="104973.259">16143 14466 697 0,'0'0'130'16,"0"0"-63"-16,0 0-15 15,9-77 23-15,8 47-16 16,5-1-11-16,1-3-2 16,2-2-13-16,-1 3-3 15,-3 0-7-15,-5 4 1 16,-2 5-5-16,-8 5 10 16,-5 8-6-16,-1 7-6 0,0 4-2 15,-10 0-9-15,-14 24-6 16,-4 13 3-16,-5 15-2 15,3 5-1-15,6 5 9 16,12-5-7-16,9-3 1 16,3-9-2-16,11-6 3 15,12-9 0-15,7-5-4 16,3-8 6-16,-3-9-1 16,0-7-5-16,-2-1 0 15,-10 0 3-15,-6-14-2 16,-10-2 2-16,-2-2-3 15,-2 1-3-15,-17 2-1 16,-8 1 2-16,0 4-6 0,2 6 7 16,3 2-3-16,6 2 4 15,7 0 0-15,6 4 5 16,3 6-17-16,0 2-7 16,18-1-51-16,8-3-57 15,9-5-115-15,2-3-169 16</inkml:trace>
  <inkml:trace contextRef="#ctx0" brushRef="#br0" timeOffset="105211.2804">16658 14310 391 0,'0'0'376'0,"0"0"-218"0,0 0-71 16,0 0-13-16,0 0-7 15,0 0-26-15,-12-8-24 16,11 34 8-16,1 5-19 16,0 1-2-16,3-1 3 15,13-1-6-15,10-3-2 16,2-4 1-16,6-5-38 16,1-9-195-16,-1-9-111 15</inkml:trace>
  <inkml:trace contextRef="#ctx0" brushRef="#br0" timeOffset="106140.3114">16148 14469 660 0,'0'0'124'0,"0"0"-83"15,0 0 70-15,66-80-3 16,-45 52-27-16,0-3-20 16,-3-3-38-16,-2 0-6 15,-2 1-1-15,-6-1-15 16,-3-1 2-16,-5 5-2 15,0 4 5-15,-8 1 8 16,-7 5-1-16,2 7-11 16,-2 3-1-16,6 4-1 0,-2 6 5 15,4 0-5 1,0 12 0-16,-1 16 5 0,4 9 1 16,1 7-4-16,3 10 12 15,0 4-9-15,0 4 10 16,1 2 7-16,2-2-8 15,3-1 5-15,-1-5-14 16,-1-6-3-16,-2-9 5 16,-1-11-7-16,-1-11 2 15,3-8 1-15,-3-8 1 16,0-3 0-16,0 0 1 16,0-14 4-16,6-10 5 15,5-10-14-15,4-5 0 16,2 0-1-16,3 7-29 15,-4 11 15-15,0 8-7 0,0 7 22 16,-3 6-2 0,2 0 6-16,1 0-7 0,1 12 3 15,4 5-2-15,-4 2 2 16,1 0 7-16,3-3-7 16,-4-1 1-16,7-4 1 15,-2-2-1-15,3-7 3 16,3-2-4-16,2 0-30 15,3-7-173-15,0-10-198 16</inkml:trace>
  <inkml:trace contextRef="#ctx0" brushRef="#br0" timeOffset="106564.1605">16640 14241 518 0,'0'0'161'0,"0"0"-90"16,0 0 43-16,0 0 9 15,0 0-79-15,0 0-15 16,6 29 67-16,-4 2-22 15,-2 3-16-15,3 2-30 16,3-3-9-16,5 0-14 16,5-4-1-16,6-3 1 15,8-4-5-15,0-4-80 16,4-11-172-16,-3-7-218 0</inkml:trace>
  <inkml:trace contextRef="#ctx0" brushRef="#br0" timeOffset="107042.0049">17052 14316 645 0,'0'0'149'0,"0"0"-46"16,0 0-29-16,0 0-19 15,0 0 34-15,0 0-33 16,-43 55-21-16,43-40-6 15,0 0-17-15,7-3 4 16,3-5-8-16,7-5-8 16,-2-2 14-16,6 0-4 0,0-6 0 15,0-12-3-15,0 0-4 16,-2 0-2-16,-6 3 3 16,-2 1 1-16,-5 8-8 15,-5 3 3-15,-1 3-1 16,0 0-3-16,0 6-8 15,0 16 12-15,-1 6 10 16,-7 6-9-16,-1 0 8 16,0 3-6-16,0-3 0 15,0-2 8-15,4-4-10 0,-1-6 5 16,2-7-6 0,3-8 3-16,1-7-2 0,0 0-1 15,0 0 7-15,3-16 8 16,12-9-13-16,9-3 8 15,1-3-10-15,2 0-8 16,0 3-17-16,-1 1-75 16,-3 8-115-16,-6 4-76 15</inkml:trace>
  <inkml:trace contextRef="#ctx0" brushRef="#br0" timeOffset="107324.136">17429 14154 796 0,'0'0'129'16,"0"0"-104"-16,0 0-19 16,0 0 118-16,0 0-51 15,0 0-29-15,81 80-15 16,-68-46-5-16,-5 0-8 15,-8 4-1-15,0-2 1 16,0 2-8-16,-14-1 3 16,0-5-9-16,0-3 7 15,2-2-18-15,2-5 8 16,1-7-217-16,-2-4-160 16</inkml:trace>
  <inkml:trace contextRef="#ctx0" brushRef="#br0" timeOffset="107585.9693">18008 14200 754 0,'0'0'120'0,"0"0"-15"16,0 0-87-16,0 0 47 16,0 0-16-16,0 0-15 15,66-15-17-15,-40 15-9 16,1 0-8-16,-5 0-16 16,-8 5-188-16,-8 7-157 15</inkml:trace>
  <inkml:trace contextRef="#ctx0" brushRef="#br0" timeOffset="107712.255">18081 14451 483 0,'0'0'79'0,"0"0"-26"16,0 0 55-16,0 0 23 0,0 0-114 16,97-43-17-16,-68 19-220 15</inkml:trace>
  <inkml:trace contextRef="#ctx0" brushRef="#br0" timeOffset="108558.6847">19647 13352 302 0,'0'0'348'0,"0"0"-214"16,0 0-76-16,0 0 16 16,0 0 41-16,0 0-27 15,-111 12-4-15,72 13-36 16,-2 2 1-16,3 4-15 15,3 6-24-15,6 1 15 0,3 5 1 16,10 4-21 0,2 6 4-16,10 6-5 0,2 5-2 15,2 3 2-15,0-1-4 16,8 0 0-16,5 3 2 16,-1 0 2-16,3 1-5 15,0-2 2-15,0-1-1 16,0-1 4-16,-4-1-3 15,-1 0-1-15,-4 2 0 16,-5-3 2-16,-1-1 1 16,0 0-1-16,-7-3 5 15,-13-2 7-15,-2-6-1 0,-1-7 2 16,-5-3-7 0,1-6 3-16,-1-3 1 0,0-2-6 15,-1-8 7-15,6-3-3 16,3-6-8-16,1-4 3 15,7-7-2-15,0-1-3 16,6-2 0-16,-2 0 0 16,1-8-3-16,1-9-49 15,0-5-80-15,2-11-246 16</inkml:trace>
  <inkml:trace contextRef="#ctx0" brushRef="#br0" timeOffset="109614.1157">19986 13349 589 0,'0'0'126'0,"0"0"-28"0,0 0 18 15,0 0-2-15,0 0-1 16,0 0-69-16,0-21-28 16,-5 31-3-16,1 4-9 15,0 3 19-15,4 0 2 16,0 2-3-16,0 1 1 16,1-3-17-16,11-1 6 15,0-5-5-15,1-4-6 16,1-4 8-16,4-3-8 15,-3 0 11-15,6 0-10 16,-1-6 3-16,0-8 1 16,-1 2-6-16,-2-5 0 0,2 3 4 15,-3-3-2-15,-4 2-1 16,-5 6-1-16,-3 3 2 16,-3 3-1-16,-1 3-1 15,0 0 0-15,0 0-2 16,0 0-10-16,0 1 12 15,0 13 0-15,0 6 1 16,0 1 15-16,0 4-5 16,0-3-4-16,0 2 8 15,0-2-12-15,0 0 2 16,0-3-4-16,0-4 1 0,0 1 1 16,0-3-1-16,3-4-2 15,4 2-23-15,1-7-103 16,-1-4-173-16,1 0-234 15</inkml:trace>
  <inkml:trace contextRef="#ctx0" brushRef="#br0" timeOffset="110037.5338">20802 13294 690 0,'0'0'95'0,"0"0"-19"0,0 0-8 16,0 0 0 0,0 0-43-16,0 0-19 0,-3 30 62 15,10 1-21-15,2 3-14 16,0 0-27-16,-1 1 5 15,-2-5-10-15,-3-3 7 16,-2-3-8-16,-1-4-33 16,0-6-200-16,-6-8-174 15</inkml:trace>
  <inkml:trace contextRef="#ctx0" brushRef="#br0" timeOffset="110204.0924">20778 13498 531 0,'0'0'219'0,"0"0"-117"0,0 0-49 16,0 0 36-16,0 0-61 15,97-42-11-15,-70 42-17 16,0 0-4-16,-5 0-167 16,-2 0-486-16</inkml:trace>
  <inkml:trace contextRef="#ctx0" brushRef="#br0" timeOffset="110642.8552">21179 13309 618 0,'0'0'105'0,"0"0"-6"16,0 0-13 0,0 0 34-16,0 0-21 0,0 0-27 15,-19-31-36-15,16 33-29 16,2 18 4-16,-4 5-2 16,0 5 24-16,2 1-16 15,3-1-4-15,0 1-13 16,0-1 5-16,3-4-1 15,12-7-4-15,0-7-68 16,5-7-159-16,-5-5-190 16</inkml:trace>
  <inkml:trace contextRef="#ctx0" brushRef="#br0" timeOffset="110958.8909">21349 13305 574 0,'0'0'184'0,"0"0"-81"16,0 0-13-16,0 0 29 16,0 0-61-16,0 0-6 15,91-28-30-15,-82 41-18 16,-6 6-4-16,-3 2-3 16,-1 4 3-16,-20-1 1 15,-2-3 3-15,0-3-3 16,6-3-2-16,8-6 3 15,3-4 0-15,6-2-2 16,0-3-3-16,0 0 3 0,17 0 8 16,7 0 3-16,9 0-7 15,2 0-4-15,1 0-1 16,-5 0-1-16,-10 0-182 16,-1 0-179-16</inkml:trace>
  <inkml:trace contextRef="#ctx0" brushRef="#br0" timeOffset="111424.7731">21757 13338 682 0,'0'0'170'0,"0"0"-4"15,0 0-57-15,0 0-23 16,0 0-54-16,0 0-26 15,1-9-2-15,2 23 2 16,6-2 2-16,1 2 1 16,2-4-3-16,6-3-6 15,1-4 8-15,1-3-8 16,1 0 1-16,0 0 6 16,-6-14-6-16,2 1-1 15,-4-5 0-15,-6 3-4 16,-1 0 4-16,-5 1 0 15,-1 5-1-15,0 1 1 0,0 5 0 16,0 3-3 0,0 0 0-16,-1 3-12 0,-8 14 15 15,-2 5 7-15,1 2-6 16,-3 0 14-16,3-3-10 16,3-1 13-16,3-8-6 15,4-2-11-15,0-5 0 16,0-4-1-16,18-1 11 15,7 0 11-15,5-6-11 16,4-6-11-16,0 0-1 16,-1 4-74-16,-6 4-66 15,-8 4-125-15,-10 0-151 0</inkml:trace>
  <inkml:trace contextRef="#ctx0" brushRef="#br0" timeOffset="112674.3101">20454 13815 552 0,'0'0'78'0,"0"0"-49"0,0 0 29 15,-89-12 30-15,83 9 17 16,3 2-24-16,3 1-30 16,0-1-46-16,6-1 10 15,21-3-9-15,13 0 30 16,15-2 4-16,14-7-10 15,11 1-18-15,11-2 0 16,8 2 1-16,5 2-3 16,4 2-2-16,-1-1-7 15,-2 3 1-15,-3-3-2 16,-7 3 4-16,-6-4-4 0,-16 3 0 16,-15 0-5-16,-16 5 5 15,-17-2 0-15,-11 4-5 16,-8 1-2-16,-6 0-10 15,0 0-9-15,-11 0 8 16,-10 4-71-16,-7 11-16 16,-5 2-37-16,-4 0-164 15</inkml:trace>
  <inkml:trace contextRef="#ctx0" brushRef="#br0" timeOffset="113124.2165">21299 13984 675 0,'0'0'109'15,"0"0"-15"-15,0 0 33 16,0 0-51-16,0 0-26 16,0 0-23-16,-78 0 3 15,51 14-9-15,3-3-2 0,7 1 8 16,9-1-27-16,6-3 3 16,2 2-3-16,10-3-1 15,16-2 1-15,8 2 15 16,4-5-13-16,-6 3 5 15,-6 3-7-15,-7 1 0 16,-8 5-3-16,-6-1-2 16,-5 1 5-16,0 2-3 15,-9 0 3-15,-8 1 17 16,-2-2 3-16,-1-1-2 16,4-2-11-16,1-2-5 15,4-3 0-15,5 0-2 16,0-2-23-16,-1 0-128 15,4-3-201-15</inkml:trace>
  <inkml:trace contextRef="#ctx0" brushRef="#br0" timeOffset="115824.087">23478 13433 288 0,'0'0'65'0,"0"0"-36"15,0 0-23-15,0 0 3 16,0 0-9-16,0 0-63 16</inkml:trace>
  <inkml:trace contextRef="#ctx0" brushRef="#br0" timeOffset="116456.9956">23627 13367 611 0,'0'0'129'16,"0"0"-41"-16,0 0-42 15,0 0 11-15,0 0-8 0,0 0-7 16,1 38 5-16,13-27-12 16,5-2-20-16,0-4 4 15,1-5-6-15,1 0-6 16,-2 0 5-16,-2-12-10 16,-3-1-2-16,-3-1 5 15,-5 3-1-15,-3 3 2 16,-1 0 9-16,-2 4-7 15,0 2 17-15,0 2 7 16,0 0-28-16,0 0-2 16,-6 17 5-16,-5 4-5 15,-4 4-2-15,2 4-1 16,-4-2 1-16,4-1 5 0,-3-4-4 16,4-5-1-16,4-5-1 15,1-5 1-15,5-6-4 16,2-1 8-16,0 0 6 15,0 0-4-15,17-11-3 16,5-3-2-16,4-1 2 16,-1 1 0-16,2 0-6 15,-5 6 4-15,-7 1-4 16,-6 7-23-16,-8 0-100 16,-1 0-136-16,-12 4-57 15</inkml:trace>
  <inkml:trace contextRef="#ctx0" brushRef="#br0" timeOffset="116891.8946">23401 13423 436 0,'0'0'137'0,"0"0"-54"0,0 0 19 16,0 0 17-16,0 0 19 16,0 0-77-16,28-31 13 15,-28 31-41-15,0 0-25 16,-3 10-1-16,-14 9 35 15,-5 2 5-15,-2 1-19 16,2 0-5-16,8-3 3 16,3-7-18-16,6-4 4 15,5-1-2-15,0-2-10 16,0-5 9-16,18 0-7 16,5 0 7-16,6 0 3 15,-3-3-8-15,-1 0 0 0,-5 0-4 16,-3 3-2-1,-4 0-78-15,-5 0-98 16,-8 4-98-16,0 10-43 0</inkml:trace>
  <inkml:trace contextRef="#ctx0" brushRef="#br0" timeOffset="117087.9629">23344 13780 585 0,'0'0'192'0,"0"0"-77"16,0 0 21-16,0 0-43 16,0 0-22-16,0 0-31 15,98-62-27-15,-80 55 0 16,0 5-13-16,-6-1 0 0,-2 3-71 16,-5-2-196-16,-5 2-211 15</inkml:trace>
  <inkml:trace contextRef="#ctx0" brushRef="#br0" timeOffset="117557.3953">22974 13515 609 0,'0'0'113'0,"0"0"-37"16,0 0 55-16,0 0-19 16,0 0-77-16,0 0-12 15,-34 19-5-15,26 1 26 16,3-1-17-16,4 3-3 15,1-2 9-15,0-1-15 16,9-5 6-16,9-3-13 16,1-5-9-16,5-6 4 15,0 0 2-15,4 0-5 0,-6-12 3 16,-3-1 0 0,-9-1-3-16,-4 0-3 0,-6 2-1 15,0-1-9-15,-5 4-22 16,-14-1 2-16,0 3 5 15,-4 5-5-15,2 2 25 16,3 0-13-16,5 0-15 16,1 9-14-16,6 3-38 15,3 3-47-15,3-5-16 16,0 0-135-16</inkml:trace>
  <inkml:trace contextRef="#ctx0" brushRef="#br0" timeOffset="118345.2938">24282 13328 688 0,'0'0'118'0,"0"0"-19"0,0 0 10 16,0 0-39 0,0 0 2-16,0 0-46 0,-40-2 2 15,22 19 1-15,6-2 3 16,-2 2 9-16,1 2-18 15,8-4 1-15,2 1-13 16,3-3-2-16,0-4 1 16,0 0-7-16,14-3 1 15,5-6-3-15,6 0 7 16,1 0-16-16,-2 0-7 16,-2 2-111-16,-9 3-93 15,-8 1-93-15,-5 2-347 16</inkml:trace>
  <inkml:trace contextRef="#ctx0" brushRef="#br0" timeOffset="118519.0144">24212 13659 320 0,'0'0'222'0,"0"0"-46"16,0 0 21-16,0 0-43 15,0 0-70-15,101-52-35 16,-65 32-31-16,-2 1-14 15,-3 5-4-15,-2-3-101 16,-10 5-175-16,-2-2-442 16</inkml:trace>
  <inkml:trace contextRef="#ctx0" brushRef="#br0" timeOffset="118745.0025">24585 13297 780 0,'0'0'146'0,"0"0"6"16,0 0-67-16,0 0-28 15,0 0-20-15,0 0-12 16,28 17 19-16,-22 3-13 16,1 4-27-16,-4-1 4 15,-3 2-8-15,0 5 3 16,0 3-6-16,-2-1-106 0,-17 1-290 15</inkml:trace>
  <inkml:trace contextRef="#ctx0" brushRef="#br0" timeOffset="119556.969">21434 15308 302 0,'0'0'348'15,"0"0"-195"-15,0 0-8 16,0 0-31-16,-83-20-30 0,63 23-30 16,7 11 0-16,1 10-17 15,9-2-11-15,3 2 12 16,0-2-19-16,15-4 10 15,10-4-19-15,8-6 0 16,7-4-4-16,5-4 5 16,3 0-9-16,-5-14 6 15,-4-4-4-15,-15-3-8 16,-8-1 1-16,-10-4-12 16,-6 1 0-16,-2-2-21 15,-15 7 25-15,-4 6 2 16,2 7-1-16,3 7 8 0,0 0-3 15,3 5 1 1,-2 12 1-16,6 0-3 0,6 2 5 16,3 1-45-16,0-1-77 15,18-4-76-15,4-3-120 16</inkml:trace>
  <inkml:trace contextRef="#ctx0" brushRef="#br0" timeOffset="120106.6527">22299 15340 675 0,'0'0'111'16,"0"0"-96"-16,0 0 4 15,0 0 20-15,102-78-16 0,-77 60-7 16,-5 3-13-16,-8 6-1 15,-5 5 1-15,-7 1 20 16,0 3 22-16,-4 0-30 16,-13 3-7-16,-2 11 0 15,1 1 1-15,3 2 5 16,6 0-14-16,6-2 7 16,3-4-1-16,0 0-4 15,6-2 7-15,11-2-5 16,2-3 5-16,3-4 4 15,0 0-12-15,0 0 5 16,0-6-5-16,-5-2 1 16,-3-2-2-16,-5 0 0 15,-2-1 0-15,-5 2-1 16,-2 1-19-16,0 0 5 0,0 0 3 16,0 1-36-16,-6 1-38 15,-3 2-42-15,0 0-104 16,0 0-314-16</inkml:trace>
  <inkml:trace contextRef="#ctx0" brushRef="#br0" timeOffset="121390.5332">22494 15207 413 0,'0'0'329'16,"0"0"-208"-16,0 0-17 0,0 0 16 15,0 0-32-15,-86 9-26 16,75 8-21-16,7 0-2 16,4-1-23-16,5-2-2 15,19-3-9-15,9-3 15 16,6-8-5-16,7 0-13 16,1-4 8-16,-5-12-5 15,-12-4-4-15,-8 1-2 16,-14-1-21-16,-8 0-12 15,0 2 0-15,-18 1-3 16,-9 7 25-16,0 3 2 16,-1 4 6-16,5 3 3 15,7 0 1-15,4 0-2 0,6 0 2 16,3 3-6-16,3 6 4 16,0 0 2-16,0 2 0 15,3 2 2-15,8 1-2 16,5 1 0-16,2-1 0 15,6-2 0-15,1-5 0 16,2-4 0-16,3-3 3 16,-1 0-2-16,4-10 11 15,-1-6-11-15,-3-6 2 16,-2-1-2-16,-6 0 3 16,-3 0-4-16,-4 2 0 15,-4-1 3-15,-6 5-3 0,-4-2 2 16,0 5-2-1,0 6 6-15,-6 5-10 0,-8 3 4 16,-1 3 0-16,-3 14-1 16,3 4 5-16,5 2 1 15,5 0-5-15,5 0 0 16,0-4 3-16,2-3-2 16,14-5 3-16,0-5 2 15,5-5-6-15,1-1 6 16,1-5-1-16,0-12-1 15,2-4-2-15,-6-4-2 16,-1-1-3-16,0-1 0 16,-3-2-3-16,-3-1 6 15,-3 1-1-15,-5 3 1 16,-1 5 0-16,0 6 9 0,-3 7-6 16,0 3 10-16,0 4-3 15,0 1 7-15,0 0-17 16,0 13 4-16,0 9-3 15,0 7 2-15,0 0 4 16,0 3 9-16,0-1-7 16,-3-4 1-16,-1 1 5 15,1-6-10-15,1-4 6 16,2-5-11-16,0-5 2 16,0-5-4-16,0-3 3 15,5 0-1-15,12-4 10 16,7-11-10-16,3-3-4 0,0-3-29 15,-5 8-3-15,-6 1 15 16,-5 5-6-16,-8 5 22 16,-1 2 5-16,1 0-9 15,0 0 9-15,1 5 0 16,3 4 0-16,-1 2 3 16,2-2 0-16,0 0-1 15,2-3 4-15,-3-2-4 16,4-1 8-16,1-3-10 15,2 0 3-15,5 0 7 16,-3 0-8-16,0-1-1 16,0-8 2-16,-3 0 0 15,-2 0-1-15,-2-2-2 0,-1 2 2 16,-2 1-5-16,-1-1 6 16,-4 2-3-16,0 1 0 15,-1 4 0-15,0 2-3 16,0 0 2-16,0 0-13 15,0 0 7-15,0 4 1 16,0 7 6-16,0 4 3 16,0 1-2-16,0 1-1 15,0 2 0-15,0-4 0 16,2-3-1-16,7-2 7 16,4-6-6-16,4-4 4 15,2 0 2-15,0 0-2 16,-3-10-4-16,-5-2-2 15,-6-3-63-15,-5-5-165 0,0 0-166 16</inkml:trace>
  <inkml:trace contextRef="#ctx0" brushRef="#br0" timeOffset="121564.0614">23056 14967 314 0,'0'0'358'16,"0"0"-343"-16,0 0-6 0,88 4 1 15,-53-3-9 1,3 0-1-16,-2 1-436 0</inkml:trace>
  <inkml:trace contextRef="#ctx0" brushRef="#br0" timeOffset="122596.8683">23647 15020 747 0,'0'0'113'0,"0"0"-22"16,0 0 5-16,0 0-11 15,0 0-60-15,0 0 25 16,23 34-6-16,-15-13 8 15,-1 1-21-15,-1-1-13 16,0-1 2-16,0-4-5 16,-1-5-10-16,3-6 8 15,-1-3-13-15,8-2 10 0,0-2 1 16,6-13-4-16,-2-5-6 16,0-3-1-16,0 1-1 15,-7 1-11-15,-3 6-12 16,-3 5 8-16,-4 6 6 15,-2 4 3-15,0 0 0 16,0 0-14-16,0 7 16 16,0 5 4-16,0 2 2 15,0-1 1-15,0-2-2 16,0-1 0-16,0-5 2 16,7 0-2-16,4-5 0 15,3 0 5-15,3 0-5 0,2-9-42 16,-4-2-36-1,0 0-28-15,-4 0 26 0,-6 1 9 16,-3 3 54-16,-2 0 17 16,0 5 0-16,0 1 34 15,0 1 29-15,0 0-16 16,0 0-11-16,0 0-20 16,0 0 13-16,0 10 20 15,0 0-15-15,0 1-8 16,2-2 8-16,6 0-23 15,3-3 12-15,-1-3-9 16,5-2-3-16,0-1-1 16,1 0-4-16,1 0-1 15,-4-4-4-15,-2-4 0 16,-4 0 3-16,1 0-4 0,-5-2 0 16,0 0-2-16,0-1 4 15,-3-3-2-15,0 2 0 16,0-2-1-16,0-1-2 15,0 1 1-15,0 6 0 16,-3-1-1-16,-3 5-5 16,-2 1 3-16,5 0 2 15,-1 1 2-15,4 2-1 16,0 0 1-16,0 0-1 16,0 0-2-16,0 0-18 15,0 0-18-15,0 0 5 16,0 0 4-16,0 0 13 0,0 0-30 15,0 0 10 1,4 2 16-16,-1 1-15 0,1-3 11 16,-4 1 5-16,0-1 1 15,0 0 17-15,0 0 2 16,0 0-28-16,0 0-18 16,0 0-45-16,0-6-29 15,0 1-78-15,0-1-102 16</inkml:trace>
  <inkml:trace contextRef="#ctx0" brushRef="#br0" timeOffset="122956.9689">24105 14936 553 0,'0'0'143'0,"0"0"-25"15,0 0-25-15,0 0 19 16,0 0-58-16,-1-73-20 15,6 60 4-15,-1 6-10 16,-4 3-2-16,2 4 18 16,-2 0 3-16,0 2-47 15,0 12-6-15,0 6 6 16,0 6 9-16,0 1-3 16,0 0 6-16,0 2-3 15,7 1-4-15,1-3 10 0,2-2-13 16,-6-1 4-1,1-5-2-15,0-2 1 0,-4-3-2 16,1-6-3-16,-2-3 1 16,0-3-3-16,0-2 2 15,3 0-4-15,5 0-51 16,1-4-53-16,3-12-113 16,3-2-1-16,0-4-155 15</inkml:trace>
  <inkml:trace contextRef="#ctx0" brushRef="#br0" timeOffset="123244.145">24312 15028 317 0,'0'0'153'16,"0"0"2"-16,0 0-40 15,0 0-4-15,0 0 53 16,0 0-47-16,80-3-50 0,-59-11-30 16,-3-2-20-16,3-2 1 15,-4-1-18-15,-1 0 9 16,-4 2-9-16,-4 7 1 15,-5 3 1-15,-1 6-2 16,-2 1-11-16,0 9-5 16,0 19 16-16,-9 6 19 15,0 2 0-15,2 0 4 16,2-4 11-16,1-4-8 16,4-6-19-16,0-6 7 15,0-6-12-15,18-4-2 16,4-6-8-16,5 0-129 0,1-3-212 15</inkml:trace>
  <inkml:trace contextRef="#ctx0" brushRef="#br0" timeOffset="123378.194">24667 15083 800 0,'0'0'131'15,"0"0"-47"-15,0 0-17 16,0 0-55-16,0 0-12 15,0 0-33-15,-82-17-535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2-29T06:16:56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7351 12722 260 0,'0'0'48'15,"0"0"-28"-15,0 0 5 0,0 0 64 16,0 0-36-16,0 0 21 16,0 0-29-16,0 0-8 15,0 0-19-15,-37-32-16 16,37 32 6-16,0 0-6 16,0 0-1-16,0 3 13 15,4 2-10-15,6 1 15 16,7-1 6-16,5-2 11 15,5-1-10-15,8-1 6 16,6 2 9-16,11-2-15 0,6 1-13 16,4-1-6-1,-1 3 5-15,-6-1-7 0,0 0-4 16,-7 0 4-16,0-2-4 16,-1-1-1-16,-3 0 1 15,-3 0-1-15,-4 0 1 16,-5-4-1-16,-5-2 0 15,-8 1 1-15,-1-2 9 16,-6 2 3-16,-3-2 9 16,-3 3-4-16,-4 2 19 15,0 0-25-15,-2 1 4 16,0 0-6-16,0-1-5 16,0 0 3-16,0 1-7 15,0 1 0-15,0 0-1 16,0 0-24-16,0 0-94 0,0 0-50 15,-2 0-138-15</inkml:trace>
  <inkml:trace contextRef="#ctx0" brushRef="#br0" timeOffset="4720.0555">4757 11417 185 0,'0'0'57'0,"0"0"15"15,0 0-49-15,0 0 31 16,0 0-17-16,0 0 46 15,0-32-48-15,0 30-4 16,0 0-5-16,0 1 22 16,0 1-28-16,0 0-7 15,-3 0-2-15,-3 0-9 16,-3 0 4-16,0 0-6 16,0 0 12-16,0 3-11 15,-1 0 7-15,2 0-8 16,-2 2 7-16,1-1 6 15,0 3-12-15,1-1 6 0,1 0-7 16,0-1 5-16,1 0-4 16,1 1 12-16,-1 0-6 15,0-1-6-15,-1 2 6 16,1 0-7-16,3 0 0 16,-2 3 3-16,-1 1 9 15,2 3-12-15,-5 0 0 16,0 3 3-16,-3 0-1 15,-1 2-2-15,-1-1 0 16,-1 1 23-16,5-2-13 16,-1-3 8-16,1 2 3 15,4-2-9-15,0 0 15 0,3 0-14 16,1-2-7 0,0 1 5-16,2 1-8 0,0 1 8 15,0 2 1-15,0-1-3 16,0 1 13-16,0 2-12 15,7-2 0-15,-1 0-1 16,3 0-5-16,1-1 6 16,-2-1-5-16,1 1-2 15,1 0 3-15,-1-3-2 16,0 1-4-16,1-1 2 16,-1 1-2-16,-1-1 4 15,3-2 0-15,-1 3-1 16,0-4 0-16,1 0-3 15,2-1 0-15,-2 1-1 16,0-3-1-16,0 3 2 0,1-3 6 16,1 0-3-16,-1-1-2 15,0 0-1-15,2 0 0 16,0-1 3-16,-2 0 1 16,2-2-8-16,-1 3 8 15,-1-4-5-15,0 2 2 16,5-2 3-16,-1-1-3 15,-1 1 2-15,3-2-3 16,0 1 0-16,4 1 0 16,2 2 3-16,1 0-6 15,-2 2 4-15,2-1-1 16,-3 0 0-16,-1 0-2 0,-1-1 2 16,1-1 0-16,1 0 2 15,-4 0-4-15,4-3 5 16,-4 2-3-16,2-2 1 15,0 0 4-15,1 0-5 16,-3 0 0-16,0 0 1 16,4 0-9-16,-2 0 8 15,2 0 0-15,-1 0-1 16,-1 0 1-16,2 0 6 16,-1 0-6-16,-2 0 0 15,4 0-2-15,-1 0 2 16,0 0 0-16,-1 0 0 15,0 0-2-15,0 0 2 0,-2 0 0 16,5 0 6-16,0 2-6 16,0-1 0-16,-2-1-4 15,2 1 1-15,0 1 2 16,0-2 1-16,-3 1 0 16,3 2 10-16,-2-2-19 15,2 5 9-15,-3-4 0 16,0 1 2-16,-2-2-2 15,1 2 3-15,-1-2-3 16,0 1 6-16,4 0-12 16,-1-2 9-16,3 3-6 15,-1-3 6-15,-3 2-2 0,0-1 2 16,0-1-3-16,-3 2-2 16,3-1 2-16,-2 0-2 15,-1 1 3-15,1-2-2 16,-2 3 0-16,1-1 1 15,1-2 0-15,-4 3 1 16,7-1-1-16,-3 1 0 16,0-2 1-16,-2 1-3 15,-3-1 2-15,2-1 0 16,-2 0 2-16,0 3-2 16,-3-3 1-16,1 0-1 15,-2 1 2-15,-2-1-4 16,1 0 2-16,1 0 0 15,-1 0-8-15,2 0 13 16,0 0-9-16,2 0 4 0,1 0 0 16,0 0 8-16,-2 0-8 15,3 0 0-15,-2 0-8 16,3-4 13-16,0 3-5 16,0-2 1-16,-2 0-1 15,3-2 0-15,-5 3 0 16,3-1-2-16,-4-1 2 15,0-1 0-15,0 2 0 16,-4-4 0-16,1 3 6 16,1-2-12-16,-3 2 16 15,0 0-10-15,1 0 0 16,3 0 1-16,-2-1-2 0,4 0 1 16,1 1 0-16,-1 0-2 15,0-3 2-15,2 2-3 16,3-3 3-16,-4-2 3 15,6 2 3-15,-4-3-6 16,1 2 0-16,-1 0-3 16,-2-1 6-16,-2 2-3 15,-2-1 1-15,3 1 2 16,-3-1-1-16,0 1-1 16,-2 1 0-16,2 0 6 15,-3 1-3-15,0 0 3 16,-1 1-1-16,-1-1-6 15,2 0 0-15,0-1 1 0,-3 0 8 16,1-3-3 0,-2 1-3-16,1-3-4 0,-3-1 4 15,0 1 0-15,0-2 4 16,0-1-5-16,0 3-2 16,0-2 0-16,0 0 6 15,0 1-10-15,-3 0 4 16,-2 3 0-16,1 1 8 15,-2 0-8-15,3 1 0 16,-3-2 0-16,3 3 6 16,-1-2-5-16,0 2-1 15,2 0 2-15,-3-2-2 0,5 1 0 16,-3 0 0 0,3-2-3-16,-2 3 6 0,1-1-3 15,-2-1 0-15,2 2 2 16,-1-2-3-16,-1 2 1 15,2-2-1-15,-1 3 0 16,-1-1 1-16,0-2 1 16,2 4-1-16,-2-2 3 15,1 1-4-15,-1 1 1 16,-1-1 0-16,-3-1-3 16,2 4 5-16,-1-3-2 15,-2 1 0-15,1-1 2 16,1 0-2-16,-2-1 0 15,3 0 0-15,-3 0-3 16,-1-1 5-16,3 2-2 0,-3 0 0 16,3 1 1-16,-2 1-1 15,-1-1 0-15,2 1 0 16,-3-3-2-16,1 3 2 16,-3-1 0-16,-1 1-2 15,-2-2 2-15,0 2 0 16,-2-3 1-16,-2 1 2 15,1 2-6-15,-1-3-2 16,0 2 5-16,0 1 0 16,0 1 12-16,-1-1-15 15,4 0 3-15,0 1 0 16,2 0-1-16,0-2 1 0,0 3 0 16,-5-5-1-16,4 2 4 15,-4-1-4-15,0 3 1 16,-1-1 0-16,-3 0-1 15,-2 1 2-15,2 2-2 16,-2-1 0-16,0 2-1 16,1 0 2-16,2 0 0 15,1 0 2-15,0-1-6 16,-1 1 5-16,2 0-1 16,-1 0 0-16,-1 0 3 15,4 0-5-15,-3 0 2 0,-2 0 0 16,3 0-2-1,-4 0 2-15,0 3 0 0,-1 2 0 16,1 2 3-16,1-2-4 16,-2-1 1-16,4 1 0 15,1-2-3-15,1 0 6 16,2-2-3-16,0-1 0 16,2 1-1-16,-2-1 0 15,-3 3 2-15,-2-2 2 16,-2 1-2-16,-3 1-1 15,-2-1 0-15,-2 1-3 16,-3 0 10-16,0-1-7 16,1 0 0-16,-4-2 0 15,7 2-2-15,0-1 2 0,0-1 0 16,3 0 0 0,-1 0 2-16,7 0-2 0,-4 0 0 15,4 0 0-15,0 0-2 16,6 0 3-16,0 0-1 15,0 0 0-15,0 0-4 16,5 0 4-16,-1 0 0 16,1 0 5-16,-1 0-7 15,-6 0 2-15,0 0 0 16,-7 0-2-16,-1 0 2 16,-2 1-2-16,4 1 2 15,-1-1 0-15,2-1-2 16,6 1 3-16,0 2-1 15,2-3 0-15,-1 4 2 16,3-1-3-16,-4-1 1 0,5 0 0 16,-2 1-2-16,1 0 2 15,3-2 0-15,-1 2-1 16,4-3 2-16,0 3-1 16,-2-2 0-16,1 2 1 15,1 0-3-15,0 0 2 16,0 1 0-16,0 1-1 15,-3 2 0-15,0 1 1 16,-3-2 0-16,2 4-1 16,-1-2-3-16,1 2 4 15,-3 1-9-15,3 2-64 16,-4 0-41-16,0 0-9 0,-5-1-101 16,-4-3-408-16</inkml:trace>
  <inkml:trace contextRef="#ctx0" brushRef="#br0" timeOffset="13786.8473">3753 10950 37 0,'0'0'229'0,"0"0"-219"15,0 0 7-15,82 0 50 16,-52-2-6-16,-3-3-26 16,1-3 9-16,3 1-30 15,-1-2-3-15,0 0 2 16,0 1-10-16,-6 0 3 0,3 0-2 16,-3 2 3-16,1 1-6 15,-3-2-1-15,-1 2-4 16,-3-2 4-16,-4 2 7 15,-1 0-4-15,-3 1-6 16,-5-2 3-16,1 3 0 16,-6-3-102-16,0 1-267 15</inkml:trace>
  <inkml:trace contextRef="#ctx0" brushRef="#br0" timeOffset="14117.9433">4108 10762 368 0,'0'0'87'0,"0"0"-29"16,0 0-2-16,0 0 23 16,0 0-38-16,0 0-6 15,3-54-25-15,18 45-5 16,0 0 4-16,4 0-2 15,2 2 7-15,1 1-10 16,-1 3 1-16,-2 2 2 16,-3 1-4-16,-3 0 1 15,-8 0-2-15,2 8 0 0,-9 4 8 16,-1 2 0-16,-3 1 5 16,0 0 2-16,0 1-17 15,-10 2 0-15,-2-1 0 16,4 0-3-16,-1-6-177 15</inkml:trace>
  <inkml:trace contextRef="#ctx0" brushRef="#br0" timeOffset="23454.087">8179 12783 409 0,'0'0'160'15,"0"0"-147"-15,0 0 2 0,0 0-5 16,0 0 21-16,0 0 16 15,0 0-20-15,0 0-13 16,20-8-13-16,-3 5 2 16,2 3-3-16,1 0 6 15,2 0-6-15,0 0 0 16,4 0-4-16,-4 0-61 16,-2 7-140-16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2-29T05:19:15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12921 8750 624 0,'0'0'224'0,"0"0"-165"0,0 0-29 16,0 0 15-16,0 0 7 16,0 0-16-16,0 0-20 15,-4-1-14-15,4 1-2 16,0 0-2-16,0 0 1 15,0 0 0-15,0 0-4 16,0 0 5-16,0 0-3 16,0 0 0-16,0 0 0 15,0 0-3-15,-1 0 4 16,1 0-2-16,-2 2 1 16,1 7 2-16,-2 3-6 15,1 4 7-15,-2 0 0 16,0 4-2-16,2-1 2 15,-2 1 1-15,-1 1 0 16,2-2 0-16,-2 0-1 0,4-1 0 16,-1-4-2-16,1-1-5 15,-1-4-28-15,1-1-19 16,1-2-37-16,0-4-8 16,0-2-196-16</inkml:trace>
  <inkml:trace contextRef="#ctx0" brushRef="#br0" timeOffset="716.3177">13201 8690 588 0,'0'0'183'0,"0"0"-157"16,0 0-26-16,0 0 4 16,0 0-1-16,0 0-2 15,-11 0-1-15,3 17 1 16,0 3 7-16,1 1 6 16,2-1-13-16,2-1 5 15,1-1-4-15,1 1-2 16,-3-1 2-16,3-3-2 15,-3-3 0-15,0 0 5 0,-1-2-5 16,-2-1-7-16,-5-3-3 16,-6-1-108-16,-3-5-156 15</inkml:trace>
  <inkml:trace contextRef="#ctx0" brushRef="#br0" timeOffset="1139.4097">12755 8756 688 0,'0'0'81'15,"0"0"-57"-15,0 0-13 16,0 0-1-16,0 0 3 15,0 0-11-15,-4-2-2 16,9 11 0-16,6 10 7 16,1 3-5-16,-2 2 4 15,1 8-4-15,-2 1 3 16,-1-1-4-16,4 2 2 16,-3-1-1-16,2-3 0 15,-1-1 0-15,-1-7 1 16,1-2-3-16,1-7 1 0,-2-4-1 15,3-5-1-15,-5-4 0 16,2 0 2-16,5 0 6 16,4-2 21-16,5-11-19 15,9-6-9-15,2-4-11 16,0 0-74-16,-1-2 49 16,1 4-66-16,-1 1-36 15,-3 3-186-15</inkml:trace>
  <inkml:trace contextRef="#ctx0" brushRef="#br0" timeOffset="2434.3047">18447 8947 379 0,'0'0'16'15,"0"0"6"-15,0 0-20 16,-18 84-2-16,18-67 0 15,0-9-66-15,0-5-261 16</inkml:trace>
  <inkml:trace contextRef="#ctx0" brushRef="#br0" timeOffset="2705.9179">18612 8906 563 0,'0'0'200'0,"0"0"-159"15,0 0-41-15,0 0-1 16,0 0-9-16,0 0 4 16,-10 55 6-16,1-27 8 15,-1 4-8-15,1 3 5 16,0-1-2-16,-1-3-3 15,2-4 0-15,0-6 0 16,-4-9-86-16,-4-5-168 16</inkml:trace>
  <inkml:trace contextRef="#ctx0" brushRef="#br0" timeOffset="3038.9592">18210 8915 536 0,'0'0'26'0,"0"0"-23"16,0 0-3-16,0 0 5 15,14 79 19-15,-2-44 35 16,4 1-15-16,0 1-24 15,0 1-5-15,-1-4-8 0,4-5-2 16,-2-5 3-16,2-7-3 16,-1-4 0-16,2-7-4 15,0-5 5-15,3-1 4 16,5 0 21-16,9-9-20 16,7-9-11-16,3-4-107 15,-2-3-32-15,-7 4 20 16,-6 0-69-16</inkml:trace>
  <inkml:trace contextRef="#ctx0" brushRef="#br0" timeOffset="4285.4807">21351 8970 245 0,'0'0'337'0,"0"0"-285"16,0 0-12-16,0 0 1 15,0 0-10-15,0 0-14 16,0-3-9-16,0 3-8 15,0 6-2-15,0 10 2 16,0 2 12-16,-2 3-7 16,-1 0 1-16,1 6-5 0,0-1 6 15,2 0 2-15,-3 0-8 16,3-6 2-16,0-3 0 16,0-2-3-16,0-6 0 15,0-3-79-15,12-6-72 16,3 0-227-16</inkml:trace>
  <inkml:trace contextRef="#ctx0" brushRef="#br0" timeOffset="4518.5303">21562 9075 172 0,'0'0'463'0,"0"0"-382"16,0 0-72-1,0 0-9-15,0 0-4 0,0 0 4 16,0 21 2-16,0 0 13 16,-1 2-6-16,-2 2-8 15,-3-1 4-15,2-2-5 16,0 2 2-16,0-4 1 16,0-2-3-16,-2-8-98 15,-4-3-168-15</inkml:trace>
  <inkml:trace contextRef="#ctx0" brushRef="#br0" timeOffset="4891.2031">21267 9010 293 0,'0'0'173'15,"0"0"-167"-15,0 0 5 16,0 0-9-16,0 0 26 16,0 0 32-16,-4 91-6 15,4-54-10-15,0-1-8 16,0 1-16-16,4-4-17 0,5-1 15 15,5-3-3 1,1-5-3-16,2-4 2 0,4-6-14 16,-3-4-9-16,2-3 9 15,-2-5 17-15,5-2 11 16,9 0-14-16,11 0-14 16,4-14-9-16,4-10-175 15,-7-4-223-15</inkml:trace>
  <inkml:trace contextRef="#ctx0" brushRef="#br0" timeOffset="10139.2976">21318 11509 839 0,'0'0'4'0,"0"0"-4"16,0 0 0-16,-91-22-1 16,67 22 1-16,4 14 0 15,7 6 2-15,6 6-1 16,7 0 2-16,0 2-3 16,13-3 5-16,13-4-2 15,3-4 6-15,6-5-1 0,2-4-4 16,4-7-3-16,-1-1 0 15,0-4 8-15,-6-15-9 16,-5-4-2-16,-7-4-4 16,-11-3 8-16,-10-2-2 15,-1-1 1-15,-18-1-1 16,-17 4 0-16,-9 7-1 16,-4 6 2-16,-4 11-2 15,7 6 0-15,5 0 1 16,7 15 0-16,9 7 5 15,11 2-5-15,10 0 0 16,3 1-2-16,12-2 2 16,16-1 12-16,6-4-5 0,8-2-5 15,-2-6 1 1,-1-6 0-16,-3-4-3 0,-4 0-1 16,-7-9-3-16,-3-8 0 15,-7-7-8-15,-9 0 10 16,-6-8-4-16,-2-3-2 15,-23-4 2-15,-3 2-3 16,-4 3 9-16,4 10 0 16,3 8-3-16,1 15 0 15,4 1 3-15,1 4-7 16,3 18 7-16,5 2 0 16,5 4-13-16,3 1-91 15,3 0-105-15</inkml:trace>
  <inkml:trace contextRef="#ctx0" brushRef="#br0" timeOffset="13155.6481">21388 11347 802 0,'0'0'16'0,"0"0"23"16,0 0-25-16,0 0-8 15,0-78 14-15,0 69 33 16,0 2-23-16,-4 3-5 15,-3 3-25-15,-7 1 0 16,-5 0 0-16,-7 5 0 16,-6 11-1-16,0 7 0 15,-5 3 1-15,3-2 0 16,7 2 0-16,2-2-1 16,7 1-4-16,8-3 5 15,4-1 0-15,6-5 0 0,0-3 0 16,18-2 0-16,12-7 1 15,7-2-1-15,8-2 6 16,3 0-5-16,-1-12 0 16,0-4-1-16,-4-2 4 15,-7-3-2-15,-10-1-2 16,-9 1-8-16,-8 0 5 16,-9-2-1-16,-3 1-6 15,-24-1-2-15,-9 5 10 16,-8 5 1-16,-2 6 1 15,-1 7-6-15,-2 0 2 16,1 3 5-16,8 17-1 0,4 2 0 16,13 3 0-1,9 4-1-15,6-3 2 0,8 2 3 16,0-3-4-16,12-5-5 16,15-4 5-16,6-7 0 15,4-4 1-15,3-5-3 16,-1 0 2-16,-1-10-24 15,-4-8-3-15,-7-4-24 16,-6-3 46-16,-12 1-5 16,-9-1 8-16,0-1-23 15,-19 3 1-15,-12 6-15 16,-10 10 31-16,-4 7 7 16,-4 0 1-16,1 15-3 15,3 8 3-15,2 0-167 16,3-3-324-16</inkml:trace>
  <inkml:trace contextRef="#ctx0" brushRef="#br0" timeOffset="15555.2985">18721 10664 757 0,'0'0'182'0,"0"0"-178"15,0 0-1-15,0 0-2 16,0 0 1-16,-83-27-4 16,71 27 2-16,-3 0 0 15,-9 1 0-15,-6 15-1 16,-4 4 0-16,4 4 1 15,7 2-5-15,5 2 5 16,10 0-5-16,3 2 2 16,5-6 1-16,0-5-1 15,8-3 1-15,11-5-6 16,6-2 8-16,7-5 14 16,6-4-4-16,7 0 29 15,4-10-15-15,0-9-14 0,-5-3-5 16,-5-4 1-16,-9-1-5 15,-8 0 3-15,-10 0-4 16,-9-1-1-16,-3 2-25 16,-7 0 14-16,-16 3 5 15,-9 6-6-15,-4 8 1 16,-8 7 6-16,-6 2-15 16,-6 3 21-16,1 14-2 15,4-1-2-15,11 4-4 16,10-1 6-16,11 1 2 15,8-1-3-15,10 0 0 16,1-2 1-16,4-2 1 0,15 1 0 16,7-5 0-16,3-2-1 15,-1-2-2-15,0-5-7 16,0-2 11-16,-1 0 0 16,-3 0-7-16,-6 0 3 15,-5-9 1-15,-4-3 1 16,-8-1 2-16,-1-3 0 15,0-1-19-15,-21 0 19 16,-9-2-15-16,-11 4 8 16,-5 4 1-16,-2 5 2 15,-4 6 4-15,-3 0 0 16,-4 15 1-16,1 9-1 16,7 5 0-16,15 3 2 15,13-1-1-15,17-2-1 16,6 0 8-16,20-3-15 0,20-6 14 15,12-4-2-15,10-8 17 16,9-6-16-16,5-2 7 16,2 0-13-16,-5-17-9 15,-13-4 8-15,-15-6-34 16,-16-4 34-16,-19-3-4 16,-10-2-76-16,-6 0-13 15,-32 2 86-15,-13 7-19 16,-15 14 24-16,-11 11-9 15,-7 2-22-15,-7 20-70 16</inkml:trace>
  <inkml:trace contextRef="#ctx0" brushRef="#br0" timeOffset="17090.5882">13684 10563 485 0,'0'0'91'0,"0"0"-61"16,0 0-7-16,-86-12-21 15,51 12 18-15,-5 2 51 16,-6 17-46-16,-2 5 3 16,1 6-10-16,9 6-9 15,8 0 0-15,12-4-4 16,11 0-1-16,7-4 1 16,0-4-5-16,23-2 0 15,9-7 13-15,6-3 5 0,12-7 7 16,5-4-4-16,6-1-6 15,-3 0-6-15,-5-13-6 16,-6-4-1-16,-12 0 3 16,-10-2-5-16,-10 1 2 15,-8 0-2-15,-7-2-7 16,-3 3-36-16,-21 2 39 16,-10 6-3-16,-12 6-10 15,-9 3 8-15,-6 5 4 16,-5 15 2-16,3 4 3 15,8 2 0-15,12 1 0 16,13-3 0-16,14 0 0 0,13-5 2 16,3 0-3-16,13-4 2 15,15-2 0-15,10-4 17 16,6-2-8-16,7-6 5 16,1-1-11-16,1 0 1 15,-6 0-2-15,-6-10-1 16,-10-5 3-16,-7 1-5 15,-9-3 0-15,-9 0-6 16,-6 0 1-16,-3 0-24 16,-23 0 15-16,-11 4-1 15,-14 4 12-15,-11 7 1 16,-8 2-3-16,-3 5 5 0,1 12 6 16,9-1-6-1,16 2 3-15,18 1 6 16,17 0-1-16,12 4-1 0,3 0-7 15,27-1 0-15,12-3 4 16,12-4 8-16,7-5-10 16,6-5 4-16,3-5-2 15,-3 0-8-15,-6 0-4 16,-7-10-6-16,-9-10-6 16,-12-1-47-16,-10-4-94 15,-16-1 96-15,-7 2-32 16,-26 4 21-16,-26 3 69 15,-21 8 12-15,-14 8-5 16,-10 1 3-16,-6 10-3 16,-5 17 10-16,0 7-10 0,8 0-125 15</inkml:trace>
  <inkml:trace contextRef="#ctx0" brushRef="#br0" timeOffset="27977.8984">3185 15523 488 0,'0'0'64'0,"0"0"-35"16,0 0-3-16,0 0 48 15,0 0-1-15,0 0-42 16,0 0-22-16,0 0-9 16,0-3 1-16,0 3-1 15,4 0 0-15,4 0 0 0,1 0 1 16,1 0 4-16,5 0-4 15,0 0-1-15,4 0 1 16,2 0 0-16,2 0-1 16,1 0-1-16,2 0-83 15,-2 0-73-15,-3 0-166 16</inkml:trace>
  <inkml:trace contextRef="#ctx0" brushRef="#br0" timeOffset="29188.4178">3210 14452 394 0,'0'0'64'0,"0"0"-11"16,0 0-13-1,0 0 27-15,0 0 8 0,0 0-28 16,0-6-16-16,0 6-13 15,0 0-6-15,0 0 0 16,0 0-9-16,6 0-1 16,3 0 7-16,6 0 6 15,1 0-2-15,1 0 1 16,2 0-13-16,0 6 3 16,3 0-3-16,0 0 1 15,2-1-2-15,1-2-3 16,-1 0-1-16,1-3-50 15,-1 0-90-15,-5 0-184 16</inkml:trace>
  <inkml:trace contextRef="#ctx0" brushRef="#br0" timeOffset="31801.0434">2743 13549 93 0,'0'0'245'16,"0"0"-195"-16,0 0-14 15,0 0-10-15,0 0 33 16,0 0-5-16,0 0 39 15,-7 0-33-15,7 0-22 16,0 0-6-16,0 0-13 16,0 0-2-16,0 0-12 15,0 0-4-15,7 0 18 16,4 5-4-16,2 0 3 16,5 1-6-16,0-3-3 0,4 2 9 15,1-2-9 1,0-1-4-16,4-1-5 0,0 0 7 15,0-1-6-15,3 0-1 16,-5 0 2-16,-2 0-5 16,-4 0 3-16,-2 0-3 15,-3 0-1-15,-6 0 2 16,-2-1-1-16,-6-2 1 16,4 2 2-16,-4-1-4 15,0 0 4-15,0 2-5 16,0 0-16-16,0 0-48 15,3 0-42-15,-1 0-137 16</inkml:trace>
  <inkml:trace contextRef="#ctx0" brushRef="#br0" timeOffset="35157.5048">2931 12380 314 0,'0'0'55'0,"0"0"-15"15,0 0 0-15,0 0 13 16,0 0-17-16,0 0-15 16,0 0-11-16,0 0 4 15,0 0 11-15,0 0-9 16,0 0 1-16,0 3-1 16,0 2 4-16,5-1 6 15,0 1-13-15,6-1 0 0,-1-2-1 16,5 3-1-16,-1-4-2 15,4 1-1-15,-2-1-2 16,2 1-1-16,0-2-5 16,0 0 1-16,-3 0-1 15,3 0-1-15,-1 0-1 16,0 0-32-16,0 0-57 16,-3 0-28-16,-6 0-138 15</inkml:trace>
  <inkml:trace contextRef="#ctx0" brushRef="#br0" timeOffset="36022.5369">2994 12224 281 0,'0'0'74'15,"0"0"-16"-15,0 0-3 16,0 0-16-16,0 0 6 16,0 0-17-16,-3-15-12 15,3 15-11-15,0 0-5 16,1 0 0-16,7 0 1 15,8 1 5-15,-1 7-3 16,0-2-3-16,3 0 3 16,0-1-2-16,3 1-1 0,0-1 0 15,-2 0-2-15,1-2-4 16,-4-2-5-16,0 1-31 16,-2-2-25-16,-3 0-55 15,-3 0-56-15</inkml:trace>
  <inkml:trace contextRef="#ctx0" brushRef="#br0" timeOffset="36539.3802">3161 12112 356 0,'0'0'58'0,"0"0"17"15,0 0-49-15,0 0 15 16,0 0-4-16,0 0-14 16,-12-14-16-16,12 14-7 15,0 0-5-15,0 4 5 0,10 8 0 16,7 0-1-16,2-1 9 16,2 2-6-16,0 2 12 15,-2 2-6-15,-2 2 5 16,-2 1-3-16,-5 2 8 15,-5 1-4-15,-1 2-3 16,-4 0-2-16,0 1 1 16,-12 1-8-16,-10 4 7 15,-8-3-8-15,-12-1-1 16,-11 5 8-16,-13-1-7 16,-7 2 2-16,-6 2-3 15,4-3 0-15,1-1-2 0,4 3-81 16,-1-5-167-16</inkml:trace>
  <inkml:trace contextRef="#ctx0" brushRef="#br0" timeOffset="64310.1892">17087 14905 280 0,'0'0'45'0,"0"0"13"16,0 0 57-16,0 0-88 15,0 0 9-15,0 0-9 16,0 0-7-16,0 0 4 16,-14-33-13-16,12 31 10 15,2-1 18-15,-1 0-30 16,-2 3 2-16,3 0-7 0,0 0-2 16,0 0 7-16,0 0-9 15,0 0 0-15,6 0 2 16,11 0 0-16,8 3 5 15,6 2-7-15,4-5 5 16,1 3-6-16,3 1 2 16,0-1-1-16,3-1 0 15,-2 2 3-15,-1-1-5 16,-3 2 4-16,1 0 1 16,0-1 6-16,1-1-9 15,-1 1 0-15,-1-3 2 16,-4 2-2-16,-1-3-2 0,-5 2 2 15,0-2 2-15,-6 1 0 16,-6 1-2-16,-2-2 0 16,-5 0 0-16,-4 1 2 15,-1-1 0-15,-2 0 6 16,0 0 1-16,0 0 11 16,0 0 2-16,0 0 6 15,0 0 4-15,0 0-31 16,-6 1-1-16,0 4 0 15,-2 0-9-15,0 0-86 16,1-2-264-16</inkml:trace>
  <inkml:trace contextRef="#ctx0" brushRef="#br0" timeOffset="77540.164">3240 14551 97 0,'0'0'45'16,"0"0"-40"-16,0 0-5 15,0 0 0-15,0 0 1 16,0 0-1-16,0 0 24 16,0-3 34-16,0 0-14 15,0 1 5-15,-7-2 24 0,2-1 10 16,0 3-37-16,2-4 2 16,-2 6-15-16,2-1-22 15,0-1-7-15,1 2-2 16,1 0-2-16,-2 0 7 15,3 0-7-15,-2 0 0 16,-1 0 0-16,-2 0-1 16,-3 3 4-16,2 0-6 15,0 2 1-15,1-2 2 16,-1 0 0-16,1 0 0 16,2-3 0-16,1 2 0 15,-1-2-2-15,3 0 2 0,-1 0 0 16,1 0 3-16,0 0 7 15,0 0 11-15,0 0 8 16,0 0 14-16,0 0-20 16,0 0 7-16,0 0-10 15,3 0-6-15,7 0-1 16,2 0-5-16,4 0 3 16,-2 0-8-16,3 3-3 15,0 2 8-15,-1-1-4 16,-1-2-4-16,2 1 4 15,-4 0-3-15,3-1 0 16,-2-2 2-16,1 0-2 16,0 0 1-16,1 0 0 15,-2-4-2-15,-2 3 0 16,-2 0-2-16,-4 1 2 0,1 0 0 16,-2 0 0-16,1 0-2 15,-2 0-26-15,-1 0-92 16,2 0-52-16,-2 0-98 15</inkml:trace>
  <inkml:trace contextRef="#ctx0" brushRef="#br0" timeOffset="78222.4713">3291 14204 222 0,'0'0'237'0,"0"0"-182"16,0 0-11-16,0 0 23 16,0 0 4-16,0 0-25 15,-2-2-15-15,2 2-27 16,0 0 3-16,0 0 1 15,0 5-5-15,9 2 18 16,2 1-11-16,-1 2-7 16,4 3 8-16,3 0-8 15,0 6 0-15,2 0-3 16,-1 3 5-16,1 4-5 16,1-1 1-16,-5 3-1 15,0 0 1-15,-4-1 0 0,-1 1-1 16,-2 1 0-16,-3 3 0 15,-5-3 0-15,3-3 0 16,-3-1 0-16,0-3-1 16,0-3 3-16,-6-2-2 15,-5-3 0-15,-3 1 1 16,-7-3-1-16,3 1 0 16,-6 1 0-16,-3 2 1 15,-3-1 1-15,-4 4-2 16,1-1 4-16,-1-1-3 15,-1 1-2-15,1-2-2 16,8 1 3-16,3-6 1 16,10-3-1-16,4-2 0 0,6-6-130 15,3 0-397-15</inkml:trace>
  <inkml:trace contextRef="#ctx0" brushRef="#br0" timeOffset="85855.6071">22320 16291 327 0,'0'0'145'16,"0"0"-32"-16,0 0-32 15,0 0 14-15,0 0 10 0,0 0-46 16,50-78 5-16,-49 74 12 15,-1 1-30-15,0 3-21 16,0 0-13-16,-13 0-6 16,-14 9-7-16,-8 8 2 15,-3 5 6-15,-5 0-2 16,2 2-3-16,8-2 12 16,6 0-10-16,9-3 7 15,11 0-11-15,7-2 1 16,0-2 3-16,5-3 1 15,14-2-5-15,2-3 8 16,0-2-8-16,-2-1 0 16,-4-3 0-16,-7 1 1 0,-3-2-4 15,-5 1 2 1,0 1-11-16,0 1 6 0,-15 1 6 16,-2 3 1-16,-4 0-1 15,4 0 3-15,7-2-3 16,7 4 0-16,3-1 2 15,7-1 4-15,20 3-2 16,13-1-3-16,8-3 4 16,3 2-5-16,-2-2-41 15,-4-3-163-15,-13 1-170 16</inkml:trace>
  <inkml:trace contextRef="#ctx0" brushRef="#br0" timeOffset="87705.2149">23201 16303 267 0,'0'0'343'0,"0"0"-185"16,0 0-75-16,0 0-3 16,0 0-7-16,0 0 18 15,0 0-14-15,32-46-49 16,-26 52-19-16,2 22-6 15,-5 13-3-15,-3 15 1 16,-2 15-2-16,-25-2-20 16,-13-9-634-16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2-29T05:21:44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19492 14834 342 0,'0'0'61'16,"0"0"-35"-16,0 0-15 15,0 0 32-15,0 0-2 16,0 0-4-16,0 0-24 16,0 0-1-16,-22-17 9 15,19 16 13-15,0 0 14 16,1-2-29-16,1 3-12 16,-2-1 4-16,1-1 3 15,1 2-7-15,-3 0-4 16,-1 0 4-16,-3 0-4 0,-2 0 4 15,0 0-5-15,1 0 9 16,-4 0-6-16,2 0-4 16,-1 0 9-16,-1 0-5 15,2 0-3-15,-1 3 1 16,1 1-1-16,3 1-2 16,-5-1 2-16,3 1 0 15,-2 1 2-15,-1 2-2 16,-1 1-2-16,1 1 0 15,3-1 2-15,-2 2 0 0,-2-2-2 16,4 3 0 0,-3-3 4-16,2 3-3 0,3-1 0 15,-1-2-1-15,2-1-1 16,0 1 1-16,0 1-1 16,-1-3 5-16,-1 4 0 15,1-3-4-15,-1 2 0 16,1 0-1-16,-1-1 2 15,0 1-1-15,-1 0 0 16,-1 0 0-16,0-1 0 16,1 1 1-16,1 0-1 15,0-1 7-15,3 3-6 16,-1-2 3-16,2 2 1 16,1 0-3-16,-1 2 5 15,2 1-2-15,-1-2-2 0,2 3 8 16,-3-2-11-16,1 2 9 15,3 0 0-15,-2 1-5 16,3-3 4-16,0 4 0 16,0-4-5-16,0 3 8 15,0-2-6-15,0 2 7 16,0-2-12-16,4 2 2 16,5-1-2-16,-1-2 5 15,-2 1-4-15,3-1 0 16,-2 2 1-16,-1 0-2 15,3-2 0-15,-1 0 1 16,-1 0 0-16,-1-2-1 0,0 4 0 16,0-4 0-16,2-1 4 15,2 0-4-15,-1-1 0 16,1 0 0-16,0-1 4 16,-1 1-4-16,1-4-1 15,0-1 0-15,0 1 2 16,1 0 1-16,2 0 1 15,-1 0-2-15,3-1 4 16,0 1-2-16,1-2 3 16,4 1 6-16,2-3-11 15,3-1 4-15,1 2-2 16,0 0 1-16,-3-2-2 16,2 4-2-16,-2-3 0 0,-1-2-1 15,-1 0 2-15,1 0-1 16,2 0 0-16,-2 0 5 15,1 0-5-15,1 0 0 16,0 0-2-16,-1-7 2 16,1 0 1-16,-1 2 0 15,2-3-1-15,0 2 1 16,-1-2-1-16,-3 3 0 16,0-1 2-16,-2 0-6 15,0-1 8-15,-3 0-4 16,0 0 0-16,2 0-2 15,-1-3 2-15,-1 2 2 16,0-4-1-16,-1 0 0 16,2-3-1-16,-2-4 1 0,1-3-1 15,2-2-1-15,1 2 1 16,0 1 0-16,0 1 2 16,-2 0-4-16,0 2 4 15,0 1-2-15,-3 0 5 16,2 3 9-16,-3 1 9 15,-2 0 4-15,-2 0-15 16,1 0-1-16,-2 1 7 16,-3-3 1-16,-2 0-4 15,-2-2-12-15,-1 0 14 16,0-3-17-16,0 0 8 16,0-2-3-16,0-1-1 15,0 2-2-15,-1 1 8 0,-5 4-9 16,-1-3 7-16,0 4-4 15,1-1-3-15,0-1 8 16,-4 0-9-16,1 0-2 16,-1 0 0-16,-5-3 4 15,2 2-1-15,-2 0-1 16,-1-1 0-16,-1-2-1 16,2 1 2-16,-3 0-1 15,1-1 4-15,1-1-3 16,-1 5-1-16,0 2 0 15,-1 2 0-15,3 5 5 16,-3 1-5-16,1 1-1 0,-2 3 1 16,1 0 4-16,-1 3-4 15,-1-1-3-15,-1-2 3 16,-2 3 0-16,-4-4 0 16,2 2 0-16,-1 1 3 15,4 0-3-15,-2-1 1 16,2 2-1-16,-2-1 0 15,3-1-1-15,-4 2 1 16,0-3 0-16,-1 3 0 16,0 0 1-16,-2 0-3 15,-3 0-2-15,-4 0-11 16,-2 0-45-16,-7 0-45 16,2 0-67-16,-9 0-211 15</inkml:trace>
  <inkml:trace contextRef="#ctx0" brushRef="#br0" timeOffset="22016.3896">23341 15642 535 0,'0'0'53'0,"0"0"-20"16,0 0-12-16,0 0-13 15,0 0-2-15,0 0-3 16,0 0 63-16,0 0-39 16,22-22-1-16,-3 22-20 0,0 0 3 15,6 0 6-15,1 0-5 16,6 3 9-16,4 2-8 16,10-1-6-16,9 1 2 15,6-2-3-15,6 2-3 16,0-2 2-16,-1-2-1 15,-2 2-3-15,-6-1 1 16,-8-2 0-16,-7 2 0 16,-10 0 0-16,-6-1 0 15,-5 0-1-15,-4 1 1 16,-10-2-5-16,-3 1-31 16,-5-1-33-16,0 2-23 0,-6-2-102 15,-18 0-165 1</inkml:trace>
  <inkml:trace contextRef="#ctx0" brushRef="#br0" timeOffset="22249.3998">23558 15732 376 0,'0'0'85'16,"0"0"-10"-16,0 0-62 15,0 0 11-15,0 0-2 16,0 0 14-16,72 0 17 16,-20-1-7-16,9-3-22 15,6-1-17-15,8 2-5 0,2-1-2 16,-2 1 0-16,-5 3-2 16,-9 0-11-16,-8-4-272 15</inkml:trace>
  <inkml:trace contextRef="#ctx0" brushRef="#br0" timeOffset="55270.2514">19721 12131 635 0,'0'0'6'0,"0"0"82"16,0 0-57-16,0 0-5 15,0 0 13-15,0 0 9 0,0 0 1 16,-35-70-7-1,34 65-5-15,-2 3 0 0,-6-1-28 16,-8 0 8-16,-5 1-16 16,-6 2 2-16,-5 0-2 15,-6 0-1-15,0 0 0 16,-4 0 5-16,7 0-4 16,3 0 4-16,5 2-5 15,4 1 3-15,6 1-3 16,2-3 1-16,5 2-1 15,0 0 0-15,6 0 2 16,-1 0-3-16,-5 2 1 16,-5 1 0-16,-2 0-6 15,-4 2 11-15,3-3-7 0,-1 1 3 16,2 0-1-16,2-2 3 16,-1 0-3-16,1 1 0 15,0 1-2-15,-4-3 3 16,4 5-1-16,-4-1 0 15,0 3 3-15,2 3-7 16,-3-3 4-16,3 4 0 16,4-1 0-16,4 1 0 15,1 0 0-15,3-2-2 16,-3 2 4-16,1 1-2 16,0 0 0-16,0-1-1 15,1 3 1-15,-2 0 0 16,2 3 0-16,1 1-1 0,-1 1 2 15,3 1-1-15,1 0 0 16,3 1 0-16,0 1-1 16,0-4 1-16,0 3 0 15,4-2 0-15,-1 0 4 16,2-1-6-16,0-1 2 16,-2 0 0-16,0 1-3 15,1-2 4-15,3 1-1 16,-1-1 0-16,1-2 2 15,4-1-3-15,-2 0 1 16,3-2 0-16,1 1-1 16,1-1 1-16,1-2 0 0,1 0-2 15,4 1 7 1,-4-2-10-16,3 1 8 0,-1-2-5 16,0-2 2-16,2 1 0 15,-1-1-1-15,2 1 2 16,1-1-2-16,0 1 0 15,0 0 0-15,1-1 1 16,0 1-2-16,2-1 2 16,-2-1 0-16,5 0 5 15,2 1-5-15,0-3 0 16,1 2-2-16,0 0 2 16,-2-2-1-16,-1 2 3 15,-1 0 1-15,-2 0-3 16,0-1 1-16,1 2-4 15,-2-3 3-15,6 3-3 0,-2-3 3 16,6-1-4 0,0-1 4-16,1 0 0 0,-1-1 4 15,-1 1-6-15,-2-1 4 16,2-1-1-16,-6 2 1 16,3 0-2-16,-2-1-2 15,-3 1 2-15,2 0 0 16,-3 1-3-16,0-2 3 15,-1 3 0-15,5-2-2 16,-3 0 10-16,5 2-8 16,-2-1 0-16,2-1-2 15,0-1 2-15,-3 1 0 0,0 1 0 16,-4-1-2-16,3-1 2 16,-4 1 0-16,-1-1 0 15,-2 3-5-15,-1 0 5 16,-1 0 2-16,-1-1 2 15,-2 1-8-15,5 1 5 16,-1-1-3-16,3 1 2 16,-1-3 0-16,6 2 0 15,-2 1 1-15,4-5-1 16,2 4 1-16,0-1-1 16,0-3 0-16,-2 0 0 15,2-1 3-15,-2 2-3 16,2-2 0-16,0 0 0 0,0 0-3 15,0 0 5-15,-1 0-2 16,1 0 0-16,-3 0 4 16,1 1-4-16,-1 0 0 15,0 1 0-15,0-1-3 16,-2-1 5-16,2 1-2 16,-3 1 0-16,3-1-3 15,-4 3 3-15,0-4 0 16,-1 3 4-16,-1 0-5 15,-3-2 1-15,-1 2 0 16,3 0 0-16,-3 1 2 16,2-1-2-16,-2 0 0 0,0 0 0 15,4 0-4 1,0 0 4-16,2-1 0 0,0 1-3 16,3-1 6-16,-2-1-6 15,3 2 1-15,-1 0 2 16,1 0 0-16,2 1 2 15,-1 0-4-15,0 0 2 16,1 1 0-16,0 2-2 16,1 0 2-16,0 0 0 15,1 0 3-15,-1-2-3 16,3 3 0-16,3-2 0 16,1 0 4-16,3-1-4 15,-1 1 0-15,0 0-4 16,0-1 4-16,4-1 1 15,-1-3-1-15,2 2 0 0,-4-2 0 16,-3 4 4-16,-4-3-4 16,-3 1 2-16,-4 0-5 15,1 1 3-15,0-1 0 16,0 1 0-16,-1-1 3 16,2 0-2-16,-1-1-1 15,-2 0 0-15,2-1-4 16,-4 1 4-16,0-2 0 15,-4 0 0-15,-1 0 1 16,-1 0-2-16,-1 0 1 16,3 1 0-16,-2-1-1 15,2 1 1-15,1 2 0 0,0-1-4 16,3 3 9-16,2-3-5 16,-2 1 0-16,6 1 0 15,0-1-4-15,3-1 1 16,3 1 3-16,0 2 0 15,4-1 7-15,7-1-7 16,5-1 0-16,6 3 0 16,-2-4-3-16,-1 4 5 15,-4-4-2-15,0-1 0 16,1 0 5-16,-1 0-6 16,-1 0 1-16,-4 0 0 15,0 0-3-15,-4 0 6 16,-2 0-3-16,-1-1 0 0,-4-4-1 15,-1 2 1 1,-3-2-2-16,-4 2 2 0,-2-3-1 16,-3 0 1-16,-1-1 0 15,0 0 0-15,-1-1 0 16,-2 1 0-16,-2-2-2 16,3 2 8-16,-1-1-12 15,1 0 6-15,1-1 0 16,-3 1 2-16,2-1-2 15,0-1 0-15,1 1-3 16,1-2 9-16,-1 2-6 16,4-3 0-16,-1 0 0 0,0 0 0 15,-1-2 2 1,0-2-2-16,-2 0 0 0,-2-2 1 16,-1-2-2-16,-2-2 2 15,2 2-1-15,-4-4 0 16,-1 2 2-16,0-1-1 15,-1 1-1-15,0-3 0 16,0 1-1-16,-1-3 1 16,0-1 0-16,-2 0 0 15,-1 0 4-15,-2 0-1 16,-4 2-3-16,0-3-3 16,0 1 1-16,0-1 4 15,-4-1-2-15,-4 1 0 16,-1 0 4-16,-2 0-4 15,-2 3 0-15,1 2 0 0,-4-1-3 16,2 5 5-16,-2 0-2 16,1 0 0-16,-3 4 1 15,1-3-1-15,-3-2 0 16,-3 2 0-16,2-5-1 16,-1 4 2-16,1 1-1 15,2-1 0-15,-2 1 4 16,-1 2-4-16,2 0 0 15,-1 1 2-15,2 3-6 16,2-2 5-16,0 1-1 16,-4 2 0-16,-2-2 4 15,-4 2-6-15,-7 0 2 0,-2 0 0 16,-2-1-3-16,-1 1 3 16,3-1 0-16,4-2 1 15,1 4 2-15,-3-3-4 16,2 1 1-16,-8-1 0 15,-1 2-3-15,-7 0 6 16,0 0-1-16,-4 0-2 16,1-1 2-16,2 2-5 15,-3-1 3-15,1-1-2 16,3 2 1-16,1-2 2 16,3 1-1-16,0 1 0 15,-2 0 1-15,2 0-2 16,-2 0 2-16,3 1 1 0,1-2-2 15,-3 0 0-15,-3 3 0 16,-2-1 0-16,-5 0 0 16,-1 1 0-16,-1 1 0 15,-1-1 3-15,-1-1-6 16,-2-2 3-16,-5 0 0 16,-5 0-3-16,-1 1 2 15,-3 1 1-15,1 3-1 16,2 3 8-16,1 2-16 15,0 0 12-15,4 2-3 16,3 0 0-16,1-2 6 16,5 2-6-16,0-1 0 0,0-1 2 15,-5 1-6-15,-1-2 2 16,-3 1 2-16,-3-3 0 16,-2-1 4-16,-7 0-4 15,-3-2 0-15,-6 2 1 16,0 2-8-16,5 2 5 15,-1 0 2-15,8 2 1 16,3-1 5-16,5 1-10 16,11-2 7-16,3 2-3 15,5-3 2-15,4-1-2 16,2 3 0-16,4 1 0 16,2 0-3-16,4 0 3 15,5 0 0-15,2 0 3 0,4 0-6 16,-1 1 3-16,3 3 0 15,3-1-2-15,-2 0 6 16,7-1-4-16,-4-1 0 16,2-1 0-16,-2 0-2 15,-1 1 2-15,-4 1-3 16,1-1 2-16,-4 0 1 16,3-1 0-16,-3 3-1 15,0-3 7-15,-3 0-14 16,-4 0 12-16,-3 3-4 15,-1-3 0-15,-1 0 3 16,3 0-2-16,1 0-1 16,2 0-4-16,0 2 3 15,-4-1 0-15,1 2-3 0,-5 0 4 16,0 2-30-16,-4 1-18 16,1 1-3-16,-1 2-13 15,-6 1-31-15,2-1-107 16,-5-3-78-16</inkml:trace>
  <inkml:trace contextRef="#ctx0" brushRef="#br0" timeOffset="79347.9981">7675 14457 280 0,'0'0'261'16,"0"0"-137"-16,0 0-53 15,0 0-23-15,0 0 27 16,0 0-16-16,0 0-30 15,1 0-23-15,29 1 0 16,10 4-6-16,2 1 1 16,4 4-1-16,1 0 0 0,10 1-1 15,5 1-5-15,3-4-133 16,-5-8-323-16</inkml:trace>
  <inkml:trace contextRef="#ctx0" brushRef="#br0" timeOffset="116435.8991">19509 14875 345 0,'0'0'77'0,"0"0"-39"16,0 0 1-16,0 0-13 15,0 0 21-15,0 0-10 16,0 0-28-16,0 0-4 15,-5-25-5-15,11 25 1 16,-1 0-3-16,-2 0 2 16,-2 0 0-16,-1 0-1 15,0 0-3-15,0 0 4 0,0 0 4 16,0 0-4 0,0-1 1-16,0-1-1 0,0 1 0 15,0-1-1-15,0-1 3 16,0 3-2-16,0-2 2 15,-1-1-2-15,-7 3 0 16,1-2 2-16,-4 1-2 16,-1 0 1-16,-1-1-1 15,1 2 16-15,0 0-4 16,-3 0-3-16,2 0 10 16,1-1-4-16,-2 1 1 15,4 0 1-15,-2 0-9 0,1 0 4 16,1 0-2-1,-1 0-7-15,2 0 9 0,1 0-6 16,-1 0-6-16,-3 1 9 16,0 3-8-16,-3-1-1 15,0 1 5-15,-3 1 0 16,3-1-3-16,0-1 6 16,0-1-1-16,1 4 1 15,-2-4 1-15,2 2-9 16,0 1 5-16,3-2 3 15,0 2 4-15,2 1-11 16,-1 0-2-16,2 1 1 16,-2-1 0-16,2 1 6 15,-2-3-4-15,1 2 1 16,1 1 3-16,-2 0-4 0,1-1 7 16,0-1 3-1,-1 1-9-15,1 0 4 0,-2 1 5 16,1 0-6-16,2-1 1 15,-1 2-4-15,3 0-1 16,-1 1-2-16,1-1 3 16,0 0-3-16,0 1 1 15,1 2 0-15,1-3 3 16,-2 1-2-16,1-1 1 16,1 0-3-16,0-1 6 15,-1 0-6-15,2-1 0 16,3 1 0-16,0 1 2 0,0 1-2 15,0 3-4-15,0-1-38 16,3-1-108-16,2-5-190 16</inkml:trace>
  <inkml:trace contextRef="#ctx0" brushRef="#br0" timeOffset="137119.7583">18532 15887 14 0,'0'0'481'0,"0"0"-400"15,0 0-30-15,0 0-32 16,0 0 19-16,0 0-3 16,0 0-8-16,0 0-12 15,-15-17-14-15,15 17 1 16,13 0-4-16,2 9 0 16,6 3-70-16,-2-3-252 15</inkml:trace>
  <inkml:trace contextRef="#ctx0" brushRef="#br0" timeOffset="159225.7101">20031 15524 35 0,'0'0'141'0,"0"0"-118"16,0 0-15-16,0 0-8 15,0 0 0-15,0 0 18 16,0 0 37-16,0 0 12 15,0 0-24-15,4-5-39 16,-4 5 23-16,0 0 27 16,0 0-48-16,0 0-6 15,0 0-18-15,0 0-6 0,0 0-25 16,0 0-127-16</inkml:trace>
  <inkml:trace contextRef="#ctx0" brushRef="#br0" timeOffset="160580.372">8887 12266 453 0,'0'0'251'0,"0"0"-171"15,0 0-25-15,0 0 9 16,0 0-4-16,0 0 27 16,-28-29-16-16,28 29-56 15,0 0 4-15,0 0-13 16,0 0 1-16,0 0 8 16,0 0-8-16,0 0-1 15,0 0-6-15,0 0 2 0,5 0-1 16,11 4-1-1,6 2 0-15,5-2 1 0,-1 2 3 16,10-1-4-16,-1 0 0 16,5 1-4-16,1-3-127 15,2-3-161-15</inkml:trace>
  <inkml:trace contextRef="#ctx0" brushRef="#br0" timeOffset="165934.0687">9904 13491 495 0,'0'0'88'0,"0"0"-61"16,0 0 20-1,0 0 59-15,0 0-67 0,0 0-6 16,0 0-23-16,0 0-8 16,24-12-1-16,-15 21 2 15,0 1-3-15,2 1 5 16,3 2-2-16,2-3-2 16,3 0 4-16,5-1-1 15,2 1 34-15,7-3-20 16,2 1-2-16,5 1 6 15,3 1-14-15,0-2 5 16,3 1-6-16,-4 0-7 0,0 1 2 16,1 0-2-1,-1 2 1-15,4-2-1 0,1 2 0 16,2 0 0-16,-3-3 0 16,0 1 1-16,-3-2-2 15,2-1 2-15,-1 1 0 16,2-4-1-16,-1 3 6 15,1-1-6-15,-3-2 12 16,0 1-11-16,-3 1 0 16,-2-1 2-16,-4 0 5 15,-1 0 8-15,-1-2-16 16,1 0 15-16,0 1 1 16,-1-1-10-16,0 1 7 15,1-1-8-15,3-3-2 16,-1 2 15-16,2-2-12 0,-4 0 11 15,-3 0-8-15,-2 0-4 16,0 1 10-16,-1 0-5 16,3 2 8-16,0-1-1 15,0 3-12-15,-2 0 5 16,5-1-8-16,-2-3 0 16,2 1-2-16,0-2 6 15,-2 0-6-15,-1 0 11 16,-2 0-6-16,-2 0-1 15,-3 0-4-15,-2 0 2 16,-3 0 1-16,1 0-1 16,0 0-1-16,1 0 0 0,0-5 3 15,-2 3-8 1,-1-1 8-16,3-1-4 0,-1 4 3 16,1 0-2-16,-4-3-1 15,0 3 0-15,-5 0 2 16,-2 0-5-16,-7 0-11 15,2 0-82-15,-4 0-64 16,0-3-71-16,0-3-531 16</inkml:trace>
  <inkml:trace contextRef="#ctx0" brushRef="#br0" timeOffset="166483.5553">12082 13509 672 0,'0'0'51'0,"0"0"-17"15,0 0 10-15,0 0 37 16,0 0 6-16,0 0-75 16,29-9-7-16,-6 9 13 15,6 0 15-15,0 1-18 0,7 3 38 16,4 2-22-16,-1 1-5 16,-1 0-8-16,-6 2-14 15,-3 3 2-15,-4 3-5 16,-3 0 2-16,-2 2-1 15,-1 2 5-15,2 0-5 16,-6 3-2-16,3 0 2 16,-6 0 2-16,0 2-4 15,-3 3 6-15,-3-1-6 16,-5 2 2-16,-1 0 5 16,0 0-7-16,-12 0 1 15,-9-2 4-15,-1 0 8 16,-2-6 3-16,3 0 13 0,-1-4-19 15,-3-6-5 1,-1-2 18-16,-5-4-22 0,0-4 12 16,-2 0-8-16,3 0-2 15,3 0-3-15,4 0-81 16,3-5-184-16,8-6-468 16</inkml:trace>
  <inkml:trace contextRef="#ctx0" brushRef="#br0" timeOffset="208446.0406">7776 14464 372 0,'0'0'94'0,"0"0"-46"0,0 0 41 16,0 0 40-1,0 0-8-15,0 0-57 0,0 0-7 16,-32-1 8-16,31 1 19 15,1 0-46-15,0 0-6 16,0 0 1-16,0 0-20 16,0 0-9-16,0 0-1 15,0 0 3-15,12 0 22 16,13 0-15-16,8 0-6 16,5 0 7-16,6-4-11 15,4 0-1-15,7 0-1 16,8 0-1-16,4-2 0 15,6 2-1-15,-1 1 4 16,-4 3-2-16,-6 0-1 16,-3 0 0-16,-5 0 3 0,-2 0 0 15,-6 0-3-15,-6 0 0 16,-9 0 1-16,-12 0 0 16,-5 0-1-16,-8 0 0 15,-1 0-1-15,3-3 3 16,-1 2 0-16,0-1-2 15,-1 2-4-15,0 0-24 16,0 0-35-16,0 0-77 16,-3 0-98-16,-3 2-188 15</inkml:trace>
  <inkml:trace contextRef="#ctx0" brushRef="#br0" timeOffset="209034.4985">7935 14533 323 0,'0'0'118'15,"0"0"-32"-15,0 0 30 16,0 0 14-16,0 0-40 16,0 0 3-16,0-13-30 15,0 12-7-15,8-2-19 0,8-1-22 16,4 1 7-16,8 0 0 15,6 2-16-15,7-1 5 16,5 1-4-16,3-1 3 16,5 2 4-16,-3 0-14 15,2 0 0-15,-2 0-2 16,-6 0 11-16,-4 0-13 16,-6-3 4-16,-4 1-11 15,-5 0-9-15,-6 1-45 16,-2-4-51-16,-9 1-44 15,-4-1-103-15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2-29T05:23:18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5889 2710 230 0,'0'0'62'0,"0"0"-1"16,0 0-27-16,0 0 54 15,0 0 11-15,0 0-51 16,0 0 10-16,-49-28 15 0,47 26-22 15,2 2-12-15,0-3-9 16,0 3-7-16,0 0-19 16,0 0-4-16,0 0-9 15,8 0-10-15,11 0 19 16,10 3 11-16,6 9-11 16,6 1 1-16,6 3 1 15,4-2 2-15,10 3-1 16,9-3-3-16,11-1 0 15,7-1 0-15,6 2 0 16,4-1-12-16,2 1 11 16,2 0-9-16,2-1 6 15,-1-2 1-15,4 3 3 0,-1-1-1 16,0-1 8 0,0 1-7-16,0-1 0 0,-2 0-1 15,-2 0 1-15,-1-3-3 16,-4-1 8-16,-3 0-6 15,-4-6 2-15,-4 0 9 16,-4-2 8-16,-5 0-16 16,-7 0-2-16,1 0-48 15,-11-12-189-15</inkml:trace>
  <inkml:trace contextRef="#ctx0" brushRef="#br0" timeOffset="134566.7734">21153 5794 664 0,'0'0'101'16,"0"0"-57"-16,0 0-20 15,0 0 14-15,0 0 12 16,0 0 7-16,0 0 34 16,0 0-60-16,-3-6-12 15,26 4-11-15,9 0-6 0,5 0 4 16,4 2-3-16,7 0-1 16,12 0 1-16,13 3 0 15,6 8 4-15,8 6-7 16,-2-2 0-16,-2 6 0 15,-2-1-2-15,-2-3 2 16,-6-3-1-16,-2-3 0 16,-3-2 1-16,-6-2 0 15,-6-6 3-15,-3 0 5 16,-2-1-8-16,-5 0 0 16,-4 0-2-16,-8 0 0 15,-4-4-1-15,-9 3-23 0,-6 1-134 16,-6-4-85-1,-6-1-477-15</inkml:trace>
  <inkml:trace contextRef="#ctx0" brushRef="#br0" timeOffset="155399.8265">19796 11761 422 0,'0'0'56'16,"0"0"19"-16,0 0-14 16,0 0 40-16,0 0-28 15,0 0 8-15,-49-49-2 16,33 41-71-16,-1 0 21 16,-3 2 12-16,-4 1-25 15,0 4 12-15,-3 1-26 16,-5 0 13-16,1 0-12 15,1 0-2-15,1 6 10 0,2 3-8 16,2 2-3-16,2-2 0 16,4 2-1-16,-1 2 3 15,1 1-1-15,1 2 1 16,-3 2-2-16,1 1 0 16,-2 1-3-16,0 3 3 15,-2 0 1-15,-1-1 3 16,-2-1-3-16,3 0 1 15,0 3-2-15,2 2 0 16,8 1-1-16,6 4-1 16,8 4 4-16,5 4 5 15,21 6 16-15,8 2-6 16,2 3-8-16,-2-2 6 0,2-1-8 16,0 3-1-16,4 2-1 15,0-1-2-15,1-1-3 16,-1-8-1-16,-4-7 1 15,1-3 2-15,3-9 1 16,5-3-2-16,6-5 0 16,4-6-1-16,3-4 4 15,3-5-2-15,-1 0-2 16,-2 0 4-16,0-12 1 16,-1-4-5-16,0-3-2 15,-2-4 2-15,-3-5 3 16,-3-5-3-16,-5-6 4 15,-9-5-4-15,-2-4 0 16,-7-3-1-16,-4 1 1 0,-1 3 0 16,-8-6 0-16,-3 0 0 15,-5-4-4-15,-5-6 4 16,-2-3 6-16,-23-2-6 16,-11-2-2-16,-11 0 2 15,-4 5 4-15,-3 7 2 16,-6 12-12-16,-1 11 6 15,-4 11-1-15,-5 9-1 16,-2 9 2-16,-7 6 0 16,-6 0-4-16,0 20 7 15,-3 6-6-15,3 11-5 0,3 4-92 16,9 2-136 0,9-7-226-16</inkml:trace>
  <inkml:trace contextRef="#ctx0" brushRef="#br0" timeOffset="159283.0325">20507 12282 572 0,'0'0'52'15,"0"0"-7"-15,0 0-22 16,0 0 39-16,0 0 2 16,0 0 1-16,0 0 13 15,29 3-22-15,-8 0-12 16,2-2-15-16,5 3 3 16,8 0-4-16,1 1-20 15,6-2 7-15,2 0-11 16,-3-1 10-16,-2-2-13 0,-3 2-1 15,-5-2 7-15,-4 0-7 16,-2 0 4-16,-1 0 1 16,-3-4-4-16,-7-2 0 15,-3 0-1-15,-6-1 2 16,-5 0 2-16,-1-2-4 16,0 2-7-16,-10 1-21 15,-13 0-52-15,-2-1 32 16,-3 3 5-16,-2-1 24 15,2 0 14-15,7 2-8 16,5 0 13-16,6 2 7 16,6 1-4-16,4-2-3 15,0 2 0-15,4 0 0 0,15 0 4 16,7 0-4 0,3 0 2-16,1 4-2 0,-4 6 0 15,-2 3 0-15,-6 0-2 16,-6 1 4-16,-8 4 5 15,-4-1 3-15,0 3 23 16,-17 1 10-16,-6-2-16 16,-2 3 1-16,-2-3-19 15,3-2-4-15,8 2-5 16,5-1-2-16,11-2-21 16,0-5-207-16,20-5-465 15</inkml:trace>
  <inkml:trace contextRef="#ctx0" brushRef="#br0" timeOffset="160900.5351">21848 12134 630 0,'0'0'124'0,"0"0"-66"16,0 0 1-16,-96-17 12 16,66 17-4-16,2 0 14 15,4 3-24-15,6 8-31 16,1 4-5-16,10 1-15 15,4 1 8-15,3 1-9 16,0-1 3-16,14-3-3 16,5-2 1-16,5-5-6 15,0-7 10-15,0 0-6 16,0 0-2-16,-1-7-2 16,0-9 0-16,-8-1 12 15,-1-3-12-15,-7 0-3 16,-5 0 3-16,-2 3 0 15,0 4 4-15,0 8-4 0,-4 3 0 16,-6 2-3-16,-1 0 1 16,2 13 4-16,0 4-5 15,6 3-6-15,3 0 9 16,0 1 1-16,12 1 4 16,9-2-3-16,6-3-2 15,6-4-2-15,2-4 2 16,3-6 0-16,0-3-2 15,2 0 3-15,0 0-2 16,-5-12-7-16,-3 0-4 16,-8-2 12-16,-2-3-4 15,-4 5 2-15,-2 0 2 16,-5 3 0-16,-5 5 2 0,-5 1-5 16,-1 2 3-16,0 1-1 15,-6 0 1-15,-16 0-7 16,-6 2 7-16,-4 8 3 15,3 3-2-15,0 1 1 16,8 2-1-16,5 0 0 16,7 0-1-16,9-3 0 15,0-2 0-15,10-1 0 16,14-5-1-16,4-5 1 16,4 0 4-16,1 0-4 15,-4-12 0-15,-3-3 0 16,-8-4 4-16,-6 1-4 0,-6 2 0 15,-3 2 1 1,-3 2 0-16,0 4-1 0,0 8 1 16,-3 0 2-16,-10 0-5 15,-4 13 5-15,-5 10-6 16,0 4 2-16,2 2 1 16,0 0 2-16,4-1-2 15,0-2-1-15,2-1 1 16,1-4 2-16,4-7-2 15,6-4 3-15,3-6-3 16,0-4 1-16,12 0-1 16,18-3 4-16,9-11-1 15,5-2-3-15,-1 0-23 0,-3 0 3 16,-4 3 5 0,-4 2 15-16,-6 0-4 0,-2 0 4 15,-4 1 0-15,-1-2 0 16,0 0 0-16,-1 3 0 15,2-1 1-15,-1 2 2 16,1 1 1-16,-1-2-4 16,-3 1 1-16,1 1 3 15,-7 0 0-15,-2 0 0 16,-2 0 3-16,-6 2 5 16,0 2-7-16,0 1 5 15,-12 2-4-15,-10 0-6 0,-4 2 1 16,0 10 3-1,6 5-1-15,6 3 3 0,6 1 11 16,5-1-10 0,3 1 3-16,0-4-3 0,22-4-3 15,8 0 7-15,5-5-11 16,9-2-2-16,0-6-50 16,-2 0-372-16</inkml:trace>
  <inkml:trace contextRef="#ctx0" brushRef="#br0" timeOffset="162550.8428">23002 12316 666 0,'0'0'171'0,"0"0"-73"15,0 0-62-15,0 0 8 16,0 0 52-16,85-64-52 15,-54 50-28-15,1 0-3 16,-6 0-6-16,-2 0 0 16,-10 5 11-16,-7-1-2 15,-4 6 7-15,-3 4 0 0,-9 0-22 16,-17 0 2-16,-9 14 1 16,-5 6-4-16,1 3 5 15,4 2-5-15,9 3 1 16,8 1 6-16,7 0-4 15,8-2-1-15,3 0-1 16,0-3 6-16,11-2-1 16,6-8-6-16,8-5 0 15,2-6 4-15,0-3-3 16,-5-3 4-16,-3-13-5 16,-4-3-14-16,-9-4-4 15,-6 0-8-15,0-1-6 16,-3 4 18-16,-9 1-1 15,-1 7 13-15,5 3-1 0,4 6 3 16,4 3 0-16,0 0-8 16,0 0 2-16,16 0 6 15,11 0-3-15,8 0 3 16,5 3 0-16,5-2 0 16,1 1 0-16,-1-2-1 15,-7 0 4-15,-4 0-4 16,-14 0 2-16,-5 0-1 15,-11 0 0-15,-4 0-5 16,0-2 2-16,-22 1 6 16,-10 1-5-16,-2 0 2 15,3 0 0-15,4 1 3 16,6 9 0-16,8 0 0 0,5 2-1 16,8 2 2-16,0-1-3 15,3 3 6-15,17-3-5 16,7-1 6-16,3-7-3 15,-1-5-4-15,0 0 0 16,-6 0 8-16,-5-8-8 16,-7-4-1-16,-5-2-1 15,-6-1 1-15,0 0 0 16,0 4 7-16,-12 1-13 16,0 6 6-16,0 3-1 15,4 1 0-15,1 0-5 16,4 0 4-16,2 5 2 0,1 4-1 15,0 1-3-15,10 1 4 16,8 0 0-16,6-1-1 16,6-3 2-16,5-2-2 15,3-2-2-15,5-3-16 16,-4 0-9-16,-5 0 8 16,-3 0 9-16,-5-6 9 15,-4-3 2-15,-4-1 0 16,0 0 1-16,-2 3 0 15,-2-1-2-15,-2 1 2 16,-1 0-2-16,-5 4 1 16,-1 0 0-16,-3 3 2 15,-2 0-2-15,0 0-1 0,0 0-4 16,-7 0-2 0,-10 3 5-16,-3 7 2 0,-1 2 0 15,2 2 5-15,4 2-5 16,2 1 0-16,5 0 4 15,5 1-4-15,3 0 4 16,0-1-1-16,5-3-2 16,15-2 5-16,4-4-2 15,3-3 3-15,1-5-2 16,-2 0-5-16,2 0 1 16,-1-8-1-16,0-9 2 15,0 0-2-15,0-2 3 16,-6-3-1-16,0-1 3 15,-2-2 2-15,-3 1-6 0,5 1 17 16,-2 0-18 0,-2-2 11-16,0 1-1 0,2 4-1 15,-3 6-8-15,-4 5-1 16,-3 6 0-16,-5 3 10 16,-4 0-10-16,0 0 0 15,0 0-12-15,0 12 12 16,-16 5 1-16,-5 4 1 15,-3 4-2-15,1-1 6 16,0 2-5-16,7-1-1 16,2-3 12-16,8 0-11 15,5-6 15-15,1-1-14 16,0-5-2-16,1-2 10 0,14-4-10 16,2-4 0-16,3 0 0 15,-1-2-33-15,-3-18-215 16</inkml:trace>
  <inkml:trace contextRef="#ctx0" brushRef="#br0" timeOffset="162689.5488">24030 12319 733 0,'0'0'1'0,"0"0"-1"0,0 0-222 15</inkml:trace>
  <inkml:trace contextRef="#ctx0" brushRef="#br0" timeOffset="163099.4752">24261 12472 928 0,'0'0'132'16,"0"0"-41"-16,0 0-12 16,0 0-16-16,0 0-30 15,0 0-15-15,-72-33-18 16,72 44 9-16,0-1-9 16,0 2 0-16,3-4 3 0,12-3-2 15,0 1 0-15,6-6-1 16,1 0 0-16,2 0-6 15,-1-7-11-15,-3-2-12 16,-7-4-4-16,-2 4 20 16,-6 3-6-16,-4 5 19 15,-1 1-1-15,0 0 1 16,0 0 0-16,-7 0-2 16,-3 7 2-16,2 0 2 15,3 0-2-15,2 1-3 16,3-1 0-16,0 2-2 15,6-2 5-15,15-1 7 0,6-2-5 16,4-1-4-16,4-3-29 16,-1 0-300-16</inkml:trace>
  <inkml:trace contextRef="#ctx0" brushRef="#br0" timeOffset="163901.9021">24762 12543 772 0,'0'0'139'0,"0"0"-63"15,0 0 33-15,0 0-36 0,0 0-23 16,0 0-36-16,35-38-4 16,-18 30 0-16,0 0-3 15,1-3-6-15,-1 1 8 16,-2 0-1-16,-1-2-6 15,-5 2 3-15,-5 2-2 16,-1 2 5-16,-3 1-6 16,0 5 11-16,0 0-13 15,0 0-2-15,-6 0-5 16,-7 12 7-16,4 2-2 16,1 1 2-16,5 2 0 15,3-3 6-15,0 3-8 0,9-2 2 16,14-3-2-1,1-3 2-15,4-6 10 0,-6-3-10 16,-2 0 1-16,-1 0 7 16,-8 0-8-16,-1 0 2 15,-4 0-7-15,-3 0 5 16,-3 14-13-16,0 7-21 16,-13-3-245-16,0-3-483 15</inkml:trace>
  <inkml:trace contextRef="#ctx0" brushRef="#br0" timeOffset="164038.9411">25050 12481 1053 0,'0'0'111'0,"0"0"-24"16,0 0-64-16,0 0-17 16,0 0-6-16,0 0-19 15,-22-48-368-15</inkml:trace>
  <inkml:trace contextRef="#ctx0" brushRef="#br0" timeOffset="164801.7717">22058 12819 601 0,'0'0'163'0,"0"0"-76"15,0 0-10-15,0 0-27 0,-84-19 59 16,53 19-56-1,0 0-5-15,4 0-12 0,8 3-15 16,4 7-1-16,6 4-5 16,7 1-14-16,2 4 4 15,2-2-4-15,20-2 2 16,5-3 4-16,1-7-5 16,-1-4-1-16,-3-1-1 15,-3 0 0-15,-8-10 5 16,-1-2 1-16,-6-1-2 15,-3 1-4-15,-2 3 2 16,-1 1 0-16,0 2-2 16,0 2 1-16,0 0-4 15,0 1 4-15,0 0-1 16,0 0 0-16,0 1-1 0,0 2 1 16,0 0-2-16,2 0-6 15,4 0-13-15,3 0-185 16,-5 0-320-16</inkml:trace>
  <inkml:trace contextRef="#ctx0" brushRef="#br0" timeOffset="166085.8984">21923 12914 738 0,'0'0'178'0,"0"0"-116"16,0 0-27-16,77-79 66 16,-44 58-35-16,0-1-30 15,2 5-14-15,-10 0-8 16,-4 2-6-16,-9 4-1 16,-6 1 15-16,-6 3-2 15,0 4-11-15,0 0-6 16,-10 3 4-16,-4 0-7 15,-2 0 0-15,2 0-6 16,-2 10 15-16,3 4-6 16,-4 4-3-16,4 3 0 15,2 3 16-15,3 1-16 0,8 4 2 16,0-3 3 0,0-1-4-16,16-4-1 0,8-2-1 15,7-6 1-15,6-4 13 16,8-6-13-16,6-3 0 15,0 0-2-15,2 0 0 16,-1-5-22-16,-4-5-14 16,-8 3 3-16,-5 0 7 15,-8 1-3-15,-7 0 10 16,-5 3 3-16,-4-2 9 16,-7 2 5-16,-4 2 4 15,0 1-3-15,-4 0-2 0,-13 0 1 16,-7 0 1-1,-4 0 5-15,-1 7-2 0,-1 4 11 16,1 0-5-16,8 1 5 16,2 3 5-16,8-1-16 15,8-2 7-15,3-1-7 16,0 0 1-16,12-2 2 16,14-1-1-16,5-3 5 15,0-5 0-15,1 0-3 16,-2-3 0-16,-5-10-4 15,-5-1 0-15,-6-2 1 16,-6 1 1-16,-2 0 0 16,-2 3-2-16,-4 3 3 15,0 6 3-15,0 0 3 16,0 3-9-16,-6 0-2 0,-4 8 1 16,-8 9 1-16,1 5-3 15,-2 4 7-15,1 4-1 16,-3-2-3-16,4-2 3 15,-2-1-3-15,2-6 1 16,0-5 0-16,7-3-2 16,4-6 4-16,2-4-4 15,4-1 2-15,7 0-1 16,16-13 7-16,10-4-7 16,4 0-11-16,2-3-4 15,2 6-16-15,-1 0 16 16,0 2 7-16,-3 2 3 0,-1 2 2 15,-1-1 6 1,-2 1-3-16,1 1 0 0,-4 0 0 16,-3 1 3-16,-2 2-3 15,-4-1 0-15,-9 0 3 16,-3 0-3-16,-4 4 2 16,-5-1 10-16,0 2 5 15,0 0 21-15,-16 0-36 16,-6 0 0-16,-3 8 4 15,5 3-3-15,-1 0 2 16,3 1 7-16,2 3-9 16,5 1 7-16,4-1-8 15,7 0 6-15,0-1-9 0,0-3 3 16,12-2-2 0,4-5 5-16,5-3-4 0,1-1 1 15,0 0-1-15,-5-3-1 16,0-8 5-16,-4-2-5 15,-5-2 0-15,-1 3-1 16,-4 1 8-16,-3 0-8 16,0 2 4-16,0 4-3 15,0-2 2-15,-2 4-2 16,-3 3 0-16,0 0-3 16,1 0 1-16,-4 0 0 15,2 0-4-15,-1 3 6 16,2 5 0-16,1-2-3 15,1-1 0-15,1 2-21 0,2-3-132 16,0 0-159-16</inkml:trace>
  <inkml:trace contextRef="#ctx0" brushRef="#br0" timeOffset="167566.9382">22910 13098 817 0,'0'0'128'0,"0"0"-40"15,0 0 32-15,0 0-35 16,49-86-24-16,-27 67-26 0,2 2-14 16,4 5 4-16,2 1-24 15,2 3 4-15,-6 7-1 16,-3 1 7-16,-7 0-11 15,-6 4-5-15,-4 12 5 16,-4 3 5-16,-2 5-5 16,0 0 0-16,-16 2 2 15,-2-2 1-15,-2-4-3 16,5 0 4-16,2-7-4 16,6-4 0-16,3-4 1 15,4-3-3-15,2-2 4 16,20 0-1-16,13-3-1 0,0-9-11 15,3 3-27 1,-2-1 15-16,-2 4-10 0,-3 4 26 16,-5 2-18-16,-5-2 14 15,-5 0 6-15,-6-1 9 16,-1 0-8-16,0-3 1 16,-4 3 3-16,-4-2 3 15,-1 3 5-15,0-1-7 16,0 3-1-16,-16 0-4 15,-5 0 3-15,-5 13 1 16,4 5 0-16,3 4 14 16,7-3-12-16,4-1 3 15,8 0-1-15,0-7-2 0,5-2 5 16,15-6 0 0,5-3-1-16,3 0 6 0,2 0-12 15,-2-11 3-15,-4-1-3 16,-6-3 1-16,-9 0-2 15,-5 1-7-15,-4 0 1 16,0 3 6-16,0 5-11 16,-7 2 5-16,-3 4 5 15,-3 0-4-15,3 0 4 16,-2 0 2-16,4 7-1 16,6 3-5-16,0-2 3 15,2 1 3-15,0-3-1 16,4 0 2-16,14-1-1 15,2-5 0-15,1 0-2 0,3 0 1 16,-3 0-6-16,-2 0 1 16,-1-9 4-16,-2-3 0 15,-2 3-1-15,1-2 2 16,-1 3 1-16,3 2 4 16,-1 0-4-16,1 3 0 15,-1 1-4-15,-4 2 8 16,0 0-7-16,-5 0 3 15,1 0 0-15,0 8 0 16,-1 4 0-16,-3 5-6 16,-2 3 4-16,-2 1 4 15,0 1 7-15,0-2-2 16,0-1 11-16,0-2 7 0,1-2-7 16,13-4-4-16,6-3-3 15,6-8 17-15,2 0-15 16,3 0-5-16,1-5-7 15,-2-5 3-15,-4 0-4 16,-9 3 0-16,-7 2-2 16,-7 0 8-16,-3 3-10 15,0 0 4-15,-14 2 0 16,-2 0 0-16,2 0-1 16,3 3 1-16,0 6-2 15,4 0-5-15,4-1 6 16,3 0-2-16,0-2 4 0,0-1-1 15,20-2 0-15,4-1 6 16,6-2-1-16,1 0-5 16,-4 0 0-16,0-7-3 15,-5-2 9-15,-3 3-12 16,-7 1 13-16,-7 2-7 16,-4 1 0-16,-1 2 0 15,0 0-2-15,-13 0-1 16,-8 0 6-16,-3 3-6 15,1 10 2-15,3 3 1 16,2 1-4-16,6 0 7 16,6-2-6-16,6-1 1 15,0-1 2-15,0-7 4 16,7 1-2-16,13-7-2 16,9 0 0-16,10 0 1 0,2-15-1 15,-1-3 1-15,-6-4 3 16,-4-2-3-16,6-2 5 15,-2 1-5-15,-3 1 1 16,-7 3 3-16,-13 4 8 16,-8 4 11-16,-3 7-6 15,0 5 0-15,-2 1-17 16,-11 0 7-16,-5 4-8 16,0 12-2-16,0 1 2 15,2 4 0-15,4 3-7 16,1 1-42-16,3-2-135 15,3-3-353-15</inkml:trace>
  <inkml:trace contextRef="#ctx0" brushRef="#br0" timeOffset="167677.3948">24312 13400 1038 0,'0'0'192'0,"0"0"-132"15,0 0-49-15,0 0-11 16,0 0-131-16</inkml:trace>
  <inkml:trace contextRef="#ctx0" brushRef="#br0" timeOffset="178649.2435">15115 16227 113 0,'0'0'259'0,"0"0"-201"15,0 0-58-15,0 0-13 16,0 0 13-16,0 0 170 16,0 0-58-16,0 0-65 0,0-5 4 15,0 3 34-15,0 0-34 16,0-3-24-16,0 3 9 15,0-1 19-15,0 0-25 16,0 3-10-16,0-1-19 16,0-1 0-16,0 1 8 15,0-1-3-15,0 1-6 16,0-1 4-16,0 1-4 16,-6 0 1-16,0-2-1 15,-4 3 0-15,2-3 3 16,-3 0-2-16,-1 0-1 15,-1 2 11-15,3-1-11 16,0 0 0-16,-1 2-6 0,2 0 6 16,1 0 0-16,-1 0 0 15,0 0 5-15,0 0-6 16,-2 4 1-16,1 2 0 16,-2-2-4-16,-1 0 7 15,-1-1-3-15,-2 1 0 16,0 0-4-16,-1-1 4 15,1-1 5-15,3 2-5 16,0 1 0-16,0-3-1 16,0 3 1-16,1 0 0 15,-3 0 0-15,1 1-1 16,1 1-1-16,-2 0 2 16,3-1-1-16,-1 1 1 15,-3 0 0-15,3-1 0 0,-4 2 2 16,3 1-4-1,-5-1 2-15,2 3 0 0,-1 0 0 16,2 0 1-16,0 3-1 16,5-3 0-16,-1 0-2 15,5-1 1-15,-1 2 1 16,1-2-1-16,0 2 0 16,-1 0 1-16,2 0 0 15,-2 1 0-15,-2 1 0 16,3 0 1-16,-2 0-1 15,0 1 0-15,1 1-1 16,2-2 1-16,-1 2 0 0,4-6-1 16,0 3 3-16,0 1-3 15,1 0 1-15,2 0 0 16,0 1 1-16,0 0-1 16,-1 2 0-16,1 0 0 15,0 2 1-15,0-1-1 16,0-1 0-16,0 1 0 15,0-1 0-15,0 0 1 16,1 0-1-16,5 2 0 16,-1-4 0-16,2-1 0 15,-1 2 0-15,2-2 0 16,-1 0 2-16,1 1-2 16,1-1-1-16,-2 0-1 0,3 1 3 15,3 0-1 1,0-1 0-16,-1 0 0 0,4 0 1 15,-2 0 3-15,5 0-3 16,-3 0-1-16,4 0-5 16,-2-1 5-16,1-3 0 15,2 0 0-15,-4 1-1 16,3-5 2-16,1 5-1 16,0-5 0-16,4 3 2 15,4 1-4-15,4-3 2 16,1 3 0-16,4-1 0 15,-2-2 1-15,-1 2 5 16,-1-3-6-16,-6-1-2 16,-1-1 2-16,-3-1 1 0,-1-3-1 15,0 0 0-15,1 0-6 16,-3 0-3-16,-1 0 6 16,0 0 3-16,-4 0-3 15,4-1 1-15,-1-3 2 16,1-1-1-16,1-2 5 15,0 3-8-15,4-2 4 16,-1 2 0-16,1-3-1 16,1-1 6-16,-3 0-5 15,-3 0 0-15,-4 0 0 16,0 1-5-16,0-3 5 16,0-2 1-16,-3 1-1 15,2-3 0-15,-1-2 0 0,-2 3 4 16,3-2 0-16,-3 0 0 15,-1-1-4-15,1-1 2 16,1 1 1-16,0 3-3 16,-3-1 1-16,2 1 5 15,-1-1-5-15,-2 2 4 16,1-1 13-16,-1-1-6 16,-3 0 17-16,2 2-1 15,-1-2 1-15,-1 1 1 16,1-3-18-16,-2 1 0 15,1-2-12-15,1 2 8 16,-2-1-1-16,-1 2-7 0,1-1 1 16,-2 2 0-16,0 0-1 15,-3-1 0-15,0 1-7 16,0 0 17-16,0 1-8 16,0-1-2-16,0 0-3 15,-5 2 3-15,-1 0 0 16,-2-1 3-16,0 1-3 15,2 0 0-15,-2 0 1 16,-1 0-1-16,2 2 7 16,-2-2-6-16,1 2 1 15,2-1-2-15,-3 3 0 16,2-3 0-16,0 3 3 16,-1-2-1-16,-2 3-2 0,1-1 0 15,0-1 1-15,-1-1-1 16,-1 0 0-16,0 2-5 15,0-3 5-15,0 3 4 16,0 0-4-16,0 1 0 16,2 2 1-16,1-3 2 15,0 4-1-15,-1-1-1 16,2-1 4-16,0 0-5 16,-2 0 2-16,2-1 2 15,1 0-4-15,-2 0 0 16,-1-3-1-16,0 2 3 15,0-2-2-15,2-1 0 0,-2 2 2 16,3-2-1 0,1 2 3-16,-1 0-4 0,2 1-4 15,-2-1 4-15,2 1 0 16,-1 0 0-16,-2 0 0 16,2 0-1-16,-4 1 1 15,2-2 0-15,1 2 0 16,0 1 0-16,-3-2-1 15,0 1 1-15,1 0 0 16,1-2-1-16,-2 5 3 16,2-1-2-16,1-1 0 15,-2 1 2-15,-2 0-4 16,-1 0 2-16,-1-1 0 16,0 3-2-16,0-3 6 15,1 1-4-15,-1 1 0 0,-4-4 2 16,3 3 2-16,0 1-4 15,-2 0-1-15,3 1-4 16,0 1 5-16,2 1-3 16,1 0 0-16,-5 0 3 15,5 0 0-15,-3 0 0 16,-1 0 0-16,1 0 1 16,-4 0-1-16,6 0 1 15,-4 0-2-15,2 0-1 16,1 0 2-16,-2 0 0 15,2 0 0-15,1 0 0 16,0 0 0-16,-2 0-2 0,0 0 2 16,1 3-28-16,-1 0-15 15,-2 3-43-15,1-1-56 16,-1 0-85-16,-1-5-313 16</inkml:trace>
  <inkml:trace contextRef="#ctx0" brushRef="#br0" timeOffset="202566.8089">13460 2937 734 0,'0'0'69'15,"0"0"-27"-15,0 0 42 16,0 0 18-16,0 0 0 15,0 0-51-15,0 0-11 16,0 0 1-16,-10 0-27 0,10 0 5 16,0 0-18-16,0 0 1 15,0 0 6-15,0 0-8 16,3 0 0-16,15 0 0 16,3 0 6-16,1 0-4 15,2-3-1-15,0 3 2 16,1-3-5-16,0 3 2 15,-1 0 0-15,-1 0-7 16,-1 0 7-16,-3 0 0 16,-2 0-1-16,-4 0-5 15,-2 0 5-15,-5 0-3 16,-2 0 3-16,-1 0 0 16,-2 0-1-16,-1-2-3 0,0 2-6 15,2 0-28-15,-2 0-40 16,3 0-97-16,-3 0-77 15,0-1-342-15</inkml:trace>
  <inkml:trace contextRef="#ctx0" brushRef="#br0" timeOffset="206384.6356">15103 2239 956 0,'0'0'134'16,"0"0"-88"-16,0 0 13 15,0 0 24-15,0 0-28 16,0 0-32-16,52-63-5 0,-18 36-5 16,0-1-10-16,-1 2-3 15,-3-1 1-15,-6 2 6 16,-4 4-5-16,-6 4 0 16,-6 7-1-16,-5 5 4 15,-3 5-1-15,0 0 0 16,0 0-1-16,0 0-3 15,0 0-5-15,-2 0 5 16,-7 13 0-16,-1 4 2 16,1 0-2-16,3 3-5 15,6-1 2-15,0 1 2 16,0 2 2-16,0 0-6 16,9 0 4-16,9-3-1 0,2-4 0 15,3-3-1-15,4-3 1 16,1-5 2-16,-1-4 0 15,0 0-6-15,-4 0 6 16,-4-3 0-16,-2-5-3 16,-3-4 6-16,-2 2-7 15,-2-4 8-15,-2 0-4 16,4 0 0-16,-5 1 4 16,-1 1-3-16,-4 4-1 15,1 1 1-15,-3 2 1 16,0 0 1-16,4 3-2 15,-4 0-1-15,1-3 1 16,2 0-1-16,3 0-2 16,2-2-3-16,3 0 3 0,2 1-7 15,0 0 0-15,2 1 5 16,-1 1-7-16,-3 1 6 16,1-2 5-16,-2 2-1 15,0 3 1-15,-3-4 0 16,-1 2 0-16,-1 0-1 15,-2 1 3-15,1 1-4 16,-3 0 0-16,1 0 1 16,-2 0-4-16,0 0-16 15,0 0 16-15,0 0 2 16,-9 1-4-16,-6 10 7 16,-6 3 2-16,-4 1 1 15,4 2-3-15,-1-2 0 0,4 1 0 16,3-1 3-16,6-1-3 15,2-2-1-15,4 0 1 16,3 0-3-16,0-1 3 16,0-2 0-16,6 0-6 15,8-4 3-15,2-2 6 16,1-3 1-16,4 0 0 16,-1 0-2-16,3-12 11 15,0-4-9-15,-1 1-2 16,-7 0 4-16,-5-2-5 15,-1 5 9-15,-6-1-8 16,-1 2 4-16,-2 5 11 0,0 4 5 16,0 0-16-16,0 2-6 15,0 0 2-15,0 0-4 16,0 3-6-16,1 13 4 16,1 6-1-16,-1 5 7 15,-1 1-2-15,0 2 0 16,0 1 1-16,0 0-1 15,0-1 0-15,0-1 0 16,0-4-1-16,0-3 2 16,0-8 2-16,0-5-3 15,0-4-1-15,0-5-4 16,0 0-18-16,0 0 0 16,0 0 19-16,0-8-6 0,2-9-27 15,7-2-17 1,-2 0 25-16,1-2 0 0,1 1-26 15,0 0 8-15,0 1 28 16,4 2 13-16,0 0 5 16,1-2-3-16,5 2-12 15,-1 1-2-15,3 2-9 16,1 2 10-16,-2 4 16 16,-1-1-2-16,-4 5 3 15,-2 1 0-15,-2 3 3 16,-1 0-1-16,-4 0 2 15,0 10 26-15,0 7-4 16,-3 2-2-16,-2 4 34 16,-1 0-20-16,0-3-20 0,0 1-2 15,0-6-4-15,-2-2-2 16,-1-4 1-16,3-6-7 16,0-1-3-16,0-2 0 15,0 0-2-15,13-10-8 16,8-7 4-16,6-3-54 15,0 4-61-15,-5 6 48 16,-4 3 23-16,-3 4 26 16,-4 3 16-16,-2 0-20 15,-2 0 14-15,-1 0 6 16,-3 0 7-16,0 5 0 0,0-2-1 16,0 3 0-1,0-3 2-15,-2 4 1 0,3-2-2 16,0-1-2-16,-1 2 1 15,0-3 1-15,0 1 0 16,-2-1 1-16,-1-1 3 16,3-2-2-16,2 0-2 15,3 0 5-15,1 0 6 16,1-4-11-16,-3-6-6 16,-2 1-18-16,-1-2-1 15,-4 4 24-15,0 0-5 16,0 2 6-16,-13 2 16 15,-1 0-10-15,-2 2 43 16,4 1-11-16,2 0-25 0,2 0 1 16,3 0-1-16,4 4-8 15,-1 6-5-15,2 2 3 16,0-1 0-16,0 3 17 16,12-2-15-16,2-2-4 15,5-1 4-15,-1-2-1 16,5-3-4-16,0-2-28 15,0-2 3-15,-2 0-8 16,-5 0-3-16,-6-5 18 16,-4-2 18-16,-1-4 0 15,-4 1 13-15,1-1 9 16,-2-2 11-16,0 1 24 16,0-2-40-16,0 5 34 0,0-2-46 15,1 0 6 1,5 1 6-16,0 2-17 0,3-2 0 15,0 5 0-15,4-2 0 16,0 0-1-16,1 6-1 16,-2-4-5-16,3 2 3 15,-4 2 3-15,-4 1 1 16,1 0-1-16,-1 0-1 16,-1 0 0-16,-2 0 2 15,1 0-15-15,0 0 7 16,-2 6-1-16,2 3 6 15,0 3-3-15,-1 0 12 0,-1 1-6 16,0 1 2 0,-1 0 0-16,-1 2 8 0,-1 0 8 15,0-1 23-15,0 1 20 16,0-1 34-16,0 1-54 16,0 0 9-16,5 0-24 15,-3-1-10-15,1-3-6 16,1-5-8-16,-4-3 1 15,0-3 4-15,1-1-3 16,-1 0 3-16,2 0 8 16,1-5 19-16,3-14-18 15,4-3-16-15,6 0-5 16,4 3-10-16,-2 4-16 16,0 3 2-16,-2 5-4 15,-2 2 8-15,1 4-2 0,-4 1 3 16,1 0 6-16,-1 0 3 15,0 0 12-15,2 0 1 16,0 0 2-16,-1 0 0 16,2 1 0-16,0-1 0 15,-2 0 5-15,1 0-4 16,0 0-1-16,-2-1 7 16,0-7-5-16,-2 0 1 15,-1 1 0-15,-1 0-1 16,-3 1-1-16,-1 1 1 15,-3 4 9-15,0 1 22 16,0 0-22-16,0 0 1 0,0 0-12 16,0 0-3-16,0 0-3 15,0 9 5-15,0 6 1 16,0 4 9-16,0 3 4 16,0 0 3-16,0-5-13 15,0-1 4-15,3-6-2 16,3-2-5-16,9-4-1 15,10-4 0-15,10 0 1 16,13-9 0-16,1-8-2 16,-3 0-45-16,-6 5-24 15,-10 1-3-15,-10 7 56 16,-9 2 0-16,-5 2 4 16,-5 0 6-16,-1 0-9 0,0 3 17 15,0 11 6-15,0-2 2 16,-7 5 0-16,1 0-6 15,1-4-1-15,2 0-2 16,3-1 1-16,0-5-15 16,6-3-47-16,11-4-37 15,6 0-15-15,2-11-132 16,-1-6-248-16</inkml:trace>
  <inkml:trace contextRef="#ctx0" brushRef="#br0" timeOffset="206528.4948">17478 2311 134 0,'0'0'467'16,"0"0"-331"-16,0 0-25 16,-60 73 26-16,50-48-49 0,3-1-45 15,4-2-20-15,3-4-18 16,0-5-5-16,9-7-32 16,8-6-171-16,-1-11-246 15</inkml:trace>
  <inkml:trace contextRef="#ctx0" brushRef="#br0" timeOffset="206670.4145">17373 2174 1113 0,'0'0'96'0,"0"0"-37"16,0 0-29-16,0 0-30 15,0 0-31-15,0 0-68 0,28 47-293 16</inkml:trace>
  <inkml:trace contextRef="#ctx0" brushRef="#br0" timeOffset="207549.9849">18099 2506 978 0,'0'0'168'0,"0"0"-102"16,0 0-38-16,0 0 22 16,58-97-8-16,-32 65-19 15,1 0-8-15,-4 1-10 16,-4 5-2-16,-6 9-3 16,-7 5 0-16,-3 8 0 0,-3 4-6 15,0 2-7-15,-11 24 9 16,-5 8 4-16,-1 9 3 15,9 3-3-15,8-5-1 16,0-7 1-16,10-9 0 16,15-9 0-16,7-10 0 15,8-6 0-15,6-6 6 16,1-21-6-16,1-9-27 16,-6-2-15-16,-5-3 2 15,-9 5 16-15,-9 2 24 16,-7 4 0-16,-7 6 2 15,-5 6 12-15,0 7 31 0,0 5 6 16,0 6-13 0,0 0-26-16,0 0-12 0,0 1-5 15,0 15 1-15,0 6 0 16,0 9 8-16,0 4 4 16,0 2 2-16,0 2-9 15,0-2 6-15,-5-3-7 16,2-4 1-16,-3-6 1 15,3-7 1-15,0-6-2 16,1-5-1-16,2-5 1 16,0-1-1-16,0 0 0 15,5-15-3-15,14-10-17 16,2-7-27-16,0 6 2 16,-4 5 0-16,-8 12 41 15,1 9-4-15,-2 0 0 0,2 11 0 16,-1 8 7-16,0 1 1 15,1 2 3-15,1-1-3 16,-1-3 0-16,0-2 2 16,1-6 2-16,-2-2 11 15,4-6-4-15,4-2-10 16,2 0 7-16,2-16-8 16,2-2-1-16,-2-3-89 15,-3-4-186-15,-9-3-615 16</inkml:trace>
  <inkml:trace contextRef="#ctx0" brushRef="#br0" timeOffset="207692.2808">18481 2273 1088 0,'0'0'77'0,"0"0"-77"16,0 0-28-16,0 0-54 15,85-2-137-15</inkml:trace>
  <inkml:trace contextRef="#ctx0" brushRef="#br0" timeOffset="208358.5569">19586 2517 351 0,'0'0'459'0,"0"0"-438"16,0 0-21-16,0 0-17 0,0 0-64 16,0 0-57-16,-25-33-63 15</inkml:trace>
  <inkml:trace contextRef="#ctx0" brushRef="#br0" timeOffset="208590.0365">19586 2517 569 0,'15'-8'261'0,"-15"8"-228"0,0 0 6 15,0 0 45 1,0 0 27-16,0 0-68 0,0 0-32 15,0 0-11-15,0 0-86 16,3 0-151-16,0 0-85 16</inkml:trace>
  <inkml:trace contextRef="#ctx0" brushRef="#br0" timeOffset="210496.9996">18890 2484 628 0,'0'0'214'0,"0"0"-89"15,0 0 4-15,0 0-60 0,0 0 6 16,28-73-32-16,-13 54-21 15,1 4 13-15,-1 1-15 16,2 2-18-16,-2 4-4 16,-1 4-7-16,0 4-103 15,1 6-179-15,-3 12-62 16</inkml:trace>
  <inkml:trace contextRef="#ctx0" brushRef="#br0" timeOffset="211866.4669">19543 2433 653 0,'0'0'158'16,"0"0"-72"-16,0 0 88 0,0 0-54 15,0 0-25-15,0 0-46 16,-61-27-37-16,44 44-8 16,-3 8 3-16,1 5 1 15,8-2 6-15,6-2-3 16,5-3-5-16,0-5-5 16,18-4-1-16,6-9 0 15,7-5 11-15,4 0-7 16,0-13 14-16,-3-11-18 15,-8-3 0-15,-10-3-6 16,-10-1-10-16,-4-1-7 16,0 3-8-16,-7 7-1 0,-7 11 28 15,2 5-4-15,0 6 8 16,1 0-2-16,4 15-8 16,4 6 7-16,3 2 2 15,0-1-8-15,9-1 7 16,15-2-3-16,9-9 5 15,13-2 5-15,5-8 1 16,2-3-4-16,4-16 3 16,-8-10-4-16,-4-3 15 15,-6-4-14-15,-8 2-2 16,-12 8 0-16,-8 4 2 0,-11 5-1 16,0 5-2-1,0 5 10-15,-17 7-17 0,-7 0 8 16,-5 14-3-16,2 13 0 15,3 6 4-15,10 4-1 16,11-1 9-16,3-4-6 16,11-1 0-16,16-9-3 15,6-6 0-15,4-8 0 16,9-8 3-16,1-5-3 16,1-17 0-16,-1-9-15 15,-4-2 5-15,-9-4 4 16,-8 0 5-16,-10 5 1 15,-6 0 0-15,-6-1 5 16,-4 4 9-16,0 2 5 0,0 7 14 16,0 5 3-16,0 7-28 15,0 7 17-15,0 1-25 16,0 0-1-16,0 11-4 16,0 16 3-16,0 10 1 15,0 8 1-15,0 6 0 16,-7 7-6-16,-1-3 15 15,-3-4-11-15,1-10 2 16,-2-7 0-16,1-9 13 16,5-9-13-16,2-9 1 15,4-7 5-15,0 0-6 16,0-14 7-16,3-17-4 16,17-6-2-16,6-9-2 0,3 5-32 15,-3 12 4 1,-3 9 20-16,-8 14-4 0,-2 6 12 15,-4 2-10-15,-1 16 5 16,1 4 5-16,-1 1 0 16,1-1 1-16,-1-3 0 15,5 0 1-15,-2-6-1 16,2-3 0-16,2-4 3 16,-3-3-3-16,6-3 6 15,3 0-6-15,-2 0 6 16,4-15-3-16,0-6 5 15,1-1-8-15,-1-3 2 16,-3-3 3-16,1 2-5 16,-3 1 0-16,-3-1-1 0,-6 8-16 15,-3 6 3-15,-5 10 10 16,-1 2-11-16,0 11-6 16,0 16 18-16,-7 7 3 15,4 5 30-15,3-3-14 16,0-7 4-16,5-5 7 15,11-10-10-15,-1-8 0 16,4-6-16-16,-1-7 7 16,2-25-8-16,-6-14-86 15,-11-12-297-15</inkml:trace>
  <inkml:trace contextRef="#ctx0" brushRef="#br0" timeOffset="211997.3743">20299 2196 561 0,'0'0'83'15,"0"0"-83"-15,104 14-40 16</inkml:trace>
  <inkml:trace contextRef="#ctx0" brushRef="#br0" timeOffset="213966.9231">21416 2640 727 0,'0'0'490'16,"0"0"-438"-16,0 0-34 15,0 0 29-15,0 0 2 16,0 0-33-16,93-79-12 16,-37 45 9-16,-3-3-13 0,-8-3 6 15,-8-4-2-15,-7 5 10 16,-6 2-8-16,-7 5-1 15,-9 8 10-15,-5 9 0 16,-3 7-10-16,0 6 0 16,0 2-5-16,-6 0 0 15,-16 20 1-15,-7 11-1 16,-1 13 0-16,0 9-3 16,4 3 5-16,6 3-4 15,5-7-2-15,8-6 4 16,7-5 0-16,0-12 0 15,0-4-5-15,14-7 3 0,5-9 1 16,1-6 1 0,2-3 5-16,1-8-4 0,-3-10 4 15,-4-7-5-15,-6-1-11 16,-10 2-30-16,0-1 12 16,-1 4 7-16,-15 4 7 15,1 5 15-15,1 1-1 16,4 7 1-16,5 2 0 15,4-1-1-15,1 3 3 16,0 0-4-16,6 0-20 16,19-4 15-16,14 0 3 15,13-4 7-15,9-2-3 16,2-2 0-16,-2 0 3 16,-7 1-4-16,-8-3 1 0,-13 5 0 15,-15 2-1-15,-8 2 5 16,-8 3-4-16,-2 2 21 15,0 0 6-15,-5 0-5 16,-14 0-14-16,-5 0-7 16,-3 11 2-16,3 4 4 15,5 2-5-15,5 0 3 16,3 4-4-16,8 1-2 16,3-1 0-16,0-1 1 15,13-3-5-15,7-5 11 16,9-5-5-16,1-7 6 15,-1 0-5-15,-1-4-2 16,-6-15-5-16,-3-6-12 0,-7-1-2 16,-4-3-17-16,-8 4 1 15,0 3 19-15,-1 6 13 16,-14 3 0-16,0 8-7 16,0 2 10-16,3 3 0 15,3 0 0-15,6 7-7 16,3 7 1-16,0 2-6 15,0-3 11-15,10 1-7 16,8-4 4-16,0-3 2 16,3 0-18-16,1-7 16 15,4 0-1-15,0 0-2 16,0-10-3-16,4-4 8 0,-3 0 2 16,4-3-2-16,-3 5 2 15,1-2 0-15,-4 1 0 16,-6 4 4-16,-5-1-3 15,-7 7-1-15,-5-1 0 16,-2 4 19-16,0 0 24 16,0 0-28-16,-14 1-10 15,-6 12-4-15,-6 2 6 16,2 2 0-16,3 4-5 16,4-1 17-16,7 0-18 15,8-1 0-15,2 1 0 16,5-3 1-16,18-1-2 15,5-7-1-15,5-2-1 0,6-7 1 16,4 0-28 0,-1-9 13-16,-2-8 0 0,2-6 16 15,0-3 5-15,-2-3-5 16,-2-5 53-16,-5-5-3 16,-9-1-19-16,-6-4 14 15,-6 4-12-15,-2 4-16 16,-2 11-4-16,-6 9-2 15,-2 7-2-15,0 9 16 16,0 0-18-16,3 0-7 16,-3 0-1-16,0 3-9 15,0 18 4-15,-13 8 5 16,-3 8 1-16,2 6-1 16,4 0 2-16,3-3 3 15,7-2-4-15,0-12-9 0,17-6 9 16,13-8 0-16,5-8-4 15,8-4 0-15,5-8 3 16,-4-12-23-16,-3-5-18 16,-11 3-23-16,-12 4 60 15,-10 4-8-15,-8 4 2 16,0 7 7-16,-3 3-3 16,-14 0 7-16,-4 7 3 15,1 11-2-15,-1 1 12 16,5 0 2-16,6 2-11 15,7-3 6-15,3 0-10 16,0-2 2-16,12 1-1 0,12-5 5 16,5-4-6-16,4-3 1 15,0-4 2-15,0-1-3 16,-6 0-4-16,-5-9-3 16,-8-5 6-16,-7 0 2 15,-4-2-3-15,-3 1 3 16,0-4-1-16,0 0 6 15,-8-2-4-15,-3 0-1 16,0 1 0-16,-1 0 1 16,2 6-2-16,4 3 0 15,1 5 0-15,4 4 0 16,-3 2 0-16,3 0-12 16,-2 9 11-16,3 5-8 0,0 3 8 15,0 0 0-15,3 0 1 16,9-4-4-16,7-3 0 15,1-7 4-15,5-3-1 16,4 0 1-16,0 0-2 16,1-11-21-16,-3 0 5 15,-2 2 12-15,-5 2-5 16,-5 4 11-16,-6 3-3 16,-3 0-5-16,1 0 7 15,1 12-1-15,1 1-4 16,3 3 6-16,7-2 3 15,3-2 0-15,4 1-3 16,8-8-14-16,-3-5-351 16</inkml:trace>
  <inkml:trace contextRef="#ctx0" brushRef="#br0" timeOffset="214112.8718">23567 2332 292 0,'0'0'908'0,"0"0"-834"16,0 0-10-16,0 0-64 16,0 0-107-16,0 0-200 15,39-30-587-15</inkml:trace>
  <inkml:trace contextRef="#ctx0" brushRef="#br0" timeOffset="216117.4044">16594 2712 972 0,'0'0'144'0,"0"0"-99"16,0 0-4-16,-86 30 3 16,68-5 6-16,3 7-30 15,5 2 0-15,8-1 7 0,2-4-14 16,0-5 1-16,7-5-3 15,8-9-10-15,3-7 2 16,1-3 2-16,1 0 4 16,1-13-3-16,-3-8-5 15,-6-1 2-15,-5-2-3 16,-7 0 7-16,0 2-11 16,0 3 4-16,-7 4-3 15,-4 4 3-15,2 5 2 16,3 3 3-16,3 3-5 15,0 0-4-15,0 0 1 16,0 3 0-16,-1 8 3 0,4 4-6 16,0 1 3-16,0 0 3 15,0-4 0-15,0-1-2 16,6-3 1-16,4-3-10 16,5-4 7-16,-2-1-2 15,7 0 3-15,5-5 3 16,0-9-3-16,3-1-9 15,-1-1-7-15,-4 2-2 16,0 2 1-16,-7 1 16 16,-2 5-5-16,-1-1 7 15,-3 4 0-15,-1-1 4 16,-1 2 0-16,-2 2-2 0,1 0-5 16,-3 11 5-16,1 11 29 15,-2 4 0 1,2 2-6-16,-2-2-5 0,4-5 8 15,3-4-21-15,6-6 4 16,6-5 2-16,8-6-10 16,8 0-2-16,5-19-56 15,-1-9-418-15</inkml:trace>
  <inkml:trace contextRef="#ctx0" brushRef="#br0" timeOffset="216247.5901">17371 2866 1076 0,'0'0'0'15,"0"0"-89"-15,0 0-366 16</inkml:trace>
  <inkml:trace contextRef="#ctx0" brushRef="#br0" timeOffset="217538.3169">14707 3110 696 0,'0'0'275'0,"0"0"-124"15,0 0-28-15,0 0-39 16,0 0-21-16,0 0-16 16,-16-19-27-16,26 18-15 15,14 0-1-15,9 1-3 16,1 0-2-16,2 0-6 16,-3 0-99-16,-6 7-81 0,-11-3-157 15,-11-1-396-15</inkml:trace>
  <inkml:trace contextRef="#ctx0" brushRef="#br0" timeOffset="217724.6956">14804 3132 919 0,'0'0'225'16,"0"0"-160"-16,0 0 13 16,0 0-13-16,0 0-53 15,0 0-12-15,-7 46 2 16,5-19 5-16,1 5-3 15,-1-1-4-15,1-5-7 16,-2-1-48-16,3-6-89 0,0-10-107 16,0-9-189-16</inkml:trace>
  <inkml:trace contextRef="#ctx0" brushRef="#br0" timeOffset="218366.9343">14810 3292 1016 0,'0'0'78'15,"0"0"-54"-15,0 0-24 16,0 0 37-16,0 0-11 16,109 79 4-16,-79-73-9 15,0-6 12-15,-2 0-7 0,-3-6-6 16,-2-13-3 0,-4-5-13-16,-4 0-4 0,-5-6 5 15,-6 0-3-15,-3 0 2 16,-1 4 2-16,0 4-4 15,0 7 4-15,0 9-5 16,0 3 9-16,0 3 1 16,0 0-11-16,0 6-8 15,0 12 3-15,0 8 5 16,-1 6 0-16,-1 2 0 16,0 2 9-16,-2-6 1 15,-2 1-6-15,-4-9 6 16,2-3-2-16,1-5-6 15,2-5-1-15,1-6 1 0,4-3 6 16,0 0-2-16,0-10 17 16,6-7-23-16,12 0-3 15,6 3-6-15,1 7 1 16,0 5-7-16,-4 2 9 16,-2 0-2-16,-5 9-2 15,1 7 6-15,-5-2 2 16,1 0 2-16,-1-3 0 15,-1-3 5-15,1-4-5 16,1-4 0-16,3 0 1 16,2-1 8-16,1-15-7 15,3 0-2-15,-4-1 0 16,-2 0-15-16,-4 3 7 0,1 5 3 16,-8 6 5-16,0 3 2 15,-2 0 0-15,1 0-2 16,2 0 7-16,2 12 6 15,5 2-5-15,4 3 3 16,4-2-4-16,11-2-7 16,6-5-16-16,10-5-174 15,0-3-625-15</inkml:trace>
  <inkml:trace contextRef="#ctx0" brushRef="#br0" timeOffset="219654.562">15992 3191 764 0,'0'0'184'0,"0"0"-99"16,0 0 38-16,0 0-68 16,0 0-20-16,0 0-8 15,-2-13-20-15,2 13 6 16,0 0 1-16,0 0-12 16,0 0 4-16,0 0-6 15,-1 5 2-15,1 4 20 16,-2 1 6-16,2-2-6 0,0-1-1 15,0 0-9 1,0-1 2-16,0-2-2 0,0-1-10 16,0-3 4-16,0 1-4 15,0-1-2-15,0 0 0 16,0 0-33-16,0 0-93 16,5 0-104-16,-2 0-67 15</inkml:trace>
  <inkml:trace contextRef="#ctx0" brushRef="#br0" timeOffset="220966.4091">16119 3207 318 0,'0'0'636'0,"0"0"-593"0,0 0 28 15,-87 39 56-15,63-19-57 16,2 2-12-16,6-1-13 16,8-3-19-16,6-1-10 15,2-3-5-15,0-5-7 16,12-2 5-16,6-7-5 16,9 0-3-16,4-4 18 15,4-14-19-15,-5-4 1 16,-5-1-5-16,-9 1 4 15,-10 0-24-15,-6 0-10 16,0 3-6-16,-12 6 20 16,-7 4 6-16,1 7 14 0,4 2-5 15,0 0 10-15,9 9-8 16,0 8 3-16,5 1 0 16,0 3 9-16,7 1-4 15,15-1-2-15,8-6-3 16,6-3 5-16,4-7-5 15,3-5 0-15,0 0 0 16,2-5 7-16,-6-12-7 16,-3-2 8-16,-6-1-8 15,-4 2 2-15,-6 0 0 0,-10 1 0 16,-5 3 1 0,-5 0 1-16,0 3 6 0,0 4 1 15,-3 5-5-15,-8 2-1 16,-4 3-5-16,0 14 0 15,-2 6-2-15,4 4 2 16,2 2 2-16,5 1 2 16,6 0 0-16,0-1-2 15,13-4 3-15,13-2-5 16,6-10 2-16,2-7 0 16,4-6-1-16,-2-1 3 15,0-21-1-15,-2-2-3 16,-3-3 0-16,-4-2 1 15,-8 2 2-15,-4-2-3 16,-4 1 0-16,-5 3 1 0,-5 2 1 16,-1 3 1-16,0 4 0 15,0 7 2-15,2 3-3 16,-2 5 8-16,0-1-10 16,0 2 1-16,0 0-2 15,0 0 0-15,0 0-6 16,0 0 3-16,0 13 4 15,0 5-2-15,0 5 5 16,-5 5-3-16,1 4 0 16,-3 4 1-16,-1 2 6 15,-1 2-7-15,-2 2 2 16,-2-1 3-16,1-2-4 0,1-5 7 16,4-10-8-16,3-8 3 15,2-11 0-15,2-5 0 16,0 0 4-16,0-16 23 15,12-14-16-15,10-6-8 16,5 0-6-16,0 2-12 16,-2 9 12-16,-3 6-12 15,-5 11-5-15,-6 5 3 16,-3 3-6-16,-3 0 4 16,0 0 9-16,-2 11 3 15,1 2 4-15,1 2 0 16,2-2 0-16,2 1-1 15,2-5 2-15,0-2-1 0,0-2 1 16,-1-2 3 0,3-1-4-16,1-2 1 0,2 0 1 15,3-5 1-15,1-7-1 16,1-4 1-16,-1-1-1 16,-3 0-2-16,-1 3 3 15,-5 1-3-15,-3 3-1 16,-4 2 1-16,-2 2 0 15,-2 1 0-15,0 2-1 16,0 3-3-16,0 0-1 16,0 0 3-16,0 0-2 15,0 1 4-15,0 9-4 0,0-1 4 16,8 5 0-16,0 3 2 16,3 2-1-16,2 1-1 15,-1-1 0-15,6-7 0 16,-5-4 0-16,3-5 2 15,-2-3-6-15,-2 0-8 16,-5-20-182-16,-7-5-482 16</inkml:trace>
  <inkml:trace contextRef="#ctx0" brushRef="#br0" timeOffset="221109.491">16845 3227 903 0,'0'0'212'0,"0"0"-157"15,0 0 6-15,0 0 28 0,0 0-46 16,0 0-43-16,65-8-4 16,-14 19-181-16,3 1-602 15</inkml:trace>
  <inkml:trace contextRef="#ctx0" brushRef="#br0" timeOffset="221617.2313">17857 3341 382 0,'0'0'592'16,"0"0"-437"-16,0 0-71 16,0 0 30-16,16-73-14 15,-15 65-66-15,2 6 1 16,-3 0-1-16,0 2-27 15,0 0 4-15,0 0-11 0,3 7-6 16,3 14 1-16,-2 7 5 16,2 4 5-16,0 4-3 15,-1-3 2-15,-2-7 8 16,6-3-12-16,-3-12 0 16,-1-6 10-16,5-5-8 15,7-2 7-15,10-21 30 16,8-10-28-16,4-6-2 15,-3-1-9-15,-9 4-4 16,-4 3-2-16,-10 12-18 16,-7 9-19-16,-6 12-29 15,0 0-212-15,0 17-256 0</inkml:trace>
  <inkml:trace contextRef="#ctx0" brushRef="#br0" timeOffset="223318.508">18342 3419 1103 0,'0'0'150'0,"0"0"-24"15,0 0-68-15,0 0-26 16,-85-19-2-16,67 19 0 16,8 9-28-16,2 7 4 15,4 6-5-15,4 1 3 16,0-1-5-16,3-4 1 0,15-3 0 15,7-9 1 1,4-6-1-16,-1 0 6 0,-1-11-3 16,-7-6-3-16,-5-1-4 15,-5-1-11-15,-10-1-14 16,0 4 8-16,0 0-4 16,-5 5 15-16,-4 4 9 15,1 5 1-15,3 0 3 16,0 2-3-16,4 0-2 15,1 0-4-15,0 7 3 16,0 2 1-16,1 0 1 16,15-1-7-16,4 0 8 15,4-5 0-15,0-2 0 16,-1-1-2-16,-4 0-5 0,0 0-9 16,-3-12 4-16,-1-1-29 15,0 0 6-15,-1-5 10 16,-1 4 16-16,2-1 8 15,0 1 1-15,0 1-4 16,2 5 4-16,-6 1 0 16,-2 3-2-16,-1 3 2 15,-3 0 4-15,-2 1-4 16,0 0 0-16,0 1 1 16,0 11 11-16,-3 4-7 15,0 3 14-15,0 3-8 16,0 3-7-16,0 1 7 15,0-1-4-15,3-4 5 16,2-4-8-16,5-5 4 16,5-7-5-16,7-5 9 0,8 0-6 15,4-12 3-15,4-8-8 16,-2-3 1-16,-5 0-2 16,-6 2 10-16,-4 4-11 15,-9 3 1-15,-4 6-2 16,-8 3 2-16,0 3 4 15,0 2 1-15,-8 0-5 16,-4 0 7-16,-2 12-11 16,0 5 5-16,5 2-1 15,3-2 0-15,3 4 5 0,3-4-5 16,0 0 0 0,10-5 3-16,13-2-4 0,7-6 2 15,7-3 1-15,3-1-2 16,1 0-16-16,-1-4-49 15,-8-7 4-15,-5-1 7 16,-9 0 25-16,-6 3 20 16,-7 0 9-16,-4 4 3 15,-1-1 1-15,0 6 56 16,0-2-10-16,-3 2-29 16,-8 0-1-16,0 8-7 15,3 3-7-15,4 6 12 16,1-1-17-16,3 4 3 15,0-3-3-15,3-4 4 16,10-6-10-16,7-5 10 0,1-2-5 16,1-2 3-16,2-17-3 15,-3-1-14-15,-6 1-2 16,-5 1 2-16,-3 1 12 16,-7 1-3-16,0 6-9 15,0 3-3-15,-13 4 2 16,-3 3 8-16,-2 0 5 15,4 0 4-15,1 10-4 16,4 2 5-16,3 0-2 16,4 1 3-16,2-1-8 0,0-1 10 15,3-2-6 1,14-5 2-16,7-4-1 0,4 0-1 16,1-7-10-16,0-8 6 15,0-4-16-15,-1-6 6 16,-3-1 11-16,-5-1 6 15,-2-4 2-15,-6 5 25 16,-5-2 54-16,-4 0-7 16,-3 2-31-16,0 5-11 15,-3 5 1-15,-4 6-9 16,1 3-4-16,4 7-9 16,2 0-10-16,0 0-4 15,0 12-9-15,0 10 9 16,0 7 1-16,-1 4 2 15,-5 0-4-15,4 2 2 16,-2 2 0-16,-1-3 0 16,2-4-1-16,2-8 0 0,-1-9 0 15,2-5 2-15,0-4-2 16,0-4 2-16,0-4-1 16,8-16 2-16,10-5-3 15,5 1-6-15,1 5-1 16,-3 6-12-16,-1 6 15 15,-5 7-9-15,-2 0 2 16,-5 4 6-16,-4 12-9 16,-4 3 10-16,0 8 4 15,0 4 2-15,-9 1 1 0,-6-6-3 16,0-1 1 0,-4-6-5-16,5-5 8 0,1-6-4 15,6-3 0-15,5-5-2 16,2 0-3-16,0-18-15 15,9-3-42-15,9-8 10 16,7 3-50-16,-1-2 7 16,-1 6 49-16,-1 6 40 15,-4 8 6-15,-5 4 2 16,-1 4 42-16,-2 0 13 16,3 5-1-16,4 7-42 15,9 0 15-15,14 2-29 16,11 1 9-16,11-5-9 15,7 0-146-15,10-1-640 16</inkml:trace>
  <inkml:trace contextRef="#ctx0" brushRef="#br0" timeOffset="224050.2517">20477 3571 859 0,'0'0'84'16,"0"0"41"-16,0 0-11 16,0 0-22-16,0 0-26 15,103-34-17-15,-76 10-36 16,-5 0 4-16,-3 2-16 15,-7 4 11-15,-6 2-9 16,-3 8-3-16,-3 0 0 16,0 7 1-16,0 1 2 15,-8 0-3-15,-2 11-3 0,-2 8 3 16,8-2 0-16,2 3 1 16,2-3-1-16,3 3 0 15,18-6 0-15,7-2 8 16,8-3-7-16,4-4 1 15,4-2 0-15,-5 0 0 16,-3 1-4-16,-7 1-12 16,-8 7 1-16,-10 2 10 15,-8 0-11-15,-3 0 9 16,0-1 5-16,0-3 0 16,-8-7 1-16,-1-3-1 15,-3 0-26-15,2-3-167 16,-1-18-327-16</inkml:trace>
  <inkml:trace contextRef="#ctx0" brushRef="#br0" timeOffset="224185.8263">20754 3316 980 0,'0'0'227'0,"0"0"-129"16,0 0-24-16,0 0-43 15,0 0-31-15,0 0-23 16,18-7-66-16,6 15-271 15</inkml:trace>
  <inkml:trace contextRef="#ctx0" brushRef="#br0" timeOffset="225006.6029">21439 3476 669 0,'0'0'377'15,"0"0"-255"-15,0 0 27 16,0 0-60-16,0 0-38 16,0 0-15-16,34-63-30 15,-4 41 4-15,1-2-10 16,2 4 0-16,-6 0 3 16,-9 7-2-16,-6 6-1 15,-9 5 0-15,-3 2 5 16,0 0-10-16,0 0-7 15,-12 11 12-15,-12 4 4 0,-5 4-1 16,-2 2-2-16,3 0-1 16,1 1 2-16,5 1-2 15,7-1 0-15,5-5 3 16,7 0-9-16,3-3 6 16,0-1-2-16,0-4 1 15,11-7 2-15,9-2 5 16,7 0-2-16,-1-11-2 15,-2-7-2-15,-3-1 10 16,-6-1-9-16,-4-1-1 16,-3 6-12-16,-5 4 9 15,-3 3-67-15,0 5-22 16,0 3-107-16,-10 0-169 0</inkml:trace>
  <inkml:trace contextRef="#ctx0" brushRef="#br0" timeOffset="225899.7577">21501 3473 787 0,'0'0'342'16,"0"0"-262"-16,0 0-12 15,30-84 8-15,-6 56-20 16,3-3-46-16,0 2 15 15,-3 0-17-15,-5 3 15 0,-4-1-19 16,-2 6 3 0,-5 3 4-16,-4 7-5 0,-2 7-3 15,-2 4 8-15,0 0-11 16,0 0-6-16,-11 14-1 16,-9 12 3-16,-4 4 3 15,3 4 2-15,1 3 0 16,7 1-1-16,4-1 0 15,9-1 0-15,0-2 2 16,12-4 0-16,15-6-4 16,8-7 7-16,12-13-5 15,3-4 0-15,3 0 6 0,-10-16-6 16,-12 6 6 0,-10 1-6-16,-12 3 0 0,-7 4 0 15,-2 2 0-15,0 0-1 16,-6 2-8-16,-18 13 9 15,0 5 1-15,-3 0 1 16,3 0-3-16,3-2 1 16,5 0 0-16,6-2 0 15,5-2 2-15,5-2-2 16,0-1 0-16,5-1 0 16,15-6 0-16,9-3 0 15,3-1 0-15,-1-1-1 16,-2-13-4-16,-8-6 2 15,-6 0-22-15,-7-2-13 16,-8 1 5-16,0 0-10 0,-11 2 11 16,-7 5 24-16,2 5 2 15,2 8 2-15,7 1 4 16,0 0-3-16,7 8 2 16,0 7-8-16,0 0 9 15,13 1-2-15,9-2-2 16,6-4 4-16,5-6 0 15,3-4 2-15,0 0-2 16,3-4 0-16,-5-16 3 16,-4-6-4-16,0-6 4 15,-1-2-3-15,-8 0 2 16,-1 1 3-16,-7 3 12 0,-2 3 21 16,-5 4 4-16,-3 1-11 15,-2 9-13-15,-1 7 6 16,0 3-15-16,0 3-6 15,0 0-6-15,-4 19 3 16,-5 10 0-16,-6 8-1 16,3 7 1-16,-3 4 0 15,1 0 0-15,-1-7-2 16,7-7 2-16,3-10-24 16,5-16-169-16,0-8-286 15</inkml:trace>
  <inkml:trace contextRef="#ctx0" brushRef="#br0" timeOffset="226599.5799">22408 3399 950 0,'0'0'128'0,"0"0"-99"16,0 0 18-16,0 0 49 15,0 0-46-15,-83 93-16 16,55-63-12-16,4-4 0 15,4-6-9-15,4-7-10 16,6-6-2-16,8-6 0 16,2-1-2-16,2 0-10 15,20-11-34-15,6-7-6 0,5 4 4 16,1 2-5 0,-4 7 23-16,-6 5 14 0,-2 0 15 15,-6 0 0-15,-2 0 6 16,1 8 1-16,-2 0 12 15,3-2 4-15,0-1-9 16,3 1 18-16,-2-5-12 16,3-1-6-16,-1 0-11 15,-2 0 11-15,-2-8-4 16,-6-2 2-16,-3-1-1 16,-4 2-9-16,-1 1 1 15,-1 3-1-15,0 0-1 16,0 4 2-16,0 1 5 15,-3 0-8-15,-5 0 0 16,1 8-1-16,0 8 0 0,2-1 1 16,4 2-6-16,1-2 6 15,0 0 0-15,0-2-2 16,6-2 1-16,8-2-4 16,2-5 4-16,3-4-2 15,0 0-8-15,2 0 11 16,3-3-4-16,1-9 4 15,2-3 0-15,-3-3 0 16,-4 0 0-16,0 0-3 16,-5 3 5-16,-3 2-8 15,-6 8 12-15,-3 3 3 16,-3 2 11-16,0 2-20 0,2 15 0 16,-1 2 2-16,2 4 1 15,3-5 1-15,4-5-4 16,3-6 2-16,4-7 9 15,3 0-10-15,-1-11-2 16,0-12-83-16,-5-9-330 16</inkml:trace>
  <inkml:trace contextRef="#ctx0" brushRef="#br0" timeOffset="226749.3414">22582 3319 1003 0,'0'0'170'0,"0"0"-88"16,0 0 11-16,0 0-72 0,0 0-21 15,81-6-94-15,-39 9-348 16</inkml:trace>
  <inkml:trace contextRef="#ctx0" brushRef="#br0" timeOffset="227549.819">23649 3473 1028 0,'0'0'157'0,"0"0"-63"16,0 0 1-16,0 0-31 0,0 0-32 15,0 0-15 1,-82-48-5-16,57 54-11 0,-2 16 0 16,2 6 5-16,7 1-2 15,5 0-4-15,9-6 6 16,4-8-6-16,0-5-2 16,14-2 2-16,8-8 5 15,7 0 11-15,3-7-14 16,-2-13-1-16,-4-2 5 15,-6-2 2-15,-6-2-2 16,-5 5-6-16,-7 2 0 16,-2 8 2-16,0 5-2 15,0 3 0-15,0 3 0 16,0 0-2-16,0 1-12 0,-1 16 13 16,-2 4 0-16,3 2-4 15,0-1 5-15,0-5-1 16,14-3-8-16,11-5 9 15,2-7 1-15,4-2-1 16,2 0-12-16,-3-16 11 16,-2-4-8-16,-7-3 6 15,-3 1-1-15,-4 0 3 16,-6 5-2-16,-3 0-1 16,-2 6 4-16,-3 6 2 15,0 2 0-15,0 3-4 16,0 0-3-16,0 4-7 15,0 16 9-15,0 6 3 0,0 5 0 16,0 2 0 0,0 0 1-16,0-5-1 0,0-5 0 15,3-9 1-15,3-4-2 16,1-7 1-16,7-3-2 16,6-5 2-16,7-12-50 15,6-10-88-15,4-4-106 16,4 0-194-16</inkml:trace>
  <inkml:trace contextRef="#ctx0" brushRef="#br0" timeOffset="227670.7948">24320 3459 910 0,'0'0'143'0,"0"0"49"16,0 0-77-16,0 0-72 16,0 0-39-16,0 0-4 15,2 47-44-15,-26-24-363 16</inkml:trace>
  <inkml:trace contextRef="#ctx0" brushRef="#br0" timeOffset="229934.5803">18883 3768 655 0,'0'0'183'16,"0"0"-121"-16,0 0-3 0,0 0-16 15,0 0 7 1,0 0-27-16,16 0 21 0,-15 0 4 16,-1 0 1-16,0 0 12 15,0 0-9-15,0 0-12 16,-4 6-20-16,-16 5-15 16,-5 6 13-16,-5 6-1 15,3 1 0-15,3 2-3 16,7 1-5-16,10-3 3 15,7-2-10-15,0-3-1 16,5-5 2-16,17-3 1 16,8-4-3-16,6-6 12 15,4-1-11-15,0 0 5 16,-4-5-7-16,-9-9 5 0,-9 4-5 16,-6-3 4-16,-9-3-1 15,-3 0-1-15,0 3-2 16,0-3 0-16,-6 4 3 15,-6 2-3-15,2 1 0 16,0 6 0-16,2 3-2 16,3 0 0-16,-1 0 1 15,0 0-2-15,2 4 3 16,-3 7-6-16,4 0 4 16,-1 0 2-16,1 2 0 15,3 0-1-15,0 2 1 16,0-3 0-16,0 2 0 15,0 0-1-15,5-3-3 0,8-2 3 16,2 0 1 0,3-2-5-16,0 1 5 0,4-5 0 15,-1 0 1-15,1-2-1 16,-2-1-4-16,2 0 4 16,-1 0 0-16,-1 0 0 15,-4-4-4-15,-5-3 4 16,2 0 0-16,-7 1 2 15,-2-3 0-15,1 1-2 16,-1-2 2-16,0 0-2 16,0 0 0-16,0 2 0 15,-1-2 0-15,0 5 2 0,-1 1-2 16,-2 1 0 0,0 2-2-16,0 1-36 0,0 0-53 15,0 0-77-15,0 0-111 16,0 0-16-16,-8 1-336 15</inkml:trace>
  <inkml:trace contextRef="#ctx0" brushRef="#br0" timeOffset="231720.5376">18942 3688 61 0,'0'0'692'0,"0"0"-593"15,0 0-4-15,0 0 14 16,0 0-13-16,0 0-28 16,-51 0-28-16,34 0-8 15,-3 8-10-15,-1 9 0 16,-3 0-2-16,-3 0 0 15,4 7 14-15,4-2-26 0,0 2 11 16,7 5 1 0,2-2-20-16,4 2 8 0,6 0-4 15,0-1 1-15,0-3-1 16,16-3-2-16,8-7 7 16,9-6-9-16,7-7 0 15,8-2 16-15,2-1-16 16,3-14 0-16,-7-2 7 15,-6-1-7-15,-12 4 2 16,-9 2-2-16,-8 2 0 16,-8 4 4-16,0 4-1 15,-3 0-1-15,0 2-2 0,0-1 2 16,-7 1-2-16,-12 0 0 16,-1 0-2-16,2 0-2 15,1 7 3-15,4 2 1 16,2-1 0-16,5-2 0 15,3 2-7-15,3 1 7 16,0 1-4-16,4-1 4 16,14 0 0-16,9-2 3 15,2-6-6-15,9-1 9 16,-2 0-6-16,-6-8 0 16,-4-6 10-16,-9 0-10 15,-8 0 5-15,-8 0-5 16,-1-1 0-16,0 1-1 15,-4-1 1-15,-15 2 0 16,2 0 4-16,-4 5-4 0,-1 3 0 16,8 5 0-16,1 0-4 15,5 0 2-15,2 5-5 16,3 6 5-16,3 5 0 16,0 0-2-16,0 1 5 15,0 3-2-15,6-2 1 16,8 0-3-16,5-8 2 15,2-1-6-15,0-6-7 16,1-3 7-16,1 0 2 16,-5-1 5-16,2-11-5 15,-2-1 7-15,0-3-2 16,-1-2 2-16,-1 3 1 0,-4 1-3 16,2 3 0-1,-3 3-1-15,-2 2 1 0,3 2 2 16,2 4-2-16,-4 0 0 15,0 0-8-15,1 11 8 16,-3 3-5-16,-5 1 2 16,-3 0 1-16,0-3 1 15,0-2 1-15,-8-1 1 16,2-6 2-16,3 0-4 16,3-3 1-16,0 0-3 15,0 0-27-15,18-12-24 16,6-4-16-16,4 2 42 15,2 2-17-15,-4 2 45 16,0 1-1-16,-5 0 1 16,0 0 13-16,-3 0 9 0,-6 2-6 15,-2-3 4-15,-2 0-16 16,-7 2 12-16,-1-1-13 16,0 1-3-16,0 1 0 15,-1 1 0-15,-5 4 0 16,6 2 0-16,-2 0-2 15,2 0-5-15,0 7-1 16,0 8 6-16,0 6 2 16,5 5 5-16,2 2-2 15,-2 0-2-15,-4 0 1 0,-1-2 4 16,0-2 12 0,0-5-9-16,-4-6-1 0,-2-4-8 15,0-5 5-15,6-4 5 16,0 0-7-16,0 0 4 15,15-16-7-15,8-4-17 16,6-3 1-16,-1-2-18 16,5 4 26-16,-6 1 4 15,0 2 5-15,-5 2-1 16,0 3 10-16,-3 0-6 16,-3 0 14-16,3 1-16 15,-8 0 5-15,1 0 7 16,-3 0-11-16,-2 4 15 15,-4 1-17-15,-2 0 4 16,-1 7 14-16,0 0 7 0,0 0-14 16,0 0-12-1,-3 0-4-15,-10 14 4 0,-3 4 3 16,-1 6 2-16,4 3 6 16,2-1-8-16,4-1 4 15,4-4-7-15,3-5 3 16,0-6 2-16,0-3-5 15,3-6 2-15,12-1-6 16,0-2-4-16,3-18-148 16,-5 1-275-16</inkml:trace>
  <inkml:trace contextRef="#ctx0" brushRef="#br0" timeOffset="231826.8918">19938 3850 826 0,'0'0'126'16,"0"0"-126"-16,0 0-3 15,0 0-95-15,0 0-224 16</inkml:trace>
  <inkml:trace contextRef="#ctx0" brushRef="#br0" timeOffset="232635.4687">20217 3978 997 0,'0'0'178'0,"0"0"-64"0,0 0-61 16,0 0 2-16,0 0-20 15,-88-14-16-15,78 25 1 16,2 5-10-16,2 1-5 16,2 0-2-16,2 0-1 15,2 0 4-15,0-5-6 16,8-4 0-16,7-5 4 15,4-3 2-15,2 0-2 16,0-4 0-16,0-10-4 16,-2 0-10-16,-7-4-9 15,-8 4-6-15,0-1 15 0,-4 3-3 16,0-1 11 0,-2 5 1-16,-5 0 0 0,-3 5 1 15,3 3 0 1,-1 0-2-16,3 0 1 0,2 5-6 15,1 7 5-15,2 0 1 16,0-1 1-16,0 0-1 16,5-3 1-16,11-1-4 15,8-2 3-15,3-5-4 16,4 0-4-16,-1 0-25 16,-2-7 10-16,-4-2 15 15,-5 4 4-15,-5 0-3 16,-8 4 5-16,-3 1 3 15,0 0 0-15,-3 0 0 16,0 0 3-16,0 5 1 0,0 3 7 16,0 1-3-16,0 1 6 15,0-3-13-15,0 1-1 16,7-6 2-16,4-2 3 16,7 0-4-16,4-5-1 15,5-11-11-15,1-2-16 16,-1-3 0-16,-2 0 27 15,-2 0 1-15,-7-3-1 16,1 1 3-16,-6-2 14 16,-1-1 18-16,3 1 5 15,-4 3-12-15,-1 1-7 16,-1 8-1-16,-1 4-9 0,-5 4 11 16,1 4-7-16,-2 1-13 15,0 0-2-15,0 11-3 16,-3 13 3-16,-10 6 5 15,3 1-3-15,0 2 6 16,4-4-7-16,0-4 3 16,5-5-4-16,1-8 0 15,0-5-3-15,0-7-46 16,8 0-138-16,0-15-298 16</inkml:trace>
  <inkml:trace contextRef="#ctx0" brushRef="#br0" timeOffset="232787.0362">20712 3838 147 0,'0'0'1064'0,"0"0"-988"16,0 0-42-16,0 0 50 15,0 0-28-15,0 0-40 16,103 11-4-16,-67-7-12 16,0 1-21-16,-12-3-247 15,-6 1-541-15</inkml:trace>
  <inkml:trace contextRef="#ctx0" brushRef="#br0" timeOffset="232959.0807">20365 4081 1187 0,'0'0'27'0,"0"0"-27"15,0 0-19-15,0 0-174 16,0 0-808-16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2-29T05:28:11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18613 626 886 0,'0'0'80'0,"0"0"-60"15,0 0 33-15,-83-3 47 16,55 9-17-16,6 5-30 16,5 1-2-16,5 1-27 15,8-1-21-15,2 2 4 16,2-3-7-16,0 0 0 15,15-5 7-15,5-3-6 0,5-3 5 16,5 0-1-16,-2 0 6 16,-1-4-7-16,-6-6 0 15,-9 0 2-15,-5 0-4 16,-2 0 8-16,-4 1-7 16,-1-1-2-16,0 3 0 15,0 1-2-15,-6 3-1 16,2 2 2-16,1 1-1 15,0 0-5-15,1 0 5 16,2 0-9-16,0 0 7 16,0 7-3-16,0 3 0 15,2 0 6-15,10 2-8 16,5 0 17-16,2-3-15 16,1-3 8-16,3-1-2 0,0-5 4 15,-1 0-3-15,0 0-1 16,2-6 6-16,-5-8-2 15,1 1-3-15,-3-1-1 16,-3-3 2-16,2 0-1 16,-2-3-1-16,2 0-2 15,-3 2 1-15,1 3 0 16,1 4-1-16,-6 3-3 16,-1 2 2-16,2 6 0 15,-3 0-8-15,4 0 7 16,-1 0 3-16,2 0-6 15,1 3 6-15,-2 8-10 0,-1 4 4 16,-1 2 6-16,-1 1 2 16,-4 0 4-16,1-1-5 15,-1-1-3-15,2-3 3 16,-2-1 2-16,4-3-1 16,-2-1-2-16,7-5-1 15,2-1 2-15,6-2 6 16,6 0-5-16,4-2 0 15,5-9 2-15,-2-3-3 16,-2 0-3-16,-5 1-23 16,-8 1 13-16,-7 5 4 15,-6 2-5-15,-6 3 13 16,0 2 0-16,0 0-8 16,-6 0 9-16,-9 0-8 15,0 10 7-15,4-1 1 0,1 2-4 16,4-1 3-16,5-1 0 15,1-2-5-15,0 1 0 16,0-3 6-16,17-1 1 16,12-4 8-16,7 0-5 15,12 0-1-15,-2-4-3 16,-4-4-1-16,-5 0 0 16,-7 1-37-16,-8 1-5 15,-9 2 19-15,-7 1 19 16,-6 3 4-16,0-1 2 0,0 1 7 15,-13 0-1 1,-2 0-3-16,-6 1-3 0,2 9 9 16,-1 2-8-16,1 2 3 15,1 0 8-15,2 4-5 16,1-3 13-16,1 4-1 16,7-2-9-16,4-4 2 15,3 0-11-15,0-2 3 16,1-5-3-16,13-2-1 15,4-4 0-15,2 0 5 16,2 0 1-16,0-8 0 16,0-6-1-16,-4-2-4 15,2-2-1-15,-7-2-1 16,-1-1 9-16,-3-3-7 16,-3-3-3-16,-3 0 3 0,0 3 0 15,-3 4 2-15,0 8-1 16,0 5-2-16,0 3 16 15,0 4-3-15,0 0 6 16,0 0-20-16,0 8-12 16,0 10 10-16,0 6 1 15,3-2 1-15,3 0 7 16,4-2-7-16,3-2 0 16,1-4 1-16,4-3-1 15,-2-7-40-15,2-4-275 16</inkml:trace>
  <inkml:trace contextRef="#ctx0" brushRef="#br0" timeOffset="212.4046">19898 595 801 0,'0'0'342'15,"0"0"-342"-15,0 0-158 16</inkml:trace>
  <inkml:trace contextRef="#ctx0" brushRef="#br0" timeOffset="6419.7331">17503 2710 499 0,'0'0'147'0,"0"0"-61"16,0 0 52-16,0 0-10 15,0 0-10-15,0 0-6 16,0 0-40-16,0 0-9 15,0-25-11-15,0 25-46 16,0 14 9-16,0 13-4 16,-8 11-1-16,0 7 6 15,1 3-5-15,1 0 9 16,3-7-10-16,1-4-6 16,1-8 2-16,1-10-4 15,0-7 6-15,0-5-8 16,8-5 1-16,5-2 2 0,5-5 16 15,7-16-17-15,2-2 3 16,-3 0-5-16,-6 7-13 16,-6 7 2-16,-8 4 3 15,-2 5 6-15,-2 0-16 16,0 9 2-16,4 5 16 16,-2-3 0-16,2-1 3 15,6-1-4-15,4-7 4 16,8-1-1-16,5-1 1 15,6 0-3-15,4-11-15 16,-2-7-192-16,-7-4-356 16</inkml:trace>
  <inkml:trace contextRef="#ctx0" brushRef="#br0" timeOffset="7456.5693">17846 3076 1053 0,'0'0'75'0,"0"0"-64"16,0 0 35-16,0 0 12 16,0 0-27-16,107-63-11 15,-71 39 11-15,-2 2-23 16,-6 1 3-16,-8 4-6 16,-10 5-3-16,-5 2 14 15,-4 3 0-15,-1 5 12 16,0 2-28-16,0 0-11 15,-3 4 11-15,-12 13 6 16,-1 3-4-16,4 1 4 0,9 2-5 16,3-3-1-16,0-2 0 15,1-4 2-15,14-4 0 16,8-5 1-16,4-5-3 16,7 0 12-16,5-12-8 15,2-5-2-15,-3-3 4 16,-7-1-3-16,-6 1-1 15,-8 2-2-15,-5 1 1 16,-8 4 1-16,-4 3-2 16,0 3 0-16,0 4-3 15,0 3-6-15,0 0-12 16,-3 0 17-16,-10 8 4 0,2 4 7 16,1 4-7-16,1 1-4 15,5-2 3-15,1 0 1 16,3-3 0-16,0-1-6 15,0-3 6-15,12-1 4 16,5-5-2-16,4-2 4 16,4 0 0-16,0-2-5 15,4-13-1-15,0-2-11 16,-1 0-2-16,-3-2 11 16,-2-1-2-16,-4 0 2 15,-3-5 1-15,-3 2 1 16,-4-1 4-16,-1 1-3 0,-6 4-1 15,1 5 9-15,-2 6-8 16,-1 5 10-16,0 3 2 16,0 0-13-16,0 0-2 15,0 0 1-15,0 0-12 16,0 0 3-16,0 0-1 16,0 0 11-16,0 6-1 15,0 2 6-15,0-2 1 16,0 2-6-16,0-2-4 15,0 0 4-15,0 1 2 16,-1-5-2-16,1-1 0 16,0-1 1-16,0 0-1 15,0 0 3-15,0 0-3 0,0 0 0 16,0 2-5-16,-3-1-7 16,3 0-34-16,-2 2-26 15,-1 1 32-15,0-1 21 16,1-1-9-16,1-1 26 15,0-1-15-15,1 0 17 16,0 0 10-16,-3 0-1 16,3 0 36-16,-1 0-17 15,-1 0-18-15,2-1 28 16,0-1-27-16,0-3 1 16,0 3 14-16,0-1-24 15,0-2-1-15,0-1 8 16,0 0-7-16,0 2 1 15,0 1 3-15,0 3-4 16,0 0-2-16,0 0-6 0,0 0-20 16,0 0-166-16,-3 2-99 15,-4 6-431-15</inkml:trace>
  <inkml:trace contextRef="#ctx0" brushRef="#br0" timeOffset="8283.7084">18583 2820 570 0,'0'0'144'15,"0"0"-25"-15,0 0-5 16,16-74 23-16,-12 54-50 15,1 3-26-15,0 4 8 16,-1 5-3-16,-3 5-38 16,1 3 0-16,-2 0-28 15,0 11-12-15,0 14 3 0,0 6 9 16,0 6 7-16,0 6 5 16,-5-1 0-16,-2 1 3 15,2-7-1-15,2-5 7 16,0-6-3-16,3-11-15 15,0-4 9-15,0-8-12 16,0-2 2-16,0 0 18 16,14-10-19-16,7-11 14 15,6-5-15-15,-3 3-15 16,-3 2-21-16,-4 9 16 16,-8 4 2-16,-2 8 15 15,-1 0-27-15,-4 3 10 16,1 14 7-16,2-1 10 15,-2 2 3-15,5-2 2 0,1-3-1 16,0-1 4-16,5-6 0 16,-1 0 19-16,6-4-1 15,7-2-13-15,11 0-4 16,3 0-6-16,8 0 0 16,-6 0-204-16,-9-2-103 15</inkml:trace>
  <inkml:trace contextRef="#ctx0" brushRef="#br0" timeOffset="9327.6172">19260 3202 992 0,'0'0'73'0,"0"0"-32"16,0 0 39-16,0 0 11 15,0 0-27-15,0 0-27 16,22-4 19-16,-3-9-13 16,2 1-26-16,-2-2 4 15,-4-1-10-15,0 1-6 0,-4 0 5 16,-5 2-8 0,-2 2-1-16,-4 5-1 0,0 0 2 15,0 1-4-15,0 3-2 16,0 1-9-16,0 0 13 15,0 0-14-15,0 0 9 16,0 0 5-16,-3 8 2 16,-1 1-1-16,2 2-1 15,1 0 0-15,1 1 0 16,0-3 0-16,0 1 0 16,3-3-1-16,8-1 5 15,3-3 2-15,2-3-6 16,6 0 3-16,1 0 1 15,3-6-1-15,3-5 1 0,0 0-4 16,-8 1-9-16,-6 4 9 16,-6 5-10-16,-5 1 3 15,-4 0-2-15,0 7-11 16,0 8 17-16,0 2-7 16,-4 0 10-16,-1-2 0 15,2-6 0-15,2-2-4 16,1-4-11-16,0-3-13 15,0 0-11-15,9 0 24 16,7-5 1-16,2-4-2 16,0 1 8-16,-3 5 8 15,0 0 0-15,-2 3 2 16,2 0 0-16,2 0 26 0,0 0-12 16,6 0 9-16,-1 0-21 15,4 0-3-15,0 3-1 16,1 0-85-16,-3-3-374 15</inkml:trace>
  <inkml:trace contextRef="#ctx0" brushRef="#br0" timeOffset="10156.9059">20162 3286 1058 0,'0'0'108'15,"0"0"-45"-15,0 0-39 16,0 0 96-16,0 0-58 16,118-95-46-16,-79 66-7 15,-2 4 2-15,-6 1-10 16,-9 7 10-16,-9 5-11 15,-9 5 2-15,-4 6-3 16,0 1 1-16,-4 0-18 16,-15 11 12-16,-4 11 12 15,0 1-1-15,6 4-3 0,9-3 0 16,8-2-2 0,0-6 5-16,13-6-5 0,14-6 5 15,9-4 0-15,4-4 5 16,5-17-9-16,-2-6 1 15,-2-2-2-15,-8-2 3 16,-4 1-2-16,-8 4 2 16,-6 1 0-16,-9 6-1 15,-2 8 4-15,-2 2 2 16,-2 6 25-16,0 3-15 16,0 0-17-16,0 1-1 15,0 15-8-15,-3 9 8 0,-5 3 1 16,1 3 3-1,3-2-1-15,0 0-3 16,3-5 0-16,1-7-1 0,0-4 5 16,0-7-4-16,0-3 0 15,3-3 1-15,13 0 1 16,4-6 2-16,4-11-4 16,1-2-15-16,-3 2-6 15,-3 5 12-15,-6 5 7 16,-4 4-10-16,-3 3 10 15,-2 0-4-15,4 0 1 16,-1 4 4-16,2 6 1 16,3 0 0-16,1 0 1 15,4 0-1-15,1-3 11 16,3 0-10-16,-3-4 2 0,0 2-3 16,-2-5 5-16,-4 0-5 15,-3 0 0-15,-3 0-9 16,-5 2-6-16,2-2 0 15,-2 3 7-15,-1-1 6 16,2 0-6-16,-1 1 5 16,1 0 3-16,3 1-1 15,-1-4-73-15,2 0-169 16,-4-7-224-16</inkml:trace>
  <inkml:trace contextRef="#ctx0" brushRef="#br0" timeOffset="10158.9067">20593 3063 1133 0,'0'0'71'15,"0"0"-54"-15,0 0-17 16,0 0-64-16,121-18-3 16,-54 18-518-16</inkml:trace>
  <inkml:trace contextRef="#ctx0" brushRef="#br0" timeOffset="10790.5528">21915 3067 1119 0,'0'0'85'0,"0"0"-81"16,0 0 0-16,-39 74 11 16,29-37 10-16,2 2 17 15,-1 0 16-15,3-3-21 0,-1-7-11 16,3-12-4-16,3-8-19 15,-1-6 5-15,2-3 2 16,0-7 11-16,16-17 20 16,13-9-41-16,7-4-2 15,6 2-2-15,0 6-22 16,-5 10 18-16,-2 8 2 16,-3 7 0-16,-5 4 1 15,-6 0 1-15,-4 9-1 16,-7 13 4-16,-6 6-11 15,-4 1 12-15,-1 6 0 16,-26-4 0-16,-6-2 11 16,-9-3 17-16,1-5 5 15,4-7-14-15,14-6-17 16,14-5 6-16,9-3-8 0,18-10-31 16,22-9-63-16,17-8-123 15,4 7-90-15,-4 3-205 16</inkml:trace>
  <inkml:trace contextRef="#ctx0" brushRef="#br0" timeOffset="12130.6039">22288 3304 679 0,'0'0'246'0,"0"0"-58"15,0 0-43-15,-84 27-21 16,69-17-58-16,6 1-32 16,8 1-9-16,1 2-18 15,1-1-5-15,21-3-1 16,8-2 6-16,8-8 6 0,2 0-6 15,-2-4-7-15,-5-12 0 16,-9-2-14-16,-12-1-8 16,-7 0 17-16,-5 0-14 15,0 4 8-15,-15 4 8 16,-2 3-7-16,2 3 6 16,1 5 4-16,3 0 0 15,1 2 0-15,4 10-5 16,6 1-1-16,0 1 6 15,0-2 0-15,11 1 5 16,6-2-3-16,7-2-2 16,4-6 8-16,5 0-1 15,1-3 5-15,1 0-10 0,-1-7 0 16,-1-6-1 0,1-3 5-16,-4 2 3 0,-8-1 8 15,-2-2-2-15,-7 3 10 16,-4 2-7-16,-6 4-9 15,-2 5 18-15,-1 3-27 16,0 0-6-16,0 0 2 16,0 10 4-16,-7 7 6 15,-2 5-3-15,2 2-2 16,4-4 1-16,3-3 2 16,0-4-3-16,13-3-1 15,8-7 3-15,4-3-3 0,2 0 0 16,-2-7 7-1,-2-6-5-15,-6-1-1 0,-6-1 0 16,-4 1 2-16,-5-1 0 16,-2 3 2-16,0 2 2 15,0 3 0-15,0 5 16 16,0 2 18-16,0 0-36 16,-2 0-5-16,0 9-7 15,-6 8 7-15,-2 3 0 16,0 0 1-16,1 0 1 15,6-3-2-15,3 0 0 16,0-4-1-16,0-4 2 16,17-3-5-16,6-6 4 0,4 0-21 15,3-3 4 1,-1-12-21-16,-1-1 12 0,-2 2 17 16,-4 3-11-16,-7 7 15 15,-8 2-1-15,0 2-8 16,-7 0 6-16,0 12-4 15,-7 5 8-15,-4-1 1 16,0 1 3-16,3-3 6 16,8-2-6-16,0-7-2 15,5-5-11-15,19 0-16 16,15-12-6-16,6-11-77 16,5-1-62-16,-2 2 85 15,-3 2 20-15,-12 8 30 16,-8-1 39-16,-11 9 0 0,-11 0 1 15,-3 3 15-15,0 1 34 16,-20 0-7-16,-8 0-32 16,-4 9 35-16,1 7 21 15,2 1-40-15,7 3 14 16,5-2-1-16,8-1-24 16,7-5 4-16,2-1-13 15,5-8 1-15,15 0 16 16,7-3-13-16,6-3-7 15,1-16 1-15,1-2 4 16,-1-1-9-16,-4-5 6 16,-3 2-4-16,-6 2 3 15,-8-2-3-15,-3 3-1 0,-4 4 19 16,-4 5 2 0,-1 5 17-16,-1 5-10 0,0 3-24 15,0 0-5-15,0 8-4 16,-10 12 0-16,-2 5 4 15,5 0 0-15,2 0 3 16,5 0 1-16,0-4-3 16,14-2 0-16,9-6 3 15,9-7-5-15,5-5 1 16,2-1-35-16,-7 0 7 16,-3-13 0-16,-6-3 13 15,-1-1 8-15,-6 3-1 0,-2 3 8 16,-7 2 0-1,-4 4 2-15,-1 2-3 0,-2 3 1 16,0 0-7-16,0 8 5 16,0 12-2-16,-5 3 4 15,-8 9 0-15,-5 2 5 16,-1 4-1-16,-1 3 1 16,4-4 1-16,7-1-6 15,3-6 5-15,6-13-5 16,0-4-10-16,21-13-144 15,14 0-232-15</inkml:trace>
  <inkml:trace contextRef="#ctx0" brushRef="#br0" timeOffset="12343.3359">23994 3513 301 0,'0'0'857'0,"0"0"-772"15,0 0-37-15,-79 27 26 16,52-21-74-16,1-6-49 15,1 0-611-15</inkml:trace>
  <inkml:trace contextRef="#ctx0" brushRef="#br0" timeOffset="176891.7546">15167 4140 559 0,'0'0'96'0,"0"0"-63"0,0 0 44 15,0 0-21-15,0 0-4 16,0 0 64-16,0 0-9 15,-39-27-35-15,37 26-25 16,2 1-19-16,-1 0 1 16,1 0-13-16,0 0-16 15,-3 5 0-15,-3 15-6 16,-1 6 6-16,1 6 10 16,2-1-9-16,0 0 9 15,4-3-9-15,-2-2 1 16,2-7-1-16,0-2-1 15,0-7 0-15,0-4 5 16,0-3-5-16,0-3 2 0,0 0 3 16,0 0 20-16,0-2 17 15,0-13-5-15,0-6-37 16,0-5 6-16,6-2-2 16,2-4-4-16,1-3 4 15,0-4-4-15,-2 0 0 16,0-3 1-16,4-3-1 15,1 2 0-15,2 0-1 16,3 5 1-16,0 7 0 16,-2 7 0-16,-2 7-5 15,1 6 5-15,-4 4-2 16,-4 3-2-16,1 2 0 0,-2 2 4 16,4 0 0-1,-1 10-5-15,2 11 4 0,-1 6 1 16,0 7 0-16,3 7 7 15,-2 5 1-15,1 4 2 16,-3-3 1-16,0-5-11 16,-3-4 8-16,-1-4-8 15,-1-4 0-15,-1-5 2 16,-1-7-2-16,-1-4 0 16,1-7 0-16,-1-2-52 15,0-5-75-15,0 0-96 16,-1-12-231-16</inkml:trace>
  <inkml:trace contextRef="#ctx0" brushRef="#br0" timeOffset="177108.5297">15197 4185 663 0,'0'0'242'15,"0"0"-169"-15,0 0-59 16,0 0 41-16,81-17-11 15,-40 9-26-15,8-2-18 16,2 1-5-16,1 5 2 16,-8-4-191-16,-11 3-330 15</inkml:trace>
  <inkml:trace contextRef="#ctx0" brushRef="#br0" timeOffset="180904.5968">15207 4481 942 0,'0'0'36'0,"0"0"23"15,0 0 44-15,0 0-9 16,0 0-43-16,0 0 4 15,0 0-33-15,-72 15-7 16,63 3 11-16,-1 4-20 16,3 4 5-16,-1-1-6 15,0 4 1-15,4-3 3 16,0-3-9-16,2-5 1 16,1-2-4-16,1-5 10 0,0-5-13 15,0-2 6-15,0-3-72 16,0-1-70-16,0 0-82 15,0-5-184-15</inkml:trace>
  <inkml:trace contextRef="#ctx0" brushRef="#br0" timeOffset="181322.3882">15032 4593 594 0,'0'0'151'16,"0"0"5"-16,0 0-4 15,0 0-25-15,0 0-36 16,0 0-44-16,-16-11-23 0,16 15-22 16,0 13 11-1,0 3 17-15,0 3-22 0,0 6 7 16,0 1-1-16,0 6-8 16,0 0 2-16,0-2-8 15,0-1 1-15,0-5 10 16,0-4-11-16,3-7-1 15,3-7 0-15,4-5 1 16,7-5 3-16,10 0 1 16,14-22 4-16,10-7 0 15,6-5-7-15,1-3-2 16,-6 2-10-16,-4 3-114 0,-6 6-164 16,-9 1-448-1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2-29T05:27:42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19197 5436 247 0,'0'0'301'0,"0"0"-280"16,0 0-20-16,0 0 3 16,0 0-2-16,0 0 14 15,0 0 3-15,0 0-13 16,37 0 21-16,-4 0-5 16,3 0-11-16,7 0 0 15,5 0 10-15,4 0-11 0,5 0-5 16,4 0-5-16,2 0 5 15,2 0-2-15,5 2-3 16,5 1 1-16,4-2 2 16,3 2-6-16,6-2 3 15,1 1 0-15,2 0 0 16,-3 1 0-16,-7-3 0 16,-6 2-2-16,-1-2 4 15,-7 0-3-15,-6 0 1 16,-10 0 0-16,-5 0 0 15,-11 0 0-15,-9 0 0 16,-5-2 1-16,-7-1 0 16,-5-2 18-16,-2 2 29 0,-4 0-6 15,-3 3 12 1,0-1-16-16,0 1-10 0,0 0-10 16,0 0-17-16,0 0 1 15,0 0-2-15,0 0-11 16,0 0 11-16,0 0-6 15,2 0 1-15,1 0 0 16,0 0-7-16,4 0 10 16,-2 4-82-16,-5-1-124 15,0 2-334-15</inkml:trace>
  <inkml:trace contextRef="#ctx0" brushRef="#br0" timeOffset="3383.6516">21302 5568 365 0,'0'0'75'0,"0"0"-65"16,0 0-1-16,0 0 15 15,0 0 14-15,0 0-20 16,0 0 5-16,-2 16-10 16,10-12 12-16,6-1 70 15,8-1-46-15,3 1 2 0,6-1-26 16,6 0-7-16,0-2 6 16,5 0-11-16,3 0-8 15,-2 0 5-15,0 0-9 16,-1 0 0-16,-3 0-1 15,1 0 0-15,-2 0 0 16,-1 0 0-16,-6 0 0 16,-7 0-1-16,-7 0 1 15,-7 0 0-15,-6 0 0 16,-2 0 3-16,-2-2-3 16,0 0 2-16,0 1 41 15,0-1 12-15,-2 0-42 0,-8 2-13 16,-3 0-80-1,3 0-53-15,-1 0-242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2-29T05:28:44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19406 3370 94 0,'0'0'148'0,"0"0"-81"16,0 0 7-16,0 0-11 16,0 0-22-16,0 0-1 15,0 0-1-15,0 0-20 16,0 0-3-16,0-3 3 15,0 3 27-15,0 0 22 16,0 0-26-16,0 0-2 16,0 0-6-16,0-3-11 15,0 3 5-15,0 0-13 16,0 0-2-16,0 0 5 0,0 0-8 16,0 0 5-1,0 0-1-15,0 0-7 0,0 0-7 16,0 0-2-16,3 0 2 15,9 0-1-15,7 0-6 16,6 0 7-16,2 0-1 16,-1 0 4-16,1 0-3 15,-2 0 0-15,-3 0-3 16,-1 0-1-16,-3 0-18 16,-5 3-64-16,-5-3 3 15,-5 0-130-15,-3 0-189 16</inkml:trace>
  <inkml:trace contextRef="#ctx0" brushRef="#br0" timeOffset="9051.6382">3168 5875 739 0,'0'0'75'0,"0"0"-7"16,0 0 69-16,0 0-2 16,0 0-27-16,0 0-37 15,0 0-53-15,3-30-7 16,5 10-10-16,2-6 4 15,4-2-2-15,-2-2-1 16,-2-1 2-16,-2 0-1 0,-1 3 2 16,-4 1-3-1,-3 7 0-15,0 7-1 0,0 11 3 16,0 2 12-16,0 0-16 16,0 0-1-16,-10 14-10 15,-7 17 11-15,-10 14 7 16,0 12-1-16,-3 11-4 15,1 2-2-15,6 3 1 16,5-2-1-16,11-10 0 16,7-3 0-16,0-9-1 15,21-6-4-15,6-9 5 16,2-9 0-16,4-9 0 16,-1-9 2-16,-4-7-1 15,-1 0 1-15,-8-11 1 0,-2-12-3 16,-7-5 2-16,-7-3-6 15,-3 4-9-15,-1-1-8 16,-23 5 4-16,0 4-16 16,-3 7 30-16,0 6-1 15,5 6-3-15,5 0 3 16,6 0 1-16,3 8-7 16,5 4 5-16,3 0-5 15,9-2-114-15,16-7-28 16,5-3-79-16</inkml:trace>
  <inkml:trace contextRef="#ctx0" brushRef="#br0" timeOffset="9287.1456">3617 5604 939 0,'0'0'190'15,"0"0"-121"-15,0 0-12 16,0 0-2-16,0 0-34 16,0 0-1-16,-98 70-11 15,78-34 28-15,4 1-17 16,10 4-2-16,6 1-16 16,0 0-2-16,9 0-5 0,18-7 2 15,4-6 3-15,9-12-29 16,-2-15-187-16,-5-2-237 15</inkml:trace>
  <inkml:trace contextRef="#ctx0" brushRef="#br0" timeOffset="21767.7232">3744 5675 594 0,'0'0'187'16,"0"0"-129"-16,0 0 61 15,0 0 49-15,0 0-43 16,0 0-50-16,-10-26-37 0,10 21 17 16,0 0-47-1,0-2 9-15,0 2-12 0,0 1-5 16,0 2 0-16,7 1-2 15,7 1 2-15,2 0 0 16,2 0 0-16,0 6 0 16,-3 8 0-16,-2 3-1 15,2 1-3-15,-5 3-2 16,-7 0 5-16,-3 3-8 16,0 2 0-16,-16-1 5 15,-2-1 8-15,-1-5-4 16,3-4 0-16,5-6-7 15,5-4-16-15,3-5-71 16,3 0-31-16,0-22-141 0,0-7-563 16</inkml:trace>
  <inkml:trace contextRef="#ctx0" brushRef="#br0" timeOffset="22112.7776">4004 5634 644 0,'0'0'216'16,"0"0"-167"-16,0 0 48 16,0 0-14-16,0 0-36 15,0 0-17-15,-53 10-2 16,40 2-6-16,4 0-16 16,0 2 4-16,2 0-7 0,4-3 1 15,1 1-4-15,2-2 2 16,0-1-4-16,6-2 3 15,15-2-1-15,4-3 8 16,1-2-8-16,4 0-88 16,-5 0-198-16,-7-9-509 15</inkml:trace>
  <inkml:trace contextRef="#ctx0" brushRef="#br0" timeOffset="22696.8418">4250 5508 117 0,'0'0'774'16,"0"0"-620"-16,0 0-71 15,0 0-31-15,0 0-34 16,0 0-8-16,0 20-8 16,0 6 16-16,0 8 11 15,0-1-17-15,-3 5 12 16,3-1 3-16,0 3-9 15,0-4-7-15,0 0-1 16,0-6-5-16,0-7-2 16,0-6-1-16,0-4-2 15,0-10 6-15,0-2-6 16,0-1 0-16,0-7-122 16,13-14-186-16</inkml:trace>
  <inkml:trace contextRef="#ctx0" brushRef="#br0" timeOffset="23371.7967">4493 5651 1007 0,'0'0'149'15,"0"0"-100"-15,0 0 56 16,0 0-42-16,0 0-34 15,0 0-26-15,-9-2-3 0,9 14-7 16,0 4 7-16,0 0 1 16,0 0 1-16,3-1-2 15,6-3 0-15,1-2 2 16,2-2 0-16,3-2 2 16,0-4-4-16,3-2 2 15,3 0 7-15,-3-10-7 16,-2-6 2-16,-4 1-4 15,-3-2 5-15,-3 3-5 16,-3-2 0-16,-3 2 1 16,0 0 5-16,0 4-6 15,0 3 4-15,0 5-2 16,0 1 0-16,0 1 4 16,0 0-6-16,0 0-14 15,0 0 6-15,0 14-10 0,0 9 18 16,0 4 2-16,0 2-2 15,0 4 1-15,0 0-1 16,-2 3 0-16,-3 3 0 16,-4-1-1-16,-2-2 1 15,-5-2 0-15,4-7 0 16,-1-4 0-16,2-7 4 16,5-5-4-16,3-6 0 15,1-2 2-15,2-3-2 16,-1-3 17-16,1-11-17 15,0-11-24-15,0 1 23 16,4-4-1-16,10-2-1 0,4 4 4 16,-3-2-2-16,6 5-4 15,-2 1-2-15,-2 1-55 16,4 6-45-16,-5 0-121 16,0 4-263-16</inkml:trace>
  <inkml:trace contextRef="#ctx0" brushRef="#br0" timeOffset="24175.8346">4772 5478 653 0,'0'0'151'15,"0"0"-128"-15,0 0-16 16,0 0-6-16,0 0 15 0,0 0 66 15,28 38-25 1,-9-20 3-16,1 2-34 0,-2 0 4 16,0 6-13-16,-3-2-13 15,-2 5 6-15,-5-2 15 16,-5 2-3-16,-3 3-7 16,0-2-10-16,-3 1 6 15,-11 3 11-15,-4 1-19 16,-4-3 8-16,-2-3-3 15,-6-2-5-15,3-8-3 16,2-2-3-16,1-3-86 16,2-7-168-16,2-7-451 15</inkml:trace>
  <inkml:trace contextRef="#ctx0" brushRef="#br0" timeOffset="28690.1004">5395 5494 986 0,'0'0'92'0,"0"0"-32"15,0 0-20-15,0 0 3 16,0 0 1-16,0 0-24 16,0 0-20-16,8-10 0 15,19 5 1-15,7-2-1 16,3 0 0-16,-6 0 1 16,-4-1-1-16,-7 8-97 0,-7 0-143 15,-8 0-125 1</inkml:trace>
  <inkml:trace contextRef="#ctx0" brushRef="#br0" timeOffset="28922.6873">5418 5677 699 0,'0'0'61'16,"0"0"-60"-16,0 0 13 15,0 0 17-15,0 0 40 16,92-17-37-16,-48 3-26 15,0-3-8-15,-2 3-20 0,-8-1-619 16</inkml:trace>
  <inkml:trace contextRef="#ctx0" brushRef="#br0" timeOffset="29657.7566">6117 5363 756 0,'0'0'184'0,"0"0"-143"0,0 0-21 16,0 0 78-16,0 0-4 15,0 0-36-15,41-63-37 16,-19 34 7-16,0-2-11 16,-1-1 1-16,-3 3-13 15,-6 3 5-15,-3 8-4 16,-6 4-5-16,-3 8 6 15,0 5 8-15,0-1 16 16,0 2-22-16,-8 0-9 16,-14 20 0-16,-3 8 8 15,-7 11-6-15,4 2 2 16,6-2-8-16,5 0 10 16,7-2-14-16,3-3 11 0,7-3-10 15,0-6 7-15,0-3 0 16,17-7 2-16,1-5-2 15,7-4 0-15,4-6 10 16,2 0-10-16,-1-16 0 16,-3-2-3-16,-3-1-46 15,-12 2-12-15,-8 1 37 16,-4 4 9-16,0 1 4 16,-16 2-4-16,-5 4-13 15,-3 3 26-15,4 1-6 16,4 1 4-16,6 0 4 15,7 0 0-15,3 1-1 0,0 6-120 16,10-2-23-16,11-4-145 16</inkml:trace>
  <inkml:trace contextRef="#ctx0" brushRef="#br0" timeOffset="30805.8068">6646 5000 952 0,'0'0'95'16,"0"0"-64"-16,0 0 19 15,0 0-7-15,0 0-4 16,0 0-1-16,-75 88 8 0,72-51-24 16,3 0-12-16,0 0-6 15,13-6-3-15,11-4 0 16,9-10-1-16,5-11-53 16,3-6-198-16,-2-9-373 15</inkml:trace>
  <inkml:trace contextRef="#ctx0" brushRef="#br0" timeOffset="31074.8266">6847 5026 872 0,'0'0'94'0,"0"0"-78"0,0 0 5 15,0 0 51-15,0 0-44 16,65-75-11-16,-47 75-16 15,-3 0-1-15,1 8-2 16,-5 11-1-16,-6 3 3 16,-5 6 2-16,0-2-1 15,-2 1 14-15,-15-1 35 16,1-7-29-16,1-4 2 16,5-7-20-16,7-8-3 15,3 0-3-15,0-11-142 16,16-12-285-16</inkml:trace>
  <inkml:trace contextRef="#ctx0" brushRef="#br0" timeOffset="31267.7211">7112 4959 793 0,'0'0'182'0,"0"0"-38"0,0 0-6 16,0 0-93-16,0 0 4 15,0 0-23-15,-54 44 2 16,44-21-13-16,7 0-12 15,3-2-3-15,0-1-4 16,7-6 4-16,16-4-7 16,2-10-138-16,2 0-119 15,0-10-497-15</inkml:trace>
  <inkml:trace contextRef="#ctx0" brushRef="#br0" timeOffset="31497.801">7294 5061 113 0,'0'0'883'16,"0"0"-832"-16,0 0-7 15,0 0 7-15,0 0 40 16,0 0-67-16,-25 92-9 16,22-74-3-16,-2-2-8 15,5-4-4-15,0-4-31 16,0-8-241-16,0 0-414 0</inkml:trace>
  <inkml:trace contextRef="#ctx0" brushRef="#br0" timeOffset="31961.9314">7521 4895 875 0,'0'0'275'0,"0"0"-242"16,0 0-30-16,0 0 14 16,0 0 7-16,0 0-10 15,-21 50-5-15,21-34-8 16,3-4 2-16,6-6 0 16,0-1-1-16,3-5 6 0,0 0-8 15,2-3 5-15,3-12 9 16,1-2-8-16,-5-2-1 15,-2 2-6-15,-1 2 5 16,-5 3 1-16,-2 7-3 16,-3 2 0-16,0 3 37 15,0 0-26-15,0 0-11 16,0 0-2-16,0 11-25 16,0 9 23-16,0 8 1 15,0-1 2-15,0 0 3 16,-11-1 4-16,-1-7-6 15,3-5 2-15,3-5-4 0,5-7 7 16,1-2 7-16,0-3-3 16,7-21-10-16,13-4-1 15,5-3-17-15,5-2-36 16,-2 4-39-16,2 0-66 16,-3 5-84-16,-5 2-317 15</inkml:trace>
  <inkml:trace contextRef="#ctx0" brushRef="#br0" timeOffset="32198.8335">7895 4663 979 0,'0'0'139'0,"0"0"-127"0,0 0-9 16,0 0-1-16,0 0 29 15,0 0 8-15,70 92-2 16,-58-52-22-16,-6 3 5 16,-6-3-15-16,0-1 9 15,-9 0-9-15,-16-3-5 16,-8 1 0-16,-10 0-15 16,-12-2-203-16,-14-4-420 15</inkml:trace>
  <inkml:trace contextRef="#ctx0" brushRef="#br0" timeOffset="32656.8273">6064 5771 794 0,'0'0'94'0,"0"0"-66"0,0 0 65 16,0 0 4-16,0 0-54 15,0 0-36-15,28 0-7 16,8-5 1-16,11-4 5 16,13-2-6-16,18-5 1 15,14-4 1-15,14-5-2 16,18-4 0-16,10-4-2 16,8-1 3-16,-2-1-1 15,-10 6 0-15,-17 0 2 16,-13 5-4-16,-18 7 4 15,-16 3-2-15,-20 6 2 0,-16 1-2 16,-18 5-5-16,-12 2-84 16,0 0-58-16,-24 0-138 15</inkml:trace>
  <inkml:trace contextRef="#ctx0" brushRef="#br0" timeOffset="33484.7272">6591 6060 208 0,'0'0'466'16,"0"0"-401"-16,0 0-2 16,0 0 19-16,0 0 72 15,0 0 6-15,0-12-60 16,17-11-46-16,5-7-31 15,4-2-3-15,-1 1-8 16,-5-1-4-16,-4 9 10 16,-6 8-4-16,-5 9-3 15,-5 4-4-15,0 2-6 16,0 0-2-16,0 6-6 16,-12 20-4-16,-9 5 11 0,-4 10 4 15,2 1 1-15,2 0-5 16,7-2 2-16,3-2-2 15,8-4 1-15,3-6-1 16,0-5 0-16,14-3 0 16,5-5-1-16,3-11 0 15,2-4 2-15,-3 0 6 16,0-15-7-16,-6-2-8 16,-6-4-15-16,-9 4-15 15,0 2 24-15,-5 2 12 16,-13 5-10-16,-4 7-12 15,1 1 1-15,3 0 16 0,1 0 6 16,15 5-2-16,2-2-88 16,0-3-126-16,18 0-177 15</inkml:trace>
  <inkml:trace contextRef="#ctx0" brushRef="#br0" timeOffset="33617.1352">6969 5925 780 0,'0'0'285'15,"0"0"-263"-15,0 0 34 16,0 0 54-16,-67 86-62 0,67-58-32 16,0 0-15-16,0 0 4 15,13-5-3-15,5-1 3 16,4-8-5-16,4-7-55 15,0-7-341-15</inkml:trace>
  <inkml:trace contextRef="#ctx0" brushRef="#br0" timeOffset="34203.8135">7175 5992 921 0,'0'0'151'0,"0"0"-129"0,0 0-1 16,0 0 11-16,0 0-15 15,0 0-13-15,-9 47 2 16,21-36 0-16,4-5-5 16,4-5 8-16,2-1-5 15,1-1 6-15,-1-14-5 16,-1-4-3-16,-4-3-2 15,-5 0 4-15,-4 5-4 16,-5 3 4-16,0 8-3 16,-3 2 9-16,0 3 47 15,0 1-5-15,0 0-42 16,0 0-10-16,0 17-8 0,0 8 1 16,0 6 13-16,0 3-8 15,-3 2 4-15,-5-4 1 16,-1-1-3-16,-4-5 1 15,0-3-1-15,-1-4 16 16,1-2-15-16,0-4 1 16,2-4 4-16,8-9 5 15,3 0-7-15,0 0 10 16,0-14-6-16,3-4-8 16,15-3 0-16,4-1 2 15,2-3 2-15,1 0-3 16,1 0 2-16,-1-1-3 15,5 3 1-15,0 1-2 0,-2 1-3 16,-4 4-288-16</inkml:trace>
  <inkml:trace contextRef="#ctx0" brushRef="#br0" timeOffset="34568.5994">7649 5690 715 0,'0'0'68'0,"0"0"-67"16,0 0 21-16,0 0 53 0,94 55 2 16,-73-18 2-16,-5 6-9 15,-8 9-1-15,-8 5-42 16,0 1-4-16,-18 0 6 16,-13-1-19-16,-8 2-6 15,-13 0-4-15,-11-1-283 16</inkml:trace>
  <inkml:trace contextRef="#ctx0" brushRef="#br0" timeOffset="44638.4874">7874 9832 365 0,'0'0'107'15,"0"0"-19"-15,0 0 5 16,0 0 8-16,0 0-53 15,0 0-5-15,0 0 34 16,0 0-20-16,0 0-18 16,0 0 0-16,0 0 2 15,0 0-14-15,0 0-13 16,0 0-14-16,0 0 6 0,0 0-4 16,0 0-2-1,0 0 4-15,0 0 0 0,0 0 6 16,0 0-1-16,0 0-6 15,0 0 6-15,0 0-4 16,0 0-1-16,0 0-2 16,0 0-1-16,0 0 0 15,0 0-1-15,0 0 1 16,0 0-1-16,0 3 5 16,2-3-2-16,1 3-2 15,-1-2 0-15,0 1 0 16,0-1 9-16,-1-1-2 0,2 2-1 15,3-2-6 1,-3 3 8-16,2-3 5 0,-1 2-10 16,-1-2-2-16,2 2 1 15,-1-1-2-15,3 1-1 16,-2-1 8-16,-1 0-6 16,1-1 0-16,-2 2-2 15,3-1 5-15,3 1 4 16,-3-2-2-16,1 0 2 15,-1 0-1-15,3 0-8 16,0 0 3-16,-1 0 2 16,-1 0-3-16,0 3-2 15,-2-3 3-15,1 0-3 16,0 2 0-16,-1-2 0 16,-1 2 0-16,3-2 1 0,-1 0-1 15,0 0 1-15,-1 0 0 16,-1 1-2-16,2 1 0 15,-1-1-2-15,2 1 2 16,-2 0 0-16,1 0 0 16,1 1 1-16,-3-3 0 15,1 2 3-15,-1 0-2 16,-2-2-2-16,4 0 1 16,-3 0 0-16,3 0 4 15,-3 0-4-15,-1 1 0 16,2-1-1-16,0 3 3 15,-2-3-2-15,4 3 0 0,-2-2 0 16,2 1 0-16,0 3 2 16,0-2-4-16,2 0 3 15,-1-2-2-15,0 2 2 16,-2-2-2-16,0 2 3 16,0-2-2-16,-3 1 0 15,3 0 0-15,-1-2 0 16,-1 3 0-16,-1-1 1 15,3 1-2-15,0-2 2 16,-2 1-2-16,1-1 1 16,1 0 0-16,-1 1 1 15,0 0-1-15,-2-2 0 16,4 3-1-16,-4-1 1 0,2 1 0 16,-2-2-2-1,-1 2-1-15,4-1 3 0,0-1 2 16,1 1 1-16,0 1-2 15,0 2 0-15,2-1-1 16,1 0 0-16,-2-1 3 16,1 0-3-16,-2-1 0 15,-1-1 1-15,0 2 2 16,-2-2-1-16,-3 0-1 16,6 2-1-16,-1 0-1 15,1 2 1-15,1-2 0 16,0 0 0-16,1 3 2 15,1-1 0-15,1 1-1 16,-1 0 2-16,2-3 4 0,0 2-7 16,0 0 1-16,1-1-1 15,-2-1 8-15,-1 2-7 16,3 0 1-16,-3-2-2 16,0 1 1-16,0 0-1 15,1 0 0-15,-2-1 1 16,1 1-3-16,-1 0 2 15,-1 1-1-15,0-3 0 16,1 2 1-16,0-1 0 16,2 2 0-16,-3-2 0 15,2-1 0-15,0 1 6 16,-4 0-12-16,4 0 10 16,-3 0-4-16,1 0 0 15,-1-1 0-15,0 1 0 0,0 0 0 16,0 1-3-16,4-2 3 15,-4 1 0-15,2 2 1 16,-1-2-1-16,0 0 0 16,1 0 0-16,-2 0-1 15,2 2 2-15,0-2-1 16,-1-2 0-16,0 2 0 16,-1-2 1-16,1 2-1 15,-1 0 0-15,0 0-1 16,-1-1 0-16,-1 1 1 15,-1 0 0-15,3 0-1 0,-3 0 0 16,1-1 1-16,-1 3 0 16,2-2 0-16,0 0 2 15,1-1-2-15,1 0 0 16,-1 3 2-16,0-2-5 16,-2 0 3-16,2 2 0 15,3-4 0-15,-3 3 1 16,3-1-1-16,0 0 2 15,0 1-2-15,-2-3 0 16,3 3-2-16,0-1 4 16,-1 1-1-16,1-1 0 15,-3 0-2-15,3-1-1 16,-3 0 0-16,-1 0 2 0,1 1 1 16,1-1 1-1,-5 3-2-15,4-4 1 0,-5 0-1 16,4 1 0-16,-2-2 1 15,1 0-1-15,-1 0 0 16,-2 0-1-16,2 0-1 16,2 0 4-16,0 0 3 15,0 0-3-15,0 0-1 16,-4 0 8-16,4 0-2 16,-3 0 3-16,0 0 0 15,0 0-8-15,4 0 0 16,-1-3 1-16,1 0 1 0,3 0 0 15,-2-1-4 1,-1 1 0-16,0 2-1 0,-1 0 0 16,-2-1 1-16,3-1 1 15,-2 1 1-15,4-1-4 16,0-2 4-16,-2 3 2 16,-2 0-4-16,1 1-1 15,-3 0 1-15,1 1-3 16,3-3 7-16,-2 2-4 15,0-1 0-15,-1 0 0 16,1 1-1-16,-1-1 2 16,1 0-1-16,-2-1 3 15,5 0-2-15,-1 0-2 16,-2 0 2-16,5-2-1 16,3-1 0-16,-1 0-10 0,0-1 10 15,-3 3 4-15,-3-2-2 16,1 3-2-16,0-2 2 15,-2-1-2-15,3 3 1 16,-2-4-1-16,1 2 3 16,2-2-5-16,0 2 4 15,-2-1-2-15,0-1 5 16,0 0-5-16,-3 1 0 16,2-2-5-16,0 3 5 15,-2 1 5-15,2-2-5 16,-3 2 6-16,2-2-6 15,0-1 3-15,-1 2 2 0,3-2-4 16,2-3-1-16,-1 1-2 16,1-1 2-16,-3 2 2 15,1-1-2-15,-1 1 2 16,-1-1-5-16,2 2 4 16,-2 2-1-16,0 0 2 15,-1-3 0-15,3 1-2 16,-1 1-4-16,0 0 4 15,1 0 4-15,-3 1-4 16,0 0 0-16,0 1 0 16,1 1 6-16,-1-2-7 15,3 0 1-15,-2-1 0 16,0 1 0-16,1-1 0 16,1-1 0-16,3 0 0 15,-2-1-1-15,3 1 0 0,-2 0 1 16,-2 1-1-16,-1 0-1 15,-4 1 4-15,3 2-3 16,0-5 3-16,4 4-2 16,-3-1 0-16,-2 0 3 15,2 1-3-15,-1 1 0 16,-1 1-1-16,3-3-2 16,-1 0 2-16,1 1 1 15,-1-2 0-15,0 2 0 16,1-2 1-16,-1-1-2 15,0-2-1-15,1 2 2 16,1-4 0-16,-1 2 4 0,1-3-8 16,-1 2-3-16,2 2 7 15,-3 2 2-15,0 3-2 16,-1 1 1-16,-3 0-3 16,2 1 4-16,-1-1-2 15,-1 1 0-15,0 1-3 16,-2-2 1-16,3 1 4 15,1-2 0-15,2-2-1 16,3 0-1-16,2-1 0 16,-1 0 0-16,2-3 3 15,3 1-5-15,-3-3 5 16,3 0-5-16,-3 0 2 16,-2 0 0-16,1-3-3 0,-1 5-5 15,-2-1 8-15,-1 3 6 16,-4 2-6-16,-2 0 0 15,2 0 0-15,-1 0 3 16,1 0-3-16,0-1 0 16,2-2 0-16,1-2 1 15,2 1 3-15,-2-2-4 16,-1 2 2-16,2-1 2 16,-3 3 1-16,-2 2-1 15,-2 2-3-15,3 0 9 16,0 1-3-16,-1-1-4 15,2 0-3-15,1 0 1 0,1-1-1 16,2 0-3-16,1-2 3 16,-2-1-2-16,4 3 1 15,-3 0-2-15,1 0 3 16,0 1 2-16,3 1-2 16,-5-1-4-16,-2 2 4 15,4 1 2-15,4-2-2 16,-2 2 0-16,6-1-4 15,0 1 3-15,5 0 0 16,3 0 2-16,1 0-1 16,-3 0 0-16,-6 0-1 15,-1 0 0-15,-4 0-1 16,-1 3 2-16,1 1 0 16,-2 1-5-16,-1 0 5 0,0-1 5 15,0-1-5-15,-1 2-5 16,2 0 2-16,0 2 6 15,1 0 1-15,5 0-4 16,-4 0 0-16,3 1-2 16,-4 1 2-16,1-1 0 15,-1 1-3-15,0-1 7 16,2 0-4-16,-4-4 0 16,-1 4 0-16,-2-2 0 15,2-1 0-15,0 2 0 16,0-2 0-16,-2 3-2 15,4 0 2-15,-1 1-1 16,0 1 0-16,1-1 0 0,2 2 2 16,-1-1-1-16,-1-2 0 15,2 4 1-15,-4-5-1 16,5 3 0-16,-4 0 0 16,-1-1-1-16,3 1 0 15,-3 0 1-15,1-1 0 16,-1 1 0-16,0-1 0 15,1 1 0-15,-2-2 2 16,4 3-4-16,1 2 3 16,-2-4-1-16,2 5 0 15,-3-3 1-15,2 1-2 16,0 0 1-16,0 2 0 16,-1-5 0-16,-2 2 0 0,-2-2 0 15,-2 1 0-15,1 0-3 16,-2-2 3-16,-2 0 0 15,1 1-6-15,-2-1 5 16,0 2-2-16,0-2 3 16,0 2 2-16,0-2-1 15,0 0-1-15,0-2 0 16,0-1-1-16,0 1 1 16,0 0 2-16,0-2-1 15,0 1-1-15,0 2 0 16,0-3 3-16,0 4-3 15,0 0 0-15,0 1 0 0,0 1-4 16,0 1 4-16,0-1 0 16,0 2 3-16,7 3 0 15,1-1-3-15,1 1 0 16,1 1 3-16,-1-2-3 16,3 3 0-16,3 1 2 15,-2-1-2-15,4 3 2 16,-7 0 0-16,3-2-2 15,-1 1 0-15,-2 3 2 16,3-2-2-16,-4-3 0 16,-1 2 1-16,-1-2-2 15,3 0 1-15,-2-3-3 16,-3 1 3-16,2-5 1 0,-3 0-1 16,2-1 1-1,-2 2 0-15,2 0-1 0,1 1 0 16,-3 1-1-16,2 1 1 15,-2-3 1-15,1 3-1 16,1 0 0-16,0 0 0 16,0 3 2-16,1-1-2 15,-1 1 0-15,3 1-3 16,0 1 5-16,0 2-2 16,1-1 0-16,1-3 7 15,1 3-14-15,-3-1 7 16,-1-1 0-16,0-1 0 0,-2-3 0 15,2 0 0 1,0 2 0-16,-3-2 2 0,1-1-1 16,-3-3-1-16,0 1 0 15,0-1 0-15,0-1-2 16,0 2 2-16,-1-3 0 16,-2 1 0-16,1-1-1 15,1 0 1-15,2 2 0 16,-1 2-1-16,0 0 2 15,3-1-1-15,-3 3 0 16,1-2 2-16,3 2 2 16,-2 0-4-16,3 1 0 15,-1 0 0-15,3 0 0 16,-2 1 0-16,-1 1 0 16,3 1 1-16,1-1 0 0,0 1-1 15,-1-1 0-15,3 2 1 16,-3-3-1-16,3 2 1 15,-3 1-1-15,1 0 2 16,1-1-4-16,-3 0 2 16,1 0 0-16,0 2 2 15,0-1-2-15,0 0 1 16,0 2-4-16,-1 0 5 16,0 0-2-16,2 1 0 15,-4-1 1-15,1 0-7 16,-1 2 6-16,2-3 0 15,0 1 0-15,-2 1 3 0,4 0-3 16,-2 2 1-16,-2-3-2 16,2-2 2-16,2 3 0 15,-2-2 1-15,1 1-4 16,0 0 5-16,-1 1-4 16,2 0 1-16,-1-1 0 15,2 0 1-15,-3 2-1 16,3-2 0-16,-1 0-3 15,-2 0 3-15,2-1 3 16,-1 0-3-16,2-2 0 16,-3 0-3-16,2 2 2 15,0-3 1-15,2 3 0 16,-2-3 2-16,0-1-2 0,2 0 0 16,-4-1 2-1,2 3 0-15,-1-1-2 0,0-4 0 16,3 3 0-16,-4-3 0 15,-1-1 0-15,3 2 0 16,0-2 0-16,-3 1 0 16,5-1 1-16,-1-1-1 15,1 2 0-15,-1 1 0 16,2-2 2-16,0 1-2 16,-2-4 0-16,3 2 3 15,-3 0 0-15,2 3 2 16,2-3-2-16,0 1-2 15,0-1 5-15,3 1-4 16,-3 1-1-16,1 1 4 0,5-2-5 16,-5 3 3-16,3-1-3 15,1 0 4-15,-1 1-5 16,3 2 1-16,-2-1 0 16,-3 4-1-16,0 0 1 15,-1-1 0-15,0 0 6 16,1 1-6-16,-1-3 1 15,0-1-4-15,-2 1 6 16,2 0-2-16,-2-3-1 16,3 0 0-16,-5-1-2 15,3 0 4-15,-2-2-2 16,-1 0 0-16,1-1 3 16,-3 1-6-16,2-1 4 0,-3 0-1 15,3 2 1-15,1-4-1 16,-1 1 0-16,2 0 0 15,-5-1 6-15,0 2-13 16,0 1 8-16,-2-3-1 16,2 4 1-16,-1-3 2 15,-1 1-6-15,-1-1 3 16,3-1 0-16,-2 0 0 16,1-1 1-16,-2 3-1 15,0-3 0-15,0 2 2 16,-1-2-7-16,0 0 5 15,4 0-2-15,-4-1 2 0,0 1-1 16,-1-2 1-16,-2 2 0 16,5-2 7-16,-5-1-7 15,2 1 0-15,-2 0 1 16,-1 0-1-16,3-1 0 16,-2-1 0-16,3 2-2 15,0 0 4-15,-1-2-2 16,0 4 0-16,3-2 2 15,-2-1-3-15,0 3 1 16,3-1 0-16,-3-1-2 16,3 2 1-16,0 0 1 15,1 0-1-15,4 0 6 16,-2 1-8-16,-1-3 4 0,1 0-1 16,1 4 0-1,0-2 4-15,-1 1-5 0,-2-2 1 16,4 0 0-16,-4 3-2 15,2-3 2-15,1 3 0 16,0-2 2-16,-2 0-2 16,0 1 0-16,-2-4-1 15,1 2 3-15,1 1-2 16,-2-4 0-16,-1 1 0 16,0 1-2-16,-2 2 5 15,0-3-5-15,0-1 2 16,-2 0-1-16,-1 1 1 15,2-3 1-15,-3 2 0 16,2-2-1-16,-1 1-1 0,0-2 1 16,-3 1 0-16,4 1 0 15,0-2 0-15,0 0 0 16,0 2 0-16,-1-1 1 16,-2-1 0-16,1 0-2 15,0 0 0-15,-1 2-1 16,4 0-2-16,-1-1 3 15,3-1-3-15,1 2-7 16,0-1-44-16,2 0-30 16,-3 2-82-16,-1-2-110 15,-4-1-242-15</inkml:trace>
  <inkml:trace contextRef="#ctx0" brushRef="#br0" timeOffset="47822.8795">6092 6693 646 0,'0'0'53'0,"0"0"27"16,0 0-46-16,0 0 10 15,0 0 18-15,0 0-10 0,0 0 5 16,0-23-23-16,0 23-34 16,0 0 0-16,0 1-2 15,2 15 2-15,14 5-1 16,0 8 6-16,5 4-1 16,1 7-2-16,-2 5 0 15,8 2-3-15,1 0 2 16,-1 0-1-16,5 2 0 15,-2-1 0-15,-1 8 0 16,6 2 0-16,-2 3 0 16,-1 3 0-16,-1-2-2 15,1 0 1-15,0-2 1 16,-3-1-7-16,0 0 7 16,-5-2-1-16,-1 4 2 15,0-3-2-15,0 2 0 0,0-2 1 16,-1 3 0-16,3-4-5 15,1-3 5-15,3-3 0 16,-2-8 0-16,2-2-3 16,-2-2 4-16,-1 0-1 15,2 0 0-15,-1-1 1 16,-6-1-2-16,-1-2 1 16,-5 0 0-16,-1-4-1 15,0-2 2-15,-3 0-1 16,1 0 0-16,1-4 2 0,-1-1-6 15,1 2 6 1,-2-3-2-16,1 0 1 0,-1-1 1 16,3 2 4-16,-2-2 3 15,0 0-8-15,-3-1 3 16,2 1-4-16,1 2 8 16,-2-2-8-16,-1 2-1 15,2-2 1-15,-2 1 10 16,2 0-9-16,-3 1 2 15,2 1 2-15,0-1-1 16,0 2-1-16,-3 2 3 16,3 0-3-16,-3 0 2 15,-1 2 4-15,1-6-7 16,-1 5 1-16,2-3 6 16,-1 1 3-16,-1-2-6 0,2 1 4 15,0-4 7-15,-2 1-14 16,4 0 17-16,-1-1-6 15,-1 0-12-15,2-2 8 16,1 2-4-16,-2-3-6 16,5 2 5-16,2 1 2 15,-1 3-7-15,2 0 8 16,3 0 0-16,-2-3 6 16,-1-2-5-16,1-2 11 15,-5-3-1-15,4 2-5 16,-5-3 6-16,0-2-12 15,-2 2-2-15,1-1 1 0,-2-2-4 16,1 1 7-16,2 1 3 16,-4-1-8-16,2-4-3 15,-3 1-1-15,1-1-1 16,-5-2 7-16,5-3-7 16,-4 0 0-16,0 1 0 15,-1-3-1-15,-1 1 1 16,-1-2 0-16,-2 0-12 15,0 0-58-15,0 0-77 16,-5-11-208-16</inkml:trace>
  <inkml:trace contextRef="#ctx0" brushRef="#br0" timeOffset="48187.9383">7388 9682 231 0,'0'0'331'0,"0"0"-270"16,0 0 54-16,0 0-14 16,0 0-5-16,0 0-6 15,-9-14-26-15,9 14-7 16,0 12 0-16,12 5 2 0,3 4-19 15,4 4 7 1,4-1-30-16,-1 2-14 0,1-1 7 16,0-4-3-16,3-2-3 15,-1-8-3-15,2-5 1 16,-3-6 0-16,6 0 10 16,2-16-11-16,6-8 1 15,-6-10-2-15,-1 0 0 16,-5-2-1-16,-3 1 8 15,-4 2-6-15,-1 5-1 16,-5 3-2-16,-2 5 1 16,-4 8-102-16,1-2-170 15,-3-3-348-15</inkml:trace>
  <inkml:trace contextRef="#ctx0" brushRef="#br0" timeOffset="50227.6767">4757 2416 505 0,'0'0'365'0,"0"0"-328"15,0 0 24-15,0 0-1 16,-91-12 23-16,73 12-27 16,0 2 5-16,-4 11-35 15,4 2-9-15,-6 6 7 16,3 3-4-16,3 0 2 15,2 0-10-15,5 0-5 0,4-2 2 16,7 0-4-16,0-3 0 16,10 1 1-16,14-6-6 15,10-2 1-15,8-4 6 16,6-5-6-16,1-3 4 16,-1 0-2-16,-8 0-6 15,-9 0-15-15,-8 0-1 16,-14 0 8-16,0 0 1 15,-9 0-4-15,0 0 7 16,-12 0 4-16,-15 9 3 16,-9 3 3-16,-1 3-2 15,4 1 15-15,6-1 15 16,5 2-27-16,10-3 5 16,4 1 3-16,6 1-9 15,2 2-2-15,5 0 3 0,17-1 3 16,7-2-3-16,8-5 3 15,1-5-2-15,1-5-5 16,-5 0 5-16,-1 0-5 16,-8-10 1-16,-6-4-1 15,-5 1-6-15,-6-3-5 16,-5-4 7-16,-3 4-6 16,0 1-13-16,0 0-5 15,0 3-19-15,0 4-18 16,0 2-79-16,0 3-27 15,0 3-110-15</inkml:trace>
  <inkml:trace contextRef="#ctx0" brushRef="#br0" timeOffset="52022.7343">4729 2853 798 0,'0'0'390'16,"0"0"-344"-16,0 0-21 0,0 0 29 15,0 0-2-15,0 0-19 16,44 0 7-16,-3 0 0 15,1-11-32-15,-1-6 5 16,-4-3-5-16,-5-4-7 16,-8 0 6-16,-2-3-3 15,-7 2-3-15,-9-3-1 16,-1 5 6-16,-5-1-6 16,0 1 0-16,0 4 2 15,0-1 5-15,0 1-5 16,5 2-2-16,15 2-1 15,7 3-9-15,10 3 10 16,1 6 3-16,1 3-3 0,-3 0-2 16,-9 5-7-16,-5 11 4 15,-10 1 5-15,-7 3-16 16,-5 0 15-16,0 4 1 16,-2-2 1-16,-5-4 3 15,1-2-2-15,6-4-1 16,0 0 1-16,0-3-1 15,15-2 2-15,10-6 2 16,5-1 5-16,3 0-5 16,0 0-5-16,-3-7 1 15,-8 2-1-15,-10 0-1 16,-5 4 1-16,-4-2 0 16,-3 3-7-16,0 0-8 0,0 0 8 15,-3 2 1-15,-6 9 0 16,2 4 10-16,1 0-4 15,6 4 0-15,0-2 0 16,3-1 0-16,9-8 6 16,6-3-2-16,2-5 5 15,3 0-8-15,4-8 13 16,-2-8-13-16,-1-4 0 16,-6 1 5-16,-6-1-6 15,-6 1-1-15,-6 5-1 16,0 2-18-16,-6 1 17 15,-10 5-10-15,3 6 10 0,-1 0-3 16,3 0 3-16,2 4 2 16,3 9-1-16,6-1-2 15,0-1 3-15,5 0 0 16,11-4 1-16,5-2 0 16,7-5-6-16,-1 0 6 15,3 0 2-15,-3-12-1 16,1-3 3-16,-4-2-4 15,0 1-4-15,0 0 2 16,-5 7 2-16,-8 3 6 16,-1 6 3-16,-4 0-9 15,-1 11-5-15,-1 10 5 16,-4 11 1-16,0 2 2 16,0 0-2-16,-12-3 2 15,2-2-2-15,-1-9 3 0,4-6-3 16,4-8-1-16,3-6 2 15,0 0-5-15,0-8 3 16,13-12-27-16,11-6-42 16,3-3-11-16,3-3-13 15,1 3 22-15,-2 3 31 16,-4 2 25-16,-3 1 15 16,-4 4 3-16,0 1 23 15,-5 1 0-15,-2 1-2 16,-4 0 6-16,-2 3 9 0,-2 3 3 15,-3 4-14 1,0 5 7-16,0 1 1 0,0 0-36 16,0 3 0-16,0 15-3 15,1 7 3-15,5 5 16 16,-3 3 0-16,0-1-5 16,0 2 8-16,-3-2-14 15,0 0 3-15,0-4 2 16,0-4-9-16,-6-5 4 15,3-7-3-15,0-4-2 16,3-5 0-16,0-3 3 16,0 0 4-16,19-16-3 15,13-8 6-15,5-5-10 16,3 2-26-16,2-1-70 16,4 5-88-16,-4 2-79 0,-6 5-431 15</inkml:trace>
  <inkml:trace contextRef="#ctx0" brushRef="#br0" timeOffset="53604.8596">6693 2626 1090 0,'0'0'101'0,"0"0"-83"0,0 0 29 15,0 0 33-15,94-42-22 16,-52 23-19-16,-1-2-11 16,-4-3-12-16,-7-1-1 15,-7-3-7-15,-11 0-4 16,-7 5-3-16,-5 1-1 15,0 8 4-15,0 6-4 16,0 5 0-16,0 3 0 16,0 0-1-16,0 4-12 15,0 19 7-15,0 12 3 16,0 7 3-16,0 5 2 16,0 1 0-16,4-2 0 0,-4-3-2 15,0-6 0-15,-4-7 7 16,-9-5-6-16,4-8-2 15,-1-7 1-15,7-5 0 16,3-5 0-16,0 0-8 16,8-17-28-16,17-12-73 15,9-5 28-15,5 1 47 16,0 8 3-16,-5 5-7 16,-3 6 38-16,-5 4 0 15,-5 3 22-15,-5 0 31 16,0 4-15-16,1-1 4 15,-1-3-1-15,2 3-15 0,2-4-13 16,-4-3-7-16,-5 5-3 16,-6-1 5-16,-3 3-7 15,-2 3 8-15,0-1-3 16,0 2-6-16,-8 0 0 16,-6 7-1-16,-1 9 1 15,5 2-3-15,2 1 3 16,5 3 0-16,3-1 0 15,0-1 4-15,4-3-4 16,16-3 0-16,3-4-1 16,7-6-1-16,3-4-1 15,6 0-12-15,0-7-26 16,2-8-25-16,1-4-21 0,-6-1 35 16,-3 4 23-1,-5-1 23-15,-7 3-3 0,-2 4 9 16,-7 3 0-16,-6 4-1 15,-3 2 0-15,-3 1 1 16,0 0-1-16,0 0-1 16,-7 0 2-16,-10 11 5 15,-6 3 13-15,0 3-1 16,2 1 10-16,3 1-12 16,4 2 5-16,3-1 8 15,8-2-16-15,3-2-1 16,0 1 2-16,10-5-9 15,14-3 9-15,8-4-13 16,-1-5-1-16,9 0-8 0,0-5-25 16,-2-12 6-16,1-4 28 15,-2-6 0-15,0-2 0 16,-3-2 0-16,1-6 3 16,-4-5 21-16,-1 0 19 15,-3-4 26-15,-8-2-49 16,-2 4-9-16,-4 3 12 15,-3 8-5-15,-4 10-4 16,-1 11 5-16,-5 7-18 16,0 4 5-16,0 1-6 15,0 0-4-15,-5 8 4 16,-11 15-2-16,-2 12 1 16,0 8 1-16,2 5 4 0,1-1-4 15,7-1 0-15,7-9 1 16,1-8-1-16,1-7 1 15,16-11 1-15,-2-6-4 16,6-5 2-16,4-2-5 16,-4-20-108-16,0-9-378 15</inkml:trace>
  <inkml:trace contextRef="#ctx0" brushRef="#br0" timeOffset="53750.7858">8004 2372 1061 0,'0'0'0'0,"0"0"-115"16,0 0-62-16,0 0-500 15</inkml:trace>
  <inkml:trace contextRef="#ctx0" brushRef="#br0" timeOffset="54561.6875">8191 2673 593 0,'0'0'462'0,"0"0"-371"15,0 0-1-15,0 0 10 16,98-66-32-16,-71 40-36 0,3-1-3 16,-3 1-16-1,-2 3-11-15,-6 2 0 0,-7 4 6 16,-6 6-2-16,-3 5 5 15,-3 4-11-15,0 2 12 16,0 0-12-16,-9 7-1 16,-9 9 1-16,-3 6 0 15,2 0 0-15,4 2 5 16,9-2-2-16,2-2 0 16,4-3-2-16,0-3 9 15,16-5-7-15,11-3 1 16,9-6-3-16,4 0 1 15,6-1 3-15,-2-13 0 16,-5 0-5-16,-10 0 1 0,-11 6-5 16,-9 1 5-16,-5 5-2 15,-4 0-5-15,0 2 6 16,-10 0 0-16,-8 0 0 16,-4 0 1-16,-1 13-4 15,4 4 4-15,1 2-1 16,7 5 0-16,4-2 0 15,7 2 0-15,0-2 2 16,12-5-2-16,9-5 0 16,3-3 2-16,1-6-1 15,-3-3-1-15,-2 0 0 16,-1-1 0-16,-3-13-1 16,0-2-7-16,-6-1 6 0,-1-2-5 15,-5-1-5-15,-4 0 7 16,0-3-8-16,0 3 11 15,0-1 1-15,-3 7-3 16,-3 6 4-16,2 3-4 16,0 4 4-16,1 1-5 15,0 0-10-15,-4 0 7 16,3 3 6-16,3 5-4 16,1 0 2-16,0-2 4 15,0 0-8-15,10-4-15 16,11-2-40-16,9 0 2 15,4 0-33-15,0 0-82 0,-1-2 25 16,-6 2 100-16,-8 0 47 16,-5 9 4-16,-5 9 34 15,-4 2 68-15,-1 2 44 16,-4 1-8-16,1-2-4 16,4-4-106-16,5-5-17 15,10-7 3-15,5-5-12 16,6 0-2-16,7-7-14 15,-1-11-232-15,0-3-186 16</inkml:trace>
  <inkml:trace contextRef="#ctx0" brushRef="#br0" timeOffset="55405.767">9648 2527 837 0,'0'0'157'16,"0"0"-57"-16,0 0 28 15,0 0 6-15,0 0-66 16,0 0-52-16,0 0-8 16,-66 12 13-16,48 13 3 0,2-1-4 15,11-2-19-15,5-3 1 16,0-5-1-16,5-6-1 15,20-8 0-15,14 0 10 16,7-5 4-16,-1-17-4 16,-10-3-4-16,-9-3-6 15,-11 1-10-15,-11 3-10 16,-4 2-11-16,0 8 9 16,-10 8 6-16,-3 6 15 15,-1 0 0-15,-1 0 0 16,5 11-1-16,1 1 2 15,5 5 0-15,4 0-2 0,0-1 2 16,10-3 6-16,14-4 1 16,13-1-5-16,6-8 7 15,6 0-7-15,1-10-1 16,-6-7 7-16,-6-7-8 16,-8-5 4-16,-5-1 1 15,-7-6 9-15,-2 0-3 16,-10 0 13-16,-3 7-10 15,-3 5 16-15,0 10-5 16,0 6-2-16,0 8-2 16,-4 0-21-16,-10 13-4 15,-4 16 0-15,-1 8 4 16,7 5-3-16,8 2 1 16,4-2-19-16,0-9-77 0,0-9-149 15,7-12-657-15</inkml:trace>
  <inkml:trace contextRef="#ctx0" brushRef="#br0" timeOffset="55545.7886">10072 2472 1365 0,'0'0'15'0,"0"0"-15"16,0 0-34-16,0 0-137 15,0 0-166-15</inkml:trace>
  <inkml:trace contextRef="#ctx0" brushRef="#br0" timeOffset="56148.6716">10741 2389 588 0,'0'0'584'16,"0"0"-564"-16,0 0-8 15,0 0-3-15,-3 86 62 16,0-39-22-16,0 0-10 15,0-2-13-15,2-5-11 0,-1-7-3 16,1-11-8-16,1-10 2 16,-2-4-5-16,2-8 2 15,0-2 8-15,0-20 40 16,0-10-39-16,0-10-9 16,8-4-2-16,3-8 0 15,6-4 4-15,0-4-5 16,3 3 3-16,4 7-8 15,1 12 4-15,-1 17 0 16,-4 10 1-16,-6 10-2 16,-4 3 0-16,-1 6-5 15,-5 21-4-15,-4 12 8 16,0 9 3-16,-16 5 2 16,-14 3-2-16,-5-8 1 15,1-4-1-15,6-7 0 0,9-10 0 16,12-7-72-16,7-15-177 15,11-5-133-15</inkml:trace>
  <inkml:trace contextRef="#ctx0" brushRef="#br0" timeOffset="56980.4128">10950 2588 897 0,'0'0'298'15,"0"0"-284"-15,0 0 68 16,0 0 5-16,0 0-42 0,0 0 3 15,33 10-15-15,-5-10-3 16,7-8-6-16,1-4-18 16,-1-2-3-16,-8 1 0 15,-9 4-2-15,-6 4 3 16,-5 2-4-16,-4 3-2 16,-3 0-2-16,0 0-11 15,0 0 11-15,-8 13 2 16,-8 5 2-16,3 5-2 15,1-1 2-15,4 2-1 16,8-1 1-16,0-3 2 16,2-1-1-16,13-6-1 15,7-4-4-15,2-8-10 16,0-1-2-16,3 0-23 16,-4-14 4-16,-3-2-3 0,-5 0 1 15,-3-4 18-15,-1-3 0 16,-3 0-3-16,1 0 10 15,0 3 6-15,4 4 5 16,4 5 0-16,5 5-11 16,7 5 1-16,2 1 3 15,-4 0-17-15,-3 1 0 16,-6 13 18-16,-5 3 7 16,-5 3-7-16,-5 3 3 15,-3 1 3-15,0-2 2 16,0-5 3-16,0-1-4 15,0-6 0-15,2-5 5 0,8 0-3 16,4-5 17-16,7 0 3 16,2-5-16-16,4-10 3 15,1-4-6-15,2-3 3 16,-2-4 7-16,2-3-3 16,-2 0 0-16,-1-5 2 15,-2-3 3-15,-5-3 13 16,-2-2-10-16,-1 5 8 15,-5 0-4-15,-2 10-7 16,-4 7 5-16,-2 8-1 16,-4 5-10-16,0 5 2 15,0 2-4-15,0 0-7 16,0 12-6-16,-12 17 2 0,-3 14 4 16,0 3-1-16,9 8 2 15,3-4 8-15,3-6-8 16,0-7-1-16,5-11 1 15,7-10 0-15,2-7-2 16,0-9 0-16,2 0-98 16,-5-13-209-16,-8-14-519 15</inkml:trace>
  <inkml:trace contextRef="#ctx0" brushRef="#br0" timeOffset="57131.6303">11839 2396 1055 0,'0'0'67'0,"0"0"-62"0,0 0-5 16,0 0-22-16,0 0-162 16,84-12-474-16</inkml:trace>
  <inkml:trace contextRef="#ctx0" brushRef="#br0" timeOffset="58532.729">12003 2689 1217 0,'0'0'41'0,"0"0"-25"16,0 0 78-16,0 0-22 15,0 0-30-15,106-35-23 16,-61 15-2-16,-5 0-9 0,-6-1-5 16,-5 1 4-16,-9 2-2 15,-7 2-3-15,-6 5-2 16,-6 5 1-16,-1 4-2 15,0 2 1-15,0 0-5 16,-11 7 2-16,-3 8 0 16,2 2 3-16,5 2 0 15,5-2-1-15,2-2-1 16,0-2 2-16,2-5 0 16,14-2 2-16,7-6-2 15,10 0 3-15,3-3-8 16,1-14 4-16,-2 1-38 15,-5-4 1-15,0 0 13 0,-2-2 22 16,-1 3-6-16,-2 0-5 16,-4 4 13-16,-3 4 1 15,-4 3 0-15,-6 3 0 16,-3 1 2-16,-2 4-4 16,-3 0 3-16,0 0-1 15,0 0 8-15,-8 0-8 16,-9 13 1-16,-7 5 8 15,0 6-8-15,1 0 18 16,3 4-12-16,6-1 2 16,2-2 4-16,9-1-6 15,3-5 6-15,0-2-13 16,12-2 2-16,18-6 4 0,13-8-2 16,9-1 1-16,6 0 4 15,-3-11-9-15,-5 0-13 16,-11 1-7-16,-11 3 4 15,-10 1 4-15,-12 3 9 16,-6 3 6-16,0 0 1 16,0 0-2-16,-6 0 8 15,-9 0-9-15,0 9 7 16,-3 1 1-16,6 4-7 16,2 3-2-16,1 0 2 15,5 2-1-15,4-2 3 16,0-2-2-16,0-3-1 15,14-5 5-15,4-4-6 16,8-3 3-16,-1 0 7 0,2-10-10 16,-3-5 0-16,-3-4 1 15,-1 1 4-15,1-2-5 16,-3 2 2-16,-1-2-2 16,-5 0 9-16,-5 3-5 15,-4 6 6-15,1 4 1 16,-4 5-1-16,0 2 4 15,0 0-14-15,-6 4 0 16,-5 12-6-16,-1 2 6 16,0 4-1-16,4 0 3 15,5 0-2-15,3-3 4 16,0-4-4-16,0-1 0 0,11-9 0 16,4-2 1-16,4-3 0 15,4 0 3-15,2-5-4 16,2-8 6-16,-1-4-6 15,4-4-1-15,-3 1 1 16,-3-4 2-16,-2-2 0 16,-1-4-2-16,-4-1 0 15,5-3 7-15,-4-4-5 16,-3 1 5-16,0-1 3 16,-3 4-9-16,-4 5 11 15,0 9-5-15,-3 5-5 16,-5 9 10-16,1 5-10 15,-1 1-1-15,0 0-1 0,0 15-11 16,0 14 9-16,-1 8 2 16,-10 5-1-16,2 3 1 15,2-3 0-15,1-2 1 16,6-2-2-16,0-7 0 16,12-8 1-16,12-9 0 15,1-6-9-15,5-6 0 16,4-2 0-16,0-7-5 15,-2-8 6-15,-5-2-3 16,-11 3 10-16,-6 1 1 16,-5 6-1-16,-5 2 0 15,0 3-2-15,0 2 0 16,-13 0 0-16,-2 10 3 16,0 7 0-16,3 6 0 0,4 0 1 15,4 1-3-15,2-5 4 16,2-4-1-16,0-6-1 15,6-6 3-15,11-3-3 16,4-1 0-16,1-16-1 16,2-5-17-16,-6 1 2 15,-2 0 2-15,-8 3 2 16,-2 5 3-16,-6 5 9 16,0 6 1-16,0 2 3 15,0 0 7-15,0 0-11 16,-6 10 0-16,-1 1 0 15,7 1-8-15,0 3-16 16,7-2-182-16,19-4-241 0</inkml:trace>
  <inkml:trace contextRef="#ctx0" brushRef="#br0" timeOffset="59123.6095">14313 2222 835 0,'0'0'411'16,"0"0"-300"-16,0 0-23 15,0 0-22-15,0 0-24 16,0 0-25-16,0 0-12 15,84-35-5-15,-45 35 5 16,-6 0-4-16,-7 0 0 16,-8 7-1-16,-9 6-3 15,-9 4 1-15,0 5 2 16,-20 5 4-16,-13 1 8 0,-6-1-10 16,3-3 2-1,9-7 2-15,11-6-6 0,13-9-4 16,3-2-28-16,31-12-52 15,20-13-161-15,11-6-147 16</inkml:trace>
  <inkml:trace contextRef="#ctx0" brushRef="#br0" timeOffset="59386.8011">14785 2194 902 0,'0'0'231'0,"0"0"-116"15,0 0-16-15,0 0-38 16,0 0-17-16,0 0-19 0,-72 2 6 15,63 19-18-15,2 3 1 16,4 6 0-16,3 1-9 16,0 3 6-16,6 0-11 15,13-4-1-15,8-4-4 16,5-14-105-16,6-11-347 16</inkml:trace>
  <inkml:trace contextRef="#ctx0" brushRef="#br0" timeOffset="59994.9537">15410 2179 977 0,'0'0'258'16,"0"0"-199"-16,0 0 39 15,0 0-65-15,0 0-12 16,0 0-10-16,-66 5 3 16,45 13 6-16,2 5-12 15,1 1 3-15,4 0-4 16,2-1-3-16,10-3 5 16,2-4-9-16,0-2 0 15,2-4 6-15,16-6-5 16,9-4-2-16,3 0 1 15,0-11-33-15,0-7-32 0,-9 0-39 16,-6-2 22-16,-6 0 21 16,-8 2-21-16,-1-2 47 15,0 2 35-15,-12 0 2 16,-4 6 78-16,4 2-17 16,1 4-14-16,7 4-1 15,1 2-34-15,0 0-6 16,2 0-8-16,-3 0 0 15,3 5 9-15,1 2-7 16,0-1 5-16,0-2 6 16,3 1 2-16,9-5 10 15,3 0-13-15,4 0 5 16,2 0-14-16,1 0 3 16,3-7-3-16,3-1-3 0,1-3-4 15,3-2 3-15,-2-1-25 16,-1 3-8-16,-7 0-8 15,-3 8 21-15,-9 3 17 16,-3 0 3-16,-4 3 1 16,2 14 18-16,0 5 24 15,4 0-1-15,1 1-10 16,3-1-21-16,7-2 2 16,1-3-3-16,7-5-5 15,5-8 7-15,4-4-11 16,2 0-84-16,-2-12-311 15</inkml:trace>
  <inkml:trace contextRef="#ctx0" brushRef="#br0" timeOffset="60836.8444">16333 1908 1172 0,'0'0'93'0,"0"0"18"16,0 0-39-16,0 0-34 15,0 0-17-15,0 0-20 16,0 0 3-16,-27 34 1 15,27-15-2-15,0 0 7 16,2-6-5-16,17-3 6 16,11-6-4-16,8-4-6 15,4 0 10-15,0-10-5 0,-3-7-1 16,-9 0-2-16,-9 4 3 16,-9 2-5-16,-6 6 7 15,-5 2 12-15,-1 3 6 16,0 0-14-16,0 0-10 15,0 0-2-15,0 19-11 16,-11 9 9-16,-5 8 2 16,-3 4 3-16,1-2-2 15,0-2 3-15,-3-7-3 16,0-5 0-16,-2-1-1 16,-4-6-4-16,3-6 3 15,6-4 0-15,6-4 0 16,8-3 1-16,4 0-6 0,0-5 5 15,17-11-18 1,15-1-6-16,7 0 25 0,11 0 2 16,5 4-2-16,1-2-5 15,11-1 4-15,3 2-23 16,2-6-139-16,-6-4-490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2-29T05:30:15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1480 13338 694 0,'0'0'51'0,"0"0"9"16,0 0-29-16,0 0-15 15,0 0 21-15,0 0-8 16,0 0-21-16,0 0-8 15,-6 1 0-15,21 3 1 16,-2 0 3-16,5 1 15 16,2 1-3-16,5-4 8 15,8 2 1-15,4-1-5 0,5-1-7 16,3-2-10-16,-2 0 2 16,-3 0-4-16,-1 0 0 15,-6 0-2-15,-5-5 0 16,-5-4-85-16,-10 0-81 15,-4-7-226-15</inkml:trace>
  <inkml:trace contextRef="#ctx0" brushRef="#br0" timeOffset="275.7373">1823 13208 637 0,'0'0'118'0,"0"0"-3"0,0 0-94 15,0 0 14-15,0 0 6 16,0 0-13-16,37-49-14 16,-12 49-6-16,4 0-7 15,-5 8 0-15,1 9-1 16,-1 6 0-16,-6 0 0 16,-8 2 5-16,-4 0-5 15,-6 3 0-15,0-2 0 16,-3 0 3-16,-10 0-2 15,-8 1-1-15,5-1 0 0,-2 1-34 16,0-3-174 0,3-5-334-16</inkml:trace>
  <inkml:trace contextRef="#ctx0" brushRef="#br0" timeOffset="1050.1194">1556 14400 733 0,'0'0'83'0,"0"0"-38"16,0 0 55-16,0 0-6 15,0 0-32-15,0 0-45 16,4 0-11-16,20 0-6 15,6 0 3-15,9 0 5 16,4 0-2-16,5 0-1 16,-5 0-4-16,-2 0 5 15,-7-3-6-15,-9-6 2 16,-8 0-1-16,-10-1-1 0,-7-1 0 16,0 0-1-1,-15-3-44-15,-12 3-5 0,-6 3-1 16,-5 1 33-16,6 2 6 15,2 3 12-15,11 1 8 16,7-1-3-16,9 2 11 16,3-1 4-16,0-1-20 15,12 0 1-15,11 1-1 16,11 1 0-16,-3 0-2 16,5 0 2-16,-6 0 0 15,-5 10 0-15,-3 5 1 16,-5-1 1-16,-8 3-2 15,1 3 0-15,-8 1 0 16,-2-1 0-16,0 3 0 16,0 1 0-16,-3 0-85 0,-9-3-262 15</inkml:trace>
  <inkml:trace contextRef="#ctx0" brushRef="#br0" timeOffset="1918.853">1653 15768 672 0,'0'0'132'0,"0"0"-74"15,0 0-31-15,0 0 30 16,0 0-24-16,0 0-25 15,-3 0-5-15,28 0 32 16,11 0 12-16,3-3-22 16,4-6-13-16,0-2-4 15,-7 0 3-15,-3-1-10 16,-6-2 2-16,-8 1-3 16,-8-3 6-16,-8 0-5 15,-3 1-1-15,0-3-1 16,-18 4-4-16,-6 2-2 15,-3 2 7-15,3 2 0 0,6 4 2 16,5 1-2 0,5 1 2-16,7 2 0 0,1 0-2 15,0 0-5-15,18 0 5 16,9 5-4-16,11 6 4 16,0 3 3-16,-4 4-3 15,-1 3 0-15,-11 1 2 16,-7 1 0-16,-10 4-2 15,-5 3 4-15,-8 2-3 16,-20 4 1-16,-3 1-2 16,-4-2-44-16,-2-3-237 15</inkml:trace>
  <inkml:trace contextRef="#ctx0" brushRef="#br0" timeOffset="25316.6089">5449 13556 516 0,'0'0'73'16,"0"0"-5"-16,0 0-28 15,0 0-10-15,0 0 19 16,0 0-12-16,0 0 14 16,0 0-47-16,19 0-1 15,2 2-3-15,8 6 2 16,5 2-4-16,8 2 9 15,6 1-8-15,11 1 2 0,7 0 1 16,10 0 1 0,7-3-3-16,4-3-1 0,-6 0 1 15,2-3 0-15,-7-1 7 16,-6-1-7-16,-4 2 2 16,-7-2-3-16,-12-3 1 15,-1 0-6-15,-13 0 6 16,-11 0 0-16,-2 0 0 15,-7 0 0-15,-7 0 0 16,-3 0 0-16,-3 0 0 16,0 0 2-16,0-1-4 15,0-1-44-15,1-1-135 0,-1-2-277 16</inkml:trace>
  <inkml:trace contextRef="#ctx0" brushRef="#br0" timeOffset="29651.4076">9162 14973 311 0,'0'0'23'0,"0"0"-20"0,0 0 0 16,0 0 0-16,0 0 31 16,0 0 48-16,0 0-25 15,-2 9 29-15,20-8-24 16,6 0-37-16,5-1 16 15,10 0-30-15,6 0 21 16,7 0-2-16,8 0-13 16,3 0 2-16,4 0-8 15,6 0-4-15,3 0-2 16,6 0 3-16,1 0-1 16,0-1-5-16,2-3 0 15,0 0-3-15,1-2 2 0,-3-2 2 16,-3-3-3-1,-2 0-1-15,-3-2 1 0,0 0 0 16,-2-3 3-16,-3 2-5 16,2-2 2-16,-7-1 0 15,-3 1-1-15,-6 1 2 16,-9 1-1-16,-9 3 0 16,-8 4 6-16,-9 3-7 15,-5-2 1-15,-4 2 0 16,-2 1-5-16,0 1 7 15,-1 0-2-15,0 2 0 16,2 0-11-16,1 0-77 16,-1 0-139-16</inkml:trace>
  <inkml:trace contextRef="#ctx0" brushRef="#br0" timeOffset="44233.015">19253 16425 311 0,'0'0'155'15,"0"0"-147"-15,0 0-3 0,108 0 19 16,-80 0 49-16,-4 0-29 16,-6 0-21-16,-9 0-15 15,-6 0 5-15,-3 0-10 16,0 0 12-16,-15 0 6 16,-10-4-20-16,-8 2 6 15,-4-1 0-15,-4 3 17 16,2-4 25-16,4 0 7 15,1 2 15-15,12 2-7 16,5 0-29-16,11 0-12 16,6 0-17-16,0 2-4 15,6 9 6-15,19-1-7 16,10 0 2-16,15 0-3 0,13-3-4 16,8-1-122-16,4-3-42 15,-10-3-172-15</inkml:trace>
  <inkml:trace contextRef="#ctx0" brushRef="#br0" timeOffset="46650.1653">2539 16222 826 0,'0'0'45'16,"0"0"9"-16,0 0 31 16,0 0-5-16,0 0-21 0,0 0-30 15,0 0-15 1,0 0-10-16,25-11-4 0,19 6 9 16,3 1-9-16,0 1 0 15,-9 3-1-15,-8 0-3 16,-12 0 3-16,-8 0-3 15,-7 0-23-15,-3 2-37 16,-8 8 32-16,-21 6 30 16,-8 3 2-16,-9-1 0 15,4-2 3-15,8-2-3 16,9-8 0-16,14-1 11 16,9-3-10-16,2-2 1 0,5 0 6 15,31 0-3 1,23-9 41-16,20-8-27 0,20-3-18 15,8 0-1 1,-1-1-93-16,-7-8-429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9654594-EFB7-479D-A9DB-B0FAE584A021}" type="datetimeFigureOut">
              <a:rPr lang="en-US" smtClean="0"/>
              <a:pPr/>
              <a:t>29-Dec-24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B9EF1B0-FBA9-4632-82F2-A82401F9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20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94CB9-ADB3-455D-A71E-28916C0667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71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D.D.V.Chandrashekhar    VKIT    Bangalore - 74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96D839-AFEC-420F-B638-359913D43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704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3c2948f6d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6" name="Google Shape;576;g23c2948f6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088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21852"/>
            <a:ext cx="914400" cy="365125"/>
          </a:xfrm>
        </p:spPr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2400" y="1417319"/>
            <a:ext cx="8839200" cy="4907281"/>
          </a:xfrm>
          <a:gradFill>
            <a:gsLst>
              <a:gs pos="0">
                <a:schemeClr val="accent4">
                  <a:lumMod val="4000"/>
                  <a:lumOff val="96000"/>
                  <a:alpha val="36000"/>
                </a:schemeClr>
              </a:gs>
              <a:gs pos="35000">
                <a:schemeClr val="accent3">
                  <a:lumMod val="9000"/>
                  <a:lumOff val="91000"/>
                  <a:alpha val="39000"/>
                </a:schemeClr>
              </a:gs>
              <a:gs pos="100000">
                <a:schemeClr val="accent4">
                  <a:lumMod val="0"/>
                  <a:lumOff val="100000"/>
                  <a:alpha val="54000"/>
                </a:schemeClr>
              </a:gs>
            </a:gsLst>
          </a:gradFill>
          <a:ln>
            <a:noFill/>
          </a:ln>
          <a:effectLst>
            <a:softEdge rad="508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lIns="72000" tIns="36000" rIns="72000" bIns="3600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baseline="0"/>
            </a:lvl4pPr>
            <a:lvl5pPr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1600200" marR="0" lvl="3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Fourth level</a:t>
            </a:r>
          </a:p>
          <a:p>
            <a:pPr marL="2057400" marR="0" lvl="4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Fifth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950807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2" descr="Large confetti"/>
          <p:cNvSpPr>
            <a:spLocks noGrp="1" noChangeArrowheads="1"/>
          </p:cNvSpPr>
          <p:nvPr>
            <p:ph type="title" idx="4294967295" hasCustomPrompt="1"/>
          </p:nvPr>
        </p:nvSpPr>
        <p:spPr>
          <a:xfrm>
            <a:off x="66239" y="26442"/>
            <a:ext cx="6791761" cy="1192758"/>
          </a:xfrm>
        </p:spPr>
        <p:txBody>
          <a:bodyPr>
            <a:noAutofit/>
          </a:bodyPr>
          <a:lstStyle>
            <a:lvl1pPr algn="l" eaLnBrk="1" hangingPunct="1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dirty="0"/>
              <a:t>Slide heading here and </a:t>
            </a:r>
            <a:br>
              <a:rPr lang="en-US" dirty="0"/>
            </a:br>
            <a:r>
              <a:rPr lang="en-US" dirty="0"/>
              <a:t>it can run in two lines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409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90688"/>
            <a:ext cx="4038600" cy="4433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90688"/>
            <a:ext cx="4038600" cy="443388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54760-BC45-477E-BCBF-6F6EFE9AC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8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4102B2-C338-4313-B145-9DF30F4238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C6FE54A-1EB0-42C5-8831-6894AACEB1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FD52F10-9AC1-4AE2-A861-1095FFEAED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3EDAD-F1DA-4748-875C-8E4DAB154C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451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A1433-2BD6-474A-B042-E5F0856EF487}" type="slidenum">
              <a:rPr lang="en-GB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87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90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4" y="6237290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78B23240-9A46-45DC-80D8-72E6138EF4CC}" type="slidenum">
              <a:rPr lang="en-I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136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8A489-38BD-40B0-9083-7E99DA903139}" type="slidenum">
              <a:rPr lang="en-I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77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8CB16-FC74-415F-A778-AFAE7BEAFAF6}" type="slidenum">
              <a:rPr lang="en-I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831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B1E71-4690-4FD4-BBCF-A3779CD52565}" type="slidenum">
              <a:rPr lang="en-I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61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64774-6889-4F3F-87B3-82AF987C97C8}" type="slidenum">
              <a:rPr lang="en-I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24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715D1-A74F-4481-8AFF-0CF19F1A4227}" type="slidenum">
              <a:rPr lang="en-I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482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36656-7811-4E10-ABA8-C743BA19F43F}" type="slidenum">
              <a:rPr lang="en-I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663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E505A-A9CD-4645-BB6F-663BC8294A50}" type="slidenum">
              <a:rPr lang="en-I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99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21827-D599-4054-9CED-35F966873CDF}" type="slidenum">
              <a:rPr lang="en-I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18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72A46-881B-4CE5-A377-400F5AC5756F}" type="slidenum">
              <a:rPr lang="en-I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86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21854"/>
            <a:ext cx="914400" cy="365125"/>
          </a:xfrm>
        </p:spPr>
        <p:txBody>
          <a:bodyPr/>
          <a:lstStyle/>
          <a:p>
            <a:fld id="{1A438DD1-98F5-477E-B7C2-6FE22694D0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48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8DD1-98F5-477E-B7C2-6FE22694D0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2022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8DD1-98F5-477E-B7C2-6FE22694D0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941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8DD1-98F5-477E-B7C2-6FE22694D0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90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8DD1-98F5-477E-B7C2-6FE22694D0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2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8DD1-98F5-477E-B7C2-6FE22694D0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9649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8DD1-98F5-477E-B7C2-6FE22694D0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3048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8DD1-98F5-477E-B7C2-6FE22694D0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402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8DD1-98F5-477E-B7C2-6FE22694D0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736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8DD1-98F5-477E-B7C2-6FE22694D0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28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2400" y="1417320"/>
            <a:ext cx="8839200" cy="4907281"/>
          </a:xfrm>
          <a:gradFill>
            <a:gsLst>
              <a:gs pos="0">
                <a:schemeClr val="accent4">
                  <a:lumMod val="4000"/>
                  <a:lumOff val="96000"/>
                  <a:alpha val="36000"/>
                </a:schemeClr>
              </a:gs>
              <a:gs pos="35000">
                <a:schemeClr val="accent3">
                  <a:lumMod val="9000"/>
                  <a:lumOff val="91000"/>
                  <a:alpha val="39000"/>
                </a:schemeClr>
              </a:gs>
              <a:gs pos="100000">
                <a:schemeClr val="accent4">
                  <a:lumMod val="0"/>
                  <a:lumOff val="100000"/>
                  <a:alpha val="54000"/>
                </a:schemeClr>
              </a:gs>
            </a:gsLst>
          </a:gradFill>
          <a:ln>
            <a:noFill/>
          </a:ln>
          <a:effectLst>
            <a:softEdge rad="508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lIns="72000" tIns="36000" rIns="72000" bIns="36000"/>
          <a:lstStyle>
            <a:lvl1pPr marL="257175" marR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1800">
                <a:latin typeface="Arial" pitchFamily="34" charset="0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500"/>
            </a:lvl3pPr>
            <a:lvl4pPr>
              <a:defRPr baseline="0"/>
            </a:lvl4pPr>
            <a:lvl5pPr>
              <a:defRPr/>
            </a:lvl5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857250" marR="0" lvl="2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1200150" marR="0" lvl="3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Fourth level</a:t>
            </a:r>
          </a:p>
          <a:p>
            <a:pPr marL="1543050" marR="0" lvl="4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Fifth Level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18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83888" y="6550673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950808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133600" y="655320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1295402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8" name="Rectangle 2" descr="Large confetti"/>
          <p:cNvSpPr>
            <a:spLocks noGrp="1" noChangeArrowheads="1"/>
          </p:cNvSpPr>
          <p:nvPr>
            <p:ph type="title" idx="4294967295" hasCustomPrompt="1"/>
          </p:nvPr>
        </p:nvSpPr>
        <p:spPr>
          <a:xfrm>
            <a:off x="66240" y="26442"/>
            <a:ext cx="6791761" cy="1192758"/>
          </a:xfrm>
        </p:spPr>
        <p:txBody>
          <a:bodyPr>
            <a:noAutofit/>
          </a:bodyPr>
          <a:lstStyle>
            <a:lvl1pPr algn="l" eaLnBrk="1" hangingPunct="1">
              <a:defRPr sz="2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dirty="0"/>
              <a:t>Slide heading here and </a:t>
            </a:r>
            <a:br>
              <a:rPr lang="en-US" dirty="0"/>
            </a:br>
            <a:r>
              <a:rPr lang="en-US" dirty="0"/>
              <a:t>it can run in two lines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6755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90688"/>
            <a:ext cx="4038600" cy="4433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90688"/>
            <a:ext cx="4038600" cy="4433887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A438DD1-98F5-477E-B7C2-6FE22694D0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6249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950808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3150"/>
              </a:lnSpc>
              <a:spcBef>
                <a:spcPts val="0"/>
              </a:spcBef>
              <a:buNone/>
              <a:defRPr sz="30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6858000" y="762000"/>
            <a:ext cx="2209800" cy="4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75" b="1" spc="-113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175" spc="-113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val="31797803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2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-76200" y="5257801"/>
            <a:ext cx="2209800" cy="651821"/>
            <a:chOff x="76200" y="2209800"/>
            <a:chExt cx="2209800" cy="651821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175" spc="-11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702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>
            <a:extLst>
              <a:ext uri="{FF2B5EF4-FFF2-40B4-BE49-F238E27FC236}">
                <a16:creationId xmlns:a16="http://schemas.microsoft.com/office/drawing/2014/main" id="{1EDB30A5-06D8-4CDB-B02A-344AD88055A9}"/>
              </a:ext>
            </a:extLst>
          </p:cNvPr>
          <p:cNvGrpSpPr>
            <a:grpSpLocks/>
          </p:cNvGrpSpPr>
          <p:nvPr/>
        </p:nvGrpSpPr>
        <p:grpSpPr bwMode="auto">
          <a:xfrm>
            <a:off x="2084388" y="6550027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8E054F-63AD-4C46-ACB9-32BDE88F44C9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229E66-C897-4F4C-8A6E-9FFBF147E33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40E8DC-889A-44DC-8191-D908A340B998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66080517-D0E0-45DC-8DD7-3EE06084AC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75B831A1-E9F9-4388-A12E-66FB267C9E7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0FE36C-A36D-4BA8-8D3E-68F3E224DB0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949454-8EE2-4279-B62C-D04833D013F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302F0E-A70E-4C7A-BE27-38C4BA54B09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6796E9D2-ABBB-430F-A12A-3795EE69307F}"/>
              </a:ext>
            </a:extLst>
          </p:cNvPr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108DBF-6DCB-4162-A638-7688882FC95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F3FE68-F81A-4A21-A5BB-B895C52E5CD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689159-099B-4FE1-8EB0-A043B5C2D9E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9"/>
            <a:ext cx="8229600" cy="4525963"/>
          </a:xfrm>
        </p:spPr>
        <p:txBody>
          <a:bodyPr/>
          <a:lstStyle>
            <a:lvl1pPr marL="257175" marR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1800">
                <a:latin typeface="Arial" pitchFamily="34" charset="0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7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72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3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72">
                <a:latin typeface="+mn-lt"/>
                <a:cs typeface="+mn-cs"/>
              </a:endParaRPr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072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72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2" descr="Large confetti"/>
          <p:cNvSpPr>
            <a:spLocks noChangeArrowheads="1"/>
          </p:cNvSpPr>
          <p:nvPr/>
        </p:nvSpPr>
        <p:spPr bwMode="ltGray">
          <a:xfrm>
            <a:off x="402609" y="546413"/>
            <a:ext cx="8022058" cy="1462600"/>
          </a:xfrm>
          <a:prstGeom prst="rect">
            <a:avLst/>
          </a:prstGeom>
          <a:pattFill prst="lgConfetti">
            <a:fgClr>
              <a:srgbClr val="0000FF">
                <a:alpha val="50000"/>
              </a:srgbClr>
            </a:fgClr>
            <a:bgClr>
              <a:srgbClr val="FF0000"/>
            </a:bgClr>
          </a:patt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877"/>
          </a:p>
        </p:txBody>
      </p:sp>
      <p:sp>
        <p:nvSpPr>
          <p:cNvPr id="1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569151" y="703389"/>
            <a:ext cx="7578382" cy="1175036"/>
          </a:xfrm>
          <a:pattFill prst="lgConfetti">
            <a:fgClr>
              <a:schemeClr val="accent2"/>
            </a:fgClr>
            <a:bgClr>
              <a:srgbClr val="C00000"/>
            </a:bgClr>
          </a:pattFill>
        </p:spPr>
        <p:txBody>
          <a:bodyPr anchor="ctr">
            <a:normAutofit/>
          </a:bodyPr>
          <a:lstStyle>
            <a:lvl1pPr algn="ctr">
              <a:defRPr sz="263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ltGray">
          <a:xfrm flipH="1">
            <a:off x="8394975" y="377337"/>
            <a:ext cx="29692" cy="1769249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877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ltGray">
          <a:xfrm flipV="1">
            <a:off x="254144" y="535693"/>
            <a:ext cx="8264551" cy="3958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877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ltGray">
          <a:xfrm flipV="1">
            <a:off x="254144" y="1960902"/>
            <a:ext cx="8264551" cy="39588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877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ltGray">
          <a:xfrm flipH="1">
            <a:off x="384429" y="393090"/>
            <a:ext cx="29692" cy="1769249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877"/>
          </a:p>
        </p:txBody>
      </p:sp>
    </p:spTree>
    <p:extLst>
      <p:ext uri="{BB962C8B-B14F-4D97-AF65-F5344CB8AC3E}">
        <p14:creationId xmlns:p14="http://schemas.microsoft.com/office/powerpoint/2010/main" val="13993991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72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3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72">
                <a:latin typeface="+mn-lt"/>
                <a:cs typeface="+mn-cs"/>
              </a:endParaRPr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072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72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2" descr="Large confetti"/>
          <p:cNvSpPr>
            <a:spLocks noChangeArrowheads="1"/>
          </p:cNvSpPr>
          <p:nvPr/>
        </p:nvSpPr>
        <p:spPr bwMode="ltGray">
          <a:xfrm>
            <a:off x="402609" y="546413"/>
            <a:ext cx="8022058" cy="1462600"/>
          </a:xfrm>
          <a:prstGeom prst="rect">
            <a:avLst/>
          </a:prstGeom>
          <a:pattFill prst="lgConfetti">
            <a:fgClr>
              <a:srgbClr val="0000FF">
                <a:alpha val="50000"/>
              </a:srgbClr>
            </a:fgClr>
            <a:bgClr>
              <a:srgbClr val="FF0000"/>
            </a:bgClr>
          </a:patt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877"/>
          </a:p>
        </p:txBody>
      </p:sp>
      <p:sp>
        <p:nvSpPr>
          <p:cNvPr id="1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569151" y="703389"/>
            <a:ext cx="7578382" cy="1175036"/>
          </a:xfrm>
          <a:pattFill prst="lgConfetti">
            <a:fgClr>
              <a:schemeClr val="accent2"/>
            </a:fgClr>
            <a:bgClr>
              <a:srgbClr val="C00000"/>
            </a:bgClr>
          </a:pattFill>
        </p:spPr>
        <p:txBody>
          <a:bodyPr anchor="ctr">
            <a:normAutofit/>
          </a:bodyPr>
          <a:lstStyle>
            <a:lvl1pPr algn="ctr">
              <a:defRPr sz="263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ltGray">
          <a:xfrm flipH="1">
            <a:off x="8394975" y="377337"/>
            <a:ext cx="29692" cy="1769249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877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ltGray">
          <a:xfrm flipV="1">
            <a:off x="254144" y="535693"/>
            <a:ext cx="8264551" cy="3958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877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ltGray">
          <a:xfrm flipV="1">
            <a:off x="254144" y="1960902"/>
            <a:ext cx="8264551" cy="39588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877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ltGray">
          <a:xfrm flipH="1">
            <a:off x="384429" y="393090"/>
            <a:ext cx="29692" cy="1769249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877"/>
          </a:p>
        </p:txBody>
      </p:sp>
    </p:spTree>
    <p:extLst>
      <p:ext uri="{BB962C8B-B14F-4D97-AF65-F5344CB8AC3E}">
        <p14:creationId xmlns:p14="http://schemas.microsoft.com/office/powerpoint/2010/main" val="29983253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cs typeface="Arial" panose="020B0604020202020204" pitchFamily="34" charset="0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cs typeface="Arial" panose="020B0604020202020204" pitchFamily="34" charset="0"/>
              </a:rPr>
              <a:t>Pilani, Pilani Campus</a:t>
            </a:r>
          </a:p>
        </p:txBody>
      </p:sp>
      <p:grpSp>
        <p:nvGrpSpPr>
          <p:cNvPr id="14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20" name="Rectangle 19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23" name="Picture 11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25" name="Rectangle 2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212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172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5532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70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5"/>
            <a:ext cx="5867400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25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825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3076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7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3078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172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5532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A438DD1-98F5-477E-B7C2-6FE22694D0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40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7" r:id="rId18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12.xml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png"/><Relationship Id="rId11" Type="http://schemas.openxmlformats.org/officeDocument/2006/relationships/image" Target="../media/image29.wmf"/><Relationship Id="rId5" Type="http://schemas.openxmlformats.org/officeDocument/2006/relationships/image" Target="../media/image32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3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43.png"/><Relationship Id="rId11" Type="http://schemas.openxmlformats.org/officeDocument/2006/relationships/image" Target="../media/image47.emf"/><Relationship Id="rId5" Type="http://schemas.openxmlformats.org/officeDocument/2006/relationships/image" Target="../media/image42.png"/><Relationship Id="rId10" Type="http://schemas.openxmlformats.org/officeDocument/2006/relationships/customXml" Target="../ink/ink13.xml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9.emf"/><Relationship Id="rId4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52.png"/><Relationship Id="rId7" Type="http://schemas.openxmlformats.org/officeDocument/2006/relationships/image" Target="../media/image82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5.xml"/><Relationship Id="rId6" Type="http://schemas.openxmlformats.org/officeDocument/2006/relationships/customXml" Target="../ink/ink1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59.emf"/><Relationship Id="rId5" Type="http://schemas.openxmlformats.org/officeDocument/2006/relationships/image" Target="../media/image56.wmf"/><Relationship Id="rId10" Type="http://schemas.openxmlformats.org/officeDocument/2006/relationships/customXml" Target="../ink/ink19.xml"/><Relationship Id="rId4" Type="http://schemas.openxmlformats.org/officeDocument/2006/relationships/oleObject" Target="../embeddings/oleObject5.bin"/><Relationship Id="rId9" Type="http://schemas.openxmlformats.org/officeDocument/2006/relationships/image" Target="../media/image5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1.emf"/><Relationship Id="rId5" Type="http://schemas.openxmlformats.org/officeDocument/2006/relationships/customXml" Target="../ink/ink20.xml"/><Relationship Id="rId4" Type="http://schemas.openxmlformats.org/officeDocument/2006/relationships/image" Target="../media/image6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3.emf"/><Relationship Id="rId5" Type="http://schemas.openxmlformats.org/officeDocument/2006/relationships/customXml" Target="../ink/ink21.xml"/><Relationship Id="rId4" Type="http://schemas.openxmlformats.org/officeDocument/2006/relationships/image" Target="../media/image6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9.bin"/><Relationship Id="rId7" Type="http://schemas.openxmlformats.org/officeDocument/2006/relationships/customXml" Target="../ink/ink22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6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6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7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3.vml"/><Relationship Id="rId6" Type="http://schemas.openxmlformats.org/officeDocument/2006/relationships/customXml" Target="../ink/ink8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25.emf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7BE6-4911-4ACC-A84C-4F1E5A9A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25066"/>
            <a:ext cx="7681664" cy="850106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</a:rPr>
              <a:t>Joint Probability Distribution Function</a:t>
            </a:r>
            <a:endParaRPr lang="en-IN" sz="32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84488-B610-4DC3-8CA0-F9B3702D2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B23240-9A46-45DC-80D8-72E6138EF4CC}" type="slidenum">
              <a:rPr lang="en-I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BC53A-AE74-445E-8F0F-059F112AC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229600" cy="1486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3E3F75-5DB5-4BBA-A9E9-189A07268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536945"/>
            <a:ext cx="7280498" cy="626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130F57-AA09-4A10-B5CB-F1B8E8030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343400"/>
            <a:ext cx="5791200" cy="20747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255600" y="146160"/>
              <a:ext cx="6649920" cy="6420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560" y="137880"/>
                <a:ext cx="6660360" cy="64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968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649" y="1752600"/>
            <a:ext cx="772255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1032"/>
          <p:cNvSpPr txBox="1">
            <a:spLocks noChangeArrowheads="1"/>
          </p:cNvSpPr>
          <p:nvPr/>
        </p:nvSpPr>
        <p:spPr bwMode="auto">
          <a:xfrm>
            <a:off x="228600" y="381000"/>
            <a:ext cx="6096000" cy="53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589" tIns="37795" rIns="75589" bIns="37795">
            <a:spAutoFit/>
          </a:bodyPr>
          <a:lstStyle/>
          <a:p>
            <a:pPr algn="ctr" defTabSz="685800"/>
            <a:r>
              <a:rPr lang="en-US" sz="3000" b="1" dirty="0">
                <a:solidFill>
                  <a:srgbClr val="00B0F0"/>
                </a:solidFill>
                <a:cs typeface="Times New Roman" pitchFamily="18" charset="0"/>
              </a:rPr>
              <a:t>Marginal Distributions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1A3DD-4D01-84EA-168F-FDB5058D199C}"/>
              </a:ext>
            </a:extLst>
          </p:cNvPr>
          <p:cNvSpPr txBox="1"/>
          <p:nvPr/>
        </p:nvSpPr>
        <p:spPr>
          <a:xfrm>
            <a:off x="8405046" y="6019800"/>
            <a:ext cx="58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C2C77D59-42DC-4A05-9B49-5C1B154592EE}" type="slidenum">
              <a:rPr lang="en-US" smtClean="0"/>
              <a:pPr algn="r"/>
              <a:t>10</a:t>
            </a:fld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279240" y="4688280"/>
              <a:ext cx="5061240" cy="432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8080" y="4679640"/>
                <a:ext cx="5083560" cy="45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80F9CEE-9768-4314-AF79-0E632A9D8F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17320"/>
                <a:ext cx="8839200" cy="51660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sz="2400" dirty="0"/>
                  <a:t> are two random variables with joint probability </a:t>
                </a:r>
              </a:p>
              <a:p>
                <a:r>
                  <a:rPr lang="en-IN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sz="2400" dirty="0"/>
                  <a:t> are said to be independent if following condition </a:t>
                </a:r>
              </a:p>
              <a:p>
                <a:r>
                  <a:rPr lang="en-IN" sz="2400" dirty="0"/>
                  <a:t>satisfied: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400" dirty="0"/>
                  <a:t>, </a:t>
                </a:r>
              </a:p>
              <a:p>
                <a:r>
                  <a:rPr lang="en-IN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is marginal probability function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is </a:t>
                </a:r>
              </a:p>
              <a:p>
                <a:r>
                  <a:rPr lang="en-IN" sz="2400" dirty="0"/>
                  <a:t>marginal probability function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400" dirty="0"/>
              </a:p>
              <a:p>
                <a:endParaRPr lang="en-IN" sz="2400" dirty="0"/>
              </a:p>
              <a:p>
                <a:r>
                  <a:rPr lang="en-US" sz="2400" u="sng" dirty="0">
                    <a:solidFill>
                      <a:srgbClr val="FF0000"/>
                    </a:solidFill>
                  </a:rPr>
                  <a:t>E</a:t>
                </a:r>
                <a:r>
                  <a:rPr lang="en-IN" sz="2400" u="sng" dirty="0" err="1">
                    <a:solidFill>
                      <a:srgbClr val="FF0000"/>
                    </a:solidFill>
                  </a:rPr>
                  <a:t>xample</a:t>
                </a:r>
                <a:r>
                  <a:rPr lang="en-IN" sz="2400" u="sng" dirty="0">
                    <a:solidFill>
                      <a:srgbClr val="FF0000"/>
                    </a:solidFill>
                  </a:rPr>
                  <a:t>: </a:t>
                </a:r>
                <a:r>
                  <a:rPr lang="en-IN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400" dirty="0"/>
                  <a:t>. For this probability function, marginal probability function for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400" dirty="0"/>
                  <a:t> and </a:t>
                </a:r>
              </a:p>
              <a:p>
                <a:r>
                  <a:rPr lang="en-IN" sz="2400" dirty="0"/>
                  <a:t>   marginal probability function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sz="24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r>
                  <a:rPr lang="en-IN" sz="2400" dirty="0"/>
                  <a:t> </a:t>
                </a:r>
              </a:p>
              <a:p>
                <a:r>
                  <a:rPr lang="en-IN" sz="2400" dirty="0"/>
                  <a:t>   Clearly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. 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 are independent variables.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80F9CEE-9768-4314-AF79-0E632A9D8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17320"/>
                <a:ext cx="8839200" cy="5166042"/>
              </a:xfrm>
              <a:blipFill>
                <a:blip r:embed="rId2"/>
                <a:stretch>
                  <a:fillRect l="-1310" t="-1771" r="-621" b="-4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A8E808-0471-43BB-A2E5-4C3E413E4B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858000" cy="94456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Independent Random Variables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8E245-7E5C-CDEA-B47C-311574F4E522}"/>
              </a:ext>
            </a:extLst>
          </p:cNvPr>
          <p:cNvSpPr txBox="1"/>
          <p:nvPr/>
        </p:nvSpPr>
        <p:spPr>
          <a:xfrm>
            <a:off x="8405046" y="6019800"/>
            <a:ext cx="58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C2C77D59-42DC-4A05-9B49-5C1B154592EE}" type="slidenum">
              <a:rPr lang="en-US" smtClean="0"/>
              <a:pPr algn="r"/>
              <a:t>11</a:t>
            </a:fld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704160" y="2244240"/>
              <a:ext cx="8329320" cy="40273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880" y="2237040"/>
                <a:ext cx="8346600" cy="40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2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96" y="2776270"/>
            <a:ext cx="3302150" cy="319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054" y="3229929"/>
            <a:ext cx="2870745" cy="479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25" y="3733800"/>
            <a:ext cx="4322523" cy="319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r="25201" b="5371"/>
          <a:stretch/>
        </p:blipFill>
        <p:spPr>
          <a:xfrm>
            <a:off x="1162930" y="4100149"/>
            <a:ext cx="3254219" cy="3424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74868" t="-4743" b="-1"/>
          <a:stretch/>
        </p:blipFill>
        <p:spPr>
          <a:xfrm>
            <a:off x="4427950" y="4086867"/>
            <a:ext cx="1298275" cy="423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86" y="4785948"/>
            <a:ext cx="4519128" cy="3424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2932" y="5261341"/>
            <a:ext cx="4179227" cy="3012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2159" y="5291654"/>
            <a:ext cx="2582670" cy="301259"/>
          </a:xfrm>
          <a:prstGeom prst="rect">
            <a:avLst/>
          </a:prstGeom>
        </p:spPr>
      </p:pic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352291"/>
              </p:ext>
            </p:extLst>
          </p:nvPr>
        </p:nvGraphicFramePr>
        <p:xfrm>
          <a:off x="2679426" y="5647109"/>
          <a:ext cx="3091972" cy="55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0" imgW="1651000" imgH="393700" progId="Equation.3">
                  <p:embed/>
                </p:oleObj>
              </mc:Choice>
              <mc:Fallback>
                <p:oleObj name="Equation" r:id="rId10" imgW="1651000" imgH="393700" progId="Equation.3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26" y="5647109"/>
                        <a:ext cx="3091972" cy="553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2663" y="2423202"/>
            <a:ext cx="800268" cy="284077"/>
          </a:xfrm>
          <a:prstGeom prst="rect">
            <a:avLst/>
          </a:prstGeom>
          <a:noFill/>
        </p:spPr>
        <p:txBody>
          <a:bodyPr wrap="none" lIns="75589" tIns="37795" rIns="75589" bIns="37795" rtlCol="0">
            <a:spAutoFit/>
          </a:bodyPr>
          <a:lstStyle/>
          <a:p>
            <a:pPr defTabSz="685800"/>
            <a:r>
              <a:rPr lang="en-US" sz="1350" b="1" dirty="0">
                <a:solidFill>
                  <a:srgbClr val="FF0000"/>
                </a:solidFill>
                <a:latin typeface="Calibri"/>
              </a:rPr>
              <a:t>Solution: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28600" y="1350911"/>
            <a:ext cx="7766821" cy="128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6E1884-CA8C-C8DB-60C7-A76DD86AE8B7}"/>
              </a:ext>
            </a:extLst>
          </p:cNvPr>
          <p:cNvSpPr txBox="1"/>
          <p:nvPr/>
        </p:nvSpPr>
        <p:spPr>
          <a:xfrm>
            <a:off x="8405046" y="6019800"/>
            <a:ext cx="58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C2C77D59-42DC-4A05-9B49-5C1B154592EE}" type="slidenum">
              <a:rPr lang="en-US" smtClean="0"/>
              <a:pPr algn="r"/>
              <a:t>12</a:t>
            </a:fld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" name="Ink 3"/>
              <p14:cNvContentPartPr/>
              <p14:nvPr/>
            </p14:nvContentPartPr>
            <p14:xfrm>
              <a:off x="857520" y="888840"/>
              <a:ext cx="7315560" cy="5404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8880" y="878400"/>
                <a:ext cx="7327800" cy="54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248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70" y="1972443"/>
            <a:ext cx="2777448" cy="273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349430"/>
            <a:ext cx="3836850" cy="339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550" y="2407799"/>
            <a:ext cx="2459502" cy="2810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2528" y="1310800"/>
            <a:ext cx="1154152" cy="491827"/>
          </a:xfrm>
          <a:prstGeom prst="rect">
            <a:avLst/>
          </a:prstGeom>
          <a:noFill/>
          <a:ln>
            <a:noFill/>
          </a:ln>
        </p:spPr>
        <p:txBody>
          <a:bodyPr wrap="square" lIns="75589" tIns="37795" rIns="75589" bIns="37795" rtlCol="0">
            <a:spAutoFit/>
          </a:bodyPr>
          <a:lstStyle/>
          <a:p>
            <a:pPr defTabSz="685800"/>
            <a:r>
              <a:rPr lang="en-IN" sz="2700" b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432" y="2833331"/>
            <a:ext cx="7026195" cy="2739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400" y="3251714"/>
            <a:ext cx="4390449" cy="710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998" y="4009068"/>
            <a:ext cx="6019800" cy="3185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4437076"/>
            <a:ext cx="5889574" cy="3185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9797" y="4945374"/>
            <a:ext cx="2463547" cy="5410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BAB16C-49B6-5AB5-046E-2E25541FAB6C}"/>
              </a:ext>
            </a:extLst>
          </p:cNvPr>
          <p:cNvSpPr txBox="1"/>
          <p:nvPr/>
        </p:nvSpPr>
        <p:spPr>
          <a:xfrm>
            <a:off x="8405046" y="6019800"/>
            <a:ext cx="58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C2C77D59-42DC-4A05-9B49-5C1B154592EE}" type="slidenum">
              <a:rPr lang="en-US" smtClean="0"/>
              <a:pPr algn="r"/>
              <a:t>13</a:t>
            </a:fld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3685320" y="4032360"/>
              <a:ext cx="2333520" cy="49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78840" y="4024800"/>
                <a:ext cx="2350080" cy="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271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181600" cy="792162"/>
          </a:xfrm>
        </p:spPr>
        <p:txBody>
          <a:bodyPr/>
          <a:lstStyle/>
          <a:p>
            <a:pPr algn="l"/>
            <a:r>
              <a:rPr lang="en-US" b="1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200" y="1600200"/>
                <a:ext cx="8305800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685800"/>
                <a:r>
                  <a:rPr lang="en-US" sz="2000" dirty="0">
                    <a:solidFill>
                      <a:srgbClr val="FF0000"/>
                    </a:solidFill>
                    <a:latin typeface="Calibri"/>
                  </a:rPr>
                  <a:t>Two ballpoint pens  are selected at random form a box that contains  blue pens, 2 red pens and 3 green pens. If X is the number of blue pens selected and Y is the number of red pens selected, find  the joint probability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alibri"/>
                </a:endParaRPr>
              </a:p>
              <a:p>
                <a:pPr algn="just" defTabSz="685800"/>
                <a:endParaRPr lang="en-US" sz="2000" dirty="0">
                  <a:solidFill>
                    <a:srgbClr val="FF0000"/>
                  </a:solidFill>
                  <a:latin typeface="Calibri"/>
                </a:endParaRPr>
              </a:p>
              <a:p>
                <a:pPr marL="342900" indent="-342900" algn="just" defTabSz="685800">
                  <a:buFont typeface="Wingdings" panose="05000000000000000000" pitchFamily="2" charset="2"/>
                  <a:buChar char="Ø"/>
                </a:pPr>
                <a:r>
                  <a:rPr lang="en-US" sz="2000" b="1" dirty="0">
                    <a:solidFill>
                      <a:prstClr val="black"/>
                    </a:solidFill>
                    <a:latin typeface="Calibri"/>
                  </a:rPr>
                  <a:t>Solution:</a:t>
                </a:r>
              </a:p>
              <a:p>
                <a:pPr algn="just" defTabSz="685800"/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The possible pairs of values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are (0,0),(0,1),(1,0),(1,1),(0,2),(2,0)</a:t>
                </a:r>
              </a:p>
              <a:p>
                <a:pPr algn="just" defTabSz="685800"/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The joint probability distribution can be represented by the formula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305800" cy="2554545"/>
              </a:xfrm>
              <a:prstGeom prst="rect">
                <a:avLst/>
              </a:prstGeom>
              <a:blipFill>
                <a:blip r:embed="rId2"/>
                <a:stretch>
                  <a:fillRect l="-734" t="-1432" r="-660" b="-31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419600"/>
            <a:ext cx="7128910" cy="163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3BB1FB-025F-FDD3-5145-66358F1F732F}"/>
              </a:ext>
            </a:extLst>
          </p:cNvPr>
          <p:cNvSpPr txBox="1"/>
          <p:nvPr/>
        </p:nvSpPr>
        <p:spPr>
          <a:xfrm>
            <a:off x="8405046" y="6019800"/>
            <a:ext cx="58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C2C77D59-42DC-4A05-9B49-5C1B154592EE}" type="slidenum">
              <a:rPr lang="en-US" smtClean="0"/>
              <a:pPr algn="r"/>
              <a:t>14</a:t>
            </a:fld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68120" y="829800"/>
              <a:ext cx="8777880" cy="5610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680" y="818640"/>
                <a:ext cx="8799480" cy="563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28920"/>
              </p:ext>
            </p:extLst>
          </p:nvPr>
        </p:nvGraphicFramePr>
        <p:xfrm>
          <a:off x="838200" y="2286000"/>
          <a:ext cx="7171542" cy="29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5121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f(</a:t>
                      </a:r>
                      <a:r>
                        <a:rPr lang="en-US" sz="2800" i="1" dirty="0" err="1"/>
                        <a:t>x,y</a:t>
                      </a:r>
                      <a:r>
                        <a:rPr lang="en-US" sz="2800" i="1" dirty="0"/>
                        <a:t>)</a:t>
                      </a:r>
                    </a:p>
                  </a:txBody>
                  <a:tcPr marL="68580" marR="68580" marT="34290" marB="34290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 </a:t>
                      </a:r>
                    </a:p>
                    <a:p>
                      <a:pPr algn="ctr"/>
                      <a:r>
                        <a:rPr lang="en-US" sz="2800" dirty="0"/>
                        <a:t>Total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12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121">
                <a:tc rowSpan="3"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sz="2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3/28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9/28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3/28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15/28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12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3/14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3/14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3/7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12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1/28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1/28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1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 Total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5/14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15/28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3/28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3373" y="457200"/>
            <a:ext cx="354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3600" b="1" dirty="0">
                <a:solidFill>
                  <a:srgbClr val="1F497D"/>
                </a:solidFill>
                <a:latin typeface="Calibri"/>
              </a:rPr>
              <a:t>Joint distribution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CA3A2B-768E-0F7A-4A42-3F34DD1BB3BA}"/>
              </a:ext>
            </a:extLst>
          </p:cNvPr>
          <p:cNvSpPr txBox="1"/>
          <p:nvPr/>
        </p:nvSpPr>
        <p:spPr>
          <a:xfrm>
            <a:off x="8405046" y="6019800"/>
            <a:ext cx="58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C2C77D59-42DC-4A05-9B49-5C1B154592EE}" type="slidenum">
              <a:rPr lang="en-US" smtClean="0"/>
              <a:pPr algn="r"/>
              <a:t>15</a:t>
            </a:fld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8400" y="455040"/>
              <a:ext cx="8744400" cy="5913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520" y="444600"/>
                <a:ext cx="8766000" cy="593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8600" y="1371600"/>
            <a:ext cx="8534400" cy="13473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24" y="3402221"/>
            <a:ext cx="5964790" cy="334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99" y="3736317"/>
            <a:ext cx="2800277" cy="454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439" y="4419600"/>
            <a:ext cx="6344007" cy="14723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8171" y="3068723"/>
            <a:ext cx="800268" cy="284077"/>
          </a:xfrm>
          <a:prstGeom prst="rect">
            <a:avLst/>
          </a:prstGeom>
          <a:noFill/>
        </p:spPr>
        <p:txBody>
          <a:bodyPr wrap="none" lIns="75589" tIns="37795" rIns="75589" bIns="37795" rtlCol="0">
            <a:spAutoFit/>
          </a:bodyPr>
          <a:lstStyle/>
          <a:p>
            <a:pPr defTabSz="685800"/>
            <a:r>
              <a:rPr lang="en-US" sz="1350" b="1" dirty="0">
                <a:solidFill>
                  <a:srgbClr val="FF0000"/>
                </a:solidFill>
                <a:latin typeface="Calibri"/>
              </a:rPr>
              <a:t>Solution: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9BD1BA11-0BBD-4A4C-B3B3-4B6F0D7F7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57" y="622612"/>
            <a:ext cx="5310188" cy="58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589" tIns="37795" rIns="75589" bIns="37795">
            <a:spAutoFit/>
          </a:bodyPr>
          <a:lstStyle/>
          <a:p>
            <a:pPr defTabSz="685800"/>
            <a:r>
              <a:rPr lang="en-US" sz="3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endParaRPr lang="en-US" sz="33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DA9960A-7B0E-B7F3-2F9B-97A7E550DB0E}"/>
                  </a:ext>
                </a:extLst>
              </p14:cNvPr>
              <p14:cNvContentPartPr/>
              <p14:nvPr/>
            </p14:nvContentPartPr>
            <p14:xfrm>
              <a:off x="365305" y="1520242"/>
              <a:ext cx="97200" cy="4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DA9960A-7B0E-B7F3-2F9B-97A7E550DB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2665" y="1457602"/>
                <a:ext cx="222840" cy="174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EBBD9AC-167A-65A2-CACC-47267A586424}"/>
              </a:ext>
            </a:extLst>
          </p:cNvPr>
          <p:cNvSpPr txBox="1"/>
          <p:nvPr/>
        </p:nvSpPr>
        <p:spPr>
          <a:xfrm>
            <a:off x="8405046" y="6019800"/>
            <a:ext cx="58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C2C77D59-42DC-4A05-9B49-5C1B154592EE}" type="slidenum">
              <a:rPr lang="en-US" smtClean="0"/>
              <a:pPr algn="r"/>
              <a:t>16</a:t>
            </a:fld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2532960" y="4719240"/>
              <a:ext cx="5475240" cy="14990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21440" y="4707000"/>
                <a:ext cx="5498640" cy="152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578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152400" y="1559942"/>
            <a:ext cx="8763000" cy="362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5589" tIns="37795" rIns="75589" bIns="37795">
            <a:spAutoFit/>
          </a:bodyPr>
          <a:lstStyle/>
          <a:p>
            <a:pPr algn="just" defTabSz="685800"/>
            <a:r>
              <a:rPr lang="en-US" sz="19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A candy company distributed boxes of chocolates with a mixture of creams, toffees, and nuts coated in both light and dark chocolate.  For a randomly selected box, let X and Y, respectively, be the proportions of the light and dark chocolates that are creams and suppose that the joint density function is </a:t>
            </a:r>
          </a:p>
          <a:p>
            <a:pPr algn="just" defTabSz="685800"/>
            <a:endParaRPr lang="en-US" sz="195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 defTabSz="685800">
              <a:lnSpc>
                <a:spcPct val="150000"/>
              </a:lnSpc>
            </a:pPr>
            <a:endParaRPr lang="en-US" sz="195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 defTabSz="685800">
              <a:lnSpc>
                <a:spcPct val="150000"/>
              </a:lnSpc>
            </a:pPr>
            <a:r>
              <a:rPr lang="en-US" sz="19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a) Verify whether</a:t>
            </a:r>
          </a:p>
          <a:p>
            <a:pPr algn="just" defTabSz="685800">
              <a:lnSpc>
                <a:spcPct val="150000"/>
              </a:lnSpc>
            </a:pPr>
            <a:r>
              <a:rPr lang="en-US" sz="19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b) Find P[(X,Y)  A], where A is the region {(</a:t>
            </a:r>
            <a:r>
              <a:rPr lang="en-US" sz="195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19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| 0&lt;x&lt;½,¼&lt;y&lt;½}</a:t>
            </a:r>
          </a:p>
          <a:p>
            <a:pPr algn="just" defTabSz="685800"/>
            <a:r>
              <a:rPr lang="en-US" sz="19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c) Find g(x) and h(y) for the joint density function.</a:t>
            </a:r>
          </a:p>
          <a:p>
            <a:pPr defTabSz="685800">
              <a:lnSpc>
                <a:spcPct val="150000"/>
              </a:lnSpc>
            </a:pPr>
            <a:endParaRPr lang="en-US" sz="1950" dirty="0">
              <a:solidFill>
                <a:srgbClr val="800080"/>
              </a:solidFill>
              <a:latin typeface="Arial" charset="0"/>
              <a:sym typeface="Symbol" pitchFamily="18" charset="2"/>
            </a:endParaRP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501011"/>
              </p:ext>
            </p:extLst>
          </p:nvPr>
        </p:nvGraphicFramePr>
        <p:xfrm>
          <a:off x="617537" y="2895600"/>
          <a:ext cx="5548679" cy="775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4" imgW="2590800" imgH="482600" progId="Equation.3">
                  <p:embed/>
                </p:oleObj>
              </mc:Choice>
              <mc:Fallback>
                <p:oleObj name="Equation" r:id="rId4" imgW="2590800" imgH="482600" progId="Equation.3">
                  <p:embed/>
                  <p:pic>
                    <p:nvPicPr>
                      <p:cNvPr id="143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7" y="2895600"/>
                        <a:ext cx="5548679" cy="775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187939"/>
              </p:ext>
            </p:extLst>
          </p:nvPr>
        </p:nvGraphicFramePr>
        <p:xfrm>
          <a:off x="2019300" y="3370771"/>
          <a:ext cx="2514600" cy="775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6" imgW="1285920" imgH="517320" progId="Equation.3">
                  <p:embed/>
                </p:oleObj>
              </mc:Choice>
              <mc:Fallback>
                <p:oleObj name="Equation" r:id="rId6" imgW="1285920" imgH="517320" progId="Equation.3">
                  <p:embed/>
                  <p:pic>
                    <p:nvPicPr>
                      <p:cNvPr id="1433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3370771"/>
                        <a:ext cx="2514600" cy="7750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8">
            <a:extLst>
              <a:ext uri="{FF2B5EF4-FFF2-40B4-BE49-F238E27FC236}">
                <a16:creationId xmlns:a16="http://schemas.microsoft.com/office/drawing/2014/main" id="{29276274-B709-0E63-91E8-A2F44F41B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4986"/>
            <a:ext cx="5310188" cy="58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589" tIns="37795" rIns="75589" bIns="37795">
            <a:spAutoFit/>
          </a:bodyPr>
          <a:lstStyle/>
          <a:p>
            <a:pPr defTabSz="685800"/>
            <a:r>
              <a:rPr lang="en-US" sz="33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F7C59-BE5F-B8F0-4351-D5DC7869914E}"/>
              </a:ext>
            </a:extLst>
          </p:cNvPr>
          <p:cNvSpPr txBox="1"/>
          <p:nvPr/>
        </p:nvSpPr>
        <p:spPr>
          <a:xfrm>
            <a:off x="8405046" y="6019800"/>
            <a:ext cx="58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C2C77D59-42DC-4A05-9B49-5C1B154592EE}" type="slidenum">
              <a:rPr lang="en-US" smtClean="0"/>
              <a:pPr algn="r"/>
              <a:t>17</a:t>
            </a:fld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1061640" y="749160"/>
              <a:ext cx="7684560" cy="4074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3360" y="739800"/>
                <a:ext cx="7703280" cy="40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/>
              <p14:cNvContentPartPr/>
              <p14:nvPr/>
            </p14:nvContentPartPr>
            <p14:xfrm>
              <a:off x="64080" y="771480"/>
              <a:ext cx="8835480" cy="44920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000" y="762120"/>
                <a:ext cx="8857080" cy="4513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914400" y="2057401"/>
          <a:ext cx="7086600" cy="343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2794000" imgH="1930400" progId="Equation.3">
                  <p:embed/>
                </p:oleObj>
              </mc:Choice>
              <mc:Fallback>
                <p:oleObj name="Equation" r:id="rId3" imgW="2794000" imgH="1930400" progId="Equation.3">
                  <p:embed/>
                  <p:pic>
                    <p:nvPicPr>
                      <p:cNvPr id="1536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1"/>
                        <a:ext cx="7086600" cy="34301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52402" y="1085854"/>
            <a:ext cx="8535989" cy="90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589" tIns="37795" rIns="75589" bIns="37795">
            <a:spAutoFit/>
          </a:bodyPr>
          <a:lstStyle/>
          <a:p>
            <a:pPr defTabSz="685800"/>
            <a:endParaRPr lang="en-US" sz="1350">
              <a:solidFill>
                <a:srgbClr val="800080"/>
              </a:solidFill>
              <a:latin typeface="Verdana" pitchFamily="34" charset="0"/>
            </a:endParaRPr>
          </a:p>
          <a:p>
            <a:pPr defTabSz="685800"/>
            <a:endParaRPr lang="en-US" sz="1350">
              <a:solidFill>
                <a:srgbClr val="800080"/>
              </a:solidFill>
              <a:latin typeface="Verdana" pitchFamily="34" charset="0"/>
            </a:endParaRPr>
          </a:p>
          <a:p>
            <a:pPr defTabSz="685800"/>
            <a:endParaRPr lang="en-US" sz="1350">
              <a:solidFill>
                <a:srgbClr val="800080"/>
              </a:solidFill>
              <a:latin typeface="Arial" charset="0"/>
            </a:endParaRPr>
          </a:p>
          <a:p>
            <a:pPr defTabSz="685800"/>
            <a:r>
              <a:rPr lang="en-US" sz="1350">
                <a:solidFill>
                  <a:srgbClr val="800080"/>
                </a:solidFill>
                <a:latin typeface="Arial" charset="0"/>
              </a:rPr>
              <a:t> </a:t>
            </a:r>
            <a:endParaRPr lang="en-US" sz="1350">
              <a:solidFill>
                <a:srgbClr val="800080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228601" y="2228851"/>
            <a:ext cx="354633" cy="28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5589" tIns="37795" rIns="75589" bIns="37795">
            <a:spAutoFit/>
          </a:bodyPr>
          <a:lstStyle/>
          <a:p>
            <a:pPr defTabSz="685800"/>
            <a:r>
              <a:rPr lang="en-US" sz="1350">
                <a:solidFill>
                  <a:srgbClr val="800080"/>
                </a:solidFill>
                <a:latin typeface="Arial" charset="0"/>
              </a:rPr>
              <a:t>a) </a:t>
            </a:r>
            <a:endParaRPr lang="en-US" sz="1350">
              <a:solidFill>
                <a:srgbClr val="800080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213361" y="675938"/>
            <a:ext cx="5310188" cy="58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589" tIns="37795" rIns="75589" bIns="37795">
            <a:spAutoFit/>
          </a:bodyPr>
          <a:lstStyle/>
          <a:p>
            <a:pPr defTabSz="685800"/>
            <a:r>
              <a:rPr lang="en-US" sz="33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2B5660-123C-96A8-DED4-D2FF7D4153E7}"/>
              </a:ext>
            </a:extLst>
          </p:cNvPr>
          <p:cNvSpPr txBox="1"/>
          <p:nvPr/>
        </p:nvSpPr>
        <p:spPr>
          <a:xfrm>
            <a:off x="8405046" y="6019800"/>
            <a:ext cx="58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C2C77D59-42DC-4A05-9B49-5C1B154592EE}" type="slidenum">
              <a:rPr lang="en-US" smtClean="0"/>
              <a:pPr algn="r"/>
              <a:t>18</a:t>
            </a:fld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045080" y="694800"/>
              <a:ext cx="7795440" cy="4669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6440" y="683280"/>
                <a:ext cx="7810920" cy="469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1371605" y="2000252"/>
          <a:ext cx="5705475" cy="3575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2857500" imgH="2387600" progId="Equation.3">
                  <p:embed/>
                </p:oleObj>
              </mc:Choice>
              <mc:Fallback>
                <p:oleObj name="Equation" r:id="rId3" imgW="2857500" imgH="2387600" progId="Equation.3">
                  <p:embed/>
                  <p:pic>
                    <p:nvPicPr>
                      <p:cNvPr id="1638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5" y="2000252"/>
                        <a:ext cx="5705475" cy="35754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381001" y="1943101"/>
            <a:ext cx="354633" cy="28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5589" tIns="37795" rIns="75589" bIns="37795">
            <a:spAutoFit/>
          </a:bodyPr>
          <a:lstStyle/>
          <a:p>
            <a:pPr defTabSz="685800"/>
            <a:r>
              <a:rPr lang="en-US" sz="1350">
                <a:solidFill>
                  <a:srgbClr val="800080"/>
                </a:solidFill>
                <a:latin typeface="Arial" charset="0"/>
              </a:rPr>
              <a:t>b) </a:t>
            </a:r>
            <a:endParaRPr lang="en-US" sz="1350">
              <a:solidFill>
                <a:srgbClr val="800080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16388" name="Text Box 8"/>
          <p:cNvSpPr txBox="1">
            <a:spLocks noChangeArrowheads="1"/>
          </p:cNvSpPr>
          <p:nvPr/>
        </p:nvSpPr>
        <p:spPr bwMode="auto">
          <a:xfrm>
            <a:off x="381001" y="609600"/>
            <a:ext cx="5310188" cy="58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589" tIns="37795" rIns="75589" bIns="37795">
            <a:spAutoFit/>
          </a:bodyPr>
          <a:lstStyle/>
          <a:p>
            <a:pPr defTabSz="685800"/>
            <a:r>
              <a:rPr lang="en-US" sz="33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Solution..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054C9-4EC0-698C-CF0F-C99546F40563}"/>
              </a:ext>
            </a:extLst>
          </p:cNvPr>
          <p:cNvSpPr txBox="1"/>
          <p:nvPr/>
        </p:nvSpPr>
        <p:spPr>
          <a:xfrm>
            <a:off x="8405046" y="6019800"/>
            <a:ext cx="58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C2C77D59-42DC-4A05-9B49-5C1B154592EE}" type="slidenum">
              <a:rPr lang="en-US" smtClean="0"/>
              <a:pPr algn="r"/>
              <a:t>19</a:t>
            </a:fld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6672960" y="5619240"/>
              <a:ext cx="224280" cy="33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63600" y="5613480"/>
                <a:ext cx="239400" cy="4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999C9F-D69F-4272-AA39-C42D442BE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If X and Y are discrete random variables, the joint probability distribution of X and Y is a description of the set of points (</a:t>
            </a:r>
            <a:r>
              <a:rPr lang="en-US" dirty="0" err="1">
                <a:solidFill>
                  <a:prstClr val="black"/>
                </a:solidFill>
                <a:latin typeface="Bookman Old Style" pitchFamily="18" charset="0"/>
              </a:rPr>
              <a:t>x,y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)  in the range of (X,Y) along with the probability of each point.</a:t>
            </a:r>
          </a:p>
          <a:p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The joint probability distribution of two discrete random variables is sometimes referred to as the</a:t>
            </a:r>
            <a:r>
              <a:rPr lang="en-US" b="1" dirty="0">
                <a:solidFill>
                  <a:srgbClr val="00B0F0"/>
                </a:solidFill>
                <a:latin typeface="Bookman Old Style" pitchFamily="18" charset="0"/>
              </a:rPr>
              <a:t> bivariate probability distribution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or</a:t>
            </a:r>
            <a:r>
              <a:rPr lang="en-US" b="1" dirty="0">
                <a:solidFill>
                  <a:srgbClr val="00B0F0"/>
                </a:solidFill>
                <a:latin typeface="Bookman Old Style" pitchFamily="18" charset="0"/>
              </a:rPr>
              <a:t> bivariate distribution.</a:t>
            </a:r>
          </a:p>
          <a:p>
            <a:endParaRPr lang="en-US" b="1" dirty="0">
              <a:solidFill>
                <a:srgbClr val="00B0F0"/>
              </a:solidFill>
              <a:latin typeface="Bookman Old Style" pitchFamily="18" charset="0"/>
            </a:endParaRPr>
          </a:p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Thus we can describe the joint probability distribution of two discrete random variables is through a </a:t>
            </a:r>
            <a:r>
              <a:rPr lang="en-US" b="1" dirty="0">
                <a:solidFill>
                  <a:srgbClr val="0070C0"/>
                </a:solidFill>
                <a:latin typeface="Bookman Old Style" pitchFamily="18" charset="0"/>
              </a:rPr>
              <a:t>joint probability mass function </a:t>
            </a:r>
          </a:p>
          <a:p>
            <a:r>
              <a:rPr lang="en-US" b="1" dirty="0">
                <a:solidFill>
                  <a:srgbClr val="0070C0"/>
                </a:solidFill>
                <a:latin typeface="Bookman Old Style" pitchFamily="18" charset="0"/>
              </a:rPr>
              <a:t>				</a:t>
            </a:r>
            <a:r>
              <a:rPr lang="en-US" i="1" dirty="0">
                <a:solidFill>
                  <a:srgbClr val="FF0000"/>
                </a:solidFill>
                <a:latin typeface="Bookman Old Style" pitchFamily="18" charset="0"/>
              </a:rPr>
              <a:t>f(</a:t>
            </a:r>
            <a:r>
              <a:rPr lang="en-US" i="1" dirty="0" err="1">
                <a:solidFill>
                  <a:srgbClr val="FF0000"/>
                </a:solidFill>
                <a:latin typeface="Bookman Old Style" pitchFamily="18" charset="0"/>
              </a:rPr>
              <a:t>x,y</a:t>
            </a:r>
            <a:r>
              <a:rPr lang="en-US" i="1" dirty="0">
                <a:solidFill>
                  <a:srgbClr val="FF0000"/>
                </a:solidFill>
                <a:latin typeface="Bookman Old Style" pitchFamily="18" charset="0"/>
              </a:rPr>
              <a:t>)=P(X=</a:t>
            </a:r>
            <a:r>
              <a:rPr lang="en-US" i="1" dirty="0" err="1">
                <a:solidFill>
                  <a:srgbClr val="FF0000"/>
                </a:solidFill>
                <a:latin typeface="Bookman Old Style" pitchFamily="18" charset="0"/>
              </a:rPr>
              <a:t>x,Y</a:t>
            </a:r>
            <a:r>
              <a:rPr lang="en-US" i="1" dirty="0">
                <a:solidFill>
                  <a:srgbClr val="FF0000"/>
                </a:solidFill>
                <a:latin typeface="Bookman Old Style" pitchFamily="18" charset="0"/>
              </a:rPr>
              <a:t>=y)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DDA4D-BAEB-57D6-26CB-AE3B8B333D92}"/>
              </a:ext>
            </a:extLst>
          </p:cNvPr>
          <p:cNvSpPr txBox="1"/>
          <p:nvPr/>
        </p:nvSpPr>
        <p:spPr>
          <a:xfrm>
            <a:off x="8405046" y="6019800"/>
            <a:ext cx="58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C2C77D59-42DC-4A05-9B49-5C1B154592EE}" type="slidenum">
              <a:rPr lang="en-US" smtClean="0"/>
              <a:pPr algn="r"/>
              <a:t>2</a:t>
            </a:fld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914280" y="3273480"/>
              <a:ext cx="159120" cy="75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6000" y="3265200"/>
                <a:ext cx="173160" cy="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95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838200" y="2118634"/>
          <a:ext cx="7556500" cy="798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3" imgW="3784600" imgH="533400" progId="Equation.3">
                  <p:embed/>
                </p:oleObj>
              </mc:Choice>
              <mc:Fallback>
                <p:oleObj name="Equation" r:id="rId3" imgW="3784600" imgH="533400" progId="Equation.3">
                  <p:embed/>
                  <p:pic>
                    <p:nvPicPr>
                      <p:cNvPr id="174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18634"/>
                        <a:ext cx="7556500" cy="798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1902996" y="3664356"/>
          <a:ext cx="5883275" cy="72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5" imgW="2946400" imgH="482600" progId="Equation.3">
                  <p:embed/>
                </p:oleObj>
              </mc:Choice>
              <mc:Fallback>
                <p:oleObj name="Equation" r:id="rId5" imgW="2946400" imgH="482600" progId="Equation.3">
                  <p:embed/>
                  <p:pic>
                    <p:nvPicPr>
                      <p:cNvPr id="174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996" y="3664356"/>
                        <a:ext cx="5883275" cy="7227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259018" y="1740904"/>
            <a:ext cx="8839200" cy="329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589" tIns="37795" rIns="75589" bIns="37795">
            <a:spAutoFit/>
          </a:bodyPr>
          <a:lstStyle/>
          <a:p>
            <a:pPr defTabSz="685800"/>
            <a:r>
              <a:rPr lang="en-US" sz="2325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By definition,</a:t>
            </a:r>
          </a:p>
          <a:p>
            <a:pPr defTabSz="685800"/>
            <a:endParaRPr lang="en-US" sz="2325" dirty="0">
              <a:solidFill>
                <a:srgbClr val="80008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defTabSz="685800"/>
            <a:endParaRPr lang="en-US" sz="2325" dirty="0">
              <a:solidFill>
                <a:srgbClr val="80008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defTabSz="685800"/>
            <a:endParaRPr lang="en-US" sz="2325" dirty="0">
              <a:solidFill>
                <a:srgbClr val="80008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defTabSz="685800"/>
            <a:r>
              <a:rPr lang="en-US" sz="2325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 0x 1, and g(x)=0 elsewhere.</a:t>
            </a:r>
          </a:p>
          <a:p>
            <a:pPr defTabSz="685800"/>
            <a:endParaRPr lang="en-US" sz="2325" dirty="0">
              <a:solidFill>
                <a:srgbClr val="80008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defTabSz="685800"/>
            <a:r>
              <a:rPr lang="en-US" sz="2325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Similarly,</a:t>
            </a:r>
            <a:endParaRPr lang="en-US" sz="2325" i="1" dirty="0">
              <a:solidFill>
                <a:srgbClr val="80008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defTabSz="685800"/>
            <a:endParaRPr lang="en-US" sz="2325" dirty="0">
              <a:solidFill>
                <a:srgbClr val="80008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defTabSz="685800"/>
            <a:r>
              <a:rPr lang="en-US" sz="2325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 0 y 1, and h(y)=0 elsewhere.</a:t>
            </a:r>
          </a:p>
        </p:txBody>
      </p:sp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259018" y="609600"/>
            <a:ext cx="6605589" cy="58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5589" tIns="37795" rIns="75589" bIns="37795">
            <a:spAutoFit/>
          </a:bodyPr>
          <a:lstStyle/>
          <a:p>
            <a:pPr defTabSz="685800"/>
            <a:r>
              <a:rPr lang="en-US" sz="33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BC28E0-5839-F371-7F65-CEE73DB4CDD1}"/>
              </a:ext>
            </a:extLst>
          </p:cNvPr>
          <p:cNvSpPr txBox="1"/>
          <p:nvPr/>
        </p:nvSpPr>
        <p:spPr>
          <a:xfrm>
            <a:off x="8405046" y="6019800"/>
            <a:ext cx="58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C2C77D59-42DC-4A05-9B49-5C1B154592EE}" type="slidenum">
              <a:rPr lang="en-US" smtClean="0"/>
              <a:pPr algn="r"/>
              <a:t>20</a:t>
            </a:fld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946800" y="1779120"/>
              <a:ext cx="8079840" cy="3780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8160" y="1767960"/>
                <a:ext cx="8098200" cy="380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12" y="2591472"/>
            <a:ext cx="3608097" cy="3504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34" y="3112732"/>
            <a:ext cx="1800476" cy="3504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49" y="3528728"/>
            <a:ext cx="3572374" cy="350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80" y="3975647"/>
            <a:ext cx="3330449" cy="13731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t="1" r="19252" b="3697"/>
          <a:stretch/>
        </p:blipFill>
        <p:spPr>
          <a:xfrm>
            <a:off x="615620" y="5501115"/>
            <a:ext cx="4234483" cy="360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8201" y="2544584"/>
            <a:ext cx="2684093" cy="2376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/>
          <a:srcRect t="-1" r="57100" b="4817"/>
          <a:stretch/>
        </p:blipFill>
        <p:spPr>
          <a:xfrm>
            <a:off x="5730062" y="2782238"/>
            <a:ext cx="1427727" cy="2392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/>
          <a:srcRect r="34236" b="-1572"/>
          <a:stretch/>
        </p:blipFill>
        <p:spPr>
          <a:xfrm>
            <a:off x="6443926" y="3256673"/>
            <a:ext cx="1216967" cy="3029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4756" y="3783963"/>
            <a:ext cx="2586398" cy="3474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72514" y="4196011"/>
            <a:ext cx="1343213" cy="3016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1515" y="4630066"/>
            <a:ext cx="2543531" cy="2639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1737" y="4918674"/>
            <a:ext cx="1536121" cy="4301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28866" y="5348792"/>
            <a:ext cx="1328923" cy="4064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15727" y="3019974"/>
            <a:ext cx="1743318" cy="302969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786750" y="2411059"/>
            <a:ext cx="11231" cy="278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18288" y="5863849"/>
            <a:ext cx="813544" cy="4495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15729" y="3482469"/>
            <a:ext cx="671606" cy="33908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5486" y="2159077"/>
            <a:ext cx="800268" cy="491827"/>
          </a:xfrm>
          <a:prstGeom prst="rect">
            <a:avLst/>
          </a:prstGeom>
          <a:noFill/>
        </p:spPr>
        <p:txBody>
          <a:bodyPr wrap="none" lIns="75589" tIns="37795" rIns="75589" bIns="37795" rtlCol="0">
            <a:spAutoFit/>
          </a:bodyPr>
          <a:lstStyle/>
          <a:p>
            <a:pPr defTabSz="685800"/>
            <a:endParaRPr lang="en-US" sz="1350" b="1" dirty="0">
              <a:solidFill>
                <a:srgbClr val="FF0000"/>
              </a:solidFill>
              <a:latin typeface="Calibri"/>
            </a:endParaRPr>
          </a:p>
          <a:p>
            <a:pPr defTabSz="685800"/>
            <a:r>
              <a:rPr lang="en-US" sz="1350" b="1" dirty="0">
                <a:solidFill>
                  <a:srgbClr val="FF0000"/>
                </a:solidFill>
                <a:latin typeface="Calibri"/>
              </a:rPr>
              <a:t>Solution:</a:t>
            </a: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id="{0AF99643-78EE-A01D-C67A-805A7AD08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86" y="728147"/>
            <a:ext cx="5310188" cy="58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589" tIns="37795" rIns="75589" bIns="37795">
            <a:spAutoFit/>
          </a:bodyPr>
          <a:lstStyle/>
          <a:p>
            <a:pPr defTabSz="685800"/>
            <a:r>
              <a:rPr lang="en-US" sz="3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33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3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50E94-ED2B-4D7D-8951-AF410817FF2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5486" y="1376864"/>
            <a:ext cx="8154538" cy="992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7A1CE4-6896-D44C-EEBD-6C578BAC8E15}"/>
              </a:ext>
            </a:extLst>
          </p:cNvPr>
          <p:cNvSpPr txBox="1"/>
          <p:nvPr/>
        </p:nvSpPr>
        <p:spPr>
          <a:xfrm>
            <a:off x="8405046" y="6019800"/>
            <a:ext cx="58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C2C77D59-42DC-4A05-9B49-5C1B154592EE}" type="slidenum">
              <a:rPr lang="en-US" smtClean="0"/>
              <a:pPr algn="r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09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28" y="2482375"/>
            <a:ext cx="3955577" cy="4442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184" y="3098593"/>
            <a:ext cx="5896177" cy="324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639982"/>
            <a:ext cx="4122939" cy="474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184" y="4281458"/>
            <a:ext cx="6791416" cy="2905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6681" y="4814857"/>
            <a:ext cx="1830416" cy="3698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2528" y="685800"/>
            <a:ext cx="1154152" cy="491827"/>
          </a:xfrm>
          <a:prstGeom prst="rect">
            <a:avLst/>
          </a:prstGeom>
          <a:noFill/>
          <a:ln>
            <a:noFill/>
          </a:ln>
        </p:spPr>
        <p:txBody>
          <a:bodyPr wrap="square" lIns="75589" tIns="37795" rIns="75589" bIns="37795" rtlCol="0">
            <a:spAutoFit/>
          </a:bodyPr>
          <a:lstStyle/>
          <a:p>
            <a:pPr defTabSz="685800"/>
            <a:r>
              <a:rPr lang="en-IN" sz="2700" b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36" y="1673281"/>
            <a:ext cx="4151497" cy="491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9FF8A9-E857-07C5-7073-AF8F9FBC396B}"/>
              </a:ext>
            </a:extLst>
          </p:cNvPr>
          <p:cNvSpPr txBox="1"/>
          <p:nvPr/>
        </p:nvSpPr>
        <p:spPr>
          <a:xfrm>
            <a:off x="8405046" y="6019800"/>
            <a:ext cx="58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C2C77D59-42DC-4A05-9B49-5C1B154592EE}" type="slidenum">
              <a:rPr lang="en-US" smtClean="0"/>
              <a:pPr algn="r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35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3E7229-F192-47AE-8903-C1DB5454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b="1" dirty="0"/>
              <a:t>Random Variable</a:t>
            </a:r>
            <a:r>
              <a:rPr lang="en-US" dirty="0"/>
              <a:t>: A variable that takes on numerical values based on the</a:t>
            </a:r>
          </a:p>
          <a:p>
            <a:pPr marL="0" indent="0"/>
            <a:r>
              <a:rPr lang="en-US" dirty="0"/>
              <a:t> outcomes of a random experiment.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Discrete Random Variable</a:t>
            </a:r>
            <a:r>
              <a:rPr lang="en-US" dirty="0"/>
              <a:t>: A random variable that can take on a countable number of values.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Continuous Random Variable</a:t>
            </a:r>
            <a:r>
              <a:rPr lang="en-US" dirty="0"/>
              <a:t>: A random variable that can take on an uncountable range of values, often over an interval.</a:t>
            </a:r>
          </a:p>
          <a:p>
            <a:pPr marL="0" indent="0"/>
            <a:r>
              <a:rPr lang="en-US" dirty="0"/>
              <a:t>2. </a:t>
            </a:r>
            <a:r>
              <a:rPr lang="en-US" b="1" dirty="0"/>
              <a:t>Probability Distribution</a:t>
            </a:r>
            <a:r>
              <a:rPr lang="en-US" dirty="0"/>
              <a:t>: A function that describes the likelihood of different</a:t>
            </a:r>
          </a:p>
          <a:p>
            <a:pPr marL="0" indent="0"/>
            <a:r>
              <a:rPr lang="en-US" dirty="0"/>
              <a:t>     outcomes for a random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Probability Mass Function (PMF)</a:t>
            </a:r>
            <a:r>
              <a:rPr lang="en-US" dirty="0"/>
              <a:t>: A function that gives the probability of each value of a discrete random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Probability Density Function (PDF)</a:t>
            </a:r>
            <a:r>
              <a:rPr lang="en-US" dirty="0"/>
              <a:t>: A function that represents the likelihood of different values of a continuous random variable.</a:t>
            </a:r>
          </a:p>
          <a:p>
            <a:pPr marL="0" indent="0"/>
            <a:r>
              <a:rPr lang="en-US" dirty="0"/>
              <a:t>3. </a:t>
            </a:r>
            <a:r>
              <a:rPr lang="en-US" b="1" dirty="0"/>
              <a:t>Expected Value (Mean)</a:t>
            </a:r>
            <a:r>
              <a:rPr lang="en-US" dirty="0"/>
              <a:t>: The average value a random variable is expected to take,</a:t>
            </a:r>
          </a:p>
          <a:p>
            <a:pPr marL="0" indent="0"/>
            <a:r>
              <a:rPr lang="en-US" dirty="0"/>
              <a:t> calculated as a weighted sum or integral of its possible values.</a:t>
            </a:r>
          </a:p>
          <a:p>
            <a:pPr marL="0" indent="0"/>
            <a:r>
              <a:rPr lang="en-US" dirty="0"/>
              <a:t>4. </a:t>
            </a:r>
            <a:r>
              <a:rPr lang="en-US" b="1" dirty="0"/>
              <a:t>Variance</a:t>
            </a:r>
            <a:r>
              <a:rPr lang="en-US" dirty="0"/>
              <a:t>: A measure of how spread out the values of a random variable are around the mean.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     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B54143-99FD-4B70-BCC9-EAED2EB27F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4057" y="274320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Glossary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57C0A-3C9E-A644-DDD0-A5C0847C1BA4}"/>
              </a:ext>
            </a:extLst>
          </p:cNvPr>
          <p:cNvSpPr txBox="1"/>
          <p:nvPr/>
        </p:nvSpPr>
        <p:spPr>
          <a:xfrm>
            <a:off x="8405046" y="6019800"/>
            <a:ext cx="58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C2C77D59-42DC-4A05-9B49-5C1B154592EE}" type="slidenum">
              <a:rPr lang="en-US" smtClean="0"/>
              <a:pPr algn="r"/>
              <a:t>23</a:t>
            </a:fld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351080" y="3839040"/>
              <a:ext cx="1661400" cy="763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6760" y="3831120"/>
                <a:ext cx="1671480" cy="7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45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E2E656-D45F-41CA-AFB7-C79CA79D2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5. </a:t>
                </a:r>
                <a:r>
                  <a:rPr lang="en-IN" sz="2000" b="1" dirty="0"/>
                  <a:t>Joint Probability Distribution</a:t>
                </a:r>
                <a:r>
                  <a:rPr lang="en-IN" sz="2000" dirty="0"/>
                  <a:t>:</a:t>
                </a:r>
                <a:r>
                  <a:rPr lang="en-US" sz="2000" dirty="0"/>
                  <a:t>A probability distribution that represents the likelihood of two or more random variables occurring simultaneously.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Joint Probability Mass Function (PMF)</a:t>
                </a:r>
                <a:r>
                  <a:rPr lang="en-US" sz="2000" dirty="0"/>
                  <a:t>: For discrete random variables, a function P(X=</a:t>
                </a:r>
                <a:r>
                  <a:rPr lang="en-US" sz="2000" dirty="0" err="1"/>
                  <a:t>x,Y</a:t>
                </a:r>
                <a:r>
                  <a:rPr lang="en-US" sz="2000" dirty="0"/>
                  <a:t>=y) that gives the probability of X and Y taking on specific values simultaneously.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b="1" dirty="0"/>
                  <a:t>Joint Probability Density Function (PDF)</a:t>
                </a:r>
                <a:r>
                  <a:rPr lang="en-IN" sz="2000" dirty="0"/>
                  <a:t>: For continuous random variables, a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IN" sz="2000" dirty="0"/>
                  <a:t>that represents the likelihood of X and Y taking values in an infinitesimally small region around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.</a:t>
                </a:r>
              </a:p>
              <a:p>
                <a:pPr marL="0" indent="0"/>
                <a:r>
                  <a:rPr lang="en-US" sz="2000" dirty="0"/>
                  <a:t>6</a:t>
                </a:r>
                <a:r>
                  <a:rPr lang="en-IN" sz="2000" dirty="0"/>
                  <a:t>. </a:t>
                </a:r>
                <a:r>
                  <a:rPr lang="en-US" sz="2000" b="1" dirty="0"/>
                  <a:t>Marginal Distribution</a:t>
                </a:r>
                <a:r>
                  <a:rPr lang="en-US" sz="2000" dirty="0"/>
                  <a:t>: The probability distribution of a subset of variables within the joint distribution, found by summing or integrating over the other variable(s).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Discrete: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nary>
                  </m:oMath>
                </a14:m>
                <a:r>
                  <a:rPr lang="en-IN" sz="2000" dirty="0"/>
                  <a:t>where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sz="2000" dirty="0"/>
                  <a:t> joint probability mass function.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</a:t>
                </a:r>
                <a:r>
                  <a:rPr lang="en-IN" sz="2000" dirty="0" err="1"/>
                  <a:t>ontinuous</a:t>
                </a:r>
                <a:r>
                  <a:rPr lang="en-IN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IN" sz="2000" dirty="0"/>
                  <a:t> where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sz="2000" dirty="0"/>
                  <a:t> joint probability density function</a:t>
                </a:r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E2E656-D45F-41CA-AFB7-C79CA79D2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6" t="-870" r="-1517" b="-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137CAE7-F82A-4E69-96E3-EB9B6DC347F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Glossary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5C6DA-1600-A465-1153-A20C874B0C86}"/>
              </a:ext>
            </a:extLst>
          </p:cNvPr>
          <p:cNvSpPr txBox="1"/>
          <p:nvPr/>
        </p:nvSpPr>
        <p:spPr>
          <a:xfrm>
            <a:off x="8405046" y="6019800"/>
            <a:ext cx="58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C2C77D59-42DC-4A05-9B49-5C1B154592EE}" type="slidenum">
              <a:rPr lang="en-US" smtClean="0"/>
              <a:pPr algn="r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8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D6E2E16-48F2-4639-A3F8-6216D857EC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b="1" dirty="0"/>
                  <a:t>Problem:1 </a:t>
                </a:r>
              </a:p>
              <a:p>
                <a:pPr lvl="0"/>
                <a:r>
                  <a:rPr lang="en-US" dirty="0"/>
                  <a:t>The joint probability mass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is given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=0,1,2,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=1,2,3.</m:t>
                    </m:r>
                  </m:oMath>
                </a14:m>
                <a:r>
                  <a:rPr lang="en-US" dirty="0"/>
                  <a:t> Find </a:t>
                </a:r>
                <a:r>
                  <a:rPr lang="en-US" dirty="0" err="1"/>
                  <a:t>i</a:t>
                </a:r>
                <a:r>
                  <a:rPr lang="en-US" dirty="0"/>
                  <a:t>)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 ii) The marginal probability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 iii)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≤2)</m:t>
                    </m:r>
                  </m:oMath>
                </a14:m>
                <a:r>
                  <a:rPr lang="en-US" dirty="0"/>
                  <a:t>, iv)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Ans : 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ii)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ii)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iv)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:r>
                  <a:rPr lang="en-US" b="1" dirty="0"/>
                  <a:t>Problem: 2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have the following joint probability distribution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/>
                  <a:t> are independent variables.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D6E2E16-48F2-4639-A3F8-6216D857E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6D0C337-B542-4CF1-979B-D5D663579BD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Practice Problems-set 2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17467D-1C0D-4763-9748-4613C630A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191"/>
              </p:ext>
            </p:extLst>
          </p:nvPr>
        </p:nvGraphicFramePr>
        <p:xfrm>
          <a:off x="685800" y="4194172"/>
          <a:ext cx="3886200" cy="1520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584">
                  <a:extLst>
                    <a:ext uri="{9D8B030D-6E8A-4147-A177-3AD203B41FA5}">
                      <a16:colId xmlns:a16="http://schemas.microsoft.com/office/drawing/2014/main" val="1273479532"/>
                    </a:ext>
                  </a:extLst>
                </a:gridCol>
                <a:gridCol w="1773048">
                  <a:extLst>
                    <a:ext uri="{9D8B030D-6E8A-4147-A177-3AD203B41FA5}">
                      <a16:colId xmlns:a16="http://schemas.microsoft.com/office/drawing/2014/main" val="2276437029"/>
                    </a:ext>
                  </a:extLst>
                </a:gridCol>
                <a:gridCol w="1299568">
                  <a:extLst>
                    <a:ext uri="{9D8B030D-6E8A-4147-A177-3AD203B41FA5}">
                      <a16:colId xmlns:a16="http://schemas.microsoft.com/office/drawing/2014/main" val="2978530171"/>
                    </a:ext>
                  </a:extLst>
                </a:gridCol>
              </a:tblGrid>
              <a:tr h="77196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 X   </a:t>
                      </a:r>
                      <a:endParaRPr lang="en-IN" sz="14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Y                                                                                              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908368"/>
                  </a:ext>
                </a:extLst>
              </a:tr>
              <a:tr h="24962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0.15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2167581"/>
                  </a:ext>
                </a:extLst>
              </a:tr>
              <a:tr h="24962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4897402"/>
                  </a:ext>
                </a:extLst>
              </a:tr>
              <a:tr h="24962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0.15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602257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603DD5-12A8-411F-8A15-01561F47BF1A}"/>
              </a:ext>
            </a:extLst>
          </p:cNvPr>
          <p:cNvCxnSpPr/>
          <p:nvPr/>
        </p:nvCxnSpPr>
        <p:spPr>
          <a:xfrm flipH="1">
            <a:off x="4464050" y="5927725"/>
            <a:ext cx="9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8AE6BD-F981-4895-851F-8985A2A6883E}"/>
              </a:ext>
            </a:extLst>
          </p:cNvPr>
          <p:cNvCxnSpPr>
            <a:cxnSpLocks/>
          </p:cNvCxnSpPr>
          <p:nvPr/>
        </p:nvCxnSpPr>
        <p:spPr>
          <a:xfrm>
            <a:off x="685800" y="4210171"/>
            <a:ext cx="685800" cy="514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652DF6A-9BE8-4A9C-A46C-0223E90F6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3251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B06CF-4572-7BC4-F8A1-0AFCC72519B8}"/>
              </a:ext>
            </a:extLst>
          </p:cNvPr>
          <p:cNvSpPr txBox="1"/>
          <p:nvPr/>
        </p:nvSpPr>
        <p:spPr>
          <a:xfrm>
            <a:off x="8405046" y="6019800"/>
            <a:ext cx="58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C2C77D59-42DC-4A05-9B49-5C1B154592EE}" type="slidenum">
              <a:rPr lang="en-US" smtClean="0"/>
              <a:pPr algn="r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50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6B51526-9DDA-4F37-8966-97BA36D10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2322" y="1524000"/>
                <a:ext cx="8229600" cy="4906961"/>
              </a:xfrm>
            </p:spPr>
            <p:txBody>
              <a:bodyPr/>
              <a:lstStyle/>
              <a:p>
                <a:pPr lvl="0"/>
                <a:r>
                  <a:rPr lang="en-US" b="1" dirty="0"/>
                  <a:t>Problem: 3</a:t>
                </a:r>
              </a:p>
              <a:p>
                <a:pPr lvl="0"/>
                <a:r>
                  <a:rPr lang="en-US" dirty="0"/>
                  <a:t>For the bivariate probability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given below. </a:t>
                </a:r>
                <a:endParaRPr lang="en-IN" dirty="0"/>
              </a:p>
              <a:p>
                <a:r>
                  <a:rPr lang="en-US" dirty="0"/>
                  <a:t>Find </a:t>
                </a:r>
                <a:r>
                  <a:rPr lang="en-US" dirty="0" err="1"/>
                  <a:t>i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≤1)</m:t>
                    </m:r>
                  </m:oMath>
                </a14:m>
                <a:r>
                  <a:rPr lang="en-US" dirty="0"/>
                  <a:t>, ii)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≤3)</m:t>
                    </m:r>
                  </m:oMath>
                </a14:m>
                <a:r>
                  <a:rPr lang="en-US" dirty="0"/>
                  <a:t>, iii)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≤1,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≤3)</m:t>
                    </m:r>
                  </m:oMath>
                </a14:m>
                <a:endParaRPr lang="en-IN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Ans :  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, ii)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 iii)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US" b="1" dirty="0"/>
                  <a:t>Problem: 4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 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dirty="0"/>
                  <a:t> is the joint probability density </a:t>
                </a:r>
              </a:p>
              <a:p>
                <a:r>
                  <a:rPr lang="en-US" dirty="0"/>
                  <a:t>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,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rgbClr val="FF0000"/>
                    </a:solidFill>
                  </a:rPr>
                  <a:t>(Ans: 0.6321)</a:t>
                </a:r>
                <a:endParaRPr lang="en-IN" dirty="0">
                  <a:solidFill>
                    <a:srgbClr val="FF0000"/>
                  </a:solidFill>
                </a:endParaRPr>
              </a:p>
              <a:p>
                <a:endParaRPr lang="en-US" b="1" dirty="0"/>
              </a:p>
              <a:p>
                <a:endParaRPr lang="en-IN" dirty="0"/>
              </a:p>
              <a:p>
                <a:endParaRPr lang="en-US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6B51526-9DDA-4F37-8966-97BA36D10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322" y="1524000"/>
                <a:ext cx="8229600" cy="4906961"/>
              </a:xfrm>
              <a:blipFill>
                <a:blip r:embed="rId2"/>
                <a:stretch>
                  <a:fillRect l="-667" t="-6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1753644-6344-42E1-8DE9-D60BAE19BC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3204633"/>
                  </p:ext>
                </p:extLst>
              </p:nvPr>
            </p:nvGraphicFramePr>
            <p:xfrm>
              <a:off x="296333" y="2514600"/>
              <a:ext cx="5267960" cy="201288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70467">
                      <a:extLst>
                        <a:ext uri="{9D8B030D-6E8A-4147-A177-3AD203B41FA5}">
                          <a16:colId xmlns:a16="http://schemas.microsoft.com/office/drawing/2014/main" val="2934325029"/>
                        </a:ext>
                      </a:extLst>
                    </a:gridCol>
                    <a:gridCol w="735118">
                      <a:extLst>
                        <a:ext uri="{9D8B030D-6E8A-4147-A177-3AD203B41FA5}">
                          <a16:colId xmlns:a16="http://schemas.microsoft.com/office/drawing/2014/main" val="1937094891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202852017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2476492338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20753840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152764396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1630235771"/>
                        </a:ext>
                      </a:extLst>
                    </a:gridCol>
                  </a:tblGrid>
                  <a:tr h="266065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        Y</a:t>
                          </a:r>
                          <a:endParaRPr lang="en-IN" sz="1400">
                            <a:effectLst/>
                          </a:endParaRPr>
                        </a:p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X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8768134"/>
                      </a:ext>
                    </a:extLst>
                  </a:tr>
                  <a:tr h="459740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04433624"/>
                      </a:ext>
                    </a:extLst>
                  </a:tr>
                  <a:tr h="439420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08345214"/>
                      </a:ext>
                    </a:extLst>
                  </a:tr>
                  <a:tr h="143827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645125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1753644-6344-42E1-8DE9-D60BAE19BC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3204633"/>
                  </p:ext>
                </p:extLst>
              </p:nvPr>
            </p:nvGraphicFramePr>
            <p:xfrm>
              <a:off x="296333" y="2514600"/>
              <a:ext cx="5267960" cy="200279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70467">
                      <a:extLst>
                        <a:ext uri="{9D8B030D-6E8A-4147-A177-3AD203B41FA5}">
                          <a16:colId xmlns:a16="http://schemas.microsoft.com/office/drawing/2014/main" val="2934325029"/>
                        </a:ext>
                      </a:extLst>
                    </a:gridCol>
                    <a:gridCol w="735118">
                      <a:extLst>
                        <a:ext uri="{9D8B030D-6E8A-4147-A177-3AD203B41FA5}">
                          <a16:colId xmlns:a16="http://schemas.microsoft.com/office/drawing/2014/main" val="1937094891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202852017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2476492338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20753840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152764396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1630235771"/>
                        </a:ext>
                      </a:extLst>
                    </a:gridCol>
                  </a:tblGrid>
                  <a:tr h="674751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        Y</a:t>
                          </a:r>
                          <a:endParaRPr lang="en-IN" sz="1400">
                            <a:effectLst/>
                          </a:endParaRPr>
                        </a:p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X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8768134"/>
                      </a:ext>
                    </a:extLst>
                  </a:tr>
                  <a:tr h="459740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2439" t="-156579" r="-304878" b="-190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99194" t="-156579" r="-202419" b="-190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3252" t="-156579" r="-104065" b="-190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98387" t="-156579" r="-3226" b="-190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4433624"/>
                      </a:ext>
                    </a:extLst>
                  </a:tr>
                  <a:tr h="439420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6667" t="-270833" r="-518333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000" t="-270833" r="-401613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2439" t="-270833" r="-304878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99194" t="-270833" r="-20241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3252" t="-270833" r="-104065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98387" t="-270833" r="-3226" b="-1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8345214"/>
                      </a:ext>
                    </a:extLst>
                  </a:tr>
                  <a:tr h="428879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6667" t="-376056" r="-518333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000" t="-376056" r="-401613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2439" t="-376056" r="-304878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99194" t="-376056" r="-202419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3252" t="-376056" r="-104065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98387" t="-376056" r="-3226" b="-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5125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66ABCF-3532-4453-27FF-AB2FFC1FA70F}"/>
              </a:ext>
            </a:extLst>
          </p:cNvPr>
          <p:cNvSpPr txBox="1"/>
          <p:nvPr/>
        </p:nvSpPr>
        <p:spPr>
          <a:xfrm>
            <a:off x="8405046" y="6019800"/>
            <a:ext cx="58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C2C77D59-42DC-4A05-9B49-5C1B154592EE}" type="slidenum">
              <a:rPr lang="en-US" smtClean="0"/>
              <a:pPr algn="r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5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BCB965-2FDD-4B16-9819-265885F81F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93839"/>
                <a:ext cx="8229600" cy="5135561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lang="en-US" b="1" dirty="0"/>
                  <a:t>Problem: 5 </a:t>
                </a:r>
              </a:p>
              <a:p>
                <a:pPr lvl="0"/>
                <a:r>
                  <a:rPr lang="en-US" dirty="0"/>
                  <a:t>The joint probability density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by</a:t>
                </a:r>
                <a:endParaRPr lang="en-IN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𝐶𝑥𝑦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&lt;2, 0&lt;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 Find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1&lt;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&lt;2).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  ii 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US" b="1" dirty="0"/>
                  <a:t>Problem: 6</a:t>
                </a:r>
              </a:p>
              <a:p>
                <a:pPr lvl="0"/>
                <a:r>
                  <a:rPr lang="en-US" dirty="0"/>
                  <a:t>The joint probability density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by</a:t>
                </a:r>
                <a:endParaRPr lang="en-IN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&lt;1, 0&lt;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r>
                  <a:rPr lang="en-US" dirty="0"/>
                  <a:t>Find marginal probability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 Also, check whether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independent or not.</a:t>
                </a:r>
                <a:endParaRPr lang="en-IN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Ans: Marginal prob function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Marginal probability function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; Not independent .</a:t>
                </a:r>
                <a:endParaRPr lang="en-IN" dirty="0">
                  <a:solidFill>
                    <a:srgbClr val="FF0000"/>
                  </a:solidFill>
                </a:endParaRPr>
              </a:p>
              <a:p>
                <a:endParaRPr lang="en-IN" dirty="0">
                  <a:solidFill>
                    <a:srgbClr val="FF0000"/>
                  </a:solidFill>
                </a:endParaRPr>
              </a:p>
              <a:p>
                <a:endParaRPr lang="en-IN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BCB965-2FDD-4B16-9819-265885F81F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93839"/>
                <a:ext cx="8229600" cy="5135561"/>
              </a:xfrm>
              <a:blipFill>
                <a:blip r:embed="rId2"/>
                <a:stretch>
                  <a:fillRect l="-593" t="-10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4B0F745-EA7C-1B0F-FD3B-8FCF159F217F}"/>
              </a:ext>
            </a:extLst>
          </p:cNvPr>
          <p:cNvSpPr txBox="1"/>
          <p:nvPr/>
        </p:nvSpPr>
        <p:spPr>
          <a:xfrm>
            <a:off x="8405046" y="6019800"/>
            <a:ext cx="58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C2C77D59-42DC-4A05-9B49-5C1B154592EE}" type="slidenum">
              <a:rPr lang="en-US" smtClean="0"/>
              <a:pPr algn="r"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8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g23c2948f6d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3778" y="2024844"/>
            <a:ext cx="3888432" cy="3402378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g23c2948f6d4_0_0"/>
          <p:cNvSpPr txBox="1">
            <a:spLocks noGrp="1"/>
          </p:cNvSpPr>
          <p:nvPr>
            <p:ph type="title" idx="4294967295"/>
          </p:nvPr>
        </p:nvSpPr>
        <p:spPr>
          <a:xfrm>
            <a:off x="1485900" y="1063229"/>
            <a:ext cx="5408325" cy="857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b="1"/>
              <a:t>  IMP Note to Self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1113971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F3ECF6-EDFA-6152-B578-3BBE2ADA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r>
              <a:rPr lang="en-US" sz="4800" dirty="0"/>
              <a:t>Thank You !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02008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76200" y="1447800"/>
            <a:ext cx="8915400" cy="9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5589" tIns="37795" rIns="75589" bIns="37795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950" dirty="0">
                <a:latin typeface="Times New Roman" pitchFamily="18" charset="0"/>
                <a:cs typeface="Times New Roman" pitchFamily="18" charset="0"/>
              </a:rPr>
              <a:t>We often want to determine the joint probability of two variables, such as </a:t>
            </a:r>
            <a:r>
              <a:rPr lang="en-US" sz="195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 and Y</a:t>
            </a:r>
            <a:r>
              <a:rPr lang="en-US" sz="1950" dirty="0">
                <a:latin typeface="Times New Roman" pitchFamily="18" charset="0"/>
                <a:cs typeface="Times New Roman" pitchFamily="18" charset="0"/>
              </a:rPr>
              <a:t>. Suppose we are able to determine the following information for education (X) and age (Y) for all Indian citizens based on the census.</a:t>
            </a:r>
          </a:p>
        </p:txBody>
      </p:sp>
      <p:graphicFrame>
        <p:nvGraphicFramePr>
          <p:cNvPr id="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360003"/>
              </p:ext>
            </p:extLst>
          </p:nvPr>
        </p:nvGraphicFramePr>
        <p:xfrm>
          <a:off x="1295400" y="3429000"/>
          <a:ext cx="6705600" cy="2288223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Age (Y):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Education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(X)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 : 25-35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Age: 35-55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Age: 55-85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                 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Primary            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Secondary         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.21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College              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rot="10800000">
            <a:off x="1295400" y="3462867"/>
            <a:ext cx="2362200" cy="857250"/>
          </a:xfrm>
          <a:prstGeom prst="line">
            <a:avLst/>
          </a:prstGeom>
          <a:noFill/>
          <a:ln w="9525" algn="ctr">
            <a:solidFill>
              <a:schemeClr val="hlink"/>
            </a:solidFill>
            <a:round/>
            <a:headEnd/>
            <a:tailEnd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571F77-F876-AE81-3FB8-D7A323C47922}"/>
              </a:ext>
            </a:extLst>
          </p:cNvPr>
          <p:cNvSpPr txBox="1"/>
          <p:nvPr/>
        </p:nvSpPr>
        <p:spPr>
          <a:xfrm>
            <a:off x="8405046" y="6019800"/>
            <a:ext cx="58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C2C77D59-42DC-4A05-9B49-5C1B154592EE}" type="slidenum">
              <a:rPr lang="en-US" smtClean="0"/>
              <a:pPr algn="r"/>
              <a:t>3</a:t>
            </a:fld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50400" y="3128400"/>
              <a:ext cx="7419960" cy="2843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5000" y="3120480"/>
                <a:ext cx="7436520" cy="285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04804" y="3200400"/>
            <a:ext cx="8071059" cy="201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5589" tIns="37795" rIns="75589" bIns="37795">
            <a:spAutoFit/>
          </a:bodyPr>
          <a:lstStyle/>
          <a:p>
            <a:pPr algn="just" defTabSz="685800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what is the probability</a:t>
            </a:r>
          </a:p>
          <a:p>
            <a:pPr algn="just" defTabSz="6858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of getting a 30 year old college</a:t>
            </a:r>
          </a:p>
          <a:p>
            <a:pPr algn="just" defTabSz="6858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graduate?</a:t>
            </a:r>
          </a:p>
          <a:p>
            <a:pPr algn="just" defTabSz="6858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 Pr(X=3 and Y=30) = .07</a:t>
            </a:r>
          </a:p>
          <a:p>
            <a:pPr defTabSz="685800"/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6858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We can see that: p(x) =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</a:t>
            </a:r>
            <a:r>
              <a:rPr lang="en-US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p(</a:t>
            </a:r>
            <a:r>
              <a:rPr lang="en-US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x,y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defTabSz="6858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p(x=1) = .03 + .06 + .10 = .19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1447800"/>
            <a:ext cx="8686800" cy="115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5589" tIns="37795" rIns="75589" bIns="37795">
            <a:spAutoFit/>
          </a:bodyPr>
          <a:lstStyle/>
          <a:p>
            <a:pPr algn="just" defTabSz="685800">
              <a:lnSpc>
                <a:spcPct val="90000"/>
              </a:lnSpc>
            </a:pPr>
            <a:r>
              <a:rPr lang="en-US" sz="19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Each cell is the relative frequency (f/N).</a:t>
            </a:r>
          </a:p>
          <a:p>
            <a:pPr defTabSz="685800">
              <a:lnSpc>
                <a:spcPct val="90000"/>
              </a:lnSpc>
            </a:pPr>
            <a:endParaRPr lang="en-US" sz="195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685800">
              <a:lnSpc>
                <a:spcPct val="90000"/>
              </a:lnSpc>
            </a:pPr>
            <a:r>
              <a:rPr lang="en-US" sz="19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We can define the joint probability distribution as:</a:t>
            </a:r>
          </a:p>
          <a:p>
            <a:pPr defTabSz="685800">
              <a:lnSpc>
                <a:spcPct val="90000"/>
              </a:lnSpc>
            </a:pPr>
            <a:r>
              <a:rPr lang="en-US" sz="19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p(x, y)= Pr(X = x and Y = y)</a:t>
            </a:r>
          </a:p>
        </p:txBody>
      </p:sp>
      <p:graphicFrame>
        <p:nvGraphicFramePr>
          <p:cNvPr id="4" name="Group 43"/>
          <p:cNvGraphicFramePr>
            <a:graphicFrameLocks noGrp="1"/>
          </p:cNvGraphicFramePr>
          <p:nvPr/>
        </p:nvGraphicFramePr>
        <p:xfrm>
          <a:off x="4703195" y="3305072"/>
          <a:ext cx="4212206" cy="2342388"/>
        </p:xfrm>
        <a:graphic>
          <a:graphicData uri="http://schemas.openxmlformats.org/drawingml/2006/table">
            <a:tbl>
              <a:tblPr/>
              <a:tblGrid>
                <a:gridCol w="2081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6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Age (Y):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Education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(X)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 : 25-35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Age: 35-55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Age: 55-85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                 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Primary            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Secondary         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.21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College              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2D114E-C715-4EAB-C269-2D8E59625958}"/>
              </a:ext>
            </a:extLst>
          </p:cNvPr>
          <p:cNvSpPr txBox="1"/>
          <p:nvPr/>
        </p:nvSpPr>
        <p:spPr>
          <a:xfrm>
            <a:off x="8405046" y="6019800"/>
            <a:ext cx="58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C2C77D59-42DC-4A05-9B49-5C1B154592EE}" type="slidenum">
              <a:rPr lang="en-US" smtClean="0"/>
              <a:pPr algn="r"/>
              <a:t>4</a:t>
            </a:fld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763000" y="4201560"/>
              <a:ext cx="6115320" cy="15228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4000" y="4191480"/>
                <a:ext cx="6134400" cy="153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81000"/>
            <a:ext cx="5334000" cy="762000"/>
          </a:xfrm>
          <a:prstGeom prst="rect">
            <a:avLst/>
          </a:prstGeom>
        </p:spPr>
        <p:txBody>
          <a:bodyPr lIns="75589" tIns="37795" rIns="75589" bIns="37795"/>
          <a:lstStyle/>
          <a:p>
            <a:pPr algn="ctr" defTabSz="685800">
              <a:spcBef>
                <a:spcPct val="0"/>
              </a:spcBef>
              <a:defRPr/>
            </a:pPr>
            <a:r>
              <a:rPr lang="en-US" sz="3300" b="1" kern="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Marginal Probability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28602" y="1323579"/>
            <a:ext cx="8686800" cy="162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5589" tIns="37795" rIns="75589" bIns="37795">
            <a:spAutoFit/>
          </a:bodyPr>
          <a:lstStyle/>
          <a:p>
            <a:pPr marL="342900" indent="-342900" algn="just" defTabSz="6858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We call this the </a:t>
            </a:r>
            <a:r>
              <a:rPr lang="en-US" sz="2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marginal probability</a:t>
            </a:r>
            <a:r>
              <a:rPr lang="en-US" sz="2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because it is calculated by summing across rows or columns and is thus reported in the margins of the table.</a:t>
            </a:r>
          </a:p>
          <a:p>
            <a:pPr algn="just" defTabSz="685800"/>
            <a:endParaRPr lang="en-US" sz="195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 defTabSz="685800"/>
            <a:endParaRPr lang="en-US" sz="195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 defTabSz="685800"/>
            <a:r>
              <a:rPr lang="en-US" sz="1950" dirty="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       We can calculate this  for our entire table.</a:t>
            </a:r>
            <a:endParaRPr lang="en-US" sz="1950" dirty="0">
              <a:solidFill>
                <a:prstClr val="black"/>
              </a:solidFill>
              <a:cs typeface="Times New Roman" pitchFamily="18" charset="0"/>
            </a:endParaRPr>
          </a:p>
        </p:txBody>
      </p:sp>
      <p:graphicFrame>
        <p:nvGraphicFramePr>
          <p:cNvPr id="6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634774"/>
              </p:ext>
            </p:extLst>
          </p:nvPr>
        </p:nvGraphicFramePr>
        <p:xfrm>
          <a:off x="2895600" y="3405169"/>
          <a:ext cx="4878046" cy="2690831"/>
        </p:xfrm>
        <a:graphic>
          <a:graphicData uri="http://schemas.openxmlformats.org/drawingml/2006/table">
            <a:tbl>
              <a:tblPr/>
              <a:tblGrid>
                <a:gridCol w="1403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5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Age (Y):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Education (X)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p(x)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None: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.08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Primary: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.19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Secondary: 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.21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.54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College: 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.19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p(y)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.29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.37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.34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rot="10800000">
            <a:off x="2895600" y="3521126"/>
            <a:ext cx="1371599" cy="511457"/>
          </a:xfrm>
          <a:prstGeom prst="line">
            <a:avLst/>
          </a:prstGeom>
          <a:noFill/>
          <a:ln w="9525" algn="ctr">
            <a:solidFill>
              <a:schemeClr val="hlink"/>
            </a:solidFill>
            <a:round/>
            <a:headEnd/>
            <a:tailEnd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994116-973C-C9A9-66B4-6A2CD9AFA8E5}"/>
              </a:ext>
            </a:extLst>
          </p:cNvPr>
          <p:cNvSpPr txBox="1"/>
          <p:nvPr/>
        </p:nvSpPr>
        <p:spPr>
          <a:xfrm>
            <a:off x="8405046" y="6019800"/>
            <a:ext cx="58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C2C77D59-42DC-4A05-9B49-5C1B154592EE}" type="slidenum">
              <a:rPr lang="en-US" smtClean="0"/>
              <a:pPr algn="r"/>
              <a:t>5</a:t>
            </a:fld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01680" y="716400"/>
              <a:ext cx="6916680" cy="5483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3040" y="704160"/>
                <a:ext cx="6936480" cy="5506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5" t="14894" r="6468" b="15672"/>
          <a:stretch>
            <a:fillRect/>
          </a:stretch>
        </p:blipFill>
        <p:spPr bwMode="auto">
          <a:xfrm>
            <a:off x="409575" y="190500"/>
            <a:ext cx="8291513" cy="66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Line 7"/>
          <p:cNvSpPr>
            <a:spLocks noChangeShapeType="1"/>
          </p:cNvSpPr>
          <p:nvPr/>
        </p:nvSpPr>
        <p:spPr bwMode="auto">
          <a:xfrm flipH="1">
            <a:off x="4808538" y="679450"/>
            <a:ext cx="735012" cy="34083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365750" y="241300"/>
          <a:ext cx="34337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1726920" imgH="431640" progId="Equation.3">
                  <p:embed/>
                </p:oleObj>
              </mc:Choice>
              <mc:Fallback>
                <p:oleObj name="Equation" r:id="rId4" imgW="1726920" imgH="43164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241300"/>
                        <a:ext cx="343376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5405760" y="192240"/>
              <a:ext cx="3232440" cy="1582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93160" y="180000"/>
                <a:ext cx="3256560" cy="16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2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5" t="14766" r="5692" b="16060"/>
          <a:stretch>
            <a:fillRect/>
          </a:stretch>
        </p:blipFill>
        <p:spPr bwMode="auto">
          <a:xfrm>
            <a:off x="1093788" y="1057275"/>
            <a:ext cx="7331075" cy="581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2" name="Object 2"/>
          <p:cNvGraphicFramePr>
            <a:graphicFrameLocks noChangeAspect="1"/>
          </p:cNvGraphicFramePr>
          <p:nvPr>
            <p:extLst/>
          </p:nvPr>
        </p:nvGraphicFramePr>
        <p:xfrm>
          <a:off x="5486400" y="1239838"/>
          <a:ext cx="2471737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1231560" imgH="558720" progId="Equation.3">
                  <p:embed/>
                </p:oleObj>
              </mc:Choice>
              <mc:Fallback>
                <p:oleObj name="Equation" r:id="rId4" imgW="1231560" imgH="558720" progId="Equation.3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239838"/>
                        <a:ext cx="2471737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Line 6"/>
          <p:cNvSpPr>
            <a:spLocks noChangeShapeType="1"/>
          </p:cNvSpPr>
          <p:nvPr/>
        </p:nvSpPr>
        <p:spPr bwMode="auto">
          <a:xfrm flipH="1">
            <a:off x="2716213" y="1235075"/>
            <a:ext cx="2894012" cy="147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5" name="AutoShape 7"/>
          <p:cNvSpPr>
            <a:spLocks noChangeArrowheads="1"/>
          </p:cNvSpPr>
          <p:nvPr/>
        </p:nvSpPr>
        <p:spPr bwMode="auto">
          <a:xfrm rot="935927">
            <a:off x="2355850" y="4141788"/>
            <a:ext cx="677863" cy="207962"/>
          </a:xfrm>
          <a:prstGeom prst="leftArrow">
            <a:avLst>
              <a:gd name="adj1" fmla="val 50000"/>
              <a:gd name="adj2" fmla="val 814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6" name="AutoShape 8"/>
          <p:cNvSpPr>
            <a:spLocks noChangeArrowheads="1"/>
          </p:cNvSpPr>
          <p:nvPr/>
        </p:nvSpPr>
        <p:spPr bwMode="auto">
          <a:xfrm rot="935927">
            <a:off x="2532063" y="3600450"/>
            <a:ext cx="998537" cy="163513"/>
          </a:xfrm>
          <a:prstGeom prst="leftArrow">
            <a:avLst>
              <a:gd name="adj1" fmla="val 50000"/>
              <a:gd name="adj2" fmla="val 1526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7" name="AutoShape 9"/>
          <p:cNvSpPr>
            <a:spLocks noChangeArrowheads="1"/>
          </p:cNvSpPr>
          <p:nvPr/>
        </p:nvSpPr>
        <p:spPr bwMode="auto">
          <a:xfrm rot="935927">
            <a:off x="2646363" y="3078163"/>
            <a:ext cx="1323975" cy="201612"/>
          </a:xfrm>
          <a:prstGeom prst="leftArrow">
            <a:avLst>
              <a:gd name="adj1" fmla="val 50000"/>
              <a:gd name="adj2" fmla="val 1641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4950"/>
            <a:ext cx="5043488" cy="1143000"/>
          </a:xfrm>
        </p:spPr>
        <p:txBody>
          <a:bodyPr/>
          <a:lstStyle/>
          <a:p>
            <a:r>
              <a:rPr lang="en-US" altLang="en-US" sz="4000" smtClean="0"/>
              <a:t>Marginal Distribution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6910920" y="1956960"/>
              <a:ext cx="984600" cy="59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04080" y="1948320"/>
                <a:ext cx="1000800" cy="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09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" t="14377" r="5304" b="16281"/>
          <a:stretch>
            <a:fillRect/>
          </a:stretch>
        </p:blipFill>
        <p:spPr bwMode="auto">
          <a:xfrm>
            <a:off x="831850" y="673100"/>
            <a:ext cx="7805738" cy="617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Line 4"/>
          <p:cNvSpPr>
            <a:spLocks noChangeShapeType="1"/>
          </p:cNvSpPr>
          <p:nvPr/>
        </p:nvSpPr>
        <p:spPr bwMode="auto">
          <a:xfrm flipH="1">
            <a:off x="4905375" y="1012825"/>
            <a:ext cx="1481138" cy="2200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9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363"/>
            <a:ext cx="5292725" cy="838200"/>
          </a:xfrm>
        </p:spPr>
        <p:txBody>
          <a:bodyPr/>
          <a:lstStyle/>
          <a:p>
            <a:r>
              <a:rPr lang="en-US" altLang="en-US" sz="4000" smtClean="0"/>
              <a:t>Conditional Distribution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/>
          </p:nvPr>
        </p:nvGraphicFramePr>
        <p:xfrm>
          <a:off x="6303963" y="684212"/>
          <a:ext cx="211613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1054080" imgH="419040" progId="Equation.3">
                  <p:embed/>
                </p:oleObj>
              </mc:Choice>
              <mc:Fallback>
                <p:oleObj name="Equation" r:id="rId4" imgW="1054080" imgH="419040" progId="Equation.3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963" y="684212"/>
                        <a:ext cx="2116137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099800" y="686880"/>
              <a:ext cx="5976360" cy="4112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7560" y="673920"/>
                <a:ext cx="5995440" cy="413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998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949" y="1524000"/>
            <a:ext cx="8125051" cy="180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427" y="3709948"/>
            <a:ext cx="7887773" cy="230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143000" y="381000"/>
            <a:ext cx="4648200" cy="53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5589" tIns="37795" rIns="75589" bIns="37795">
            <a:spAutoFit/>
          </a:bodyPr>
          <a:lstStyle/>
          <a:p>
            <a:pPr defTabSz="685800"/>
            <a:r>
              <a:rPr lang="en-US" sz="3000" b="1" dirty="0">
                <a:solidFill>
                  <a:srgbClr val="00B0F0"/>
                </a:solidFill>
                <a:cs typeface="Times New Roman" pitchFamily="18" charset="0"/>
              </a:rPr>
              <a:t>Joint Density Functio</a:t>
            </a:r>
            <a:r>
              <a:rPr lang="en-US" sz="3000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4D2D6-55FF-44FB-DE1D-5287718C7E09}"/>
              </a:ext>
            </a:extLst>
          </p:cNvPr>
          <p:cNvSpPr txBox="1"/>
          <p:nvPr/>
        </p:nvSpPr>
        <p:spPr>
          <a:xfrm>
            <a:off x="8405046" y="6019800"/>
            <a:ext cx="58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C2C77D59-42DC-4A05-9B49-5C1B154592EE}" type="slidenum">
              <a:rPr lang="en-US" smtClean="0"/>
              <a:pPr algn="r"/>
              <a:t>9</a:t>
            </a:fld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30640" y="4737240"/>
              <a:ext cx="6500160" cy="1190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1640" y="4727880"/>
                <a:ext cx="6514560" cy="120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1-21-ISM-Session 3-20th_&amp;_21st_Nov_202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7BBA2B4F635C42AB2023D2186BCB65" ma:contentTypeVersion="8" ma:contentTypeDescription="Create a new document." ma:contentTypeScope="" ma:versionID="c49d0ebb66e83f1b4deb90d492027d7b">
  <xsd:schema xmlns:xsd="http://www.w3.org/2001/XMLSchema" xmlns:xs="http://www.w3.org/2001/XMLSchema" xmlns:p="http://schemas.microsoft.com/office/2006/metadata/properties" xmlns:ns2="9d4f2478-bf46-4461-8a08-005b09ccefe5" targetNamespace="http://schemas.microsoft.com/office/2006/metadata/properties" ma:root="true" ma:fieldsID="4fca1849031f91ff8206a2626d81dff4" ns2:_="">
    <xsd:import namespace="9d4f2478-bf46-4461-8a08-005b09ccef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f2478-bf46-4461-8a08-005b09ccef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2907B2-52E6-4DF5-AA99-E8242F47776B}"/>
</file>

<file path=customXml/itemProps2.xml><?xml version="1.0" encoding="utf-8"?>
<ds:datastoreItem xmlns:ds="http://schemas.openxmlformats.org/officeDocument/2006/customXml" ds:itemID="{99DAC8A1-A313-43AA-9F1B-45167D94FDC8}"/>
</file>

<file path=customXml/itemProps3.xml><?xml version="1.0" encoding="utf-8"?>
<ds:datastoreItem xmlns:ds="http://schemas.openxmlformats.org/officeDocument/2006/customXml" ds:itemID="{D61A22F3-321F-4CF9-A0B9-8BD87ACED89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1957</Words>
  <Application>Microsoft Office PowerPoint</Application>
  <PresentationFormat>On-screen Show (4:3)</PresentationFormat>
  <Paragraphs>328</Paragraphs>
  <Slides>29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Bookman Old Style</vt:lpstr>
      <vt:lpstr>Calibri</vt:lpstr>
      <vt:lpstr>Cambria Math</vt:lpstr>
      <vt:lpstr>Symbol</vt:lpstr>
      <vt:lpstr>Times New Roman</vt:lpstr>
      <vt:lpstr>Verdana</vt:lpstr>
      <vt:lpstr>Wingdings</vt:lpstr>
      <vt:lpstr>Office Theme</vt:lpstr>
      <vt:lpstr>3_Office Theme</vt:lpstr>
      <vt:lpstr>S1-21-ISM-Session 3-20th_&amp;_21st_Nov_2021</vt:lpstr>
      <vt:lpstr>Equation</vt:lpstr>
      <vt:lpstr>Joint Probability Distribution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Marginal Distribution</vt:lpstr>
      <vt:lpstr>Conditional Distribution</vt:lpstr>
      <vt:lpstr>PowerPoint Presentation</vt:lpstr>
      <vt:lpstr>PowerPoint Presentation</vt:lpstr>
      <vt:lpstr>Independent Random Variables</vt:lpstr>
      <vt:lpstr>PowerPoint Presentation</vt:lpstr>
      <vt:lpstr>PowerPoint Presentation</vt:lpstr>
      <vt:lpstr>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Glossary</vt:lpstr>
      <vt:lpstr>Glossary</vt:lpstr>
      <vt:lpstr>Practice Problems-set 2 </vt:lpstr>
      <vt:lpstr>PowerPoint Presentation</vt:lpstr>
      <vt:lpstr>PowerPoint Presentation</vt:lpstr>
      <vt:lpstr>  IMP Note to Self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Computing Lectures</dc:title>
  <dc:subject>Multimedia Computing</dc:subject>
  <dc:creator/>
  <cp:keywords>Abhishek Thakur</cp:keywords>
  <dc:description>For Online / Offline series</dc:description>
  <cp:lastModifiedBy/>
  <cp:revision>47</cp:revision>
  <dcterms:created xsi:type="dcterms:W3CDTF">2014-08-22T12:03:57Z</dcterms:created>
  <dcterms:modified xsi:type="dcterms:W3CDTF">2024-12-29T07:23:10Z</dcterms:modified>
  <cp:contentStatus>Work In Progress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0x010100977BBA2B4F635C42AB2023D2186BCB65</vt:lpwstr>
  </property>
</Properties>
</file>