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3/14/2013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3/14/2013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Zadify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Zach Durtschi</a:t>
            </a:r>
          </a:p>
          <a:p>
            <a:r>
              <a:rPr lang="en-US" dirty="0" smtClean="0"/>
              <a:t>March 14,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3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Application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Motivational Tool</a:t>
            </a:r>
          </a:p>
          <a:p>
            <a:r>
              <a:rPr lang="en-US" sz="2800" dirty="0" smtClean="0"/>
              <a:t>Goals and Rewards</a:t>
            </a:r>
          </a:p>
          <a:p>
            <a:r>
              <a:rPr lang="en-US" sz="2800" dirty="0" smtClean="0"/>
              <a:t>Monster Mode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7756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ZADIFY?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Android Development – Mono</a:t>
            </a:r>
          </a:p>
          <a:p>
            <a:r>
              <a:rPr lang="en-US" sz="2800" dirty="0" smtClean="0"/>
              <a:t>Observed Lack of Motivation</a:t>
            </a:r>
          </a:p>
          <a:p>
            <a:r>
              <a:rPr lang="en-US" sz="2800" dirty="0" smtClean="0"/>
              <a:t>Gamification of Tasks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3347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98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Positive Reinforcement </a:t>
            </a:r>
          </a:p>
        </p:txBody>
      </p:sp>
    </p:spTree>
    <p:extLst>
      <p:ext uri="{BB962C8B-B14F-4D97-AF65-F5344CB8AC3E}">
        <p14:creationId xmlns:p14="http://schemas.microsoft.com/office/powerpoint/2010/main" val="223844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944" y="2655888"/>
            <a:ext cx="3029262" cy="3567112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Blue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539" y="2655888"/>
            <a:ext cx="3143359" cy="3567112"/>
          </a:xfrm>
        </p:spPr>
      </p:pic>
    </p:spTree>
    <p:extLst>
      <p:ext uri="{BB962C8B-B14F-4D97-AF65-F5344CB8AC3E}">
        <p14:creationId xmlns:p14="http://schemas.microsoft.com/office/powerpoint/2010/main" val="374213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Web Service Complications</a:t>
            </a:r>
          </a:p>
          <a:p>
            <a:r>
              <a:rPr lang="en-US" sz="2800" dirty="0" smtClean="0"/>
              <a:t>Motivation</a:t>
            </a:r>
          </a:p>
          <a:p>
            <a:r>
              <a:rPr lang="en-US" sz="2800" dirty="0" smtClean="0"/>
              <a:t>Android Activity Lifecycle</a:t>
            </a:r>
          </a:p>
          <a:p>
            <a:r>
              <a:rPr lang="en-US" sz="2800" dirty="0" smtClean="0"/>
              <a:t>Mono for Android Emulator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5206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Facebook/Social</a:t>
            </a:r>
          </a:p>
          <a:p>
            <a:r>
              <a:rPr lang="en-US" sz="2800" dirty="0" smtClean="0"/>
              <a:t>Graphics</a:t>
            </a:r>
          </a:p>
          <a:p>
            <a:r>
              <a:rPr lang="en-US" sz="2800" dirty="0" smtClean="0"/>
              <a:t>More Motivation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3547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74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TC103090430[[fn=Banded]]</Template>
  <TotalTime>253</TotalTime>
  <Words>56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Corbel</vt:lpstr>
      <vt:lpstr>Wingdings</vt:lpstr>
      <vt:lpstr>Banded</vt:lpstr>
      <vt:lpstr>Zadify</vt:lpstr>
      <vt:lpstr>Application Summary</vt:lpstr>
      <vt:lpstr>Why ZADIFY?</vt:lpstr>
      <vt:lpstr>DEMO</vt:lpstr>
      <vt:lpstr>Motivation</vt:lpstr>
      <vt:lpstr>Motivation</vt:lpstr>
      <vt:lpstr>Challenges</vt:lpstr>
      <vt:lpstr>Future</vt:lpstr>
      <vt:lpstr>Questions?</vt:lpstr>
    </vt:vector>
  </TitlesOfParts>
  <Company>Neumont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Zadify</dc:title>
  <dc:creator>Zach Durtschi</dc:creator>
  <cp:lastModifiedBy>Zach Durtschi</cp:lastModifiedBy>
  <cp:revision>15</cp:revision>
  <dcterms:created xsi:type="dcterms:W3CDTF">2013-03-14T10:43:12Z</dcterms:created>
  <dcterms:modified xsi:type="dcterms:W3CDTF">2013-03-14T18:17:00Z</dcterms:modified>
</cp:coreProperties>
</file>