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38"/>
  </p:notesMasterIdLst>
  <p:sldIdLst>
    <p:sldId id="256" r:id="rId2"/>
    <p:sldId id="257" r:id="rId3"/>
    <p:sldId id="258" r:id="rId4"/>
    <p:sldId id="287" r:id="rId5"/>
    <p:sldId id="288" r:id="rId6"/>
    <p:sldId id="270" r:id="rId7"/>
    <p:sldId id="273" r:id="rId8"/>
    <p:sldId id="274" r:id="rId9"/>
    <p:sldId id="276" r:id="rId10"/>
    <p:sldId id="289" r:id="rId11"/>
    <p:sldId id="290" r:id="rId12"/>
    <p:sldId id="262" r:id="rId13"/>
    <p:sldId id="291" r:id="rId14"/>
    <p:sldId id="292" r:id="rId15"/>
    <p:sldId id="293" r:id="rId16"/>
    <p:sldId id="294" r:id="rId17"/>
    <p:sldId id="295" r:id="rId18"/>
    <p:sldId id="296" r:id="rId19"/>
    <p:sldId id="275" r:id="rId20"/>
    <p:sldId id="278" r:id="rId21"/>
    <p:sldId id="279" r:id="rId22"/>
    <p:sldId id="280" r:id="rId23"/>
    <p:sldId id="281" r:id="rId24"/>
    <p:sldId id="269" r:id="rId25"/>
    <p:sldId id="297" r:id="rId26"/>
    <p:sldId id="298" r:id="rId27"/>
    <p:sldId id="299" r:id="rId28"/>
    <p:sldId id="300" r:id="rId29"/>
    <p:sldId id="282" r:id="rId30"/>
    <p:sldId id="283" r:id="rId31"/>
    <p:sldId id="284" r:id="rId32"/>
    <p:sldId id="285" r:id="rId33"/>
    <p:sldId id="286" r:id="rId34"/>
    <p:sldId id="266" r:id="rId35"/>
    <p:sldId id="271" r:id="rId36"/>
    <p:sldId id="27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far Ahmad" userId="0b8fd381603d1ca8" providerId="LiveId" clId="{DC476D10-351B-491B-9D62-48350D2E70CB}"/>
    <pc:docChg chg="undo custSel addSld delSld modSld sldOrd">
      <pc:chgData name="Zafar Ahmad" userId="0b8fd381603d1ca8" providerId="LiveId" clId="{DC476D10-351B-491B-9D62-48350D2E70CB}" dt="2022-08-09T14:43:21.969" v="2738" actId="20577"/>
      <pc:docMkLst>
        <pc:docMk/>
      </pc:docMkLst>
      <pc:sldChg chg="modSp mod">
        <pc:chgData name="Zafar Ahmad" userId="0b8fd381603d1ca8" providerId="LiveId" clId="{DC476D10-351B-491B-9D62-48350D2E70CB}" dt="2022-08-09T13:45:51.105" v="2719" actId="20577"/>
        <pc:sldMkLst>
          <pc:docMk/>
          <pc:sldMk cId="2518860052" sldId="256"/>
        </pc:sldMkLst>
        <pc:spChg chg="mod">
          <ac:chgData name="Zafar Ahmad" userId="0b8fd381603d1ca8" providerId="LiveId" clId="{DC476D10-351B-491B-9D62-48350D2E70CB}" dt="2022-08-09T13:45:51.105" v="2719" actId="20577"/>
          <ac:spMkLst>
            <pc:docMk/>
            <pc:sldMk cId="2518860052" sldId="256"/>
            <ac:spMk id="2" creationId="{01CBF454-EAA3-434E-8353-0D33222CD592}"/>
          </ac:spMkLst>
        </pc:spChg>
        <pc:spChg chg="mod">
          <ac:chgData name="Zafar Ahmad" userId="0b8fd381603d1ca8" providerId="LiveId" clId="{DC476D10-351B-491B-9D62-48350D2E70CB}" dt="2022-08-09T11:55:24.579" v="2109" actId="207"/>
          <ac:spMkLst>
            <pc:docMk/>
            <pc:sldMk cId="2518860052" sldId="256"/>
            <ac:spMk id="3" creationId="{ADAE5BB5-40E2-474C-AADE-CBF87A0DD4D3}"/>
          </ac:spMkLst>
        </pc:spChg>
        <pc:spChg chg="mod">
          <ac:chgData name="Zafar Ahmad" userId="0b8fd381603d1ca8" providerId="LiveId" clId="{DC476D10-351B-491B-9D62-48350D2E70CB}" dt="2022-08-09T10:02:10.603" v="1093" actId="1076"/>
          <ac:spMkLst>
            <pc:docMk/>
            <pc:sldMk cId="2518860052" sldId="256"/>
            <ac:spMk id="5" creationId="{67052FCA-28DD-3C34-0965-485C427359B4}"/>
          </ac:spMkLst>
        </pc:spChg>
        <pc:graphicFrameChg chg="mod modGraphic">
          <ac:chgData name="Zafar Ahmad" userId="0b8fd381603d1ca8" providerId="LiveId" clId="{DC476D10-351B-491B-9D62-48350D2E70CB}" dt="2022-08-09T11:40:37.991" v="1839" actId="1076"/>
          <ac:graphicFrameMkLst>
            <pc:docMk/>
            <pc:sldMk cId="2518860052" sldId="256"/>
            <ac:graphicFrameMk id="4" creationId="{AF74424D-1510-4CF1-A8DD-FB2297624540}"/>
          </ac:graphicFrameMkLst>
        </pc:graphicFrameChg>
      </pc:sldChg>
      <pc:sldChg chg="modSp mod">
        <pc:chgData name="Zafar Ahmad" userId="0b8fd381603d1ca8" providerId="LiveId" clId="{DC476D10-351B-491B-9D62-48350D2E70CB}" dt="2022-08-09T13:39:22.116" v="2712" actId="14100"/>
        <pc:sldMkLst>
          <pc:docMk/>
          <pc:sldMk cId="1635178565" sldId="257"/>
        </pc:sldMkLst>
        <pc:spChg chg="mod">
          <ac:chgData name="Zafar Ahmad" userId="0b8fd381603d1ca8" providerId="LiveId" clId="{DC476D10-351B-491B-9D62-48350D2E70CB}" dt="2022-08-09T11:38:03.742" v="1788"/>
          <ac:spMkLst>
            <pc:docMk/>
            <pc:sldMk cId="1635178565" sldId="257"/>
            <ac:spMk id="2" creationId="{6E53CD32-24C1-41DC-B186-6F0D7A48E80E}"/>
          </ac:spMkLst>
        </pc:spChg>
        <pc:spChg chg="mod">
          <ac:chgData name="Zafar Ahmad" userId="0b8fd381603d1ca8" providerId="LiveId" clId="{DC476D10-351B-491B-9D62-48350D2E70CB}" dt="2022-08-09T13:39:22.116" v="2712" actId="14100"/>
          <ac:spMkLst>
            <pc:docMk/>
            <pc:sldMk cId="1635178565" sldId="257"/>
            <ac:spMk id="3" creationId="{1EEFA839-C9C3-4B19-AC10-9C2C8ABE777A}"/>
          </ac:spMkLst>
        </pc:spChg>
        <pc:spChg chg="mod">
          <ac:chgData name="Zafar Ahmad" userId="0b8fd381603d1ca8" providerId="LiveId" clId="{DC476D10-351B-491B-9D62-48350D2E70CB}" dt="2022-08-09T11:38:03.742" v="1788"/>
          <ac:spMkLst>
            <pc:docMk/>
            <pc:sldMk cId="1635178565" sldId="257"/>
            <ac:spMk id="4" creationId="{5D83DD9B-22C0-1E26-9125-1DD83E893B25}"/>
          </ac:spMkLst>
        </pc:spChg>
      </pc:sldChg>
      <pc:sldChg chg="modSp mod">
        <pc:chgData name="Zafar Ahmad" userId="0b8fd381603d1ca8" providerId="LiveId" clId="{DC476D10-351B-491B-9D62-48350D2E70CB}" dt="2022-08-09T13:46:25.291" v="2726" actId="123"/>
        <pc:sldMkLst>
          <pc:docMk/>
          <pc:sldMk cId="4252724062" sldId="258"/>
        </pc:sldMkLst>
        <pc:spChg chg="mod">
          <ac:chgData name="Zafar Ahmad" userId="0b8fd381603d1ca8" providerId="LiveId" clId="{DC476D10-351B-491B-9D62-48350D2E70CB}" dt="2022-08-09T11:38:03.742" v="1788"/>
          <ac:spMkLst>
            <pc:docMk/>
            <pc:sldMk cId="4252724062" sldId="258"/>
            <ac:spMk id="2" creationId="{7CB7FE6B-5695-4220-803A-6829FE2076B1}"/>
          </ac:spMkLst>
        </pc:spChg>
        <pc:spChg chg="mod">
          <ac:chgData name="Zafar Ahmad" userId="0b8fd381603d1ca8" providerId="LiveId" clId="{DC476D10-351B-491B-9D62-48350D2E70CB}" dt="2022-08-09T13:46:25.291" v="2726" actId="123"/>
          <ac:spMkLst>
            <pc:docMk/>
            <pc:sldMk cId="4252724062" sldId="258"/>
            <ac:spMk id="3" creationId="{47FB13B2-D072-4C89-85A8-21DB1CE05850}"/>
          </ac:spMkLst>
        </pc:spChg>
        <pc:spChg chg="mod">
          <ac:chgData name="Zafar Ahmad" userId="0b8fd381603d1ca8" providerId="LiveId" clId="{DC476D10-351B-491B-9D62-48350D2E70CB}" dt="2022-08-09T11:38:03.742" v="1788"/>
          <ac:spMkLst>
            <pc:docMk/>
            <pc:sldMk cId="4252724062" sldId="258"/>
            <ac:spMk id="4" creationId="{F4B12927-49E4-FDD9-E7E8-D9E2CCD12F8F}"/>
          </ac:spMkLst>
        </pc:spChg>
      </pc:sldChg>
      <pc:sldChg chg="modSp del mod">
        <pc:chgData name="Zafar Ahmad" userId="0b8fd381603d1ca8" providerId="LiveId" clId="{DC476D10-351B-491B-9D62-48350D2E70CB}" dt="2022-08-09T12:13:06.288" v="2145" actId="2696"/>
        <pc:sldMkLst>
          <pc:docMk/>
          <pc:sldMk cId="1374450435" sldId="261"/>
        </pc:sldMkLst>
        <pc:spChg chg="mod">
          <ac:chgData name="Zafar Ahmad" userId="0b8fd381603d1ca8" providerId="LiveId" clId="{DC476D10-351B-491B-9D62-48350D2E70CB}" dt="2022-08-09T12:09:59.760" v="2129" actId="1076"/>
          <ac:spMkLst>
            <pc:docMk/>
            <pc:sldMk cId="1374450435" sldId="261"/>
            <ac:spMk id="2" creationId="{EBC1B60D-C6C2-44EE-8295-C626DA509D77}"/>
          </ac:spMkLst>
        </pc:spChg>
        <pc:spChg chg="mod">
          <ac:chgData name="Zafar Ahmad" userId="0b8fd381603d1ca8" providerId="LiveId" clId="{DC476D10-351B-491B-9D62-48350D2E70CB}" dt="2022-08-09T11:38:03.742" v="1788"/>
          <ac:spMkLst>
            <pc:docMk/>
            <pc:sldMk cId="1374450435" sldId="261"/>
            <ac:spMk id="4" creationId="{EE0EB209-714B-EC2C-8A49-73B8890CBE6B}"/>
          </ac:spMkLst>
        </pc:spChg>
      </pc:sldChg>
      <pc:sldChg chg="modSp mod">
        <pc:chgData name="Zafar Ahmad" userId="0b8fd381603d1ca8" providerId="LiveId" clId="{DC476D10-351B-491B-9D62-48350D2E70CB}" dt="2022-08-09T11:42:22.957" v="1847" actId="1076"/>
        <pc:sldMkLst>
          <pc:docMk/>
          <pc:sldMk cId="1019218571" sldId="262"/>
        </pc:sldMkLst>
        <pc:spChg chg="mod">
          <ac:chgData name="Zafar Ahmad" userId="0b8fd381603d1ca8" providerId="LiveId" clId="{DC476D10-351B-491B-9D62-48350D2E70CB}" dt="2022-08-09T11:38:03.742" v="1788"/>
          <ac:spMkLst>
            <pc:docMk/>
            <pc:sldMk cId="1019218571" sldId="262"/>
            <ac:spMk id="2" creationId="{8638CFBE-D858-46D0-91D6-D9C8E6290AE6}"/>
          </ac:spMkLst>
        </pc:spChg>
        <pc:spChg chg="mod">
          <ac:chgData name="Zafar Ahmad" userId="0b8fd381603d1ca8" providerId="LiveId" clId="{DC476D10-351B-491B-9D62-48350D2E70CB}" dt="2022-08-09T11:38:03.742" v="1788"/>
          <ac:spMkLst>
            <pc:docMk/>
            <pc:sldMk cId="1019218571" sldId="262"/>
            <ac:spMk id="3" creationId="{BC7C8460-948D-6C2C-DF41-4095774C4E55}"/>
          </ac:spMkLst>
        </pc:spChg>
        <pc:picChg chg="mod">
          <ac:chgData name="Zafar Ahmad" userId="0b8fd381603d1ca8" providerId="LiveId" clId="{DC476D10-351B-491B-9D62-48350D2E70CB}" dt="2022-08-09T11:42:22.957" v="1847" actId="1076"/>
          <ac:picMkLst>
            <pc:docMk/>
            <pc:sldMk cId="1019218571" sldId="262"/>
            <ac:picMk id="7" creationId="{AE639CBA-3BF5-71C3-562E-5FEF0E68318D}"/>
          </ac:picMkLst>
        </pc:picChg>
      </pc:sldChg>
      <pc:sldChg chg="modSp mod">
        <pc:chgData name="Zafar Ahmad" userId="0b8fd381603d1ca8" providerId="LiveId" clId="{DC476D10-351B-491B-9D62-48350D2E70CB}" dt="2022-08-09T11:47:50.098" v="1987" actId="1076"/>
        <pc:sldMkLst>
          <pc:docMk/>
          <pc:sldMk cId="3036572712" sldId="266"/>
        </pc:sldMkLst>
        <pc:spChg chg="mod">
          <ac:chgData name="Zafar Ahmad" userId="0b8fd381603d1ca8" providerId="LiveId" clId="{DC476D10-351B-491B-9D62-48350D2E70CB}" dt="2022-08-09T11:47:35.724" v="1984" actId="404"/>
          <ac:spMkLst>
            <pc:docMk/>
            <pc:sldMk cId="3036572712" sldId="266"/>
            <ac:spMk id="2" creationId="{4A3A0B56-F3BE-42C9-AE27-D7747B4B369B}"/>
          </ac:spMkLst>
        </pc:spChg>
        <pc:spChg chg="mod">
          <ac:chgData name="Zafar Ahmad" userId="0b8fd381603d1ca8" providerId="LiveId" clId="{DC476D10-351B-491B-9D62-48350D2E70CB}" dt="2022-08-09T11:47:50.098" v="1987" actId="1076"/>
          <ac:spMkLst>
            <pc:docMk/>
            <pc:sldMk cId="3036572712" sldId="266"/>
            <ac:spMk id="3" creationId="{65F8AA16-DCFC-4CA6-BC63-4CA60F917040}"/>
          </ac:spMkLst>
        </pc:spChg>
        <pc:spChg chg="mod">
          <ac:chgData name="Zafar Ahmad" userId="0b8fd381603d1ca8" providerId="LiveId" clId="{DC476D10-351B-491B-9D62-48350D2E70CB}" dt="2022-08-09T11:38:03.742" v="1788"/>
          <ac:spMkLst>
            <pc:docMk/>
            <pc:sldMk cId="3036572712" sldId="266"/>
            <ac:spMk id="4" creationId="{1CCB136F-F580-AB26-9BFA-A9F19C2833E8}"/>
          </ac:spMkLst>
        </pc:spChg>
      </pc:sldChg>
      <pc:sldChg chg="modSp del mod">
        <pc:chgData name="Zafar Ahmad" userId="0b8fd381603d1ca8" providerId="LiveId" clId="{DC476D10-351B-491B-9D62-48350D2E70CB}" dt="2022-08-09T11:48:45.588" v="2016" actId="2696"/>
        <pc:sldMkLst>
          <pc:docMk/>
          <pc:sldMk cId="4167959465" sldId="268"/>
        </pc:sldMkLst>
        <pc:spChg chg="mod">
          <ac:chgData name="Zafar Ahmad" userId="0b8fd381603d1ca8" providerId="LiveId" clId="{DC476D10-351B-491B-9D62-48350D2E70CB}" dt="2022-08-09T11:48:14.136" v="2015" actId="20577"/>
          <ac:spMkLst>
            <pc:docMk/>
            <pc:sldMk cId="4167959465" sldId="268"/>
            <ac:spMk id="2" creationId="{559A9868-C897-4DD0-8EDD-200AE4EB03BE}"/>
          </ac:spMkLst>
        </pc:spChg>
        <pc:spChg chg="mod">
          <ac:chgData name="Zafar Ahmad" userId="0b8fd381603d1ca8" providerId="LiveId" clId="{DC476D10-351B-491B-9D62-48350D2E70CB}" dt="2022-08-09T11:48:07.578" v="2007" actId="1076"/>
          <ac:spMkLst>
            <pc:docMk/>
            <pc:sldMk cId="4167959465" sldId="268"/>
            <ac:spMk id="3" creationId="{1211CCF7-F816-4891-B87F-E86E44712666}"/>
          </ac:spMkLst>
        </pc:spChg>
        <pc:spChg chg="mod">
          <ac:chgData name="Zafar Ahmad" userId="0b8fd381603d1ca8" providerId="LiveId" clId="{DC476D10-351B-491B-9D62-48350D2E70CB}" dt="2022-08-09T11:38:03.742" v="1788"/>
          <ac:spMkLst>
            <pc:docMk/>
            <pc:sldMk cId="4167959465" sldId="268"/>
            <ac:spMk id="4" creationId="{8D8E6E09-8FA1-F9E6-F179-B2014B6C138D}"/>
          </ac:spMkLst>
        </pc:spChg>
      </pc:sldChg>
      <pc:sldChg chg="modSp mod ord">
        <pc:chgData name="Zafar Ahmad" userId="0b8fd381603d1ca8" providerId="LiveId" clId="{DC476D10-351B-491B-9D62-48350D2E70CB}" dt="2022-08-09T11:46:07.379" v="1937" actId="1076"/>
        <pc:sldMkLst>
          <pc:docMk/>
          <pc:sldMk cId="3052558606" sldId="269"/>
        </pc:sldMkLst>
        <pc:spChg chg="mod">
          <ac:chgData name="Zafar Ahmad" userId="0b8fd381603d1ca8" providerId="LiveId" clId="{DC476D10-351B-491B-9D62-48350D2E70CB}" dt="2022-08-09T11:38:03.945" v="1795" actId="27636"/>
          <ac:spMkLst>
            <pc:docMk/>
            <pc:sldMk cId="3052558606" sldId="269"/>
            <ac:spMk id="2" creationId="{B8A52974-C769-25FD-324A-DF6633F55377}"/>
          </ac:spMkLst>
        </pc:spChg>
        <pc:spChg chg="mod">
          <ac:chgData name="Zafar Ahmad" userId="0b8fd381603d1ca8" providerId="LiveId" clId="{DC476D10-351B-491B-9D62-48350D2E70CB}" dt="2022-08-09T11:38:03.742" v="1788"/>
          <ac:spMkLst>
            <pc:docMk/>
            <pc:sldMk cId="3052558606" sldId="269"/>
            <ac:spMk id="3" creationId="{3A42702C-DA2F-3983-AEDB-B1D4180C2F09}"/>
          </ac:spMkLst>
        </pc:spChg>
        <pc:picChg chg="mod">
          <ac:chgData name="Zafar Ahmad" userId="0b8fd381603d1ca8" providerId="LiveId" clId="{DC476D10-351B-491B-9D62-48350D2E70CB}" dt="2022-08-09T11:46:07.379" v="1937" actId="1076"/>
          <ac:picMkLst>
            <pc:docMk/>
            <pc:sldMk cId="3052558606" sldId="269"/>
            <ac:picMk id="5" creationId="{37D7A9F7-E7B8-0747-6ED6-FE8E3DDD18C1}"/>
          </ac:picMkLst>
        </pc:picChg>
      </pc:sldChg>
      <pc:sldChg chg="modSp mod">
        <pc:chgData name="Zafar Ahmad" userId="0b8fd381603d1ca8" providerId="LiveId" clId="{DC476D10-351B-491B-9D62-48350D2E70CB}" dt="2022-08-09T11:38:03.914" v="1792" actId="27636"/>
        <pc:sldMkLst>
          <pc:docMk/>
          <pc:sldMk cId="1237314930" sldId="270"/>
        </pc:sldMkLst>
        <pc:spChg chg="mod">
          <ac:chgData name="Zafar Ahmad" userId="0b8fd381603d1ca8" providerId="LiveId" clId="{DC476D10-351B-491B-9D62-48350D2E70CB}" dt="2022-08-09T11:38:03.742" v="1788"/>
          <ac:spMkLst>
            <pc:docMk/>
            <pc:sldMk cId="1237314930" sldId="270"/>
            <ac:spMk id="2" creationId="{56DDDBDC-69F6-AEFE-631E-6C48958662B5}"/>
          </ac:spMkLst>
        </pc:spChg>
        <pc:spChg chg="mod">
          <ac:chgData name="Zafar Ahmad" userId="0b8fd381603d1ca8" providerId="LiveId" clId="{DC476D10-351B-491B-9D62-48350D2E70CB}" dt="2022-08-09T11:38:03.914" v="1792" actId="27636"/>
          <ac:spMkLst>
            <pc:docMk/>
            <pc:sldMk cId="1237314930" sldId="270"/>
            <ac:spMk id="3" creationId="{E6B6B4CE-3DCD-D065-D040-A5B1BC441ECF}"/>
          </ac:spMkLst>
        </pc:spChg>
        <pc:spChg chg="mod">
          <ac:chgData name="Zafar Ahmad" userId="0b8fd381603d1ca8" providerId="LiveId" clId="{DC476D10-351B-491B-9D62-48350D2E70CB}" dt="2022-08-09T11:38:03.742" v="1788"/>
          <ac:spMkLst>
            <pc:docMk/>
            <pc:sldMk cId="1237314930" sldId="270"/>
            <ac:spMk id="4" creationId="{0C704DED-EAC5-85B9-1BA2-3F379BE9578D}"/>
          </ac:spMkLst>
        </pc:spChg>
      </pc:sldChg>
      <pc:sldChg chg="modSp mod">
        <pc:chgData name="Zafar Ahmad" userId="0b8fd381603d1ca8" providerId="LiveId" clId="{DC476D10-351B-491B-9D62-48350D2E70CB}" dt="2022-08-09T13:15:48.486" v="2541" actId="20577"/>
        <pc:sldMkLst>
          <pc:docMk/>
          <pc:sldMk cId="720458660" sldId="271"/>
        </pc:sldMkLst>
        <pc:spChg chg="mod">
          <ac:chgData name="Zafar Ahmad" userId="0b8fd381603d1ca8" providerId="LiveId" clId="{DC476D10-351B-491B-9D62-48350D2E70CB}" dt="2022-08-09T11:38:03.742" v="1788"/>
          <ac:spMkLst>
            <pc:docMk/>
            <pc:sldMk cId="720458660" sldId="271"/>
            <ac:spMk id="2" creationId="{0DA71F37-411F-DC7E-4894-D88F1B4CA963}"/>
          </ac:spMkLst>
        </pc:spChg>
        <pc:spChg chg="mod">
          <ac:chgData name="Zafar Ahmad" userId="0b8fd381603d1ca8" providerId="LiveId" clId="{DC476D10-351B-491B-9D62-48350D2E70CB}" dt="2022-08-09T13:15:48.486" v="2541" actId="20577"/>
          <ac:spMkLst>
            <pc:docMk/>
            <pc:sldMk cId="720458660" sldId="271"/>
            <ac:spMk id="3" creationId="{F96EED24-E707-65FC-0E64-9228F1252CCD}"/>
          </ac:spMkLst>
        </pc:spChg>
        <pc:spChg chg="mod">
          <ac:chgData name="Zafar Ahmad" userId="0b8fd381603d1ca8" providerId="LiveId" clId="{DC476D10-351B-491B-9D62-48350D2E70CB}" dt="2022-08-09T11:38:03.742" v="1788"/>
          <ac:spMkLst>
            <pc:docMk/>
            <pc:sldMk cId="720458660" sldId="271"/>
            <ac:spMk id="4" creationId="{3254242F-567F-2329-3494-0D7F4D0D095C}"/>
          </ac:spMkLst>
        </pc:spChg>
      </pc:sldChg>
      <pc:sldChg chg="modSp mod">
        <pc:chgData name="Zafar Ahmad" userId="0b8fd381603d1ca8" providerId="LiveId" clId="{DC476D10-351B-491B-9D62-48350D2E70CB}" dt="2022-08-09T13:16:03.424" v="2544" actId="122"/>
        <pc:sldMkLst>
          <pc:docMk/>
          <pc:sldMk cId="3424342887" sldId="272"/>
        </pc:sldMkLst>
        <pc:spChg chg="mod">
          <ac:chgData name="Zafar Ahmad" userId="0b8fd381603d1ca8" providerId="LiveId" clId="{DC476D10-351B-491B-9D62-48350D2E70CB}" dt="2022-08-09T13:16:03.424" v="2544" actId="122"/>
          <ac:spMkLst>
            <pc:docMk/>
            <pc:sldMk cId="3424342887" sldId="272"/>
            <ac:spMk id="2" creationId="{636CBA72-C803-F1DC-7101-FB07C31B2173}"/>
          </ac:spMkLst>
        </pc:spChg>
        <pc:spChg chg="mod">
          <ac:chgData name="Zafar Ahmad" userId="0b8fd381603d1ca8" providerId="LiveId" clId="{DC476D10-351B-491B-9D62-48350D2E70CB}" dt="2022-08-09T11:38:04.040" v="1799" actId="27636"/>
          <ac:spMkLst>
            <pc:docMk/>
            <pc:sldMk cId="3424342887" sldId="272"/>
            <ac:spMk id="3" creationId="{53EE71B7-9417-B735-8A69-EC9DE44127B1}"/>
          </ac:spMkLst>
        </pc:spChg>
        <pc:spChg chg="mod">
          <ac:chgData name="Zafar Ahmad" userId="0b8fd381603d1ca8" providerId="LiveId" clId="{DC476D10-351B-491B-9D62-48350D2E70CB}" dt="2022-08-09T11:38:03.742" v="1788"/>
          <ac:spMkLst>
            <pc:docMk/>
            <pc:sldMk cId="3424342887" sldId="272"/>
            <ac:spMk id="4" creationId="{BF47B0B0-0293-E3FC-4BB7-211E7E2A8ABA}"/>
          </ac:spMkLst>
        </pc:spChg>
      </pc:sldChg>
      <pc:sldChg chg="modSp mod">
        <pc:chgData name="Zafar Ahmad" userId="0b8fd381603d1ca8" providerId="LiveId" clId="{DC476D10-351B-491B-9D62-48350D2E70CB}" dt="2022-08-09T14:43:21.969" v="2738" actId="20577"/>
        <pc:sldMkLst>
          <pc:docMk/>
          <pc:sldMk cId="2572496129" sldId="273"/>
        </pc:sldMkLst>
        <pc:spChg chg="mod">
          <ac:chgData name="Zafar Ahmad" userId="0b8fd381603d1ca8" providerId="LiveId" clId="{DC476D10-351B-491B-9D62-48350D2E70CB}" dt="2022-08-09T11:38:03.742" v="1788"/>
          <ac:spMkLst>
            <pc:docMk/>
            <pc:sldMk cId="2572496129" sldId="273"/>
            <ac:spMk id="2" creationId="{D6300422-03BB-8948-0244-059B52567EC6}"/>
          </ac:spMkLst>
        </pc:spChg>
        <pc:spChg chg="mod">
          <ac:chgData name="Zafar Ahmad" userId="0b8fd381603d1ca8" providerId="LiveId" clId="{DC476D10-351B-491B-9D62-48350D2E70CB}" dt="2022-08-09T14:43:21.969" v="2738" actId="20577"/>
          <ac:spMkLst>
            <pc:docMk/>
            <pc:sldMk cId="2572496129" sldId="273"/>
            <ac:spMk id="3" creationId="{0E3D53A7-795D-E84E-211B-0759A05A0F87}"/>
          </ac:spMkLst>
        </pc:spChg>
        <pc:spChg chg="mod">
          <ac:chgData name="Zafar Ahmad" userId="0b8fd381603d1ca8" providerId="LiveId" clId="{DC476D10-351B-491B-9D62-48350D2E70CB}" dt="2022-08-09T11:38:03.742" v="1788"/>
          <ac:spMkLst>
            <pc:docMk/>
            <pc:sldMk cId="2572496129" sldId="273"/>
            <ac:spMk id="4" creationId="{BA28FC81-009C-6A17-4349-61A6C420241C}"/>
          </ac:spMkLst>
        </pc:spChg>
      </pc:sldChg>
      <pc:sldChg chg="modSp mod">
        <pc:chgData name="Zafar Ahmad" userId="0b8fd381603d1ca8" providerId="LiveId" clId="{DC476D10-351B-491B-9D62-48350D2E70CB}" dt="2022-08-09T11:38:03.914" v="1793" actId="27636"/>
        <pc:sldMkLst>
          <pc:docMk/>
          <pc:sldMk cId="3260510454" sldId="274"/>
        </pc:sldMkLst>
        <pc:spChg chg="mod">
          <ac:chgData name="Zafar Ahmad" userId="0b8fd381603d1ca8" providerId="LiveId" clId="{DC476D10-351B-491B-9D62-48350D2E70CB}" dt="2022-08-09T11:38:03.742" v="1788"/>
          <ac:spMkLst>
            <pc:docMk/>
            <pc:sldMk cId="3260510454" sldId="274"/>
            <ac:spMk id="2" creationId="{A6621CE3-1CB0-0A41-7E15-3CC8099791E5}"/>
          </ac:spMkLst>
        </pc:spChg>
        <pc:spChg chg="mod">
          <ac:chgData name="Zafar Ahmad" userId="0b8fd381603d1ca8" providerId="LiveId" clId="{DC476D10-351B-491B-9D62-48350D2E70CB}" dt="2022-08-09T11:38:03.914" v="1793" actId="27636"/>
          <ac:spMkLst>
            <pc:docMk/>
            <pc:sldMk cId="3260510454" sldId="274"/>
            <ac:spMk id="3" creationId="{E22B59DB-8AE4-E514-68A7-34AE6129A4D2}"/>
          </ac:spMkLst>
        </pc:spChg>
        <pc:spChg chg="mod">
          <ac:chgData name="Zafar Ahmad" userId="0b8fd381603d1ca8" providerId="LiveId" clId="{DC476D10-351B-491B-9D62-48350D2E70CB}" dt="2022-08-09T11:38:03.742" v="1788"/>
          <ac:spMkLst>
            <pc:docMk/>
            <pc:sldMk cId="3260510454" sldId="274"/>
            <ac:spMk id="4" creationId="{E365C6AD-2997-4AC8-2D74-88969B82EABD}"/>
          </ac:spMkLst>
        </pc:spChg>
      </pc:sldChg>
      <pc:sldChg chg="addSp modSp mod">
        <pc:chgData name="Zafar Ahmad" userId="0b8fd381603d1ca8" providerId="LiveId" clId="{DC476D10-351B-491B-9D62-48350D2E70CB}" dt="2022-08-09T13:35:31.043" v="2706" actId="1076"/>
        <pc:sldMkLst>
          <pc:docMk/>
          <pc:sldMk cId="564164207" sldId="275"/>
        </pc:sldMkLst>
        <pc:spChg chg="mod">
          <ac:chgData name="Zafar Ahmad" userId="0b8fd381603d1ca8" providerId="LiveId" clId="{DC476D10-351B-491B-9D62-48350D2E70CB}" dt="2022-08-09T11:38:03.929" v="1794" actId="27636"/>
          <ac:spMkLst>
            <pc:docMk/>
            <pc:sldMk cId="564164207" sldId="275"/>
            <ac:spMk id="2" creationId="{8FA853EF-6007-0B79-9D88-45A3070782C2}"/>
          </ac:spMkLst>
        </pc:spChg>
        <pc:spChg chg="mod">
          <ac:chgData name="Zafar Ahmad" userId="0b8fd381603d1ca8" providerId="LiveId" clId="{DC476D10-351B-491B-9D62-48350D2E70CB}" dt="2022-08-09T13:35:31.043" v="2706" actId="1076"/>
          <ac:spMkLst>
            <pc:docMk/>
            <pc:sldMk cId="564164207" sldId="275"/>
            <ac:spMk id="3" creationId="{8313A2D4-E46F-D7EB-CBDD-C1B2A486E854}"/>
          </ac:spMkLst>
        </pc:spChg>
        <pc:spChg chg="mod">
          <ac:chgData name="Zafar Ahmad" userId="0b8fd381603d1ca8" providerId="LiveId" clId="{DC476D10-351B-491B-9D62-48350D2E70CB}" dt="2022-08-09T11:38:03.742" v="1788"/>
          <ac:spMkLst>
            <pc:docMk/>
            <pc:sldMk cId="564164207" sldId="275"/>
            <ac:spMk id="6" creationId="{98E56E90-A85C-213C-8A5A-DE737007C73D}"/>
          </ac:spMkLst>
        </pc:spChg>
        <pc:picChg chg="add mod ord">
          <ac:chgData name="Zafar Ahmad" userId="0b8fd381603d1ca8" providerId="LiveId" clId="{DC476D10-351B-491B-9D62-48350D2E70CB}" dt="2022-08-09T13:34:26.516" v="2684" actId="1076"/>
          <ac:picMkLst>
            <pc:docMk/>
            <pc:sldMk cId="564164207" sldId="275"/>
            <ac:picMk id="4" creationId="{EC886575-D9A7-75AC-C499-1D35A88166CD}"/>
          </ac:picMkLst>
        </pc:picChg>
        <pc:picChg chg="add mod">
          <ac:chgData name="Zafar Ahmad" userId="0b8fd381603d1ca8" providerId="LiveId" clId="{DC476D10-351B-491B-9D62-48350D2E70CB}" dt="2022-08-09T13:34:42.210" v="2688" actId="1076"/>
          <ac:picMkLst>
            <pc:docMk/>
            <pc:sldMk cId="564164207" sldId="275"/>
            <ac:picMk id="5" creationId="{C23AE43F-AE5C-47CB-58ED-AD69C59755EB}"/>
          </ac:picMkLst>
        </pc:picChg>
      </pc:sldChg>
      <pc:sldChg chg="modSp mod">
        <pc:chgData name="Zafar Ahmad" userId="0b8fd381603d1ca8" providerId="LiveId" clId="{DC476D10-351B-491B-9D62-48350D2E70CB}" dt="2022-08-09T11:41:39.512" v="1842" actId="108"/>
        <pc:sldMkLst>
          <pc:docMk/>
          <pc:sldMk cId="2413676320" sldId="276"/>
        </pc:sldMkLst>
        <pc:spChg chg="mod">
          <ac:chgData name="Zafar Ahmad" userId="0b8fd381603d1ca8" providerId="LiveId" clId="{DC476D10-351B-491B-9D62-48350D2E70CB}" dt="2022-08-09T11:38:03.742" v="1788"/>
          <ac:spMkLst>
            <pc:docMk/>
            <pc:sldMk cId="2413676320" sldId="276"/>
            <ac:spMk id="2" creationId="{E75040B5-75AB-BFE6-F298-56D41D3BD483}"/>
          </ac:spMkLst>
        </pc:spChg>
        <pc:spChg chg="mod">
          <ac:chgData name="Zafar Ahmad" userId="0b8fd381603d1ca8" providerId="LiveId" clId="{DC476D10-351B-491B-9D62-48350D2E70CB}" dt="2022-08-09T11:41:39.512" v="1842" actId="108"/>
          <ac:spMkLst>
            <pc:docMk/>
            <pc:sldMk cId="2413676320" sldId="276"/>
            <ac:spMk id="3" creationId="{03C8CDE1-C9A4-19E9-75E6-00F1F2EC7B11}"/>
          </ac:spMkLst>
        </pc:spChg>
        <pc:spChg chg="mod">
          <ac:chgData name="Zafar Ahmad" userId="0b8fd381603d1ca8" providerId="LiveId" clId="{DC476D10-351B-491B-9D62-48350D2E70CB}" dt="2022-08-09T11:38:03.742" v="1788"/>
          <ac:spMkLst>
            <pc:docMk/>
            <pc:sldMk cId="2413676320" sldId="276"/>
            <ac:spMk id="4" creationId="{D138D1C4-4D12-35B3-F525-7BA61E21B662}"/>
          </ac:spMkLst>
        </pc:spChg>
      </pc:sldChg>
      <pc:sldChg chg="new del">
        <pc:chgData name="Zafar Ahmad" userId="0b8fd381603d1ca8" providerId="LiveId" clId="{DC476D10-351B-491B-9D62-48350D2E70CB}" dt="2022-08-07T07:01:00.697" v="168" actId="2696"/>
        <pc:sldMkLst>
          <pc:docMk/>
          <pc:sldMk cId="40469952" sldId="277"/>
        </pc:sldMkLst>
      </pc:sldChg>
      <pc:sldChg chg="new del">
        <pc:chgData name="Zafar Ahmad" userId="0b8fd381603d1ca8" providerId="LiveId" clId="{DC476D10-351B-491B-9D62-48350D2E70CB}" dt="2022-08-07T07:00:47.580" v="165" actId="2696"/>
        <pc:sldMkLst>
          <pc:docMk/>
          <pc:sldMk cId="918918126" sldId="277"/>
        </pc:sldMkLst>
      </pc:sldChg>
      <pc:sldChg chg="addSp delSp modSp add mod">
        <pc:chgData name="Zafar Ahmad" userId="0b8fd381603d1ca8" providerId="LiveId" clId="{DC476D10-351B-491B-9D62-48350D2E70CB}" dt="2022-08-09T11:43:10.117" v="1866" actId="20577"/>
        <pc:sldMkLst>
          <pc:docMk/>
          <pc:sldMk cId="1055627661" sldId="278"/>
        </pc:sldMkLst>
        <pc:spChg chg="mod">
          <ac:chgData name="Zafar Ahmad" userId="0b8fd381603d1ca8" providerId="LiveId" clId="{DC476D10-351B-491B-9D62-48350D2E70CB}" dt="2022-08-09T11:43:10.117" v="1866" actId="20577"/>
          <ac:spMkLst>
            <pc:docMk/>
            <pc:sldMk cId="1055627661" sldId="278"/>
            <ac:spMk id="2" creationId="{03CA230E-9451-A28A-D649-003C320DBB9C}"/>
          </ac:spMkLst>
        </pc:spChg>
        <pc:spChg chg="mod">
          <ac:chgData name="Zafar Ahmad" userId="0b8fd381603d1ca8" providerId="LiveId" clId="{DC476D10-351B-491B-9D62-48350D2E70CB}" dt="2022-08-09T11:38:03.742" v="1788"/>
          <ac:spMkLst>
            <pc:docMk/>
            <pc:sldMk cId="1055627661" sldId="278"/>
            <ac:spMk id="3" creationId="{6E5377EB-F3C4-756F-12F3-006678A4FF9D}"/>
          </ac:spMkLst>
        </pc:spChg>
        <pc:spChg chg="del mod">
          <ac:chgData name="Zafar Ahmad" userId="0b8fd381603d1ca8" providerId="LiveId" clId="{DC476D10-351B-491B-9D62-48350D2E70CB}" dt="2022-08-07T07:01:26.544" v="172"/>
          <ac:spMkLst>
            <pc:docMk/>
            <pc:sldMk cId="1055627661" sldId="278"/>
            <ac:spMk id="3" creationId="{989A5CE3-98D1-5FA1-D5A4-C1917486924F}"/>
          </ac:spMkLst>
        </pc:spChg>
        <pc:spChg chg="add mod">
          <ac:chgData name="Zafar Ahmad" userId="0b8fd381603d1ca8" providerId="LiveId" clId="{DC476D10-351B-491B-9D62-48350D2E70CB}" dt="2022-08-09T11:42:39.705" v="1850" actId="20577"/>
          <ac:spMkLst>
            <pc:docMk/>
            <pc:sldMk cId="1055627661" sldId="278"/>
            <ac:spMk id="6" creationId="{FF6557B5-4F90-DD54-16A2-50D80CFE64B4}"/>
          </ac:spMkLst>
        </pc:spChg>
        <pc:picChg chg="add del mod ord">
          <ac:chgData name="Zafar Ahmad" userId="0b8fd381603d1ca8" providerId="LiveId" clId="{DC476D10-351B-491B-9D62-48350D2E70CB}" dt="2022-08-07T07:02:22.807" v="181" actId="21"/>
          <ac:picMkLst>
            <pc:docMk/>
            <pc:sldMk cId="1055627661" sldId="278"/>
            <ac:picMk id="4" creationId="{D8DAB30E-84FC-F7B9-A64A-10D1CA2A028D}"/>
          </ac:picMkLst>
        </pc:picChg>
        <pc:picChg chg="add del mod">
          <ac:chgData name="Zafar Ahmad" userId="0b8fd381603d1ca8" providerId="LiveId" clId="{DC476D10-351B-491B-9D62-48350D2E70CB}" dt="2022-08-07T07:05:12.617" v="352" actId="478"/>
          <ac:picMkLst>
            <pc:docMk/>
            <pc:sldMk cId="1055627661" sldId="278"/>
            <ac:picMk id="7" creationId="{07F07979-014D-9C6F-36B5-82892F2C0299}"/>
          </ac:picMkLst>
        </pc:picChg>
        <pc:picChg chg="add mod">
          <ac:chgData name="Zafar Ahmad" userId="0b8fd381603d1ca8" providerId="LiveId" clId="{DC476D10-351B-491B-9D62-48350D2E70CB}" dt="2022-08-09T11:42:47.098" v="1851" actId="1076"/>
          <ac:picMkLst>
            <pc:docMk/>
            <pc:sldMk cId="1055627661" sldId="278"/>
            <ac:picMk id="8" creationId="{D8F72BB7-4F7D-DE2B-838F-BEA54F2B3A00}"/>
          </ac:picMkLst>
        </pc:picChg>
      </pc:sldChg>
      <pc:sldChg chg="addSp delSp modSp new mod">
        <pc:chgData name="Zafar Ahmad" userId="0b8fd381603d1ca8" providerId="LiveId" clId="{DC476D10-351B-491B-9D62-48350D2E70CB}" dt="2022-08-09T13:06:57.647" v="2391" actId="20577"/>
        <pc:sldMkLst>
          <pc:docMk/>
          <pc:sldMk cId="822230908" sldId="279"/>
        </pc:sldMkLst>
        <pc:spChg chg="mod">
          <ac:chgData name="Zafar Ahmad" userId="0b8fd381603d1ca8" providerId="LiveId" clId="{DC476D10-351B-491B-9D62-48350D2E70CB}" dt="2022-08-09T11:43:28.524" v="1881" actId="20577"/>
          <ac:spMkLst>
            <pc:docMk/>
            <pc:sldMk cId="822230908" sldId="279"/>
            <ac:spMk id="2" creationId="{89045D55-CA9E-6CC2-9967-4414B5624CBB}"/>
          </ac:spMkLst>
        </pc:spChg>
        <pc:spChg chg="mod">
          <ac:chgData name="Zafar Ahmad" userId="0b8fd381603d1ca8" providerId="LiveId" clId="{DC476D10-351B-491B-9D62-48350D2E70CB}" dt="2022-08-09T11:38:03.742" v="1788"/>
          <ac:spMkLst>
            <pc:docMk/>
            <pc:sldMk cId="822230908" sldId="279"/>
            <ac:spMk id="3" creationId="{3B0BF3BE-EDC9-3BD7-C5A5-7AF85AB6208C}"/>
          </ac:spMkLst>
        </pc:spChg>
        <pc:spChg chg="del">
          <ac:chgData name="Zafar Ahmad" userId="0b8fd381603d1ca8" providerId="LiveId" clId="{DC476D10-351B-491B-9D62-48350D2E70CB}" dt="2022-08-07T07:14:05.024" v="404"/>
          <ac:spMkLst>
            <pc:docMk/>
            <pc:sldMk cId="822230908" sldId="279"/>
            <ac:spMk id="3" creationId="{73F34B2D-0EA0-C65C-F244-AE13A04D9806}"/>
          </ac:spMkLst>
        </pc:spChg>
        <pc:spChg chg="add mod">
          <ac:chgData name="Zafar Ahmad" userId="0b8fd381603d1ca8" providerId="LiveId" clId="{DC476D10-351B-491B-9D62-48350D2E70CB}" dt="2022-08-09T11:43:39.773" v="1883" actId="14100"/>
          <ac:spMkLst>
            <pc:docMk/>
            <pc:sldMk cId="822230908" sldId="279"/>
            <ac:spMk id="6" creationId="{FB952156-700D-6B16-8BC3-775CBBEE7EF3}"/>
          </ac:spMkLst>
        </pc:spChg>
        <pc:graphicFrameChg chg="add del mod modGraphic">
          <ac:chgData name="Zafar Ahmad" userId="0b8fd381603d1ca8" providerId="LiveId" clId="{DC476D10-351B-491B-9D62-48350D2E70CB}" dt="2022-08-07T07:14:32.873" v="409" actId="21"/>
          <ac:graphicFrameMkLst>
            <pc:docMk/>
            <pc:sldMk cId="822230908" sldId="279"/>
            <ac:graphicFrameMk id="4" creationId="{E486BB0A-F777-B231-7F37-A6194380F92D}"/>
          </ac:graphicFrameMkLst>
        </pc:graphicFrameChg>
        <pc:graphicFrameChg chg="add mod modGraphic">
          <ac:chgData name="Zafar Ahmad" userId="0b8fd381603d1ca8" providerId="LiveId" clId="{DC476D10-351B-491B-9D62-48350D2E70CB}" dt="2022-08-09T13:06:57.647" v="2391" actId="20577"/>
          <ac:graphicFrameMkLst>
            <pc:docMk/>
            <pc:sldMk cId="822230908" sldId="279"/>
            <ac:graphicFrameMk id="7" creationId="{7D18711F-83A7-E53D-5404-CCA5111FA04B}"/>
          </ac:graphicFrameMkLst>
        </pc:graphicFrameChg>
      </pc:sldChg>
      <pc:sldChg chg="addSp modSp new mod">
        <pc:chgData name="Zafar Ahmad" userId="0b8fd381603d1ca8" providerId="LiveId" clId="{DC476D10-351B-491B-9D62-48350D2E70CB}" dt="2022-08-09T11:44:40.958" v="1911" actId="1076"/>
        <pc:sldMkLst>
          <pc:docMk/>
          <pc:sldMk cId="765962131" sldId="280"/>
        </pc:sldMkLst>
        <pc:spChg chg="mod">
          <ac:chgData name="Zafar Ahmad" userId="0b8fd381603d1ca8" providerId="LiveId" clId="{DC476D10-351B-491B-9D62-48350D2E70CB}" dt="2022-08-09T11:44:30.028" v="1909" actId="20577"/>
          <ac:spMkLst>
            <pc:docMk/>
            <pc:sldMk cId="765962131" sldId="280"/>
            <ac:spMk id="2" creationId="{168479D9-2C90-97C9-3EBB-F980E0B20901}"/>
          </ac:spMkLst>
        </pc:spChg>
        <pc:spChg chg="mod">
          <ac:chgData name="Zafar Ahmad" userId="0b8fd381603d1ca8" providerId="LiveId" clId="{DC476D10-351B-491B-9D62-48350D2E70CB}" dt="2022-08-09T11:38:03.742" v="1788"/>
          <ac:spMkLst>
            <pc:docMk/>
            <pc:sldMk cId="765962131" sldId="280"/>
            <ac:spMk id="3" creationId="{39258219-A59D-0CBE-EBC7-F13DB29901B8}"/>
          </ac:spMkLst>
        </pc:spChg>
        <pc:spChg chg="mod">
          <ac:chgData name="Zafar Ahmad" userId="0b8fd381603d1ca8" providerId="LiveId" clId="{DC476D10-351B-491B-9D62-48350D2E70CB}" dt="2022-08-09T11:38:03.742" v="1788"/>
          <ac:spMkLst>
            <pc:docMk/>
            <pc:sldMk cId="765962131" sldId="280"/>
            <ac:spMk id="6" creationId="{7E3594A3-E224-F516-041E-DA0F6E4FD75F}"/>
          </ac:spMkLst>
        </pc:spChg>
        <pc:picChg chg="add mod">
          <ac:chgData name="Zafar Ahmad" userId="0b8fd381603d1ca8" providerId="LiveId" clId="{DC476D10-351B-491B-9D62-48350D2E70CB}" dt="2022-08-09T11:44:16.602" v="1889" actId="1076"/>
          <ac:picMkLst>
            <pc:docMk/>
            <pc:sldMk cId="765962131" sldId="280"/>
            <ac:picMk id="4" creationId="{B12DFE94-B024-9BE8-645C-87D28CBDBBC2}"/>
          </ac:picMkLst>
        </pc:picChg>
        <pc:picChg chg="add mod">
          <ac:chgData name="Zafar Ahmad" userId="0b8fd381603d1ca8" providerId="LiveId" clId="{DC476D10-351B-491B-9D62-48350D2E70CB}" dt="2022-08-09T11:44:40.958" v="1911" actId="1076"/>
          <ac:picMkLst>
            <pc:docMk/>
            <pc:sldMk cId="765962131" sldId="280"/>
            <ac:picMk id="5" creationId="{A86C91A5-C353-B41A-7CB4-05BDE4E9B5F8}"/>
          </ac:picMkLst>
        </pc:picChg>
      </pc:sldChg>
      <pc:sldChg chg="addSp modSp new mod">
        <pc:chgData name="Zafar Ahmad" userId="0b8fd381603d1ca8" providerId="LiveId" clId="{DC476D10-351B-491B-9D62-48350D2E70CB}" dt="2022-08-09T11:45:57.696" v="1936" actId="20577"/>
        <pc:sldMkLst>
          <pc:docMk/>
          <pc:sldMk cId="1692123816" sldId="281"/>
        </pc:sldMkLst>
        <pc:spChg chg="mod">
          <ac:chgData name="Zafar Ahmad" userId="0b8fd381603d1ca8" providerId="LiveId" clId="{DC476D10-351B-491B-9D62-48350D2E70CB}" dt="2022-08-09T11:45:57.696" v="1936" actId="20577"/>
          <ac:spMkLst>
            <pc:docMk/>
            <pc:sldMk cId="1692123816" sldId="281"/>
            <ac:spMk id="2" creationId="{4B403CD6-B00A-0118-2708-B227BCC409D4}"/>
          </ac:spMkLst>
        </pc:spChg>
        <pc:spChg chg="mod">
          <ac:chgData name="Zafar Ahmad" userId="0b8fd381603d1ca8" providerId="LiveId" clId="{DC476D10-351B-491B-9D62-48350D2E70CB}" dt="2022-08-09T11:45:34.926" v="1925" actId="20577"/>
          <ac:spMkLst>
            <pc:docMk/>
            <pc:sldMk cId="1692123816" sldId="281"/>
            <ac:spMk id="3" creationId="{9BF9C0B0-E61A-1A15-629F-18835E6F6D09}"/>
          </ac:spMkLst>
        </pc:spChg>
        <pc:spChg chg="mod">
          <ac:chgData name="Zafar Ahmad" userId="0b8fd381603d1ca8" providerId="LiveId" clId="{DC476D10-351B-491B-9D62-48350D2E70CB}" dt="2022-08-09T11:38:03.742" v="1788"/>
          <ac:spMkLst>
            <pc:docMk/>
            <pc:sldMk cId="1692123816" sldId="281"/>
            <ac:spMk id="5" creationId="{9341E6C8-019A-DB9C-20FE-42DC0828FB9C}"/>
          </ac:spMkLst>
        </pc:spChg>
        <pc:graphicFrameChg chg="add mod modGraphic">
          <ac:chgData name="Zafar Ahmad" userId="0b8fd381603d1ca8" providerId="LiveId" clId="{DC476D10-351B-491B-9D62-48350D2E70CB}" dt="2022-08-09T11:45:47.632" v="1928" actId="14100"/>
          <ac:graphicFrameMkLst>
            <pc:docMk/>
            <pc:sldMk cId="1692123816" sldId="281"/>
            <ac:graphicFrameMk id="4" creationId="{1B724510-83EA-C234-E3D0-B7DF0DDD72EA}"/>
          </ac:graphicFrameMkLst>
        </pc:graphicFrameChg>
      </pc:sldChg>
      <pc:sldChg chg="modSp new mod">
        <pc:chgData name="Zafar Ahmad" userId="0b8fd381603d1ca8" providerId="LiveId" clId="{DC476D10-351B-491B-9D62-48350D2E70CB}" dt="2022-08-09T11:46:19.436" v="1947" actId="20577"/>
        <pc:sldMkLst>
          <pc:docMk/>
          <pc:sldMk cId="3983826786" sldId="282"/>
        </pc:sldMkLst>
        <pc:spChg chg="mod">
          <ac:chgData name="Zafar Ahmad" userId="0b8fd381603d1ca8" providerId="LiveId" clId="{DC476D10-351B-491B-9D62-48350D2E70CB}" dt="2022-08-09T11:46:19.436" v="1947" actId="20577"/>
          <ac:spMkLst>
            <pc:docMk/>
            <pc:sldMk cId="3983826786" sldId="282"/>
            <ac:spMk id="2" creationId="{D2502237-683A-8E37-7336-6444821F163E}"/>
          </ac:spMkLst>
        </pc:spChg>
        <pc:spChg chg="mod">
          <ac:chgData name="Zafar Ahmad" userId="0b8fd381603d1ca8" providerId="LiveId" clId="{DC476D10-351B-491B-9D62-48350D2E70CB}" dt="2022-08-09T11:38:03.742" v="1788"/>
          <ac:spMkLst>
            <pc:docMk/>
            <pc:sldMk cId="3983826786" sldId="282"/>
            <ac:spMk id="3" creationId="{FD6A010A-FEC0-8ABF-308F-60EEC5F62B20}"/>
          </ac:spMkLst>
        </pc:spChg>
        <pc:spChg chg="mod">
          <ac:chgData name="Zafar Ahmad" userId="0b8fd381603d1ca8" providerId="LiveId" clId="{DC476D10-351B-491B-9D62-48350D2E70CB}" dt="2022-08-09T11:38:03.742" v="1788"/>
          <ac:spMkLst>
            <pc:docMk/>
            <pc:sldMk cId="3983826786" sldId="282"/>
            <ac:spMk id="4" creationId="{B5B273D5-2E4D-A5BA-79C9-BD12645673AB}"/>
          </ac:spMkLst>
        </pc:spChg>
      </pc:sldChg>
      <pc:sldChg chg="modSp new mod">
        <pc:chgData name="Zafar Ahmad" userId="0b8fd381603d1ca8" providerId="LiveId" clId="{DC476D10-351B-491B-9D62-48350D2E70CB}" dt="2022-08-09T11:46:29.127" v="1952" actId="20577"/>
        <pc:sldMkLst>
          <pc:docMk/>
          <pc:sldMk cId="963317068" sldId="283"/>
        </pc:sldMkLst>
        <pc:spChg chg="mod">
          <ac:chgData name="Zafar Ahmad" userId="0b8fd381603d1ca8" providerId="LiveId" clId="{DC476D10-351B-491B-9D62-48350D2E70CB}" dt="2022-08-09T11:46:29.127" v="1952" actId="20577"/>
          <ac:spMkLst>
            <pc:docMk/>
            <pc:sldMk cId="963317068" sldId="283"/>
            <ac:spMk id="2" creationId="{80657F30-DA4D-4AF6-C296-E429F3E25E6E}"/>
          </ac:spMkLst>
        </pc:spChg>
        <pc:spChg chg="mod">
          <ac:chgData name="Zafar Ahmad" userId="0b8fd381603d1ca8" providerId="LiveId" clId="{DC476D10-351B-491B-9D62-48350D2E70CB}" dt="2022-08-09T11:38:03.976" v="1796" actId="27636"/>
          <ac:spMkLst>
            <pc:docMk/>
            <pc:sldMk cId="963317068" sldId="283"/>
            <ac:spMk id="3" creationId="{3B5C4328-1650-093E-D67D-F8B7C2C8FC70}"/>
          </ac:spMkLst>
        </pc:spChg>
        <pc:spChg chg="mod">
          <ac:chgData name="Zafar Ahmad" userId="0b8fd381603d1ca8" providerId="LiveId" clId="{DC476D10-351B-491B-9D62-48350D2E70CB}" dt="2022-08-09T11:38:03.742" v="1788"/>
          <ac:spMkLst>
            <pc:docMk/>
            <pc:sldMk cId="963317068" sldId="283"/>
            <ac:spMk id="4" creationId="{FB6A8BB9-445F-9E81-ED67-2BEE136CE032}"/>
          </ac:spMkLst>
        </pc:spChg>
      </pc:sldChg>
      <pc:sldChg chg="modSp new mod">
        <pc:chgData name="Zafar Ahmad" userId="0b8fd381603d1ca8" providerId="LiveId" clId="{DC476D10-351B-491B-9D62-48350D2E70CB}" dt="2022-08-09T13:12:50.779" v="2456" actId="123"/>
        <pc:sldMkLst>
          <pc:docMk/>
          <pc:sldMk cId="1993384996" sldId="284"/>
        </pc:sldMkLst>
        <pc:spChg chg="mod">
          <ac:chgData name="Zafar Ahmad" userId="0b8fd381603d1ca8" providerId="LiveId" clId="{DC476D10-351B-491B-9D62-48350D2E70CB}" dt="2022-08-09T11:46:43.922" v="1961" actId="20577"/>
          <ac:spMkLst>
            <pc:docMk/>
            <pc:sldMk cId="1993384996" sldId="284"/>
            <ac:spMk id="2" creationId="{E9F1578F-48BD-A17B-AF8F-E0C3FCEE6E66}"/>
          </ac:spMkLst>
        </pc:spChg>
        <pc:spChg chg="mod">
          <ac:chgData name="Zafar Ahmad" userId="0b8fd381603d1ca8" providerId="LiveId" clId="{DC476D10-351B-491B-9D62-48350D2E70CB}" dt="2022-08-09T13:12:50.779" v="2456" actId="123"/>
          <ac:spMkLst>
            <pc:docMk/>
            <pc:sldMk cId="1993384996" sldId="284"/>
            <ac:spMk id="3" creationId="{3586B568-CA69-4542-0413-1D44DC196FA4}"/>
          </ac:spMkLst>
        </pc:spChg>
        <pc:spChg chg="mod">
          <ac:chgData name="Zafar Ahmad" userId="0b8fd381603d1ca8" providerId="LiveId" clId="{DC476D10-351B-491B-9D62-48350D2E70CB}" dt="2022-08-09T11:38:03.742" v="1788"/>
          <ac:spMkLst>
            <pc:docMk/>
            <pc:sldMk cId="1993384996" sldId="284"/>
            <ac:spMk id="4" creationId="{2833D1AE-DDCE-4D90-5CE0-F422CF0BA73D}"/>
          </ac:spMkLst>
        </pc:spChg>
      </pc:sldChg>
      <pc:sldChg chg="modSp new mod">
        <pc:chgData name="Zafar Ahmad" userId="0b8fd381603d1ca8" providerId="LiveId" clId="{DC476D10-351B-491B-9D62-48350D2E70CB}" dt="2022-08-09T13:15:11.384" v="2540" actId="123"/>
        <pc:sldMkLst>
          <pc:docMk/>
          <pc:sldMk cId="3405244765" sldId="285"/>
        </pc:sldMkLst>
        <pc:spChg chg="mod">
          <ac:chgData name="Zafar Ahmad" userId="0b8fd381603d1ca8" providerId="LiveId" clId="{DC476D10-351B-491B-9D62-48350D2E70CB}" dt="2022-08-09T11:47:03.409" v="1968" actId="20577"/>
          <ac:spMkLst>
            <pc:docMk/>
            <pc:sldMk cId="3405244765" sldId="285"/>
            <ac:spMk id="2" creationId="{ADE2CC0A-2AD8-7415-5FF4-B47E5ED1F648}"/>
          </ac:spMkLst>
        </pc:spChg>
        <pc:spChg chg="mod">
          <ac:chgData name="Zafar Ahmad" userId="0b8fd381603d1ca8" providerId="LiveId" clId="{DC476D10-351B-491B-9D62-48350D2E70CB}" dt="2022-08-09T13:15:11.384" v="2540" actId="123"/>
          <ac:spMkLst>
            <pc:docMk/>
            <pc:sldMk cId="3405244765" sldId="285"/>
            <ac:spMk id="3" creationId="{979424A4-E682-23F3-C0B5-72F12E5A9CCE}"/>
          </ac:spMkLst>
        </pc:spChg>
        <pc:spChg chg="mod">
          <ac:chgData name="Zafar Ahmad" userId="0b8fd381603d1ca8" providerId="LiveId" clId="{DC476D10-351B-491B-9D62-48350D2E70CB}" dt="2022-08-09T11:38:03.742" v="1788"/>
          <ac:spMkLst>
            <pc:docMk/>
            <pc:sldMk cId="3405244765" sldId="285"/>
            <ac:spMk id="4" creationId="{F2B70449-D292-5B15-F08E-D0E74E2A8F5A}"/>
          </ac:spMkLst>
        </pc:spChg>
      </pc:sldChg>
      <pc:sldChg chg="modSp new mod">
        <pc:chgData name="Zafar Ahmad" userId="0b8fd381603d1ca8" providerId="LiveId" clId="{DC476D10-351B-491B-9D62-48350D2E70CB}" dt="2022-08-09T13:15:03.911" v="2539" actId="403"/>
        <pc:sldMkLst>
          <pc:docMk/>
          <pc:sldMk cId="1850388998" sldId="286"/>
        </pc:sldMkLst>
        <pc:spChg chg="mod">
          <ac:chgData name="Zafar Ahmad" userId="0b8fd381603d1ca8" providerId="LiveId" clId="{DC476D10-351B-491B-9D62-48350D2E70CB}" dt="2022-08-09T11:47:16.131" v="1975" actId="20577"/>
          <ac:spMkLst>
            <pc:docMk/>
            <pc:sldMk cId="1850388998" sldId="286"/>
            <ac:spMk id="2" creationId="{843FDD11-B3CE-3D5F-12B9-2F03881EAA40}"/>
          </ac:spMkLst>
        </pc:spChg>
        <pc:spChg chg="mod">
          <ac:chgData name="Zafar Ahmad" userId="0b8fd381603d1ca8" providerId="LiveId" clId="{DC476D10-351B-491B-9D62-48350D2E70CB}" dt="2022-08-09T13:15:03.911" v="2539" actId="403"/>
          <ac:spMkLst>
            <pc:docMk/>
            <pc:sldMk cId="1850388998" sldId="286"/>
            <ac:spMk id="3" creationId="{A12C357E-B8BF-527E-5F0D-CCC4631C004D}"/>
          </ac:spMkLst>
        </pc:spChg>
        <pc:spChg chg="mod">
          <ac:chgData name="Zafar Ahmad" userId="0b8fd381603d1ca8" providerId="LiveId" clId="{DC476D10-351B-491B-9D62-48350D2E70CB}" dt="2022-08-09T11:38:03.742" v="1788"/>
          <ac:spMkLst>
            <pc:docMk/>
            <pc:sldMk cId="1850388998" sldId="286"/>
            <ac:spMk id="4" creationId="{87BBDE28-4299-56DE-05A4-F982B47DE1C6}"/>
          </ac:spMkLst>
        </pc:spChg>
      </pc:sldChg>
      <pc:sldChg chg="addSp delSp modSp new mod">
        <pc:chgData name="Zafar Ahmad" userId="0b8fd381603d1ca8" providerId="LiveId" clId="{DC476D10-351B-491B-9D62-48350D2E70CB}" dt="2022-08-09T11:52:51.284" v="2048" actId="1076"/>
        <pc:sldMkLst>
          <pc:docMk/>
          <pc:sldMk cId="1090416487" sldId="287"/>
        </pc:sldMkLst>
        <pc:spChg chg="mod">
          <ac:chgData name="Zafar Ahmad" userId="0b8fd381603d1ca8" providerId="LiveId" clId="{DC476D10-351B-491B-9D62-48350D2E70CB}" dt="2022-08-09T11:51:27.554" v="2031"/>
          <ac:spMkLst>
            <pc:docMk/>
            <pc:sldMk cId="1090416487" sldId="287"/>
            <ac:spMk id="2" creationId="{130D54D6-FAAE-65BD-7C0E-FB220B0566BB}"/>
          </ac:spMkLst>
        </pc:spChg>
        <pc:spChg chg="del">
          <ac:chgData name="Zafar Ahmad" userId="0b8fd381603d1ca8" providerId="LiveId" clId="{DC476D10-351B-491B-9D62-48350D2E70CB}" dt="2022-08-09T11:51:45.992" v="2032" actId="931"/>
          <ac:spMkLst>
            <pc:docMk/>
            <pc:sldMk cId="1090416487" sldId="287"/>
            <ac:spMk id="3" creationId="{54927772-019E-D7E6-ADD7-4F166282FFED}"/>
          </ac:spMkLst>
        </pc:spChg>
        <pc:picChg chg="add mod">
          <ac:chgData name="Zafar Ahmad" userId="0b8fd381603d1ca8" providerId="LiveId" clId="{DC476D10-351B-491B-9D62-48350D2E70CB}" dt="2022-08-09T11:52:51.284" v="2048" actId="1076"/>
          <ac:picMkLst>
            <pc:docMk/>
            <pc:sldMk cId="1090416487" sldId="287"/>
            <ac:picMk id="6" creationId="{B8FDB405-DA7F-E0FD-A47B-0C15C6748195}"/>
          </ac:picMkLst>
        </pc:picChg>
        <pc:picChg chg="add mod">
          <ac:chgData name="Zafar Ahmad" userId="0b8fd381603d1ca8" providerId="LiveId" clId="{DC476D10-351B-491B-9D62-48350D2E70CB}" dt="2022-08-09T11:52:44.309" v="2046" actId="1076"/>
          <ac:picMkLst>
            <pc:docMk/>
            <pc:sldMk cId="1090416487" sldId="287"/>
            <ac:picMk id="8" creationId="{EF52D613-0823-524E-F3D9-10F60D9060F1}"/>
          </ac:picMkLst>
        </pc:picChg>
      </pc:sldChg>
      <pc:sldChg chg="addSp delSp modSp new mod">
        <pc:chgData name="Zafar Ahmad" userId="0b8fd381603d1ca8" providerId="LiveId" clId="{DC476D10-351B-491B-9D62-48350D2E70CB}" dt="2022-08-09T11:54:52.623" v="2107" actId="1076"/>
        <pc:sldMkLst>
          <pc:docMk/>
          <pc:sldMk cId="266942816" sldId="288"/>
        </pc:sldMkLst>
        <pc:spChg chg="mod">
          <ac:chgData name="Zafar Ahmad" userId="0b8fd381603d1ca8" providerId="LiveId" clId="{DC476D10-351B-491B-9D62-48350D2E70CB}" dt="2022-08-09T11:54:02.647" v="2096" actId="20577"/>
          <ac:spMkLst>
            <pc:docMk/>
            <pc:sldMk cId="266942816" sldId="288"/>
            <ac:spMk id="2" creationId="{15CD6550-A8CF-A291-6450-528C16C765A0}"/>
          </ac:spMkLst>
        </pc:spChg>
        <pc:spChg chg="del">
          <ac:chgData name="Zafar Ahmad" userId="0b8fd381603d1ca8" providerId="LiveId" clId="{DC476D10-351B-491B-9D62-48350D2E70CB}" dt="2022-08-09T11:54:11.726" v="2097" actId="931"/>
          <ac:spMkLst>
            <pc:docMk/>
            <pc:sldMk cId="266942816" sldId="288"/>
            <ac:spMk id="3" creationId="{7C035C95-89EF-2950-94A2-6A47F994E6E4}"/>
          </ac:spMkLst>
        </pc:spChg>
        <pc:picChg chg="add mod">
          <ac:chgData name="Zafar Ahmad" userId="0b8fd381603d1ca8" providerId="LiveId" clId="{DC476D10-351B-491B-9D62-48350D2E70CB}" dt="2022-08-09T11:54:14.829" v="2098" actId="1076"/>
          <ac:picMkLst>
            <pc:docMk/>
            <pc:sldMk cId="266942816" sldId="288"/>
            <ac:picMk id="6" creationId="{48B232DF-0291-2502-E661-D1C450A9CD6F}"/>
          </ac:picMkLst>
        </pc:picChg>
        <pc:picChg chg="add mod">
          <ac:chgData name="Zafar Ahmad" userId="0b8fd381603d1ca8" providerId="LiveId" clId="{DC476D10-351B-491B-9D62-48350D2E70CB}" dt="2022-08-09T11:54:52.623" v="2107" actId="1076"/>
          <ac:picMkLst>
            <pc:docMk/>
            <pc:sldMk cId="266942816" sldId="288"/>
            <ac:picMk id="8" creationId="{E539E6AE-FDE8-AE07-934B-A39EE35E6385}"/>
          </ac:picMkLst>
        </pc:picChg>
      </pc:sldChg>
      <pc:sldChg chg="addSp delSp modSp new mod">
        <pc:chgData name="Zafar Ahmad" userId="0b8fd381603d1ca8" providerId="LiveId" clId="{DC476D10-351B-491B-9D62-48350D2E70CB}" dt="2022-08-09T12:10:16.190" v="2132" actId="1076"/>
        <pc:sldMkLst>
          <pc:docMk/>
          <pc:sldMk cId="619131722" sldId="289"/>
        </pc:sldMkLst>
        <pc:spChg chg="mod">
          <ac:chgData name="Zafar Ahmad" userId="0b8fd381603d1ca8" providerId="LiveId" clId="{DC476D10-351B-491B-9D62-48350D2E70CB}" dt="2022-08-09T12:10:16.190" v="2132" actId="1076"/>
          <ac:spMkLst>
            <pc:docMk/>
            <pc:sldMk cId="619131722" sldId="289"/>
            <ac:spMk id="2" creationId="{FE2197B7-E5CE-79A1-2428-60EC04BA9675}"/>
          </ac:spMkLst>
        </pc:spChg>
        <pc:spChg chg="del mod">
          <ac:chgData name="Zafar Ahmad" userId="0b8fd381603d1ca8" providerId="LiveId" clId="{DC476D10-351B-491B-9D62-48350D2E70CB}" dt="2022-08-09T12:06:12.586" v="2116" actId="931"/>
          <ac:spMkLst>
            <pc:docMk/>
            <pc:sldMk cId="619131722" sldId="289"/>
            <ac:spMk id="3" creationId="{70A98EC7-2981-87CA-E899-D3D4052551CB}"/>
          </ac:spMkLst>
        </pc:spChg>
        <pc:picChg chg="add mod">
          <ac:chgData name="Zafar Ahmad" userId="0b8fd381603d1ca8" providerId="LiveId" clId="{DC476D10-351B-491B-9D62-48350D2E70CB}" dt="2022-08-09T12:09:53.590" v="2128" actId="1076"/>
          <ac:picMkLst>
            <pc:docMk/>
            <pc:sldMk cId="619131722" sldId="289"/>
            <ac:picMk id="6" creationId="{4F481278-FAA4-8C84-09DA-39ACF9BFD566}"/>
          </ac:picMkLst>
        </pc:picChg>
      </pc:sldChg>
      <pc:sldChg chg="addSp delSp modSp new mod">
        <pc:chgData name="Zafar Ahmad" userId="0b8fd381603d1ca8" providerId="LiveId" clId="{DC476D10-351B-491B-9D62-48350D2E70CB}" dt="2022-08-09T12:12:51.873" v="2144" actId="1076"/>
        <pc:sldMkLst>
          <pc:docMk/>
          <pc:sldMk cId="1226966180" sldId="290"/>
        </pc:sldMkLst>
        <pc:spChg chg="mod">
          <ac:chgData name="Zafar Ahmad" userId="0b8fd381603d1ca8" providerId="LiveId" clId="{DC476D10-351B-491B-9D62-48350D2E70CB}" dt="2022-08-09T12:10:57.830" v="2137" actId="122"/>
          <ac:spMkLst>
            <pc:docMk/>
            <pc:sldMk cId="1226966180" sldId="290"/>
            <ac:spMk id="2" creationId="{7F3DAA8E-9D79-EB8A-FB02-423B7A6BDBA0}"/>
          </ac:spMkLst>
        </pc:spChg>
        <pc:spChg chg="del">
          <ac:chgData name="Zafar Ahmad" userId="0b8fd381603d1ca8" providerId="LiveId" clId="{DC476D10-351B-491B-9D62-48350D2E70CB}" dt="2022-08-09T12:12:00.674" v="2138" actId="931"/>
          <ac:spMkLst>
            <pc:docMk/>
            <pc:sldMk cId="1226966180" sldId="290"/>
            <ac:spMk id="3" creationId="{C36C1909-927A-569B-F340-0595D153F76D}"/>
          </ac:spMkLst>
        </pc:spChg>
        <pc:picChg chg="add mod">
          <ac:chgData name="Zafar Ahmad" userId="0b8fd381603d1ca8" providerId="LiveId" clId="{DC476D10-351B-491B-9D62-48350D2E70CB}" dt="2022-08-09T12:12:51.873" v="2144" actId="1076"/>
          <ac:picMkLst>
            <pc:docMk/>
            <pc:sldMk cId="1226966180" sldId="290"/>
            <ac:picMk id="6" creationId="{E8D6293F-F01B-C136-E6A5-EFCF70D8D0DA}"/>
          </ac:picMkLst>
        </pc:picChg>
      </pc:sldChg>
      <pc:sldChg chg="addSp delSp modSp new mod">
        <pc:chgData name="Zafar Ahmad" userId="0b8fd381603d1ca8" providerId="LiveId" clId="{DC476D10-351B-491B-9D62-48350D2E70CB}" dt="2022-08-09T12:17:35.860" v="2171" actId="1076"/>
        <pc:sldMkLst>
          <pc:docMk/>
          <pc:sldMk cId="4054262541" sldId="291"/>
        </pc:sldMkLst>
        <pc:spChg chg="mod">
          <ac:chgData name="Zafar Ahmad" userId="0b8fd381603d1ca8" providerId="LiveId" clId="{DC476D10-351B-491B-9D62-48350D2E70CB}" dt="2022-08-09T12:17:33.287" v="2170" actId="14100"/>
          <ac:spMkLst>
            <pc:docMk/>
            <pc:sldMk cId="4054262541" sldId="291"/>
            <ac:spMk id="2" creationId="{9FF312AD-6F7C-6C51-EE3B-A2D127A94686}"/>
          </ac:spMkLst>
        </pc:spChg>
        <pc:spChg chg="del">
          <ac:chgData name="Zafar Ahmad" userId="0b8fd381603d1ca8" providerId="LiveId" clId="{DC476D10-351B-491B-9D62-48350D2E70CB}" dt="2022-08-09T12:14:34.708" v="2147"/>
          <ac:spMkLst>
            <pc:docMk/>
            <pc:sldMk cId="4054262541" sldId="291"/>
            <ac:spMk id="3" creationId="{068FFAE3-6E40-E90C-D2A8-462CBA12E808}"/>
          </ac:spMkLst>
        </pc:spChg>
        <pc:picChg chg="add mod">
          <ac:chgData name="Zafar Ahmad" userId="0b8fd381603d1ca8" providerId="LiveId" clId="{DC476D10-351B-491B-9D62-48350D2E70CB}" dt="2022-08-09T12:17:35.860" v="2171" actId="1076"/>
          <ac:picMkLst>
            <pc:docMk/>
            <pc:sldMk cId="4054262541" sldId="291"/>
            <ac:picMk id="5" creationId="{DFE8A06E-AE36-E09E-3C6C-CCE7E27E7575}"/>
          </ac:picMkLst>
        </pc:picChg>
      </pc:sldChg>
      <pc:sldChg chg="addSp modSp new mod">
        <pc:chgData name="Zafar Ahmad" userId="0b8fd381603d1ca8" providerId="LiveId" clId="{DC476D10-351B-491B-9D62-48350D2E70CB}" dt="2022-08-09T12:21:21.478" v="2205" actId="14100"/>
        <pc:sldMkLst>
          <pc:docMk/>
          <pc:sldMk cId="3495614921" sldId="292"/>
        </pc:sldMkLst>
        <pc:spChg chg="mod">
          <ac:chgData name="Zafar Ahmad" userId="0b8fd381603d1ca8" providerId="LiveId" clId="{DC476D10-351B-491B-9D62-48350D2E70CB}" dt="2022-08-09T12:18:57.111" v="2180" actId="403"/>
          <ac:spMkLst>
            <pc:docMk/>
            <pc:sldMk cId="3495614921" sldId="292"/>
            <ac:spMk id="2" creationId="{88554467-203A-A751-2783-C31C47AA97FF}"/>
          </ac:spMkLst>
        </pc:spChg>
        <pc:spChg chg="mod">
          <ac:chgData name="Zafar Ahmad" userId="0b8fd381603d1ca8" providerId="LiveId" clId="{DC476D10-351B-491B-9D62-48350D2E70CB}" dt="2022-08-09T12:20:16.942" v="2199" actId="5793"/>
          <ac:spMkLst>
            <pc:docMk/>
            <pc:sldMk cId="3495614921" sldId="292"/>
            <ac:spMk id="3" creationId="{99EB1D6E-6EBC-CD67-DC3E-0D47233924B4}"/>
          </ac:spMkLst>
        </pc:spChg>
        <pc:picChg chg="add mod">
          <ac:chgData name="Zafar Ahmad" userId="0b8fd381603d1ca8" providerId="LiveId" clId="{DC476D10-351B-491B-9D62-48350D2E70CB}" dt="2022-08-09T12:21:21.478" v="2205" actId="14100"/>
          <ac:picMkLst>
            <pc:docMk/>
            <pc:sldMk cId="3495614921" sldId="292"/>
            <ac:picMk id="6" creationId="{A77D1684-4558-5A32-C9F6-DEDE5C725784}"/>
          </ac:picMkLst>
        </pc:picChg>
      </pc:sldChg>
      <pc:sldChg chg="modSp new mod">
        <pc:chgData name="Zafar Ahmad" userId="0b8fd381603d1ca8" providerId="LiveId" clId="{DC476D10-351B-491B-9D62-48350D2E70CB}" dt="2022-08-09T12:49:42.159" v="2265" actId="108"/>
        <pc:sldMkLst>
          <pc:docMk/>
          <pc:sldMk cId="3318807435" sldId="293"/>
        </pc:sldMkLst>
        <pc:spChg chg="mod">
          <ac:chgData name="Zafar Ahmad" userId="0b8fd381603d1ca8" providerId="LiveId" clId="{DC476D10-351B-491B-9D62-48350D2E70CB}" dt="2022-08-09T12:22:46.117" v="2228" actId="5793"/>
          <ac:spMkLst>
            <pc:docMk/>
            <pc:sldMk cId="3318807435" sldId="293"/>
            <ac:spMk id="2" creationId="{9A08A107-43F1-8309-88D1-36F768299B0D}"/>
          </ac:spMkLst>
        </pc:spChg>
        <pc:spChg chg="mod">
          <ac:chgData name="Zafar Ahmad" userId="0b8fd381603d1ca8" providerId="LiveId" clId="{DC476D10-351B-491B-9D62-48350D2E70CB}" dt="2022-08-09T12:49:42.159" v="2265" actId="108"/>
          <ac:spMkLst>
            <pc:docMk/>
            <pc:sldMk cId="3318807435" sldId="293"/>
            <ac:spMk id="3" creationId="{A6DD6B9F-1547-C5B6-FB3A-B1323443EFA4}"/>
          </ac:spMkLst>
        </pc:spChg>
      </pc:sldChg>
      <pc:sldChg chg="modSp new mod">
        <pc:chgData name="Zafar Ahmad" userId="0b8fd381603d1ca8" providerId="LiveId" clId="{DC476D10-351B-491B-9D62-48350D2E70CB}" dt="2022-08-09T12:56:24.145" v="2314" actId="20577"/>
        <pc:sldMkLst>
          <pc:docMk/>
          <pc:sldMk cId="569106057" sldId="294"/>
        </pc:sldMkLst>
        <pc:spChg chg="mod">
          <ac:chgData name="Zafar Ahmad" userId="0b8fd381603d1ca8" providerId="LiveId" clId="{DC476D10-351B-491B-9D62-48350D2E70CB}" dt="2022-08-09T12:50:51.661" v="2275" actId="403"/>
          <ac:spMkLst>
            <pc:docMk/>
            <pc:sldMk cId="569106057" sldId="294"/>
            <ac:spMk id="2" creationId="{FB8E8ED0-8168-021E-A764-C2534BE1C093}"/>
          </ac:spMkLst>
        </pc:spChg>
        <pc:spChg chg="mod">
          <ac:chgData name="Zafar Ahmad" userId="0b8fd381603d1ca8" providerId="LiveId" clId="{DC476D10-351B-491B-9D62-48350D2E70CB}" dt="2022-08-09T12:56:24.145" v="2314" actId="20577"/>
          <ac:spMkLst>
            <pc:docMk/>
            <pc:sldMk cId="569106057" sldId="294"/>
            <ac:spMk id="3" creationId="{998691BE-5D4B-F570-22B8-2BBD17AC5032}"/>
          </ac:spMkLst>
        </pc:spChg>
      </pc:sldChg>
      <pc:sldChg chg="modSp new mod">
        <pc:chgData name="Zafar Ahmad" userId="0b8fd381603d1ca8" providerId="LiveId" clId="{DC476D10-351B-491B-9D62-48350D2E70CB}" dt="2022-08-09T12:59:15.733" v="2337" actId="20577"/>
        <pc:sldMkLst>
          <pc:docMk/>
          <pc:sldMk cId="2587431595" sldId="295"/>
        </pc:sldMkLst>
        <pc:spChg chg="mod">
          <ac:chgData name="Zafar Ahmad" userId="0b8fd381603d1ca8" providerId="LiveId" clId="{DC476D10-351B-491B-9D62-48350D2E70CB}" dt="2022-08-09T12:57:29.820" v="2325" actId="403"/>
          <ac:spMkLst>
            <pc:docMk/>
            <pc:sldMk cId="2587431595" sldId="295"/>
            <ac:spMk id="2" creationId="{2D6EA021-EC30-029B-9A41-2BA67C192107}"/>
          </ac:spMkLst>
        </pc:spChg>
        <pc:spChg chg="mod">
          <ac:chgData name="Zafar Ahmad" userId="0b8fd381603d1ca8" providerId="LiveId" clId="{DC476D10-351B-491B-9D62-48350D2E70CB}" dt="2022-08-09T12:59:15.733" v="2337" actId="20577"/>
          <ac:spMkLst>
            <pc:docMk/>
            <pc:sldMk cId="2587431595" sldId="295"/>
            <ac:spMk id="3" creationId="{27EFCCC6-0DA0-3E72-5E6A-08E5AB83E1CD}"/>
          </ac:spMkLst>
        </pc:spChg>
      </pc:sldChg>
      <pc:sldChg chg="modSp new mod">
        <pc:chgData name="Zafar Ahmad" userId="0b8fd381603d1ca8" providerId="LiveId" clId="{DC476D10-351B-491B-9D62-48350D2E70CB}" dt="2022-08-09T13:02:38.175" v="2362" actId="14100"/>
        <pc:sldMkLst>
          <pc:docMk/>
          <pc:sldMk cId="1719751276" sldId="296"/>
        </pc:sldMkLst>
        <pc:spChg chg="mod">
          <ac:chgData name="Zafar Ahmad" userId="0b8fd381603d1ca8" providerId="LiveId" clId="{DC476D10-351B-491B-9D62-48350D2E70CB}" dt="2022-08-09T13:02:26.146" v="2360" actId="403"/>
          <ac:spMkLst>
            <pc:docMk/>
            <pc:sldMk cId="1719751276" sldId="296"/>
            <ac:spMk id="2" creationId="{0870F216-02CF-8B11-F238-7335BED238DC}"/>
          </ac:spMkLst>
        </pc:spChg>
        <pc:spChg chg="mod">
          <ac:chgData name="Zafar Ahmad" userId="0b8fd381603d1ca8" providerId="LiveId" clId="{DC476D10-351B-491B-9D62-48350D2E70CB}" dt="2022-08-09T13:02:38.175" v="2362" actId="14100"/>
          <ac:spMkLst>
            <pc:docMk/>
            <pc:sldMk cId="1719751276" sldId="296"/>
            <ac:spMk id="3" creationId="{B7611A8F-6012-2753-8740-52773BB6D4AE}"/>
          </ac:spMkLst>
        </pc:spChg>
      </pc:sldChg>
      <pc:sldChg chg="addSp delSp modSp new mod">
        <pc:chgData name="Zafar Ahmad" userId="0b8fd381603d1ca8" providerId="LiveId" clId="{DC476D10-351B-491B-9D62-48350D2E70CB}" dt="2022-08-09T13:28:59.531" v="2590" actId="1076"/>
        <pc:sldMkLst>
          <pc:docMk/>
          <pc:sldMk cId="3275775039" sldId="297"/>
        </pc:sldMkLst>
        <pc:spChg chg="mod">
          <ac:chgData name="Zafar Ahmad" userId="0b8fd381603d1ca8" providerId="LiveId" clId="{DC476D10-351B-491B-9D62-48350D2E70CB}" dt="2022-08-09T13:28:55.781" v="2589" actId="1076"/>
          <ac:spMkLst>
            <pc:docMk/>
            <pc:sldMk cId="3275775039" sldId="297"/>
            <ac:spMk id="2" creationId="{5A8DC462-1AC8-D622-9F52-6495733D63D2}"/>
          </ac:spMkLst>
        </pc:spChg>
        <pc:spChg chg="del mod">
          <ac:chgData name="Zafar Ahmad" userId="0b8fd381603d1ca8" providerId="LiveId" clId="{DC476D10-351B-491B-9D62-48350D2E70CB}" dt="2022-08-09T13:27:31.123" v="2583" actId="931"/>
          <ac:spMkLst>
            <pc:docMk/>
            <pc:sldMk cId="3275775039" sldId="297"/>
            <ac:spMk id="3" creationId="{81A8558F-EB18-E292-36CC-409F98DA3E53}"/>
          </ac:spMkLst>
        </pc:spChg>
        <pc:picChg chg="add mod">
          <ac:chgData name="Zafar Ahmad" userId="0b8fd381603d1ca8" providerId="LiveId" clId="{DC476D10-351B-491B-9D62-48350D2E70CB}" dt="2022-08-09T13:28:59.531" v="2590" actId="1076"/>
          <ac:picMkLst>
            <pc:docMk/>
            <pc:sldMk cId="3275775039" sldId="297"/>
            <ac:picMk id="6" creationId="{79622735-4FAB-8482-E3C8-E91F00A67D55}"/>
          </ac:picMkLst>
        </pc:picChg>
      </pc:sldChg>
      <pc:sldChg chg="addSp delSp modSp new mod">
        <pc:chgData name="Zafar Ahmad" userId="0b8fd381603d1ca8" providerId="LiveId" clId="{DC476D10-351B-491B-9D62-48350D2E70CB}" dt="2022-08-09T13:30:03.247" v="2624" actId="14100"/>
        <pc:sldMkLst>
          <pc:docMk/>
          <pc:sldMk cId="3700351193" sldId="298"/>
        </pc:sldMkLst>
        <pc:spChg chg="mod">
          <ac:chgData name="Zafar Ahmad" userId="0b8fd381603d1ca8" providerId="LiveId" clId="{DC476D10-351B-491B-9D62-48350D2E70CB}" dt="2022-08-09T13:29:47.827" v="2620" actId="1076"/>
          <ac:spMkLst>
            <pc:docMk/>
            <pc:sldMk cId="3700351193" sldId="298"/>
            <ac:spMk id="2" creationId="{2F847CBC-D743-D116-4E90-FD48EC62B89D}"/>
          </ac:spMkLst>
        </pc:spChg>
        <pc:spChg chg="del mod">
          <ac:chgData name="Zafar Ahmad" userId="0b8fd381603d1ca8" providerId="LiveId" clId="{DC476D10-351B-491B-9D62-48350D2E70CB}" dt="2022-08-09T13:29:32.174" v="2613" actId="931"/>
          <ac:spMkLst>
            <pc:docMk/>
            <pc:sldMk cId="3700351193" sldId="298"/>
            <ac:spMk id="3" creationId="{CCDBF0B9-CF12-22E8-C3C5-1FFC4FCB1F26}"/>
          </ac:spMkLst>
        </pc:spChg>
        <pc:picChg chg="add mod">
          <ac:chgData name="Zafar Ahmad" userId="0b8fd381603d1ca8" providerId="LiveId" clId="{DC476D10-351B-491B-9D62-48350D2E70CB}" dt="2022-08-09T13:30:03.247" v="2624" actId="14100"/>
          <ac:picMkLst>
            <pc:docMk/>
            <pc:sldMk cId="3700351193" sldId="298"/>
            <ac:picMk id="6" creationId="{F98AFCAD-71FB-882E-80F7-00B965F5DB48}"/>
          </ac:picMkLst>
        </pc:picChg>
      </pc:sldChg>
      <pc:sldChg chg="addSp delSp modSp new mod">
        <pc:chgData name="Zafar Ahmad" userId="0b8fd381603d1ca8" providerId="LiveId" clId="{DC476D10-351B-491B-9D62-48350D2E70CB}" dt="2022-08-09T13:30:56.111" v="2636" actId="14100"/>
        <pc:sldMkLst>
          <pc:docMk/>
          <pc:sldMk cId="3660569376" sldId="299"/>
        </pc:sldMkLst>
        <pc:spChg chg="mod">
          <ac:chgData name="Zafar Ahmad" userId="0b8fd381603d1ca8" providerId="LiveId" clId="{DC476D10-351B-491B-9D62-48350D2E70CB}" dt="2022-08-09T13:30:49.098" v="2634" actId="1076"/>
          <ac:spMkLst>
            <pc:docMk/>
            <pc:sldMk cId="3660569376" sldId="299"/>
            <ac:spMk id="2" creationId="{E3660CD1-4920-3FD8-D730-6A3FDA1E8C81}"/>
          </ac:spMkLst>
        </pc:spChg>
        <pc:spChg chg="del mod">
          <ac:chgData name="Zafar Ahmad" userId="0b8fd381603d1ca8" providerId="LiveId" clId="{DC476D10-351B-491B-9D62-48350D2E70CB}" dt="2022-08-09T13:30:34.403" v="2630" actId="931"/>
          <ac:spMkLst>
            <pc:docMk/>
            <pc:sldMk cId="3660569376" sldId="299"/>
            <ac:spMk id="3" creationId="{FD7DAF41-4732-74C2-FE76-3D6C01115021}"/>
          </ac:spMkLst>
        </pc:spChg>
        <pc:picChg chg="add mod">
          <ac:chgData name="Zafar Ahmad" userId="0b8fd381603d1ca8" providerId="LiveId" clId="{DC476D10-351B-491B-9D62-48350D2E70CB}" dt="2022-08-09T13:30:56.111" v="2636" actId="14100"/>
          <ac:picMkLst>
            <pc:docMk/>
            <pc:sldMk cId="3660569376" sldId="299"/>
            <ac:picMk id="6" creationId="{2DACF38A-4EC0-451A-0E85-92E1D3BC45A6}"/>
          </ac:picMkLst>
        </pc:picChg>
      </pc:sldChg>
      <pc:sldChg chg="addSp delSp modSp new mod">
        <pc:chgData name="Zafar Ahmad" userId="0b8fd381603d1ca8" providerId="LiveId" clId="{DC476D10-351B-491B-9D62-48350D2E70CB}" dt="2022-08-09T13:31:39.162" v="2651" actId="14100"/>
        <pc:sldMkLst>
          <pc:docMk/>
          <pc:sldMk cId="1101757275" sldId="300"/>
        </pc:sldMkLst>
        <pc:spChg chg="mod">
          <ac:chgData name="Zafar Ahmad" userId="0b8fd381603d1ca8" providerId="LiveId" clId="{DC476D10-351B-491B-9D62-48350D2E70CB}" dt="2022-08-09T13:31:29.663" v="2648" actId="1076"/>
          <ac:spMkLst>
            <pc:docMk/>
            <pc:sldMk cId="1101757275" sldId="300"/>
            <ac:spMk id="2" creationId="{5F77ED2D-62BD-16C5-F9AD-8839F438C671}"/>
          </ac:spMkLst>
        </pc:spChg>
        <pc:spChg chg="del mod">
          <ac:chgData name="Zafar Ahmad" userId="0b8fd381603d1ca8" providerId="LiveId" clId="{DC476D10-351B-491B-9D62-48350D2E70CB}" dt="2022-08-09T13:31:16.713" v="2643" actId="931"/>
          <ac:spMkLst>
            <pc:docMk/>
            <pc:sldMk cId="1101757275" sldId="300"/>
            <ac:spMk id="3" creationId="{E180704F-E8CD-29D4-153A-F27FCC6E4FFE}"/>
          </ac:spMkLst>
        </pc:spChg>
        <pc:picChg chg="add mod">
          <ac:chgData name="Zafar Ahmad" userId="0b8fd381603d1ca8" providerId="LiveId" clId="{DC476D10-351B-491B-9D62-48350D2E70CB}" dt="2022-08-09T13:31:39.162" v="2651" actId="14100"/>
          <ac:picMkLst>
            <pc:docMk/>
            <pc:sldMk cId="1101757275" sldId="300"/>
            <ac:picMk id="6" creationId="{C2C120DF-9967-FCAB-7984-F7840F21D5C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37B66-BD86-4133-8789-61C6CFE578A9}" type="datetimeFigureOut">
              <a:rPr lang="en-US" smtClean="0"/>
              <a:t>8/9/2022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47BCF-03BF-4ADB-AF5C-247A74CE9140}" type="slidenum">
              <a:rPr lang="en-US" smtClean="0"/>
              <a:t>‹#›</a:t>
            </a:fld>
            <a:endParaRPr lang="en-US"/>
          </a:p>
        </p:txBody>
      </p:sp>
    </p:spTree>
    <p:extLst>
      <p:ext uri="{BB962C8B-B14F-4D97-AF65-F5344CB8AC3E}">
        <p14:creationId xmlns:p14="http://schemas.microsoft.com/office/powerpoint/2010/main" val="515285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5BE86D-60DB-4A62-92B5-24CF1AEB4075}" type="datetime1">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8206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AB2D-3383-4805-9670-EA2EFF641108}" type="datetime1">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9891700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AB2D-3383-4805-9670-EA2EFF641108}" type="datetime1">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295453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C09AB2D-3383-4805-9670-EA2EFF641108}" type="datetime1">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2067488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C09AB2D-3383-4805-9670-EA2EFF641108}" type="datetime1">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160429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C09AB2D-3383-4805-9670-EA2EFF641108}" type="datetime1">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7506761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DF123-C12A-4808-AF5D-AFDFF9448F59}" type="datetime1">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25275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99630B-8869-4CE6-8D13-2DC99026994E}" type="datetime1">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90985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9235C7-76FA-40F6-9E1A-A333FAF06B9F}" type="datetime1">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8136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3D086-C743-4100-9178-E3E9C775763D}" type="datetime1">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2566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3AC1FF-371A-4C13-A6E1-07429138B68E}" type="datetime1">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854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3486A-571A-4CC7-84FE-A2F402471D45}" type="datetime1">
              <a:rPr lang="en-US" smtClean="0"/>
              <a:t>8/9/2022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17297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359958-773D-4630-9D54-DC4A5BD2A1F3}" type="datetime1">
              <a:rPr lang="en-US" smtClean="0"/>
              <a:t>8/9/2022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01716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D79E58-E9EC-4592-985C-9E9523C3503A}" type="datetime1">
              <a:rPr lang="en-US" smtClean="0"/>
              <a:t>8/9/2022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0047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6CF7A-0363-45BB-80A1-11D36DD274DE}" type="datetime1">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62119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374F2E-FAA1-48DF-A714-40ECD1E59911}" type="datetime1">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9293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C09AB2D-3383-4805-9670-EA2EFF641108}" type="datetime1">
              <a:rPr lang="en-US" smtClean="0"/>
              <a:t>8/9/2022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918848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F454-EAA3-434E-8353-0D33222CD592}"/>
              </a:ext>
            </a:extLst>
          </p:cNvPr>
          <p:cNvSpPr>
            <a:spLocks noGrp="1"/>
          </p:cNvSpPr>
          <p:nvPr>
            <p:ph type="ctrTitle"/>
          </p:nvPr>
        </p:nvSpPr>
        <p:spPr>
          <a:xfrm>
            <a:off x="2225337" y="226214"/>
            <a:ext cx="9144000" cy="2387600"/>
          </a:xfrm>
        </p:spPr>
        <p:txBody>
          <a:bodyPr anchor="ctr">
            <a:normAutofit fontScale="90000"/>
          </a:bodyPr>
          <a:lstStyle/>
          <a:p>
            <a:pPr algn="ctr"/>
            <a:r>
              <a:rPr lang="en-US" sz="2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Automatic Detection of Paediatric Congenital Heart Diseases (CHDs) from Phonocardiogram (PCG) Signals    </a:t>
            </a:r>
            <a:br>
              <a:rPr lang="en-PK" sz="1800" dirty="0">
                <a:effectLst/>
                <a:latin typeface="Calibri" panose="020F0502020204030204" pitchFamily="34" charset="0"/>
                <a:ea typeface="Calibri" panose="020F0502020204030204" pitchFamily="34" charset="0"/>
                <a:cs typeface="Times New Roman" panose="02020603050405020304" pitchFamily="18" charset="0"/>
              </a:rPr>
            </a:b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BSc Final Year Project (Research-based) </a:t>
            </a:r>
            <a:br>
              <a:rPr lang="en-GB"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PK"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DAE5BB5-40E2-474C-AADE-CBF87A0DD4D3}"/>
              </a:ext>
            </a:extLst>
          </p:cNvPr>
          <p:cNvSpPr>
            <a:spLocks noGrp="1"/>
          </p:cNvSpPr>
          <p:nvPr>
            <p:ph type="subTitle" idx="1"/>
          </p:nvPr>
        </p:nvSpPr>
        <p:spPr>
          <a:xfrm>
            <a:off x="2527862" y="2155752"/>
            <a:ext cx="8343639" cy="2329330"/>
          </a:xfrm>
        </p:spPr>
        <p:txBody>
          <a:bodyPr>
            <a:normAutofit/>
          </a:bodyPr>
          <a:lstStyle/>
          <a:p>
            <a:pPr algn="ctr"/>
            <a:r>
              <a:rPr lang="en-GB" b="1" dirty="0">
                <a:solidFill>
                  <a:schemeClr val="tx1"/>
                </a:solidFill>
                <a:latin typeface="Times New Roman" panose="02020603050405020304" pitchFamily="18" charset="0"/>
                <a:cs typeface="Times New Roman" panose="02020603050405020304" pitchFamily="18" charset="0"/>
              </a:rPr>
              <a:t>Project Supervisor: Dr. Sayed Waqar Shah </a:t>
            </a:r>
          </a:p>
          <a:p>
            <a:pPr algn="ctr"/>
            <a:r>
              <a:rPr lang="en-GB" b="1" dirty="0">
                <a:solidFill>
                  <a:schemeClr val="tx1"/>
                </a:solidFill>
                <a:latin typeface="Times New Roman" panose="02020603050405020304" pitchFamily="18" charset="0"/>
                <a:cs typeface="Times New Roman" panose="02020603050405020304" pitchFamily="18" charset="0"/>
              </a:rPr>
              <a:t>Co-Supervisor: Dr. Muhammad Salman Khan</a:t>
            </a:r>
          </a:p>
        </p:txBody>
      </p:sp>
      <p:sp>
        <p:nvSpPr>
          <p:cNvPr id="5" name="Slide Number Placeholder 4">
            <a:extLst>
              <a:ext uri="{FF2B5EF4-FFF2-40B4-BE49-F238E27FC236}">
                <a16:creationId xmlns:a16="http://schemas.microsoft.com/office/drawing/2014/main" id="{67052FCA-28DD-3C34-0965-485C427359B4}"/>
              </a:ext>
            </a:extLst>
          </p:cNvPr>
          <p:cNvSpPr>
            <a:spLocks noGrp="1"/>
          </p:cNvSpPr>
          <p:nvPr>
            <p:ph type="sldNum" sz="quarter" idx="12"/>
          </p:nvPr>
        </p:nvSpPr>
        <p:spPr>
          <a:xfrm>
            <a:off x="8557334" y="6356350"/>
            <a:ext cx="2743200" cy="365125"/>
          </a:xfrm>
        </p:spPr>
        <p:txBody>
          <a:bodyPr/>
          <a:lstStyle/>
          <a:p>
            <a:fld id="{48F63A3B-78C7-47BE-AE5E-E10140E04643}" type="slidenum">
              <a:rPr lang="en-US" smtClean="0"/>
              <a:t>1</a:t>
            </a:fld>
            <a:endParaRPr lang="en-US" dirty="0"/>
          </a:p>
        </p:txBody>
      </p:sp>
      <p:graphicFrame>
        <p:nvGraphicFramePr>
          <p:cNvPr id="4" name="Table 4">
            <a:extLst>
              <a:ext uri="{FF2B5EF4-FFF2-40B4-BE49-F238E27FC236}">
                <a16:creationId xmlns:a16="http://schemas.microsoft.com/office/drawing/2014/main" id="{AF74424D-1510-4CF1-A8DD-FB2297624540}"/>
              </a:ext>
            </a:extLst>
          </p:cNvPr>
          <p:cNvGraphicFramePr>
            <a:graphicFrameLocks noGrp="1"/>
          </p:cNvGraphicFramePr>
          <p:nvPr>
            <p:extLst>
              <p:ext uri="{D42A27DB-BD31-4B8C-83A1-F6EECF244321}">
                <p14:modId xmlns:p14="http://schemas.microsoft.com/office/powerpoint/2010/main" val="2284761080"/>
              </p:ext>
            </p:extLst>
          </p:nvPr>
        </p:nvGraphicFramePr>
        <p:xfrm>
          <a:off x="4162378" y="3623830"/>
          <a:ext cx="5589512" cy="2329330"/>
        </p:xfrm>
        <a:graphic>
          <a:graphicData uri="http://schemas.openxmlformats.org/drawingml/2006/table">
            <a:tbl>
              <a:tblPr firstRow="1" bandRow="1">
                <a:tableStyleId>{5C22544A-7EE6-4342-B048-85BDC9FD1C3A}</a:tableStyleId>
              </a:tblPr>
              <a:tblGrid>
                <a:gridCol w="2794756">
                  <a:extLst>
                    <a:ext uri="{9D8B030D-6E8A-4147-A177-3AD203B41FA5}">
                      <a16:colId xmlns:a16="http://schemas.microsoft.com/office/drawing/2014/main" val="698758141"/>
                    </a:ext>
                  </a:extLst>
                </a:gridCol>
                <a:gridCol w="2794756">
                  <a:extLst>
                    <a:ext uri="{9D8B030D-6E8A-4147-A177-3AD203B41FA5}">
                      <a16:colId xmlns:a16="http://schemas.microsoft.com/office/drawing/2014/main" val="343621601"/>
                    </a:ext>
                  </a:extLst>
                </a:gridCol>
              </a:tblGrid>
              <a:tr h="465866">
                <a:tc>
                  <a:txBody>
                    <a:bodyPr/>
                    <a:lstStyle/>
                    <a:p>
                      <a:r>
                        <a:rPr lang="en-GB" sz="1800" dirty="0">
                          <a:latin typeface="Times New Roman" panose="02020603050405020304" pitchFamily="18" charset="0"/>
                          <a:cs typeface="Times New Roman" panose="02020603050405020304" pitchFamily="18" charset="0"/>
                        </a:rPr>
                        <a:t>Group Members</a:t>
                      </a:r>
                      <a:endParaRPr lang="en-PK" dirty="0"/>
                    </a:p>
                  </a:txBody>
                  <a:tcPr/>
                </a:tc>
                <a:tc>
                  <a:txBody>
                    <a:bodyPr/>
                    <a:lstStyle/>
                    <a:p>
                      <a:r>
                        <a:rPr lang="en-GB" sz="1800" dirty="0">
                          <a:latin typeface="Times New Roman" panose="02020603050405020304" pitchFamily="18" charset="0"/>
                          <a:cs typeface="Times New Roman" panose="02020603050405020304" pitchFamily="18" charset="0"/>
                        </a:rPr>
                        <a:t>Reg No</a:t>
                      </a:r>
                      <a:endParaRPr lang="en-PK" dirty="0"/>
                    </a:p>
                  </a:txBody>
                  <a:tcPr/>
                </a:tc>
                <a:extLst>
                  <a:ext uri="{0D108BD9-81ED-4DB2-BD59-A6C34878D82A}">
                    <a16:rowId xmlns:a16="http://schemas.microsoft.com/office/drawing/2014/main" val="3368372966"/>
                  </a:ext>
                </a:extLst>
              </a:tr>
              <a:tr h="465866">
                <a:tc>
                  <a:txBody>
                    <a:bodyPr/>
                    <a:lstStyle/>
                    <a:p>
                      <a:r>
                        <a:rPr lang="en-GB" sz="1800" dirty="0"/>
                        <a:t>Muhammad Zeeshan</a:t>
                      </a:r>
                      <a:endParaRPr lang="en-PK" dirty="0"/>
                    </a:p>
                  </a:txBody>
                  <a:tcPr/>
                </a:tc>
                <a:tc>
                  <a:txBody>
                    <a:bodyPr/>
                    <a:lstStyle/>
                    <a:p>
                      <a:r>
                        <a:rPr lang="en-GB" sz="1800" dirty="0"/>
                        <a:t>18PWELE5298</a:t>
                      </a:r>
                      <a:endParaRPr lang="en-PK" dirty="0"/>
                    </a:p>
                  </a:txBody>
                  <a:tcPr/>
                </a:tc>
                <a:extLst>
                  <a:ext uri="{0D108BD9-81ED-4DB2-BD59-A6C34878D82A}">
                    <a16:rowId xmlns:a16="http://schemas.microsoft.com/office/drawing/2014/main" val="2622628539"/>
                  </a:ext>
                </a:extLst>
              </a:tr>
              <a:tr h="465866">
                <a:tc>
                  <a:txBody>
                    <a:bodyPr/>
                    <a:lstStyle/>
                    <a:p>
                      <a:r>
                        <a:rPr lang="en-GB" sz="1800" dirty="0"/>
                        <a:t>Fazal e Haq</a:t>
                      </a:r>
                      <a:endParaRPr lang="en-PK" dirty="0"/>
                    </a:p>
                  </a:txBody>
                  <a:tcPr/>
                </a:tc>
                <a:tc>
                  <a:txBody>
                    <a:bodyPr/>
                    <a:lstStyle/>
                    <a:p>
                      <a:r>
                        <a:rPr lang="en-GB" sz="1800" dirty="0"/>
                        <a:t>18PWELE5351</a:t>
                      </a:r>
                      <a:endParaRPr lang="en-PK" dirty="0"/>
                    </a:p>
                  </a:txBody>
                  <a:tcPr/>
                </a:tc>
                <a:extLst>
                  <a:ext uri="{0D108BD9-81ED-4DB2-BD59-A6C34878D82A}">
                    <a16:rowId xmlns:a16="http://schemas.microsoft.com/office/drawing/2014/main" val="4006865845"/>
                  </a:ext>
                </a:extLst>
              </a:tr>
              <a:tr h="465866">
                <a:tc>
                  <a:txBody>
                    <a:bodyPr/>
                    <a:lstStyle/>
                    <a:p>
                      <a:r>
                        <a:rPr lang="en-GB" sz="1800" dirty="0"/>
                        <a:t>Zafar Ahmad</a:t>
                      </a:r>
                      <a:endParaRPr lang="en-PK" dirty="0"/>
                    </a:p>
                  </a:txBody>
                  <a:tcPr/>
                </a:tc>
                <a:tc>
                  <a:txBody>
                    <a:bodyPr/>
                    <a:lstStyle/>
                    <a:p>
                      <a:r>
                        <a:rPr lang="en-GB" sz="1800" dirty="0"/>
                        <a:t>18PWELE5359 </a:t>
                      </a:r>
                      <a:endParaRPr lang="en-PK" dirty="0"/>
                    </a:p>
                  </a:txBody>
                  <a:tcPr/>
                </a:tc>
                <a:extLst>
                  <a:ext uri="{0D108BD9-81ED-4DB2-BD59-A6C34878D82A}">
                    <a16:rowId xmlns:a16="http://schemas.microsoft.com/office/drawing/2014/main" val="3976302847"/>
                  </a:ext>
                </a:extLst>
              </a:tr>
              <a:tr h="465866">
                <a:tc>
                  <a:txBody>
                    <a:bodyPr/>
                    <a:lstStyle/>
                    <a:p>
                      <a:r>
                        <a:rPr lang="en-GB" sz="1800" dirty="0"/>
                        <a:t>Muhammad Haris</a:t>
                      </a:r>
                      <a:endParaRPr lang="en-PK" dirty="0"/>
                    </a:p>
                  </a:txBody>
                  <a:tcPr/>
                </a:tc>
                <a:tc>
                  <a:txBody>
                    <a:bodyPr/>
                    <a:lstStyle/>
                    <a:p>
                      <a:r>
                        <a:rPr lang="en-GB" sz="1800" dirty="0"/>
                        <a:t>18PWELE5367 </a:t>
                      </a:r>
                      <a:endParaRPr lang="en-PK" dirty="0"/>
                    </a:p>
                  </a:txBody>
                  <a:tcPr/>
                </a:tc>
                <a:extLst>
                  <a:ext uri="{0D108BD9-81ED-4DB2-BD59-A6C34878D82A}">
                    <a16:rowId xmlns:a16="http://schemas.microsoft.com/office/drawing/2014/main" val="548049647"/>
                  </a:ext>
                </a:extLst>
              </a:tr>
            </a:tbl>
          </a:graphicData>
        </a:graphic>
      </p:graphicFrame>
    </p:spTree>
    <p:extLst>
      <p:ext uri="{BB962C8B-B14F-4D97-AF65-F5344CB8AC3E}">
        <p14:creationId xmlns:p14="http://schemas.microsoft.com/office/powerpoint/2010/main" val="251886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197B7-E5CE-79A1-2428-60EC04BA9675}"/>
              </a:ext>
            </a:extLst>
          </p:cNvPr>
          <p:cNvSpPr>
            <a:spLocks noGrp="1"/>
          </p:cNvSpPr>
          <p:nvPr>
            <p:ph type="title"/>
          </p:nvPr>
        </p:nvSpPr>
        <p:spPr>
          <a:xfrm>
            <a:off x="1991558" y="182904"/>
            <a:ext cx="8911687" cy="787440"/>
          </a:xfrm>
        </p:spPr>
        <p:txBody>
          <a:bodyPr/>
          <a:lstStyle/>
          <a:p>
            <a:pPr algn="ctr"/>
            <a:r>
              <a:rPr lang="en-GB" sz="3600" b="1" i="0" u="none" strike="noStrike" baseline="0">
                <a:solidFill>
                  <a:srgbClr val="000000"/>
                </a:solidFill>
                <a:latin typeface="Times New Roman" panose="02020603050405020304" pitchFamily="18" charset="0"/>
                <a:cs typeface="Times New Roman" panose="02020603050405020304" pitchFamily="18" charset="0"/>
              </a:rPr>
              <a:t>Literature Review </a:t>
            </a:r>
            <a:endParaRPr lang="en-US" dirty="0"/>
          </a:p>
        </p:txBody>
      </p:sp>
      <p:pic>
        <p:nvPicPr>
          <p:cNvPr id="6" name="Content Placeholder 5">
            <a:extLst>
              <a:ext uri="{FF2B5EF4-FFF2-40B4-BE49-F238E27FC236}">
                <a16:creationId xmlns:a16="http://schemas.microsoft.com/office/drawing/2014/main" id="{4F481278-FAA4-8C84-09DA-39ACF9BFD566}"/>
              </a:ext>
            </a:extLst>
          </p:cNvPr>
          <p:cNvPicPr>
            <a:picLocks noGrp="1" noChangeAspect="1"/>
          </p:cNvPicPr>
          <p:nvPr>
            <p:ph idx="1"/>
          </p:nvPr>
        </p:nvPicPr>
        <p:blipFill>
          <a:blip r:embed="rId2"/>
          <a:stretch>
            <a:fillRect/>
          </a:stretch>
        </p:blipFill>
        <p:spPr>
          <a:xfrm>
            <a:off x="3355759" y="970344"/>
            <a:ext cx="6844683" cy="5521909"/>
          </a:xfrm>
        </p:spPr>
      </p:pic>
      <p:sp>
        <p:nvSpPr>
          <p:cNvPr id="4" name="Slide Number Placeholder 3">
            <a:extLst>
              <a:ext uri="{FF2B5EF4-FFF2-40B4-BE49-F238E27FC236}">
                <a16:creationId xmlns:a16="http://schemas.microsoft.com/office/drawing/2014/main" id="{AF2619C8-92EA-E763-EC73-8EB3BB74F569}"/>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61913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AA8E-9D79-EB8A-FB02-423B7A6BDBA0}"/>
              </a:ext>
            </a:extLst>
          </p:cNvPr>
          <p:cNvSpPr>
            <a:spLocks noGrp="1"/>
          </p:cNvSpPr>
          <p:nvPr>
            <p:ph type="title"/>
          </p:nvPr>
        </p:nvSpPr>
        <p:spPr>
          <a:xfrm>
            <a:off x="2589212" y="251247"/>
            <a:ext cx="8911687" cy="805195"/>
          </a:xfrm>
        </p:spPr>
        <p:txBody>
          <a:bodyPr/>
          <a:lstStyle/>
          <a:p>
            <a:pPr algn="ctr"/>
            <a:r>
              <a:rPr lang="en-GB" sz="3600" b="1" i="0" u="none" strike="noStrike" baseline="0" dirty="0">
                <a:solidFill>
                  <a:srgbClr val="000000"/>
                </a:solidFill>
                <a:latin typeface="Times New Roman" panose="02020603050405020304" pitchFamily="18" charset="0"/>
                <a:cs typeface="Times New Roman" panose="02020603050405020304" pitchFamily="18" charset="0"/>
              </a:rPr>
              <a:t>Literature Review </a:t>
            </a:r>
            <a:endParaRPr lang="en-US" dirty="0"/>
          </a:p>
        </p:txBody>
      </p:sp>
      <p:pic>
        <p:nvPicPr>
          <p:cNvPr id="6" name="Content Placeholder 5">
            <a:extLst>
              <a:ext uri="{FF2B5EF4-FFF2-40B4-BE49-F238E27FC236}">
                <a16:creationId xmlns:a16="http://schemas.microsoft.com/office/drawing/2014/main" id="{E8D6293F-F01B-C136-E6A5-EFCF70D8D0DA}"/>
              </a:ext>
            </a:extLst>
          </p:cNvPr>
          <p:cNvPicPr>
            <a:picLocks noGrp="1" noChangeAspect="1"/>
          </p:cNvPicPr>
          <p:nvPr>
            <p:ph idx="1"/>
          </p:nvPr>
        </p:nvPicPr>
        <p:blipFill>
          <a:blip r:embed="rId2"/>
          <a:stretch>
            <a:fillRect/>
          </a:stretch>
        </p:blipFill>
        <p:spPr>
          <a:xfrm>
            <a:off x="3116062" y="970344"/>
            <a:ext cx="7688062" cy="5541998"/>
          </a:xfrm>
        </p:spPr>
      </p:pic>
      <p:sp>
        <p:nvSpPr>
          <p:cNvPr id="4" name="Slide Number Placeholder 3">
            <a:extLst>
              <a:ext uri="{FF2B5EF4-FFF2-40B4-BE49-F238E27FC236}">
                <a16:creationId xmlns:a16="http://schemas.microsoft.com/office/drawing/2014/main" id="{BFC01776-52C0-D36C-2C8C-B0ED4338820C}"/>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226966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CFBE-D858-46D0-91D6-D9C8E6290AE6}"/>
              </a:ext>
            </a:extLst>
          </p:cNvPr>
          <p:cNvSpPr>
            <a:spLocks noGrp="1"/>
          </p:cNvSpPr>
          <p:nvPr>
            <p:ph type="title"/>
          </p:nvPr>
        </p:nvSpPr>
        <p:spPr/>
        <p:txBody>
          <a:bodyPr>
            <a:normAutofit/>
          </a:bodyPr>
          <a:lstStyle/>
          <a:p>
            <a:r>
              <a:rPr lang="en-GB" u="none" strike="noStrike" baseline="0" dirty="0">
                <a:solidFill>
                  <a:srgbClr val="000000"/>
                </a:solidFill>
                <a:latin typeface="Times New Roman" panose="02020603050405020304" pitchFamily="18" charset="0"/>
              </a:rPr>
              <a:t>Research Methodology </a:t>
            </a:r>
            <a:endParaRPr lang="en-PK" dirty="0"/>
          </a:p>
        </p:txBody>
      </p:sp>
      <p:pic>
        <p:nvPicPr>
          <p:cNvPr id="7" name="Content Placeholder 6">
            <a:extLst>
              <a:ext uri="{FF2B5EF4-FFF2-40B4-BE49-F238E27FC236}">
                <a16:creationId xmlns:a16="http://schemas.microsoft.com/office/drawing/2014/main" id="{AE639CBA-3BF5-71C3-562E-5FEF0E68318D}"/>
              </a:ext>
            </a:extLst>
          </p:cNvPr>
          <p:cNvPicPr>
            <a:picLocks noGrp="1" noChangeAspect="1"/>
          </p:cNvPicPr>
          <p:nvPr>
            <p:ph idx="1"/>
          </p:nvPr>
        </p:nvPicPr>
        <p:blipFill>
          <a:blip r:embed="rId2"/>
          <a:stretch>
            <a:fillRect/>
          </a:stretch>
        </p:blipFill>
        <p:spPr>
          <a:xfrm>
            <a:off x="2696677" y="1905000"/>
            <a:ext cx="7936994" cy="3778250"/>
          </a:xfrm>
        </p:spPr>
      </p:pic>
      <p:sp>
        <p:nvSpPr>
          <p:cNvPr id="3" name="Slide Number Placeholder 2">
            <a:extLst>
              <a:ext uri="{FF2B5EF4-FFF2-40B4-BE49-F238E27FC236}">
                <a16:creationId xmlns:a16="http://schemas.microsoft.com/office/drawing/2014/main" id="{BC7C8460-948D-6C2C-DF41-4095774C4E55}"/>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1019218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12AD-6F7C-6C51-EE3B-A2D127A94686}"/>
              </a:ext>
            </a:extLst>
          </p:cNvPr>
          <p:cNvSpPr>
            <a:spLocks noGrp="1"/>
          </p:cNvSpPr>
          <p:nvPr>
            <p:ph type="title"/>
          </p:nvPr>
        </p:nvSpPr>
        <p:spPr>
          <a:xfrm>
            <a:off x="2592925" y="624110"/>
            <a:ext cx="8911687" cy="1151424"/>
          </a:xfrm>
        </p:spPr>
        <p:txBody>
          <a:bodyPr/>
          <a:lstStyle/>
          <a:p>
            <a:pPr algn="ctr"/>
            <a:r>
              <a:rPr lang="en-GB" dirty="0">
                <a:latin typeface="Times New Roman" panose="02020603050405020304" pitchFamily="18" charset="0"/>
                <a:cs typeface="Times New Roman" panose="02020603050405020304" pitchFamily="18" charset="0"/>
              </a:rPr>
              <a:t>Dataset </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AA31AC4-24BF-76E0-5D29-37C257468CB3}"/>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5" name="Content Placeholder 4">
            <a:extLst>
              <a:ext uri="{FF2B5EF4-FFF2-40B4-BE49-F238E27FC236}">
                <a16:creationId xmlns:a16="http://schemas.microsoft.com/office/drawing/2014/main" id="{DFE8A06E-AE36-E09E-3C6C-CCE7E27E7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2606" y="1873187"/>
            <a:ext cx="6134470" cy="3844031"/>
          </a:xfrm>
          <a:prstGeom prst="rect">
            <a:avLst/>
          </a:prstGeom>
        </p:spPr>
      </p:pic>
    </p:spTree>
    <p:extLst>
      <p:ext uri="{BB962C8B-B14F-4D97-AF65-F5344CB8AC3E}">
        <p14:creationId xmlns:p14="http://schemas.microsoft.com/office/powerpoint/2010/main" val="405426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4467-203A-A751-2783-C31C47AA97FF}"/>
              </a:ext>
            </a:extLst>
          </p:cNvPr>
          <p:cNvSpPr>
            <a:spLocks noGrp="1"/>
          </p:cNvSpPr>
          <p:nvPr>
            <p:ph type="title"/>
          </p:nvPr>
        </p:nvSpPr>
        <p:spPr/>
        <p:txBody>
          <a:bodyPr>
            <a:norm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endParaRPr lang="en-US"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EB1D6E-6EBC-CD67-DC3E-0D47233924B4}"/>
              </a:ext>
            </a:extLst>
          </p:cNvPr>
          <p:cNvSpPr>
            <a:spLocks noGrp="1"/>
          </p:cNvSpPr>
          <p:nvPr>
            <p:ph idx="1"/>
          </p:nvPr>
        </p:nvSpPr>
        <p:spPr>
          <a:xfrm>
            <a:off x="2589212" y="1580225"/>
            <a:ext cx="8915400" cy="4330997"/>
          </a:xfrm>
        </p:spPr>
        <p:txBody>
          <a:bodyPr>
            <a:normAutofit/>
          </a:bodyPr>
          <a:lstStyle/>
          <a:p>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Filtering: </a:t>
            </a:r>
            <a:r>
              <a:rPr lang="en-US" sz="2400" dirty="0">
                <a:effectLst/>
                <a:latin typeface="Times New Roman" panose="02020603050405020304" pitchFamily="18" charset="0"/>
                <a:ea typeface="Times New Roman" panose="02020603050405020304" pitchFamily="18" charset="0"/>
              </a:rPr>
              <a:t>The ambient noise usually falls in the low-frequency region between 0 and 50 Hz. Similarly, when something rubs with the ground or a baby cry, then this noise falls in the frequency region above 800 Hz. So, a Bandpass filter was needed.</a:t>
            </a: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ECB7FA-8194-C6AE-D6EC-7F76D7052BCE}"/>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6" name="Picture 5">
            <a:extLst>
              <a:ext uri="{FF2B5EF4-FFF2-40B4-BE49-F238E27FC236}">
                <a16:creationId xmlns:a16="http://schemas.microsoft.com/office/drawing/2014/main" id="{A77D1684-4558-5A32-C9F6-DEDE5C725784}"/>
              </a:ext>
            </a:extLst>
          </p:cNvPr>
          <p:cNvPicPr>
            <a:picLocks noChangeAspect="1"/>
          </p:cNvPicPr>
          <p:nvPr/>
        </p:nvPicPr>
        <p:blipFill>
          <a:blip r:embed="rId2"/>
          <a:stretch>
            <a:fillRect/>
          </a:stretch>
        </p:blipFill>
        <p:spPr>
          <a:xfrm>
            <a:off x="3488924" y="3524435"/>
            <a:ext cx="7403977" cy="2263806"/>
          </a:xfrm>
          <a:prstGeom prst="rect">
            <a:avLst/>
          </a:prstGeom>
        </p:spPr>
      </p:pic>
    </p:spTree>
    <p:extLst>
      <p:ext uri="{BB962C8B-B14F-4D97-AF65-F5344CB8AC3E}">
        <p14:creationId xmlns:p14="http://schemas.microsoft.com/office/powerpoint/2010/main" val="3495614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A107-43F1-8309-88D1-36F768299B0D}"/>
              </a:ext>
            </a:extLst>
          </p:cNvPr>
          <p:cNvSpPr>
            <a:spLocks noGrp="1"/>
          </p:cNvSpPr>
          <p:nvPr>
            <p:ph type="title"/>
          </p:nvPr>
        </p:nvSpPr>
        <p:spPr>
          <a:xfrm>
            <a:off x="2592925" y="624110"/>
            <a:ext cx="8911687" cy="938360"/>
          </a:xfrm>
        </p:spPr>
        <p:txBody>
          <a:bodyPr>
            <a:normAutofit/>
          </a:bodyPr>
          <a:lstStyle/>
          <a:p>
            <a:pPr algn="ctr"/>
            <a:r>
              <a:rPr lang="en-GB" sz="4800" dirty="0">
                <a:latin typeface="Times New Roman" panose="02020603050405020304" pitchFamily="18" charset="0"/>
                <a:cs typeface="Times New Roman" panose="02020603050405020304" pitchFamily="18" charset="0"/>
              </a:rPr>
              <a:t>Continue…</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DD6B9F-1547-C5B6-FB3A-B1323443EFA4}"/>
              </a:ext>
            </a:extLst>
          </p:cNvPr>
          <p:cNvSpPr>
            <a:spLocks noGrp="1"/>
          </p:cNvSpPr>
          <p:nvPr>
            <p:ph idx="1"/>
          </p:nvPr>
        </p:nvSpPr>
        <p:spPr>
          <a:xfrm>
            <a:off x="2589212" y="1828800"/>
            <a:ext cx="8915400" cy="4082422"/>
          </a:xfrm>
        </p:spPr>
        <p:txBody>
          <a:bodyPr>
            <a:normAutofit/>
          </a:bodyPr>
          <a:lstStyle/>
          <a:p>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Resampling: </a:t>
            </a:r>
          </a:p>
          <a:p>
            <a:pPr marL="0" indent="0" algn="just">
              <a:buNone/>
            </a:pPr>
            <a:r>
              <a:rPr lang="en-US" sz="2400" dirty="0">
                <a:effectLst/>
                <a:latin typeface="Times New Roman" panose="02020603050405020304" pitchFamily="18" charset="0"/>
                <a:ea typeface="Times New Roman" panose="02020603050405020304" pitchFamily="18" charset="0"/>
              </a:rPr>
              <a:t>The local data was collected at the sampling rate of 8000 Hz. However, the publicly </a:t>
            </a:r>
            <a:r>
              <a:rPr lang="en-US" sz="2400" dirty="0">
                <a:latin typeface="Times New Roman" panose="02020603050405020304" pitchFamily="18" charset="0"/>
              </a:rPr>
              <a:t>available</a:t>
            </a:r>
            <a:r>
              <a:rPr lang="en-US" sz="2400" dirty="0">
                <a:effectLst/>
                <a:latin typeface="Times New Roman" panose="02020603050405020304" pitchFamily="18" charset="0"/>
                <a:ea typeface="Times New Roman" panose="02020603050405020304" pitchFamily="18" charset="0"/>
              </a:rPr>
              <a:t> data was sampled at 44.1 kHz, so we resampled all the data to 8000 Hz.</a:t>
            </a:r>
          </a:p>
          <a:p>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Chunking and Padding:</a:t>
            </a:r>
          </a:p>
          <a:p>
            <a:pPr marL="0" indent="0" algn="just">
              <a:buNone/>
            </a:pPr>
            <a:r>
              <a:rPr lang="en-US" sz="2400" dirty="0">
                <a:latin typeface="Times New Roman" panose="02020603050405020304" pitchFamily="18" charset="0"/>
              </a:rPr>
              <a:t>The data used for the proposed research was not sufficient for keeping the importance of AI results on the medical side, so the dataset was chunked to 4 seconds per sample. Hundreds of audio samples were not the multiple of 4, so we used a technique that is called padding </a:t>
            </a:r>
          </a:p>
        </p:txBody>
      </p:sp>
      <p:sp>
        <p:nvSpPr>
          <p:cNvPr id="4" name="Slide Number Placeholder 3">
            <a:extLst>
              <a:ext uri="{FF2B5EF4-FFF2-40B4-BE49-F238E27FC236}">
                <a16:creationId xmlns:a16="http://schemas.microsoft.com/office/drawing/2014/main" id="{70898290-2B5D-41E6-3022-C58C993752AB}"/>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3318807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8ED0-8168-021E-A764-C2534BE1C093}"/>
              </a:ext>
            </a:extLst>
          </p:cNvPr>
          <p:cNvSpPr>
            <a:spLocks noGrp="1"/>
          </p:cNvSpPr>
          <p:nvPr>
            <p:ph type="title"/>
          </p:nvPr>
        </p:nvSpPr>
        <p:spPr/>
        <p:txBody>
          <a:bodyPr>
            <a:normAutofit/>
          </a:bodyPr>
          <a:lstStyle/>
          <a:p>
            <a:pPr algn="ctr"/>
            <a:r>
              <a:rPr lang="en-GB" sz="4800" dirty="0">
                <a:latin typeface="Times New Roman" panose="02020603050405020304" pitchFamily="18" charset="0"/>
                <a:cs typeface="Times New Roman" panose="02020603050405020304" pitchFamily="18" charset="0"/>
              </a:rPr>
              <a:t>Continue…</a:t>
            </a:r>
            <a:endParaRPr lang="en-US" sz="4800" dirty="0">
              <a:solidFill>
                <a:schemeClr val="tx1">
                  <a:lumMod val="75000"/>
                  <a:lumOff val="25000"/>
                </a:schemeClr>
              </a:solidFill>
              <a:latin typeface="Times New Roman" panose="02020603050405020304" pitchFamily="18" charset="0"/>
              <a:cs typeface="+mn-cs"/>
            </a:endParaRPr>
          </a:p>
        </p:txBody>
      </p:sp>
      <p:sp>
        <p:nvSpPr>
          <p:cNvPr id="3" name="Content Placeholder 2">
            <a:extLst>
              <a:ext uri="{FF2B5EF4-FFF2-40B4-BE49-F238E27FC236}">
                <a16:creationId xmlns:a16="http://schemas.microsoft.com/office/drawing/2014/main" id="{998691BE-5D4B-F570-22B8-2BBD17AC5032}"/>
              </a:ext>
            </a:extLst>
          </p:cNvPr>
          <p:cNvSpPr>
            <a:spLocks noGrp="1"/>
          </p:cNvSpPr>
          <p:nvPr>
            <p:ph idx="1"/>
          </p:nvPr>
        </p:nvSpPr>
        <p:spPr>
          <a:xfrm>
            <a:off x="2589212" y="1713390"/>
            <a:ext cx="8915400" cy="4643022"/>
          </a:xfrm>
        </p:spPr>
        <p:txBody>
          <a:bodyPr/>
          <a:lstStyle/>
          <a:p>
            <a:r>
              <a:rPr lang="en-US" sz="2400" b="1" spc="20" dirty="0">
                <a:effectLst/>
                <a:latin typeface="Times New Roman" panose="02020603050405020304" pitchFamily="18" charset="0"/>
                <a:ea typeface="Times New Roman" panose="02020603050405020304" pitchFamily="18" charset="0"/>
                <a:cs typeface="Times New Roman" panose="02020603050405020304" pitchFamily="18" charset="0"/>
              </a:rPr>
              <a:t>Data Augmentation: </a:t>
            </a:r>
          </a:p>
          <a:p>
            <a:pPr marL="0" indent="0" algn="just">
              <a:buNone/>
            </a:pPr>
            <a:r>
              <a:rPr lang="en-US" sz="2400" dirty="0">
                <a:latin typeface="Times New Roman" panose="02020603050405020304" pitchFamily="18" charset="0"/>
                <a:ea typeface="Times New Roman" panose="02020603050405020304" pitchFamily="18" charset="0"/>
              </a:rPr>
              <a:t>We</a:t>
            </a:r>
            <a:r>
              <a:rPr lang="en-US" sz="2400" dirty="0">
                <a:effectLst/>
                <a:latin typeface="Times New Roman" panose="02020603050405020304" pitchFamily="18" charset="0"/>
                <a:ea typeface="Times New Roman" panose="02020603050405020304" pitchFamily="18" charset="0"/>
              </a:rPr>
              <a:t> have an insufficient dataset, then we can create synthetic data of slightly improved parameters such a process is called Data Augmentation. There are multiple approaches that researchers used for their purposes, such as Pitch-Shifting, Time Stretching, Time compressing, etc.</a:t>
            </a:r>
          </a:p>
          <a:p>
            <a:pPr marL="0" indent="0" algn="just">
              <a:buNone/>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Pitch-Shifting: </a:t>
            </a:r>
          </a:p>
          <a:p>
            <a:pPr marL="0" indent="0" algn="just">
              <a:buNone/>
            </a:pPr>
            <a:r>
              <a:rPr lang="en-US" sz="2400" dirty="0">
                <a:latin typeface="Times New Roman" panose="02020603050405020304" pitchFamily="18" charset="0"/>
              </a:rPr>
              <a:t>This technique is often used to change the high-frequency component in an audio signal. Heart sound has S1 and S2 spikes which have high amplitude and high frequency, so using this technique will increase the S1 and S2 spikes to some higher frequency magnitude. </a:t>
            </a:r>
          </a:p>
        </p:txBody>
      </p:sp>
      <p:sp>
        <p:nvSpPr>
          <p:cNvPr id="4" name="Slide Number Placeholder 3">
            <a:extLst>
              <a:ext uri="{FF2B5EF4-FFF2-40B4-BE49-F238E27FC236}">
                <a16:creationId xmlns:a16="http://schemas.microsoft.com/office/drawing/2014/main" id="{97144DEC-BEA7-B5A7-E98F-7A802DAD9930}"/>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569106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A021-EC30-029B-9A41-2BA67C192107}"/>
              </a:ext>
            </a:extLst>
          </p:cNvPr>
          <p:cNvSpPr>
            <a:spLocks noGrp="1"/>
          </p:cNvSpPr>
          <p:nvPr>
            <p:ph type="title"/>
          </p:nvPr>
        </p:nvSpPr>
        <p:spPr>
          <a:xfrm>
            <a:off x="2592925" y="624110"/>
            <a:ext cx="8911687" cy="956115"/>
          </a:xfrm>
        </p:spPr>
        <p:txBody>
          <a:bodyPr>
            <a:normAutofit fontScale="90000"/>
          </a:bodyPr>
          <a:lstStyle/>
          <a:p>
            <a:pPr algn="ctr"/>
            <a:r>
              <a:rPr lang="en-US" b="1" spc="20" dirty="0">
                <a:effectLst/>
                <a:latin typeface="Times New Roman" panose="02020603050405020304" pitchFamily="18" charset="0"/>
                <a:ea typeface="Times New Roman" panose="02020603050405020304" pitchFamily="18" charset="0"/>
                <a:cs typeface="Times New Roman" panose="02020603050405020304" pitchFamily="18" charset="0"/>
              </a:rPr>
              <a:t>Feature Extraction and Classification</a:t>
            </a:r>
            <a:br>
              <a:rPr lang="en-US" sz="1800" b="1" spc="2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7EFCCC6-0DA0-3E72-5E6A-08E5AB83E1CD}"/>
              </a:ext>
            </a:extLst>
          </p:cNvPr>
          <p:cNvSpPr>
            <a:spLocks noGrp="1"/>
          </p:cNvSpPr>
          <p:nvPr>
            <p:ph idx="1"/>
          </p:nvPr>
        </p:nvSpPr>
        <p:spPr>
          <a:xfrm>
            <a:off x="2589212" y="1642369"/>
            <a:ext cx="8915400" cy="4268853"/>
          </a:xfrm>
        </p:spPr>
        <p:txBody>
          <a:bodyPr/>
          <a:lstStyle/>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convolution 1D algorithm was used for this research.</a:t>
            </a:r>
          </a:p>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However, algorithm selection is based on the purpose, data type, accuracy, precision, sensitivity, and specificity requirements. </a:t>
            </a:r>
          </a:p>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local dataset used for this proposed study was noisy, and this low-frequency noise is persistent. </a:t>
            </a:r>
          </a:p>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study has shown that 1D CNN has good results on noisy data using audio signals.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848420BD-7B1B-46F1-4992-0CDAF2F12B59}"/>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2587431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F216-02CF-8B11-F238-7335BED238DC}"/>
              </a:ext>
            </a:extLst>
          </p:cNvPr>
          <p:cNvSpPr>
            <a:spLocks noGrp="1"/>
          </p:cNvSpPr>
          <p:nvPr>
            <p:ph type="title"/>
          </p:nvPr>
        </p:nvSpPr>
        <p:spPr>
          <a:xfrm>
            <a:off x="2592925" y="624111"/>
            <a:ext cx="8911687" cy="725296"/>
          </a:xfrm>
        </p:spPr>
        <p:txBody>
          <a:bodyPr>
            <a:normAutofit/>
          </a:bodyPr>
          <a:lstStyle/>
          <a:p>
            <a:pPr algn="ct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S</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oftmax activation function</a:t>
            </a:r>
            <a:endParaRPr lang="en-US"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611A8F-6012-2753-8740-52773BB6D4AE}"/>
              </a:ext>
            </a:extLst>
          </p:cNvPr>
          <p:cNvSpPr>
            <a:spLocks noGrp="1"/>
          </p:cNvSpPr>
          <p:nvPr>
            <p:ph idx="1"/>
          </p:nvPr>
        </p:nvSpPr>
        <p:spPr>
          <a:xfrm>
            <a:off x="2589212" y="1633491"/>
            <a:ext cx="8915400" cy="4277731"/>
          </a:xfrm>
        </p:spPr>
        <p:txBody>
          <a:bodyPr/>
          <a:lstStyle/>
          <a:p>
            <a:pPr algn="just"/>
            <a:r>
              <a:rPr lang="en-US" sz="2400" dirty="0">
                <a:effectLst/>
                <a:latin typeface="Times New Roman" panose="02020603050405020304" pitchFamily="18" charset="0"/>
                <a:ea typeface="Times New Roman" panose="02020603050405020304" pitchFamily="18" charset="0"/>
              </a:rPr>
              <a:t>The Softmax is a function often used in AI, ML, and DL models that converts a real number into the probability of K possible outcomes in generalized form</a:t>
            </a:r>
          </a:p>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Softmax converts the last results to normalized distributed for probabilistic results and it is based on Luce’s choice axiom.</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CB428D5A-EF25-7382-9A00-4CF08ECE091C}"/>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1719751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886575-D9A7-75AC-C499-1D35A8816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536" y="2429307"/>
            <a:ext cx="4264117" cy="2932806"/>
          </a:xfrm>
          <a:prstGeom prst="rect">
            <a:avLst/>
          </a:prstGeom>
        </p:spPr>
      </p:pic>
      <p:sp>
        <p:nvSpPr>
          <p:cNvPr id="2" name="Title 1">
            <a:extLst>
              <a:ext uri="{FF2B5EF4-FFF2-40B4-BE49-F238E27FC236}">
                <a16:creationId xmlns:a16="http://schemas.microsoft.com/office/drawing/2014/main" id="{8FA853EF-6007-0B79-9D88-45A3070782C2}"/>
              </a:ext>
            </a:extLst>
          </p:cNvPr>
          <p:cNvSpPr>
            <a:spLocks noGrp="1"/>
          </p:cNvSpPr>
          <p:nvPr>
            <p:ph type="title"/>
          </p:nvPr>
        </p:nvSpPr>
        <p:spPr/>
        <p:txBody>
          <a:bodyPr>
            <a:normAutofit fontScale="90000"/>
          </a:bodyPr>
          <a:lstStyle/>
          <a:p>
            <a:r>
              <a:rPr lang="en-GB" sz="4400" dirty="0">
                <a:latin typeface="Times New Roman" panose="02020603050405020304" pitchFamily="18" charset="0"/>
                <a:cs typeface="Times New Roman" panose="02020603050405020304" pitchFamily="18" charset="0"/>
              </a:rPr>
              <a:t>Results, Challenges and Issues</a:t>
            </a:r>
            <a:br>
              <a:rPr lang="en-GB"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313A2D4-E46F-D7EB-CBDD-C1B2A486E854}"/>
              </a:ext>
            </a:extLst>
          </p:cNvPr>
          <p:cNvSpPr>
            <a:spLocks noGrp="1"/>
          </p:cNvSpPr>
          <p:nvPr>
            <p:ph idx="1"/>
          </p:nvPr>
        </p:nvSpPr>
        <p:spPr>
          <a:xfrm>
            <a:off x="1266342" y="1566736"/>
            <a:ext cx="10039796" cy="4834064"/>
          </a:xfrm>
        </p:spPr>
        <p:txBody>
          <a:bodyPr/>
          <a:lstStyle/>
          <a:p>
            <a:r>
              <a:rPr lang="en-GB" dirty="0">
                <a:latin typeface="Times New Roman" panose="02020603050405020304" pitchFamily="18" charset="0"/>
                <a:cs typeface="Times New Roman" panose="02020603050405020304" pitchFamily="18" charset="0"/>
              </a:rPr>
              <a:t>Initial Results</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Figure shows the Training and Validation Accuracy                              Figure shows the Training and Validation Loss</a:t>
            </a:r>
            <a:endParaRPr lang="en-US"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6" name="Slide Number Placeholder 5">
            <a:extLst>
              <a:ext uri="{FF2B5EF4-FFF2-40B4-BE49-F238E27FC236}">
                <a16:creationId xmlns:a16="http://schemas.microsoft.com/office/drawing/2014/main" id="{98E56E90-A85C-213C-8A5A-DE737007C7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5" name="Picture 4">
            <a:extLst>
              <a:ext uri="{FF2B5EF4-FFF2-40B4-BE49-F238E27FC236}">
                <a16:creationId xmlns:a16="http://schemas.microsoft.com/office/drawing/2014/main" id="{C23AE43F-AE5C-47CB-58ED-AD69C59755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714" y="2411893"/>
            <a:ext cx="4327071" cy="2950220"/>
          </a:xfrm>
          <a:prstGeom prst="rect">
            <a:avLst/>
          </a:prstGeom>
        </p:spPr>
      </p:pic>
    </p:spTree>
    <p:extLst>
      <p:ext uri="{BB962C8B-B14F-4D97-AF65-F5344CB8AC3E}">
        <p14:creationId xmlns:p14="http://schemas.microsoft.com/office/powerpoint/2010/main" val="56416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CD32-24C1-41DC-B186-6F0D7A48E80E}"/>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Contents</a:t>
            </a:r>
            <a:endParaRPr lang="en-PK"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EFA839-C9C3-4B19-AC10-9C2C8ABE777A}"/>
              </a:ext>
            </a:extLst>
          </p:cNvPr>
          <p:cNvSpPr>
            <a:spLocks noGrp="1"/>
          </p:cNvSpPr>
          <p:nvPr>
            <p:ph idx="1"/>
          </p:nvPr>
        </p:nvSpPr>
        <p:spPr>
          <a:xfrm>
            <a:off x="2589212" y="1473693"/>
            <a:ext cx="8915400" cy="5140171"/>
          </a:xfrm>
        </p:spPr>
        <p:txBody>
          <a:bodyPr>
            <a:normAutofit/>
          </a:bodyPr>
          <a:lstStyle/>
          <a:p>
            <a:pPr marL="514350" indent="-514350">
              <a:buFont typeface="+mj-lt"/>
              <a:buAutoNum type="arabicPeriod"/>
            </a:pPr>
            <a:r>
              <a:rPr lang="en-GB" sz="2000"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GB" sz="2000" dirty="0">
                <a:latin typeface="Times New Roman" panose="02020603050405020304" pitchFamily="18" charset="0"/>
                <a:cs typeface="Times New Roman" panose="02020603050405020304" pitchFamily="18" charset="0"/>
              </a:rPr>
              <a:t>Statistics (Local and Global)</a:t>
            </a:r>
          </a:p>
          <a:p>
            <a:pPr marL="514350" indent="-514350">
              <a:buFont typeface="+mj-lt"/>
              <a:buAutoNum type="arabicPeriod"/>
            </a:pPr>
            <a:r>
              <a:rPr lang="en-GB" sz="2000" dirty="0">
                <a:latin typeface="Times New Roman" panose="02020603050405020304" pitchFamily="18" charset="0"/>
                <a:cs typeface="Times New Roman" panose="02020603050405020304" pitchFamily="18" charset="0"/>
              </a:rPr>
              <a:t>The Problem Statement</a:t>
            </a:r>
          </a:p>
          <a:p>
            <a:pPr marL="514350" indent="-514350">
              <a:buFont typeface="+mj-lt"/>
              <a:buAutoNum type="arabicPeriod"/>
            </a:pPr>
            <a:r>
              <a:rPr lang="en-GB" sz="2000" dirty="0">
                <a:latin typeface="Times New Roman" panose="02020603050405020304" pitchFamily="18" charset="0"/>
                <a:cs typeface="Times New Roman" panose="02020603050405020304" pitchFamily="18" charset="0"/>
              </a:rPr>
              <a:t>Aims and Objectives</a:t>
            </a:r>
          </a:p>
          <a:p>
            <a:pPr marL="514350" indent="-514350">
              <a:buFont typeface="+mj-lt"/>
              <a:buAutoNum type="arabicPeriod"/>
            </a:pPr>
            <a:r>
              <a:rPr lang="en-GB" sz="2000" dirty="0">
                <a:latin typeface="Times New Roman" panose="02020603050405020304" pitchFamily="18" charset="0"/>
                <a:cs typeface="Times New Roman" panose="02020603050405020304" pitchFamily="18" charset="0"/>
              </a:rPr>
              <a:t>Scope/Significance of the Study</a:t>
            </a:r>
          </a:p>
          <a:p>
            <a:pPr marL="514350" indent="-514350">
              <a:buFont typeface="+mj-lt"/>
              <a:buAutoNum type="arabicPeriod"/>
            </a:pPr>
            <a:r>
              <a:rPr lang="en-GB" sz="2000" dirty="0">
                <a:latin typeface="Times New Roman" panose="02020603050405020304" pitchFamily="18" charset="0"/>
                <a:cs typeface="Times New Roman" panose="02020603050405020304" pitchFamily="18" charset="0"/>
              </a:rPr>
              <a:t>Research Methodology</a:t>
            </a:r>
          </a:p>
          <a:p>
            <a:pPr marL="514350" indent="-514350">
              <a:buFont typeface="+mj-lt"/>
              <a:buAutoNum type="arabicPeriod"/>
            </a:pPr>
            <a:r>
              <a:rPr lang="en-GB" sz="2000" dirty="0">
                <a:latin typeface="Times New Roman" panose="02020603050405020304" pitchFamily="18" charset="0"/>
                <a:cs typeface="Times New Roman" panose="02020603050405020304" pitchFamily="18" charset="0"/>
              </a:rPr>
              <a:t>Results, Challenges and Issues</a:t>
            </a:r>
          </a:p>
          <a:p>
            <a:pPr marL="514350" indent="-514350">
              <a:buFont typeface="+mj-lt"/>
              <a:buAutoNum type="arabicPeriod"/>
            </a:pPr>
            <a:r>
              <a:rPr lang="en-GB" sz="2000" dirty="0">
                <a:latin typeface="Times New Roman" panose="02020603050405020304" pitchFamily="18" charset="0"/>
                <a:cs typeface="Times New Roman" panose="02020603050405020304" pitchFamily="18" charset="0"/>
              </a:rPr>
              <a:t>GUI (Graphical User Interface)</a:t>
            </a:r>
          </a:p>
          <a:p>
            <a:pPr marL="514350" indent="-514350">
              <a:buFont typeface="+mj-lt"/>
              <a:buAutoNum type="arabicPeriod"/>
            </a:pPr>
            <a:r>
              <a:rPr lang="en-GB" sz="2000" dirty="0">
                <a:latin typeface="Times New Roman" panose="02020603050405020304" pitchFamily="18" charset="0"/>
                <a:cs typeface="Times New Roman" panose="02020603050405020304" pitchFamily="18" charset="0"/>
              </a:rPr>
              <a:t>Conclusion</a:t>
            </a:r>
          </a:p>
          <a:p>
            <a:pPr marL="514350" indent="-514350">
              <a:buFont typeface="+mj-lt"/>
              <a:buAutoNum type="arabicPeriod"/>
            </a:pPr>
            <a:r>
              <a:rPr lang="en-GB" sz="2000" dirty="0">
                <a:latin typeface="Times New Roman" panose="02020603050405020304" pitchFamily="18" charset="0"/>
                <a:cs typeface="Times New Roman" panose="02020603050405020304" pitchFamily="18" charset="0"/>
              </a:rPr>
              <a:t>Future Work/Direction</a:t>
            </a:r>
            <a:endParaRPr lang="en-PK"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D83DD9B-22C0-1E26-9125-1DD83E893B25}"/>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1635178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230E-9451-A28A-D649-003C320DBB9C}"/>
              </a:ext>
            </a:extLst>
          </p:cNvPr>
          <p:cNvSpPr>
            <a:spLocks noGrp="1"/>
          </p:cNvSpPr>
          <p:nvPr>
            <p:ph type="title"/>
          </p:nvPr>
        </p:nvSpPr>
        <p:spPr>
          <a:xfrm>
            <a:off x="838200" y="365125"/>
            <a:ext cx="10515600" cy="575908"/>
          </a:xfrm>
        </p:spPr>
        <p:txBody>
          <a:bodyPr>
            <a:noAutofit/>
          </a:bodyPr>
          <a:lstStyle/>
          <a:p>
            <a:r>
              <a:rPr lang="en-GB" sz="3200" dirty="0">
                <a:latin typeface="Times New Roman" panose="02020603050405020304" pitchFamily="18" charset="0"/>
                <a:cs typeface="Times New Roman" panose="02020603050405020304" pitchFamily="18" charset="0"/>
              </a:rPr>
              <a:t>              Experimental results</a:t>
            </a:r>
            <a:endParaRPr lang="en-US" sz="32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F6557B5-4F90-DD54-16A2-50D80CFE64B4}"/>
              </a:ext>
            </a:extLst>
          </p:cNvPr>
          <p:cNvSpPr>
            <a:spLocks noGrp="1"/>
          </p:cNvSpPr>
          <p:nvPr>
            <p:ph idx="1"/>
          </p:nvPr>
        </p:nvSpPr>
        <p:spPr>
          <a:xfrm>
            <a:off x="838200" y="807868"/>
            <a:ext cx="10515600" cy="5369095"/>
          </a:xfrm>
        </p:spPr>
        <p:txBody>
          <a:bodyPr>
            <a:normAutofit/>
          </a:bodyPr>
          <a:lstStyle/>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p>
          <a:p>
            <a:pPr marL="0" indent="0" algn="ctr">
              <a:buNone/>
            </a:pPr>
            <a:r>
              <a:rPr lang="en-US" sz="1800" dirty="0">
                <a:latin typeface="Times New Roman" panose="02020603050405020304" pitchFamily="18" charset="0"/>
                <a:cs typeface="Times New Roman" panose="02020603050405020304" pitchFamily="18" charset="0"/>
              </a:rPr>
              <a:t>  </a:t>
            </a: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GB" sz="1800" dirty="0">
                <a:latin typeface="Times New Roman" panose="02020603050405020304" pitchFamily="18" charset="0"/>
                <a:cs typeface="Times New Roman" panose="02020603050405020304" pitchFamily="18" charset="0"/>
              </a:rPr>
              <a:t>Table shows different test results. </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E5377EB-F3C4-756F-12F3-006678A4FF9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8" name="Picture 7">
            <a:extLst>
              <a:ext uri="{FF2B5EF4-FFF2-40B4-BE49-F238E27FC236}">
                <a16:creationId xmlns:a16="http://schemas.microsoft.com/office/drawing/2014/main" id="{D8F72BB7-4F7D-DE2B-838F-BEA54F2B3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053" y="1728926"/>
            <a:ext cx="10439400" cy="3400148"/>
          </a:xfrm>
          <a:prstGeom prst="rect">
            <a:avLst/>
          </a:prstGeom>
        </p:spPr>
      </p:pic>
    </p:spTree>
    <p:extLst>
      <p:ext uri="{BB962C8B-B14F-4D97-AF65-F5344CB8AC3E}">
        <p14:creationId xmlns:p14="http://schemas.microsoft.com/office/powerpoint/2010/main" val="1055627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45D55-CA9E-6CC2-9967-4414B5624CBB}"/>
              </a:ext>
            </a:extLst>
          </p:cNvPr>
          <p:cNvSpPr>
            <a:spLocks noGrp="1"/>
          </p:cNvSpPr>
          <p:nvPr>
            <p:ph type="title"/>
          </p:nvPr>
        </p:nvSpPr>
        <p:spPr>
          <a:xfrm>
            <a:off x="838200" y="365126"/>
            <a:ext cx="10515600" cy="1019792"/>
          </a:xfrm>
        </p:spPr>
        <p:txBody>
          <a:bodyPr/>
          <a:lstStyle/>
          <a:p>
            <a:r>
              <a:rPr lang="en-GB" dirty="0">
                <a:latin typeface="Times New Roman" panose="02020603050405020304" pitchFamily="18" charset="0"/>
                <a:cs typeface="Times New Roman" panose="02020603050405020304" pitchFamily="18" charset="0"/>
              </a:rPr>
              <a:t>              Mean result</a:t>
            </a:r>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B952156-700D-6B16-8BC3-775CBBEE7EF3}"/>
              </a:ext>
            </a:extLst>
          </p:cNvPr>
          <p:cNvSpPr>
            <a:spLocks noGrp="1"/>
          </p:cNvSpPr>
          <p:nvPr>
            <p:ph idx="1"/>
          </p:nvPr>
        </p:nvSpPr>
        <p:spPr>
          <a:xfrm>
            <a:off x="1311579" y="1170450"/>
            <a:ext cx="9528056" cy="4880823"/>
          </a:xfrm>
        </p:spPr>
        <p:txBody>
          <a:bodyPr/>
          <a:lstStyle/>
          <a:p>
            <a:pPr marL="0" indent="0">
              <a:buNone/>
            </a:pPr>
            <a:endParaRPr lang="en-GB"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Table shows the Mean of the first 12 results.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3" name="Slide Number Placeholder 2">
            <a:extLst>
              <a:ext uri="{FF2B5EF4-FFF2-40B4-BE49-F238E27FC236}">
                <a16:creationId xmlns:a16="http://schemas.microsoft.com/office/drawing/2014/main" id="{3B0BF3BE-EDC9-3BD7-C5A5-7AF85AB6208C}"/>
              </a:ext>
            </a:extLst>
          </p:cNvPr>
          <p:cNvSpPr>
            <a:spLocks noGrp="1"/>
          </p:cNvSpPr>
          <p:nvPr>
            <p:ph type="sldNum" sz="quarter" idx="12"/>
          </p:nvPr>
        </p:nvSpPr>
        <p:spPr/>
        <p:txBody>
          <a:bodyPr/>
          <a:lstStyle/>
          <a:p>
            <a:fld id="{48F63A3B-78C7-47BE-AE5E-E10140E04643}" type="slidenum">
              <a:rPr lang="en-US" smtClean="0"/>
              <a:t>21</a:t>
            </a:fld>
            <a:endParaRPr lang="en-US" dirty="0"/>
          </a:p>
        </p:txBody>
      </p:sp>
      <p:graphicFrame>
        <p:nvGraphicFramePr>
          <p:cNvPr id="7" name="Table 6">
            <a:extLst>
              <a:ext uri="{FF2B5EF4-FFF2-40B4-BE49-F238E27FC236}">
                <a16:creationId xmlns:a16="http://schemas.microsoft.com/office/drawing/2014/main" id="{7D18711F-83A7-E53D-5404-CCA5111FA04B}"/>
              </a:ext>
            </a:extLst>
          </p:cNvPr>
          <p:cNvGraphicFramePr>
            <a:graphicFrameLocks noGrp="1"/>
          </p:cNvGraphicFramePr>
          <p:nvPr>
            <p:extLst>
              <p:ext uri="{D42A27DB-BD31-4B8C-83A1-F6EECF244321}">
                <p14:modId xmlns:p14="http://schemas.microsoft.com/office/powerpoint/2010/main" val="614179691"/>
              </p:ext>
            </p:extLst>
          </p:nvPr>
        </p:nvGraphicFramePr>
        <p:xfrm>
          <a:off x="2539013" y="2190242"/>
          <a:ext cx="8407152" cy="2799010"/>
        </p:xfrm>
        <a:graphic>
          <a:graphicData uri="http://schemas.openxmlformats.org/drawingml/2006/table">
            <a:tbl>
              <a:tblPr firstRow="1" firstCol="1" bandRow="1">
                <a:tableStyleId>{5C22544A-7EE6-4342-B048-85BDC9FD1C3A}</a:tableStyleId>
              </a:tblPr>
              <a:tblGrid>
                <a:gridCol w="1690087">
                  <a:extLst>
                    <a:ext uri="{9D8B030D-6E8A-4147-A177-3AD203B41FA5}">
                      <a16:colId xmlns:a16="http://schemas.microsoft.com/office/drawing/2014/main" val="1575402514"/>
                    </a:ext>
                  </a:extLst>
                </a:gridCol>
                <a:gridCol w="1684053">
                  <a:extLst>
                    <a:ext uri="{9D8B030D-6E8A-4147-A177-3AD203B41FA5}">
                      <a16:colId xmlns:a16="http://schemas.microsoft.com/office/drawing/2014/main" val="828606519"/>
                    </a:ext>
                  </a:extLst>
                </a:gridCol>
                <a:gridCol w="1687070">
                  <a:extLst>
                    <a:ext uri="{9D8B030D-6E8A-4147-A177-3AD203B41FA5}">
                      <a16:colId xmlns:a16="http://schemas.microsoft.com/office/drawing/2014/main" val="3236377366"/>
                    </a:ext>
                  </a:extLst>
                </a:gridCol>
                <a:gridCol w="1687859">
                  <a:extLst>
                    <a:ext uri="{9D8B030D-6E8A-4147-A177-3AD203B41FA5}">
                      <a16:colId xmlns:a16="http://schemas.microsoft.com/office/drawing/2014/main" val="3340031984"/>
                    </a:ext>
                  </a:extLst>
                </a:gridCol>
                <a:gridCol w="1658083">
                  <a:extLst>
                    <a:ext uri="{9D8B030D-6E8A-4147-A177-3AD203B41FA5}">
                      <a16:colId xmlns:a16="http://schemas.microsoft.com/office/drawing/2014/main" val="705455985"/>
                    </a:ext>
                  </a:extLst>
                </a:gridCol>
              </a:tblGrid>
              <a:tr h="1399505">
                <a:tc>
                  <a:txBody>
                    <a:bodyPr/>
                    <a:lstStyle/>
                    <a:p>
                      <a:pPr algn="just">
                        <a:lnSpc>
                          <a:spcPct val="150000"/>
                        </a:lnSpc>
                        <a:spcAft>
                          <a:spcPts val="800"/>
                        </a:spcAft>
                      </a:pPr>
                      <a:r>
                        <a:rPr lang="en-US" sz="1800" b="1" kern="1200" dirty="0">
                          <a:solidFill>
                            <a:schemeClr val="lt1"/>
                          </a:solidFill>
                          <a:effectLst/>
                          <a:latin typeface="+mn-lt"/>
                          <a:ea typeface="+mn-ea"/>
                          <a:cs typeface="+mn-cs"/>
                        </a:rPr>
                        <a:t>Accuracy (%)</a:t>
                      </a:r>
                    </a:p>
                  </a:txBody>
                  <a:tcPr marL="68580" marR="68580" marT="0" marB="0"/>
                </a:tc>
                <a:tc>
                  <a:txBody>
                    <a:bodyPr/>
                    <a:lstStyle/>
                    <a:p>
                      <a:pPr algn="just">
                        <a:lnSpc>
                          <a:spcPct val="150000"/>
                        </a:lnSpc>
                        <a:spcAft>
                          <a:spcPts val="800"/>
                        </a:spcAft>
                      </a:pPr>
                      <a:r>
                        <a:rPr lang="en-US" sz="1800" dirty="0">
                          <a:effectLst/>
                        </a:rPr>
                        <a:t>Precision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800" dirty="0">
                          <a:effectLst/>
                        </a:rPr>
                        <a:t>F1 Score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800" dirty="0">
                          <a:effectLst/>
                        </a:rPr>
                        <a:t>Specificity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800">
                          <a:effectLst/>
                        </a:rPr>
                        <a:t>Sensitivity</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21723342"/>
                  </a:ext>
                </a:extLst>
              </a:tr>
              <a:tr h="1399505">
                <a:tc>
                  <a:txBody>
                    <a:bodyPr/>
                    <a:lstStyle/>
                    <a:p>
                      <a:pPr algn="just">
                        <a:lnSpc>
                          <a:spcPct val="150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95.73</a:t>
                      </a:r>
                    </a:p>
                    <a:p>
                      <a:pPr algn="just">
                        <a:lnSpc>
                          <a:spcPct val="150000"/>
                        </a:lnSpc>
                        <a:spcAft>
                          <a:spcPts val="800"/>
                        </a:spcAft>
                      </a:pPr>
                      <a:r>
                        <a:rPr lang="en-US" sz="1800" dirty="0">
                          <a:effectLst/>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tcPr>
                </a:tc>
                <a:tc>
                  <a:txBody>
                    <a:bodyPr/>
                    <a:lstStyle/>
                    <a:p>
                      <a:pPr algn="just">
                        <a:lnSpc>
                          <a:spcPct val="150000"/>
                        </a:lnSpc>
                        <a:spcAft>
                          <a:spcPts val="800"/>
                        </a:spcAft>
                      </a:pPr>
                      <a:r>
                        <a:rPr lang="en-US" sz="2400" b="1" dirty="0">
                          <a:effectLst/>
                          <a:latin typeface="Times New Roman" panose="02020603050405020304" pitchFamily="18" charset="0"/>
                          <a:cs typeface="Times New Roman" panose="02020603050405020304" pitchFamily="18" charset="0"/>
                        </a:rPr>
                        <a:t>96.22</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2400" b="1" dirty="0">
                          <a:effectLst/>
                          <a:latin typeface="Times New Roman" panose="02020603050405020304" pitchFamily="18" charset="0"/>
                          <a:cs typeface="Times New Roman" panose="02020603050405020304" pitchFamily="18" charset="0"/>
                        </a:rPr>
                        <a:t>95.72</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2400" b="1" dirty="0">
                          <a:effectLst/>
                          <a:latin typeface="Times New Roman" panose="02020603050405020304" pitchFamily="18" charset="0"/>
                          <a:cs typeface="Times New Roman" panose="02020603050405020304" pitchFamily="18" charset="0"/>
                        </a:rPr>
                        <a:t>0.96</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2400" b="1" dirty="0">
                          <a:effectLst/>
                          <a:latin typeface="Times New Roman" panose="02020603050405020304" pitchFamily="18" charset="0"/>
                          <a:cs typeface="Times New Roman" panose="02020603050405020304" pitchFamily="18" charset="0"/>
                        </a:rPr>
                        <a:t>0.95</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6665243"/>
                  </a:ext>
                </a:extLst>
              </a:tr>
            </a:tbl>
          </a:graphicData>
        </a:graphic>
      </p:graphicFrame>
    </p:spTree>
    <p:extLst>
      <p:ext uri="{BB962C8B-B14F-4D97-AF65-F5344CB8AC3E}">
        <p14:creationId xmlns:p14="http://schemas.microsoft.com/office/powerpoint/2010/main" val="822230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79D9-2C90-97C9-3EBB-F980E0B20901}"/>
              </a:ext>
            </a:extLst>
          </p:cNvPr>
          <p:cNvSpPr>
            <a:spLocks noGrp="1"/>
          </p:cNvSpPr>
          <p:nvPr>
            <p:ph type="title"/>
          </p:nvPr>
        </p:nvSpPr>
        <p:spPr>
          <a:xfrm>
            <a:off x="838200" y="365126"/>
            <a:ext cx="10515600" cy="788972"/>
          </a:xfrm>
        </p:spPr>
        <p:txBody>
          <a:bodyPr>
            <a:normAutofit/>
          </a:bodyPr>
          <a:lstStyle/>
          <a:p>
            <a:r>
              <a:rPr lang="en-US" sz="3200" b="1" dirty="0">
                <a:effectLst/>
                <a:latin typeface="Times New Roman" panose="02020603050405020304" pitchFamily="18" charset="0"/>
                <a:ea typeface="Times New Roman" panose="02020603050405020304" pitchFamily="18" charset="0"/>
              </a:rPr>
              <a:t>                 Final result</a:t>
            </a:r>
            <a:endParaRPr lang="en-US" sz="6600" dirty="0"/>
          </a:p>
        </p:txBody>
      </p:sp>
      <p:sp>
        <p:nvSpPr>
          <p:cNvPr id="3" name="Content Placeholder 2">
            <a:extLst>
              <a:ext uri="{FF2B5EF4-FFF2-40B4-BE49-F238E27FC236}">
                <a16:creationId xmlns:a16="http://schemas.microsoft.com/office/drawing/2014/main" id="{39258219-A59D-0CBE-EBC7-F13DB29901B8}"/>
              </a:ext>
            </a:extLst>
          </p:cNvPr>
          <p:cNvSpPr>
            <a:spLocks noGrp="1"/>
          </p:cNvSpPr>
          <p:nvPr>
            <p:ph idx="1"/>
          </p:nvPr>
        </p:nvSpPr>
        <p:spPr/>
        <p:txBody>
          <a:bodyPr>
            <a:normAutofit fontScale="25000" lnSpcReduction="20000"/>
          </a:bodyPr>
          <a:lstStyle/>
          <a:p>
            <a:pPr marL="0" indent="0">
              <a:buNone/>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50000"/>
              </a:lnSpc>
              <a:spcAft>
                <a:spcPts val="800"/>
              </a:spcAft>
              <a:buNone/>
            </a:pPr>
            <a:endParaRPr lang="en-US" sz="4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50000"/>
              </a:lnSpc>
              <a:spcAft>
                <a:spcPts val="800"/>
              </a:spcAft>
              <a:buNone/>
            </a:pPr>
            <a:endParaRPr lang="en-US" sz="4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50000"/>
              </a:lnSpc>
              <a:spcAft>
                <a:spcPts val="800"/>
              </a:spcAft>
              <a:buNone/>
            </a:pPr>
            <a:endParaRPr lang="en-US" sz="4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50000"/>
              </a:lnSpc>
              <a:spcAft>
                <a:spcPts val="800"/>
              </a:spcAft>
              <a:buNone/>
            </a:pPr>
            <a:endParaRPr lang="en-US" sz="4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50000"/>
              </a:lnSpc>
              <a:spcAft>
                <a:spcPts val="800"/>
              </a:spcAft>
              <a:buNone/>
            </a:pPr>
            <a:endParaRPr lang="en-US" sz="56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50000"/>
              </a:lnSpc>
              <a:spcAft>
                <a:spcPts val="800"/>
              </a:spcAft>
              <a:buNone/>
            </a:pP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Figure shows the Accuracy (training and validation)                  </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Figure shows the Loss (training and validation</a:t>
            </a:r>
            <a:r>
              <a:rPr lang="en-US" sz="4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4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800"/>
              </a:spcAft>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ctr">
              <a:buNone/>
            </a:pPr>
            <a:endParaRPr lang="en-US" dirty="0"/>
          </a:p>
        </p:txBody>
      </p:sp>
      <p:sp>
        <p:nvSpPr>
          <p:cNvPr id="6" name="Slide Number Placeholder 5">
            <a:extLst>
              <a:ext uri="{FF2B5EF4-FFF2-40B4-BE49-F238E27FC236}">
                <a16:creationId xmlns:a16="http://schemas.microsoft.com/office/drawing/2014/main" id="{7E3594A3-E224-F516-041E-DA0F6E4FD75F}"/>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4" name="Picture 3">
            <a:extLst>
              <a:ext uri="{FF2B5EF4-FFF2-40B4-BE49-F238E27FC236}">
                <a16:creationId xmlns:a16="http://schemas.microsoft.com/office/drawing/2014/main" id="{B12DFE94-B024-9BE8-645C-87D28CBDB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656" y="1457356"/>
            <a:ext cx="4178300" cy="4140200"/>
          </a:xfrm>
          <a:prstGeom prst="rect">
            <a:avLst/>
          </a:prstGeom>
        </p:spPr>
      </p:pic>
      <p:pic>
        <p:nvPicPr>
          <p:cNvPr id="5" name="Picture 4">
            <a:extLst>
              <a:ext uri="{FF2B5EF4-FFF2-40B4-BE49-F238E27FC236}">
                <a16:creationId xmlns:a16="http://schemas.microsoft.com/office/drawing/2014/main" id="{A86C91A5-C353-B41A-7CB4-05BDE4E9B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5862" y="1524031"/>
            <a:ext cx="3968750" cy="4006850"/>
          </a:xfrm>
          <a:prstGeom prst="rect">
            <a:avLst/>
          </a:prstGeom>
        </p:spPr>
      </p:pic>
    </p:spTree>
    <p:extLst>
      <p:ext uri="{BB962C8B-B14F-4D97-AF65-F5344CB8AC3E}">
        <p14:creationId xmlns:p14="http://schemas.microsoft.com/office/powerpoint/2010/main" val="765962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03CD6-B00A-0118-2708-B227BCC409D4}"/>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Times New Roman" panose="02020603050405020304" pitchFamily="18" charset="0"/>
              </a:rPr>
              <a:t>       Final result</a:t>
            </a:r>
            <a:endParaRPr lang="en-US" sz="3200" dirty="0"/>
          </a:p>
        </p:txBody>
      </p:sp>
      <p:sp>
        <p:nvSpPr>
          <p:cNvPr id="3" name="Content Placeholder 2">
            <a:extLst>
              <a:ext uri="{FF2B5EF4-FFF2-40B4-BE49-F238E27FC236}">
                <a16:creationId xmlns:a16="http://schemas.microsoft.com/office/drawing/2014/main" id="{9BF9C0B0-E61A-1A15-629F-18835E6F6D09}"/>
              </a:ext>
            </a:extLst>
          </p:cNvPr>
          <p:cNvSpPr>
            <a:spLocks noGrp="1"/>
          </p:cNvSpPr>
          <p:nvPr>
            <p:ph idx="1"/>
          </p:nvPr>
        </p:nvSpPr>
        <p:spPr/>
        <p:txBody>
          <a:bodyPr/>
          <a:lstStyle/>
          <a:p>
            <a:pPr marL="0" indent="0">
              <a:buNone/>
            </a:pPr>
            <a:r>
              <a:rPr lang="en-GB" sz="2000" b="1" dirty="0"/>
              <a:t>After Pitch-shifting of the dataset.</a:t>
            </a:r>
          </a:p>
          <a:p>
            <a:pPr marL="0" indent="0">
              <a:buNone/>
            </a:pPr>
            <a:endParaRPr lang="en-GB" sz="2000"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Table shows the final test results</a:t>
            </a:r>
            <a:endParaRPr lang="en-US" sz="4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5" name="Slide Number Placeholder 4">
            <a:extLst>
              <a:ext uri="{FF2B5EF4-FFF2-40B4-BE49-F238E27FC236}">
                <a16:creationId xmlns:a16="http://schemas.microsoft.com/office/drawing/2014/main" id="{9341E6C8-019A-DB9C-20FE-42DC0828FB9C}"/>
              </a:ext>
            </a:extLst>
          </p:cNvPr>
          <p:cNvSpPr>
            <a:spLocks noGrp="1"/>
          </p:cNvSpPr>
          <p:nvPr>
            <p:ph type="sldNum" sz="quarter" idx="12"/>
          </p:nvPr>
        </p:nvSpPr>
        <p:spPr/>
        <p:txBody>
          <a:bodyPr/>
          <a:lstStyle/>
          <a:p>
            <a:fld id="{48F63A3B-78C7-47BE-AE5E-E10140E04643}" type="slidenum">
              <a:rPr lang="en-US" smtClean="0"/>
              <a:t>23</a:t>
            </a:fld>
            <a:endParaRPr lang="en-US" dirty="0"/>
          </a:p>
        </p:txBody>
      </p:sp>
      <p:graphicFrame>
        <p:nvGraphicFramePr>
          <p:cNvPr id="4" name="Table 3">
            <a:extLst>
              <a:ext uri="{FF2B5EF4-FFF2-40B4-BE49-F238E27FC236}">
                <a16:creationId xmlns:a16="http://schemas.microsoft.com/office/drawing/2014/main" id="{1B724510-83EA-C234-E3D0-B7DF0DDD72EA}"/>
              </a:ext>
            </a:extLst>
          </p:cNvPr>
          <p:cNvGraphicFramePr>
            <a:graphicFrameLocks noGrp="1"/>
          </p:cNvGraphicFramePr>
          <p:nvPr>
            <p:extLst>
              <p:ext uri="{D42A27DB-BD31-4B8C-83A1-F6EECF244321}">
                <p14:modId xmlns:p14="http://schemas.microsoft.com/office/powerpoint/2010/main" val="2700399883"/>
              </p:ext>
            </p:extLst>
          </p:nvPr>
        </p:nvGraphicFramePr>
        <p:xfrm>
          <a:off x="2254928" y="2734322"/>
          <a:ext cx="8460419" cy="2539014"/>
        </p:xfrm>
        <a:graphic>
          <a:graphicData uri="http://schemas.openxmlformats.org/drawingml/2006/table">
            <a:tbl>
              <a:tblPr firstRow="1" firstCol="1" bandRow="1">
                <a:tableStyleId>{5C22544A-7EE6-4342-B048-85BDC9FD1C3A}</a:tableStyleId>
              </a:tblPr>
              <a:tblGrid>
                <a:gridCol w="1691767">
                  <a:extLst>
                    <a:ext uri="{9D8B030D-6E8A-4147-A177-3AD203B41FA5}">
                      <a16:colId xmlns:a16="http://schemas.microsoft.com/office/drawing/2014/main" val="4139213833"/>
                    </a:ext>
                  </a:extLst>
                </a:gridCol>
                <a:gridCol w="1691767">
                  <a:extLst>
                    <a:ext uri="{9D8B030D-6E8A-4147-A177-3AD203B41FA5}">
                      <a16:colId xmlns:a16="http://schemas.microsoft.com/office/drawing/2014/main" val="1318893705"/>
                    </a:ext>
                  </a:extLst>
                </a:gridCol>
                <a:gridCol w="1691767">
                  <a:extLst>
                    <a:ext uri="{9D8B030D-6E8A-4147-A177-3AD203B41FA5}">
                      <a16:colId xmlns:a16="http://schemas.microsoft.com/office/drawing/2014/main" val="2966535218"/>
                    </a:ext>
                  </a:extLst>
                </a:gridCol>
                <a:gridCol w="1692559">
                  <a:extLst>
                    <a:ext uri="{9D8B030D-6E8A-4147-A177-3AD203B41FA5}">
                      <a16:colId xmlns:a16="http://schemas.microsoft.com/office/drawing/2014/main" val="3147246713"/>
                    </a:ext>
                  </a:extLst>
                </a:gridCol>
                <a:gridCol w="1692559">
                  <a:extLst>
                    <a:ext uri="{9D8B030D-6E8A-4147-A177-3AD203B41FA5}">
                      <a16:colId xmlns:a16="http://schemas.microsoft.com/office/drawing/2014/main" val="1105561559"/>
                    </a:ext>
                  </a:extLst>
                </a:gridCol>
              </a:tblGrid>
              <a:tr h="1269507">
                <a:tc>
                  <a:txBody>
                    <a:bodyPr/>
                    <a:lstStyle/>
                    <a:p>
                      <a:pPr algn="just">
                        <a:lnSpc>
                          <a:spcPct val="150000"/>
                        </a:lnSpc>
                        <a:spcAft>
                          <a:spcPts val="800"/>
                        </a:spcAft>
                      </a:pPr>
                      <a:r>
                        <a:rPr lang="en-US" sz="1800">
                          <a:effectLst/>
                        </a:rPr>
                        <a:t>Accuracy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800">
                          <a:effectLst/>
                        </a:rPr>
                        <a:t>Precision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800">
                          <a:effectLst/>
                        </a:rPr>
                        <a:t>F1 Score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800">
                          <a:effectLst/>
                        </a:rPr>
                        <a:t>Specificity</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800" dirty="0">
                          <a:effectLst/>
                        </a:rPr>
                        <a:t>Sensitivity</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1501879"/>
                  </a:ext>
                </a:extLst>
              </a:tr>
              <a:tr h="1269507">
                <a:tc>
                  <a:txBody>
                    <a:bodyPr/>
                    <a:lstStyle/>
                    <a:p>
                      <a:pPr algn="just">
                        <a:lnSpc>
                          <a:spcPct val="150000"/>
                        </a:lnSpc>
                        <a:spcAft>
                          <a:spcPts val="800"/>
                        </a:spcAft>
                      </a:pPr>
                      <a:r>
                        <a:rPr lang="en-US" sz="1800" dirty="0">
                          <a:effectLst/>
                        </a:rPr>
                        <a:t>98.56</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800">
                          <a:effectLst/>
                        </a:rPr>
                        <a:t>98.56</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800" dirty="0">
                          <a:effectLst/>
                        </a:rPr>
                        <a:t>98.55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800" dirty="0">
                          <a:effectLst/>
                        </a:rPr>
                        <a:t>0.99</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800" dirty="0">
                          <a:effectLst/>
                        </a:rPr>
                        <a:t>0.98</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88609196"/>
                  </a:ext>
                </a:extLst>
              </a:tr>
            </a:tbl>
          </a:graphicData>
        </a:graphic>
      </p:graphicFrame>
    </p:spTree>
    <p:extLst>
      <p:ext uri="{BB962C8B-B14F-4D97-AF65-F5344CB8AC3E}">
        <p14:creationId xmlns:p14="http://schemas.microsoft.com/office/powerpoint/2010/main" val="1692123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2974-C769-25FD-324A-DF6633F55377}"/>
              </a:ext>
            </a:extLst>
          </p:cNvPr>
          <p:cNvSpPr>
            <a:spLocks noGrp="1"/>
          </p:cNvSpPr>
          <p:nvPr>
            <p:ph type="title"/>
          </p:nvPr>
        </p:nvSpPr>
        <p:spPr/>
        <p:txBody>
          <a:bodyPr>
            <a:normAutofit fontScale="90000"/>
          </a:bodyPr>
          <a:lstStyle/>
          <a:p>
            <a:r>
              <a:rPr lang="en-GB" sz="4000" dirty="0">
                <a:latin typeface="Times New Roman" panose="02020603050405020304" pitchFamily="18" charset="0"/>
                <a:cs typeface="Times New Roman" panose="02020603050405020304" pitchFamily="18" charset="0"/>
              </a:rPr>
              <a:t>Statistics (From Local Data 143 Heart Signals)</a:t>
            </a:r>
            <a:endParaRPr lang="en-US"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7D7A9F7-E7B8-0747-6ED6-FE8E3DDD18C1}"/>
              </a:ext>
            </a:extLst>
          </p:cNvPr>
          <p:cNvPicPr>
            <a:picLocks noGrp="1" noChangeAspect="1"/>
          </p:cNvPicPr>
          <p:nvPr>
            <p:ph idx="1"/>
          </p:nvPr>
        </p:nvPicPr>
        <p:blipFill>
          <a:blip r:embed="rId2"/>
          <a:stretch>
            <a:fillRect/>
          </a:stretch>
        </p:blipFill>
        <p:spPr>
          <a:xfrm>
            <a:off x="3578783" y="1491449"/>
            <a:ext cx="6939970" cy="4894894"/>
          </a:xfrm>
        </p:spPr>
      </p:pic>
      <p:sp>
        <p:nvSpPr>
          <p:cNvPr id="3" name="Slide Number Placeholder 2">
            <a:extLst>
              <a:ext uri="{FF2B5EF4-FFF2-40B4-BE49-F238E27FC236}">
                <a16:creationId xmlns:a16="http://schemas.microsoft.com/office/drawing/2014/main" id="{3A42702C-DA2F-3983-AEDB-B1D4180C2F09}"/>
              </a:ext>
            </a:extLst>
          </p:cNvPr>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3052558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C462-1AC8-D622-9F52-6495733D63D2}"/>
              </a:ext>
            </a:extLst>
          </p:cNvPr>
          <p:cNvSpPr>
            <a:spLocks noGrp="1"/>
          </p:cNvSpPr>
          <p:nvPr>
            <p:ph type="title"/>
          </p:nvPr>
        </p:nvSpPr>
        <p:spPr>
          <a:xfrm>
            <a:off x="1980366" y="532236"/>
            <a:ext cx="8911687" cy="876216"/>
          </a:xfrm>
        </p:spPr>
        <p:txBody>
          <a:bodyPr>
            <a:normAutofit/>
          </a:bodyPr>
          <a:lstStyle/>
          <a:p>
            <a:pPr algn="ctr"/>
            <a:r>
              <a:rPr lang="en-GB" sz="3200" dirty="0">
                <a:latin typeface="Times New Roman" panose="02020603050405020304" pitchFamily="18" charset="0"/>
                <a:cs typeface="Times New Roman" panose="02020603050405020304" pitchFamily="18" charset="0"/>
              </a:rPr>
              <a:t>GUI (Graphical User Interface)</a:t>
            </a:r>
            <a:endParaRPr lang="en-US" sz="32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9622735-4FAB-8482-E3C8-E91F00A67D55}"/>
              </a:ext>
            </a:extLst>
          </p:cNvPr>
          <p:cNvPicPr>
            <a:picLocks noGrp="1" noChangeAspect="1"/>
          </p:cNvPicPr>
          <p:nvPr>
            <p:ph idx="1"/>
          </p:nvPr>
        </p:nvPicPr>
        <p:blipFill>
          <a:blip r:embed="rId2"/>
          <a:stretch>
            <a:fillRect/>
          </a:stretch>
        </p:blipFill>
        <p:spPr>
          <a:xfrm>
            <a:off x="2858609" y="1518081"/>
            <a:ext cx="7537141" cy="4884484"/>
          </a:xfrm>
        </p:spPr>
      </p:pic>
      <p:sp>
        <p:nvSpPr>
          <p:cNvPr id="4" name="Slide Number Placeholder 3">
            <a:extLst>
              <a:ext uri="{FF2B5EF4-FFF2-40B4-BE49-F238E27FC236}">
                <a16:creationId xmlns:a16="http://schemas.microsoft.com/office/drawing/2014/main" id="{08E2135E-2288-97DE-8BFF-BC1E8452805F}"/>
              </a:ext>
            </a:extLst>
          </p:cNvPr>
          <p:cNvSpPr>
            <a:spLocks noGrp="1"/>
          </p:cNvSpPr>
          <p:nvPr>
            <p:ph type="sldNum" sz="quarter" idx="12"/>
          </p:nvPr>
        </p:nvSpPr>
        <p:spPr/>
        <p:txBody>
          <a:bodyPr/>
          <a:lstStyle/>
          <a:p>
            <a:fld id="{48F63A3B-78C7-47BE-AE5E-E10140E04643}" type="slidenum">
              <a:rPr lang="en-US" smtClean="0"/>
              <a:t>25</a:t>
            </a:fld>
            <a:endParaRPr lang="en-US" dirty="0"/>
          </a:p>
        </p:txBody>
      </p:sp>
    </p:spTree>
    <p:extLst>
      <p:ext uri="{BB962C8B-B14F-4D97-AF65-F5344CB8AC3E}">
        <p14:creationId xmlns:p14="http://schemas.microsoft.com/office/powerpoint/2010/main" val="3275775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7CBC-D743-D116-4E90-FD48EC62B89D}"/>
              </a:ext>
            </a:extLst>
          </p:cNvPr>
          <p:cNvSpPr>
            <a:spLocks noGrp="1"/>
          </p:cNvSpPr>
          <p:nvPr>
            <p:ph type="title"/>
          </p:nvPr>
        </p:nvSpPr>
        <p:spPr>
          <a:xfrm>
            <a:off x="1883560" y="719237"/>
            <a:ext cx="8911687" cy="867339"/>
          </a:xfrm>
        </p:spPr>
        <p:txBody>
          <a:bodyPr>
            <a:normAutofit/>
          </a:bodyPr>
          <a:lstStyle/>
          <a:p>
            <a:pPr algn="ctr"/>
            <a:r>
              <a:rPr lang="en-GB" sz="3200" dirty="0">
                <a:latin typeface="Times New Roman" panose="02020603050405020304" pitchFamily="18" charset="0"/>
                <a:cs typeface="Times New Roman" panose="02020603050405020304" pitchFamily="18" charset="0"/>
              </a:rPr>
              <a:t>Continue…</a:t>
            </a:r>
            <a:endParaRPr lang="en-US" sz="32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98AFCAD-71FB-882E-80F7-00B965F5DB48}"/>
              </a:ext>
            </a:extLst>
          </p:cNvPr>
          <p:cNvPicPr>
            <a:picLocks noGrp="1" noChangeAspect="1"/>
          </p:cNvPicPr>
          <p:nvPr>
            <p:ph idx="1"/>
          </p:nvPr>
        </p:nvPicPr>
        <p:blipFill>
          <a:blip r:embed="rId2"/>
          <a:stretch>
            <a:fillRect/>
          </a:stretch>
        </p:blipFill>
        <p:spPr>
          <a:xfrm>
            <a:off x="2503503" y="1438183"/>
            <a:ext cx="8007657" cy="4962617"/>
          </a:xfrm>
        </p:spPr>
      </p:pic>
      <p:sp>
        <p:nvSpPr>
          <p:cNvPr id="4" name="Slide Number Placeholder 3">
            <a:extLst>
              <a:ext uri="{FF2B5EF4-FFF2-40B4-BE49-F238E27FC236}">
                <a16:creationId xmlns:a16="http://schemas.microsoft.com/office/drawing/2014/main" id="{ECBC8975-D15A-3C39-942F-5D989CDF4923}"/>
              </a:ext>
            </a:extLst>
          </p:cNvPr>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3700351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0CD1-4920-3FD8-D730-6A3FDA1E8C81}"/>
              </a:ext>
            </a:extLst>
          </p:cNvPr>
          <p:cNvSpPr>
            <a:spLocks noGrp="1"/>
          </p:cNvSpPr>
          <p:nvPr>
            <p:ph type="title"/>
          </p:nvPr>
        </p:nvSpPr>
        <p:spPr>
          <a:xfrm>
            <a:off x="1864956" y="665971"/>
            <a:ext cx="8911687" cy="973871"/>
          </a:xfrm>
        </p:spPr>
        <p:txBody>
          <a:bodyPr/>
          <a:lstStyle/>
          <a:p>
            <a:pPr algn="ctr"/>
            <a:r>
              <a:rPr lang="en-GB" sz="3600" dirty="0">
                <a:latin typeface="Times New Roman" panose="02020603050405020304" pitchFamily="18" charset="0"/>
                <a:cs typeface="Times New Roman" panose="02020603050405020304" pitchFamily="18" charset="0"/>
              </a:rPr>
              <a:t>Continue…</a:t>
            </a:r>
            <a:endParaRPr lang="en-US" dirty="0"/>
          </a:p>
        </p:txBody>
      </p:sp>
      <p:pic>
        <p:nvPicPr>
          <p:cNvPr id="6" name="Content Placeholder 5">
            <a:extLst>
              <a:ext uri="{FF2B5EF4-FFF2-40B4-BE49-F238E27FC236}">
                <a16:creationId xmlns:a16="http://schemas.microsoft.com/office/drawing/2014/main" id="{2DACF38A-4EC0-451A-0E85-92E1D3BC45A6}"/>
              </a:ext>
            </a:extLst>
          </p:cNvPr>
          <p:cNvPicPr>
            <a:picLocks noGrp="1" noChangeAspect="1"/>
          </p:cNvPicPr>
          <p:nvPr>
            <p:ph idx="1"/>
          </p:nvPr>
        </p:nvPicPr>
        <p:blipFill>
          <a:blip r:embed="rId2"/>
          <a:stretch>
            <a:fillRect/>
          </a:stretch>
        </p:blipFill>
        <p:spPr>
          <a:xfrm>
            <a:off x="2681056" y="1584672"/>
            <a:ext cx="7645988" cy="4607357"/>
          </a:xfrm>
        </p:spPr>
      </p:pic>
      <p:sp>
        <p:nvSpPr>
          <p:cNvPr id="4" name="Slide Number Placeholder 3">
            <a:extLst>
              <a:ext uri="{FF2B5EF4-FFF2-40B4-BE49-F238E27FC236}">
                <a16:creationId xmlns:a16="http://schemas.microsoft.com/office/drawing/2014/main" id="{C433F8E2-CF8B-26A9-631D-7E9104B290D0}"/>
              </a:ext>
            </a:extLst>
          </p:cNvPr>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3660569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ED2D-62BD-16C5-F9AD-8839F438C671}"/>
              </a:ext>
            </a:extLst>
          </p:cNvPr>
          <p:cNvSpPr>
            <a:spLocks noGrp="1"/>
          </p:cNvSpPr>
          <p:nvPr>
            <p:ph type="title"/>
          </p:nvPr>
        </p:nvSpPr>
        <p:spPr>
          <a:xfrm>
            <a:off x="2051387" y="661533"/>
            <a:ext cx="8911687" cy="982748"/>
          </a:xfrm>
        </p:spPr>
        <p:txBody>
          <a:bodyPr/>
          <a:lstStyle/>
          <a:p>
            <a:pPr algn="ctr"/>
            <a:r>
              <a:rPr lang="en-GB" sz="3600" dirty="0">
                <a:latin typeface="Times New Roman" panose="02020603050405020304" pitchFamily="18" charset="0"/>
                <a:cs typeface="Times New Roman" panose="02020603050405020304" pitchFamily="18" charset="0"/>
              </a:rPr>
              <a:t>Continue…</a:t>
            </a:r>
            <a:endParaRPr lang="en-US" dirty="0"/>
          </a:p>
        </p:txBody>
      </p:sp>
      <p:pic>
        <p:nvPicPr>
          <p:cNvPr id="6" name="Content Placeholder 5">
            <a:extLst>
              <a:ext uri="{FF2B5EF4-FFF2-40B4-BE49-F238E27FC236}">
                <a16:creationId xmlns:a16="http://schemas.microsoft.com/office/drawing/2014/main" id="{C2C120DF-9967-FCAB-7984-F7840F21D5CB}"/>
              </a:ext>
            </a:extLst>
          </p:cNvPr>
          <p:cNvPicPr>
            <a:picLocks noGrp="1" noChangeAspect="1"/>
          </p:cNvPicPr>
          <p:nvPr>
            <p:ph idx="1"/>
          </p:nvPr>
        </p:nvPicPr>
        <p:blipFill>
          <a:blip r:embed="rId2"/>
          <a:stretch>
            <a:fillRect/>
          </a:stretch>
        </p:blipFill>
        <p:spPr>
          <a:xfrm>
            <a:off x="2618912" y="1644281"/>
            <a:ext cx="7288568" cy="4305300"/>
          </a:xfrm>
        </p:spPr>
      </p:pic>
      <p:sp>
        <p:nvSpPr>
          <p:cNvPr id="4" name="Slide Number Placeholder 3">
            <a:extLst>
              <a:ext uri="{FF2B5EF4-FFF2-40B4-BE49-F238E27FC236}">
                <a16:creationId xmlns:a16="http://schemas.microsoft.com/office/drawing/2014/main" id="{29EE540A-A082-2BD3-64A0-C0BCF2285E5B}"/>
              </a:ext>
            </a:extLst>
          </p:cNvPr>
          <p:cNvSpPr>
            <a:spLocks noGrp="1"/>
          </p:cNvSpPr>
          <p:nvPr>
            <p:ph type="sldNum" sz="quarter" idx="12"/>
          </p:nvPr>
        </p:nvSpPr>
        <p:spPr/>
        <p:txBody>
          <a:bodyPr/>
          <a:lstStyle/>
          <a:p>
            <a:fld id="{48F63A3B-78C7-47BE-AE5E-E10140E04643}" type="slidenum">
              <a:rPr lang="en-US" smtClean="0"/>
              <a:t>28</a:t>
            </a:fld>
            <a:endParaRPr lang="en-US" dirty="0"/>
          </a:p>
        </p:txBody>
      </p:sp>
    </p:spTree>
    <p:extLst>
      <p:ext uri="{BB962C8B-B14F-4D97-AF65-F5344CB8AC3E}">
        <p14:creationId xmlns:p14="http://schemas.microsoft.com/office/powerpoint/2010/main" val="1101757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2237-683A-8E37-7336-6444821F163E}"/>
              </a:ext>
            </a:extLst>
          </p:cNvPr>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   Challenges and Issues</a:t>
            </a:r>
            <a:endParaRPr lang="en-US" sz="3200" dirty="0"/>
          </a:p>
        </p:txBody>
      </p:sp>
      <p:sp>
        <p:nvSpPr>
          <p:cNvPr id="3" name="Content Placeholder 2">
            <a:extLst>
              <a:ext uri="{FF2B5EF4-FFF2-40B4-BE49-F238E27FC236}">
                <a16:creationId xmlns:a16="http://schemas.microsoft.com/office/drawing/2014/main" id="{FD6A010A-FEC0-8ABF-308F-60EEC5F62B20}"/>
              </a:ext>
            </a:extLst>
          </p:cNvPr>
          <p:cNvSpPr>
            <a:spLocks noGrp="1"/>
          </p:cNvSpPr>
          <p:nvPr>
            <p:ph idx="1"/>
          </p:nvPr>
        </p:nvSpPr>
        <p:spPr/>
        <p:txBody>
          <a:bodyPr/>
          <a:lstStyle/>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Insufficient Data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available local data was very noisy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most suitable chunk time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B5B273D5-2E4D-A5BA-79C9-BD12645673AB}"/>
              </a:ext>
            </a:extLst>
          </p:cNvPr>
          <p:cNvSpPr>
            <a:spLocks noGrp="1"/>
          </p:cNvSpPr>
          <p:nvPr>
            <p:ph type="sldNum" sz="quarter" idx="12"/>
          </p:nvPr>
        </p:nvSpPr>
        <p:spPr/>
        <p:txBody>
          <a:bodyPr/>
          <a:lstStyle/>
          <a:p>
            <a:fld id="{48F63A3B-78C7-47BE-AE5E-E10140E04643}" type="slidenum">
              <a:rPr lang="en-US" smtClean="0"/>
              <a:t>29</a:t>
            </a:fld>
            <a:endParaRPr lang="en-US" dirty="0"/>
          </a:p>
        </p:txBody>
      </p:sp>
    </p:spTree>
    <p:extLst>
      <p:ext uri="{BB962C8B-B14F-4D97-AF65-F5344CB8AC3E}">
        <p14:creationId xmlns:p14="http://schemas.microsoft.com/office/powerpoint/2010/main" val="398382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FE6B-5695-4220-803A-6829FE2076B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r>
              <a:rPr lang="en-GB" dirty="0"/>
              <a:t>	</a:t>
            </a:r>
            <a:endParaRPr lang="en-PK" dirty="0"/>
          </a:p>
        </p:txBody>
      </p:sp>
      <p:sp>
        <p:nvSpPr>
          <p:cNvPr id="3" name="Content Placeholder 2">
            <a:extLst>
              <a:ext uri="{FF2B5EF4-FFF2-40B4-BE49-F238E27FC236}">
                <a16:creationId xmlns:a16="http://schemas.microsoft.com/office/drawing/2014/main" id="{47FB13B2-D072-4C89-85A8-21DB1CE05850}"/>
              </a:ext>
            </a:extLst>
          </p:cNvPr>
          <p:cNvSpPr>
            <a:spLocks noGrp="1"/>
          </p:cNvSpPr>
          <p:nvPr>
            <p:ph idx="1"/>
          </p:nvPr>
        </p:nvSpPr>
        <p:spPr>
          <a:xfrm>
            <a:off x="2589212" y="1642369"/>
            <a:ext cx="8915400" cy="4864963"/>
          </a:xfrm>
        </p:spPr>
        <p:txBody>
          <a:bodyPr>
            <a:normAutofit fontScale="92500"/>
          </a:bodyPr>
          <a:lstStyle/>
          <a:p>
            <a:pPr algn="jus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Heart diseases is one the major cause of death both in adults and paeds [1].</a:t>
            </a:r>
          </a:p>
          <a:p>
            <a:pPr algn="just">
              <a:buFont typeface="Wingdings" panose="05000000000000000000" pitchFamily="2" charset="2"/>
              <a:buChar char="§"/>
            </a:pPr>
            <a:r>
              <a:rPr lang="en-GB" sz="2400" b="0" i="0" u="none" strike="noStrike" baseline="0" dirty="0">
                <a:solidFill>
                  <a:srgbClr val="000000"/>
                </a:solidFill>
                <a:latin typeface="Times New Roman" panose="02020603050405020304" pitchFamily="18" charset="0"/>
              </a:rPr>
              <a:t>These diseases may be presented by birth (Congenital heart diseases CHD’s), or acquired after birth at any age (acquired heart disease), for instance Stenosis of heart valves by Calcium Storage, leakage of valves etc</a:t>
            </a:r>
            <a:endParaRPr lang="en-US" sz="2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
            </a:pPr>
            <a:r>
              <a:rPr lang="en-GB" sz="2400" b="0" i="0" u="none" strike="noStrike" baseline="0" dirty="0">
                <a:solidFill>
                  <a:srgbClr val="212228"/>
                </a:solidFill>
                <a:latin typeface="Times New Roman" panose="02020603050405020304" pitchFamily="18" charset="0"/>
              </a:rPr>
              <a:t>Congenital heart defect (CHDs) results when the heart, or blood vessels near the heart, don’t develop normally before birth.</a:t>
            </a:r>
          </a:p>
          <a:p>
            <a:pPr algn="jus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Doctors and medical specialists diagnose them using different medical devices including Stethoscope (on primary scale) and </a:t>
            </a:r>
            <a:r>
              <a:rPr lang="en-US" sz="2400" dirty="0">
                <a:latin typeface="Times New Roman" panose="02020603050405020304" pitchFamily="18" charset="0"/>
                <a:ea typeface="Times New Roman" panose="02020603050405020304" pitchFamily="18" charset="0"/>
              </a:rPr>
              <a:t>echo</a:t>
            </a:r>
            <a:r>
              <a:rPr lang="en-US" sz="2400" dirty="0">
                <a:effectLst/>
                <a:latin typeface="Times New Roman" panose="02020603050405020304" pitchFamily="18" charset="0"/>
                <a:ea typeface="Times New Roman" panose="02020603050405020304" pitchFamily="18" charset="0"/>
              </a:rPr>
              <a:t>cardiogram machine (as a Standard)[3].</a:t>
            </a:r>
          </a:p>
          <a:p>
            <a:pPr algn="just">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recorded PCG signals contains useful information that tell about heart functions.</a:t>
            </a:r>
            <a:endParaRPr lang="en-US" sz="24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
            </a:pPr>
            <a:endParaRPr lang="en-PK" dirty="0"/>
          </a:p>
        </p:txBody>
      </p:sp>
      <p:sp>
        <p:nvSpPr>
          <p:cNvPr id="4" name="Slide Number Placeholder 3">
            <a:extLst>
              <a:ext uri="{FF2B5EF4-FFF2-40B4-BE49-F238E27FC236}">
                <a16:creationId xmlns:a16="http://schemas.microsoft.com/office/drawing/2014/main" id="{F4B12927-49E4-FDD9-E7E8-D9E2CCD12F8F}"/>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4252724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7F30-DA4D-4AF6-C296-E429F3E25E6E}"/>
              </a:ext>
            </a:extLst>
          </p:cNvPr>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    How we tackle those challenges?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5C4328-1650-093E-D67D-F8B7C2C8FC70}"/>
              </a:ext>
            </a:extLst>
          </p:cNvPr>
          <p:cNvSpPr>
            <a:spLocks noGrp="1"/>
          </p:cNvSpPr>
          <p:nvPr>
            <p:ph idx="1"/>
          </p:nvPr>
        </p:nvSpPr>
        <p:spPr/>
        <p:txBody>
          <a:bodyPr>
            <a:normAutofit fontScale="85000" lnSpcReduction="20000"/>
          </a:bodyPr>
          <a:lstStyle/>
          <a:p>
            <a:pPr algn="just">
              <a:lnSpc>
                <a:spcPct val="150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5.1.1 Insufficient Data: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issue was hard and crucial because AI model needs large amount of data. There are various techniques that can be used for synthetic data creation and in this study pitch-shifting is used and its selection was based on the data sensitivity and result requirements.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5.1.2 The available local data was very noisy: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most difficult challenge was the ambient noise in the signal that effected the overall model performance, so the effective strategies that were brought into action in this proposed study a). all the data was thoroughly listened and removed the unnecessary data files, b). After that the signals were then passed through a band pass filter having the specification shown in the table (4.1).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5.1.3 The most suitable chunk time: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recorded signals were of different time frame, so it was necessary to chunks all the data in one time frame, but how many seconds? This was one of the vital questions that is must be referred to medical experts, after confirmation the chunks time was decided to be 4 seconds.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FB6A8BB9-445F-9E81-ED67-2BEE136CE032}"/>
              </a:ext>
            </a:extLst>
          </p:cNvPr>
          <p:cNvSpPr>
            <a:spLocks noGrp="1"/>
          </p:cNvSpPr>
          <p:nvPr>
            <p:ph type="sldNum" sz="quarter" idx="12"/>
          </p:nvPr>
        </p:nvSpPr>
        <p:spPr/>
        <p:txBody>
          <a:bodyPr/>
          <a:lstStyle/>
          <a:p>
            <a:fld id="{48F63A3B-78C7-47BE-AE5E-E10140E04643}" type="slidenum">
              <a:rPr lang="en-US" smtClean="0"/>
              <a:t>30</a:t>
            </a:fld>
            <a:endParaRPr lang="en-US" dirty="0"/>
          </a:p>
        </p:txBody>
      </p:sp>
    </p:spTree>
    <p:extLst>
      <p:ext uri="{BB962C8B-B14F-4D97-AF65-F5344CB8AC3E}">
        <p14:creationId xmlns:p14="http://schemas.microsoft.com/office/powerpoint/2010/main" val="963317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578F-48BD-A17B-AF8F-E0C3FCEE6E66}"/>
              </a:ext>
            </a:extLst>
          </p:cNvPr>
          <p:cNvSpPr>
            <a:spLocks noGrp="1"/>
          </p:cNvSpPr>
          <p:nvPr>
            <p:ph type="title"/>
          </p:nvPr>
        </p:nvSpPr>
        <p:spPr/>
        <p:txBody>
          <a:bodyPr/>
          <a:lstStyle/>
          <a:p>
            <a:r>
              <a:rPr lang="en-GB" sz="3200" dirty="0">
                <a:latin typeface="Times New Roman" panose="02020603050405020304" pitchFamily="18" charset="0"/>
                <a:cs typeface="Times New Roman" panose="02020603050405020304" pitchFamily="18" charset="0"/>
              </a:rPr>
              <a:t>        Conclusion</a:t>
            </a:r>
            <a:br>
              <a:rPr lang="en-GB"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586B568-CA69-4542-0413-1D44DC196FA4}"/>
              </a:ext>
            </a:extLst>
          </p:cNvPr>
          <p:cNvSpPr>
            <a:spLocks noGrp="1"/>
          </p:cNvSpPr>
          <p:nvPr>
            <p:ph idx="1"/>
          </p:nvPr>
        </p:nvSpPr>
        <p:spPr>
          <a:xfrm>
            <a:off x="1790968" y="1669002"/>
            <a:ext cx="10515600" cy="4934089"/>
          </a:xfrm>
        </p:spPr>
        <p:txBody>
          <a:bodyPr/>
          <a:lstStyle/>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This proposed study presents a novel algorithm for abnormality detection of PCG signal and classifying the signal into two classes; a binary classification.</a:t>
            </a:r>
          </a:p>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In this research study, we presented the effectiveness and flexibility of the proposed method using a combination of local and public dataset of normal and abnormal PCG signals.</a:t>
            </a:r>
          </a:p>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We further assessed the robustness of the proposed method with data augmentation method, chunking, padding, pitch-shifting and compare the performance with the initial results. </a:t>
            </a:r>
          </a:p>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Evaluation results show that the method achieves accuracy 0f 98.56%, precision of 98.56%, and F1-score of 98.55%, sensitivity of 0.98 and specificity of 0.99.</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2833D1AE-DDCE-4D90-5CE0-F422CF0BA73D}"/>
              </a:ext>
            </a:extLst>
          </p:cNvPr>
          <p:cNvSpPr>
            <a:spLocks noGrp="1"/>
          </p:cNvSpPr>
          <p:nvPr>
            <p:ph type="sldNum" sz="quarter" idx="12"/>
          </p:nvPr>
        </p:nvSpPr>
        <p:spPr/>
        <p:txBody>
          <a:bodyPr/>
          <a:lstStyle/>
          <a:p>
            <a:fld id="{48F63A3B-78C7-47BE-AE5E-E10140E04643}" type="slidenum">
              <a:rPr lang="en-US" smtClean="0"/>
              <a:t>31</a:t>
            </a:fld>
            <a:endParaRPr lang="en-US" dirty="0"/>
          </a:p>
        </p:txBody>
      </p:sp>
    </p:spTree>
    <p:extLst>
      <p:ext uri="{BB962C8B-B14F-4D97-AF65-F5344CB8AC3E}">
        <p14:creationId xmlns:p14="http://schemas.microsoft.com/office/powerpoint/2010/main" val="1993384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CC0A-2AD8-7415-5FF4-B47E5ED1F648}"/>
              </a:ext>
            </a:extLst>
          </p:cNvPr>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     Future work and direction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9424A4-E682-23F3-C0B5-72F12E5A9CCE}"/>
              </a:ext>
            </a:extLst>
          </p:cNvPr>
          <p:cNvSpPr>
            <a:spLocks noGrp="1"/>
          </p:cNvSpPr>
          <p:nvPr>
            <p:ph idx="1"/>
          </p:nvPr>
        </p:nvSpPr>
        <p:spPr/>
        <p:txBody>
          <a:bodyPr/>
          <a:lstStyle/>
          <a:p>
            <a:pPr marL="0" indent="0">
              <a:buNone/>
            </a:pPr>
            <a:endParaRPr lang="en-US" sz="1800" dirty="0">
              <a:effectLst/>
              <a:latin typeface="Times New Roman" panose="02020603050405020304" pitchFamily="18" charset="0"/>
              <a:ea typeface="Times New Roman" panose="02020603050405020304" pitchFamily="18" charset="0"/>
            </a:endParaRPr>
          </a:p>
          <a:p>
            <a:pPr algn="just"/>
            <a:r>
              <a:rPr lang="en-US" sz="2400" dirty="0">
                <a:latin typeface="Times New Roman" panose="02020603050405020304" pitchFamily="18" charset="0"/>
                <a:ea typeface="Times New Roman" panose="02020603050405020304" pitchFamily="18" charset="0"/>
              </a:rPr>
              <a:t>Due to the less amount of </a:t>
            </a:r>
            <a:r>
              <a:rPr lang="en-US" sz="2400" dirty="0">
                <a:effectLst/>
                <a:latin typeface="Times New Roman" panose="02020603050405020304" pitchFamily="18" charset="0"/>
                <a:ea typeface="Times New Roman" panose="02020603050405020304" pitchFamily="18" charset="0"/>
              </a:rPr>
              <a:t>Paediatric </a:t>
            </a:r>
            <a:r>
              <a:rPr lang="en-US" sz="2400" dirty="0">
                <a:latin typeface="Times New Roman" panose="02020603050405020304" pitchFamily="18" charset="0"/>
                <a:ea typeface="Times New Roman" panose="02020603050405020304" pitchFamily="18" charset="0"/>
              </a:rPr>
              <a:t>data</a:t>
            </a:r>
            <a:r>
              <a:rPr lang="en-US" sz="2400" dirty="0">
                <a:effectLst/>
                <a:latin typeface="Times New Roman" panose="02020603050405020304" pitchFamily="18" charset="0"/>
                <a:ea typeface="Times New Roman" panose="02020603050405020304" pitchFamily="18" charset="0"/>
              </a:rPr>
              <a:t>, this study was designed only for binary classification normal and abnormal detection. </a:t>
            </a:r>
          </a:p>
          <a:p>
            <a:pPr algn="just"/>
            <a:r>
              <a:rPr lang="en-US" sz="2400" dirty="0">
                <a:effectLst/>
                <a:latin typeface="Times New Roman" panose="02020603050405020304" pitchFamily="18" charset="0"/>
                <a:ea typeface="Times New Roman" panose="02020603050405020304" pitchFamily="18" charset="0"/>
              </a:rPr>
              <a:t>In future, when there is large amount of local data, this study can be extended to Paediatric multiclass classification. </a:t>
            </a:r>
            <a:endParaRPr lang="en-US" sz="2400" dirty="0"/>
          </a:p>
        </p:txBody>
      </p:sp>
      <p:sp>
        <p:nvSpPr>
          <p:cNvPr id="4" name="Slide Number Placeholder 3">
            <a:extLst>
              <a:ext uri="{FF2B5EF4-FFF2-40B4-BE49-F238E27FC236}">
                <a16:creationId xmlns:a16="http://schemas.microsoft.com/office/drawing/2014/main" id="{F2B70449-D292-5B15-F08E-D0E74E2A8F5A}"/>
              </a:ext>
            </a:extLst>
          </p:cNvPr>
          <p:cNvSpPr>
            <a:spLocks noGrp="1"/>
          </p:cNvSpPr>
          <p:nvPr>
            <p:ph type="sldNum" sz="quarter" idx="12"/>
          </p:nvPr>
        </p:nvSpPr>
        <p:spPr/>
        <p:txBody>
          <a:bodyPr/>
          <a:lstStyle/>
          <a:p>
            <a:fld id="{48F63A3B-78C7-47BE-AE5E-E10140E04643}" type="slidenum">
              <a:rPr lang="en-US" smtClean="0"/>
              <a:t>32</a:t>
            </a:fld>
            <a:endParaRPr lang="en-US" dirty="0"/>
          </a:p>
        </p:txBody>
      </p:sp>
    </p:spTree>
    <p:extLst>
      <p:ext uri="{BB962C8B-B14F-4D97-AF65-F5344CB8AC3E}">
        <p14:creationId xmlns:p14="http://schemas.microsoft.com/office/powerpoint/2010/main" val="3405244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FDD11-B3CE-3D5F-12B9-2F03881EAA40}"/>
              </a:ext>
            </a:extLst>
          </p:cNvPr>
          <p:cNvSpPr>
            <a:spLocks noGrp="1"/>
          </p:cNvSpPr>
          <p:nvPr>
            <p:ph type="title"/>
          </p:nvPr>
        </p:nvSpPr>
        <p:spPr/>
        <p:txBody>
          <a:bodyPr>
            <a:normAutofit/>
          </a:bodyPr>
          <a:lstStyle/>
          <a:p>
            <a:r>
              <a:rPr lang="en-US" sz="3200" dirty="0">
                <a:effectLst/>
                <a:latin typeface="Times New Roman" panose="02020603050405020304" pitchFamily="18" charset="0"/>
                <a:ea typeface="Times New Roman" panose="02020603050405020304" pitchFamily="18" charset="0"/>
              </a:rPr>
              <a:t>      Limitation</a:t>
            </a:r>
            <a:endParaRPr lang="en-US" sz="6600" dirty="0"/>
          </a:p>
        </p:txBody>
      </p:sp>
      <p:sp>
        <p:nvSpPr>
          <p:cNvPr id="3" name="Content Placeholder 2">
            <a:extLst>
              <a:ext uri="{FF2B5EF4-FFF2-40B4-BE49-F238E27FC236}">
                <a16:creationId xmlns:a16="http://schemas.microsoft.com/office/drawing/2014/main" id="{A12C357E-B8BF-527E-5F0D-CCC4631C004D}"/>
              </a:ext>
            </a:extLst>
          </p:cNvPr>
          <p:cNvSpPr>
            <a:spLocks noGrp="1"/>
          </p:cNvSpPr>
          <p:nvPr>
            <p:ph idx="1"/>
          </p:nvPr>
        </p:nvSpPr>
        <p:spPr/>
        <p:txBody>
          <a:bodyPr/>
          <a:lstStyle/>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Although the system looks like it will hopefully enhance the traditional diagnostic system, however it still requires the knowledge and experience of medical experts. </a:t>
            </a:r>
          </a:p>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We believe that with the advancement of computer computational power it will make it easy for scientists and engineers to completely automate the process.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87BBDE28-4299-56DE-05A4-F982B47DE1C6}"/>
              </a:ext>
            </a:extLst>
          </p:cNvPr>
          <p:cNvSpPr>
            <a:spLocks noGrp="1"/>
          </p:cNvSpPr>
          <p:nvPr>
            <p:ph type="sldNum" sz="quarter" idx="12"/>
          </p:nvPr>
        </p:nvSpPr>
        <p:spPr/>
        <p:txBody>
          <a:bodyPr/>
          <a:lstStyle/>
          <a:p>
            <a:fld id="{48F63A3B-78C7-47BE-AE5E-E10140E04643}" type="slidenum">
              <a:rPr lang="en-US" smtClean="0"/>
              <a:t>33</a:t>
            </a:fld>
            <a:endParaRPr lang="en-US" dirty="0"/>
          </a:p>
        </p:txBody>
      </p:sp>
    </p:spTree>
    <p:extLst>
      <p:ext uri="{BB962C8B-B14F-4D97-AF65-F5344CB8AC3E}">
        <p14:creationId xmlns:p14="http://schemas.microsoft.com/office/powerpoint/2010/main" val="1850388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0B56-F3BE-42C9-AE27-D7747B4B369B}"/>
              </a:ext>
            </a:extLst>
          </p:cNvPr>
          <p:cNvSpPr>
            <a:spLocks noGrp="1"/>
          </p:cNvSpPr>
          <p:nvPr>
            <p:ph type="title"/>
          </p:nvPr>
        </p:nvSpPr>
        <p:spPr/>
        <p:txBody>
          <a:bodyPr>
            <a:normAutofit/>
          </a:bodyPr>
          <a:lstStyle/>
          <a:p>
            <a:r>
              <a:rPr lang="en-GB" sz="1800" b="1"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Questions and Discussion</a:t>
            </a:r>
            <a:endParaRPr lang="en-PK"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F8AA16-DCFC-4CA6-BC63-4CA60F917040}"/>
              </a:ext>
            </a:extLst>
          </p:cNvPr>
          <p:cNvSpPr>
            <a:spLocks noGrp="1"/>
          </p:cNvSpPr>
          <p:nvPr>
            <p:ph idx="1"/>
          </p:nvPr>
        </p:nvSpPr>
        <p:spPr>
          <a:xfrm>
            <a:off x="3235171" y="1979722"/>
            <a:ext cx="7089559" cy="2308194"/>
          </a:xfrm>
        </p:spPr>
        <p:txBody>
          <a:bodyPr/>
          <a:lstStyle/>
          <a:p>
            <a:r>
              <a:rPr lang="en-GB" sz="1800" dirty="0">
                <a:latin typeface="Times New Roman" panose="02020603050405020304" pitchFamily="18" charset="0"/>
                <a:cs typeface="Times New Roman" panose="02020603050405020304" pitchFamily="18" charset="0"/>
              </a:rPr>
              <a:t>Questions are openly welcome</a:t>
            </a:r>
          </a:p>
          <a:p>
            <a:r>
              <a:rPr lang="en-GB" sz="1800" dirty="0">
                <a:latin typeface="Times New Roman" panose="02020603050405020304" pitchFamily="18" charset="0"/>
                <a:cs typeface="Times New Roman" panose="02020603050405020304" pitchFamily="18" charset="0"/>
              </a:rPr>
              <a:t>Any Point still need clarification</a:t>
            </a:r>
          </a:p>
          <a:p>
            <a:r>
              <a:rPr lang="en-GB" sz="1800" dirty="0">
                <a:latin typeface="Times New Roman" panose="02020603050405020304" pitchFamily="18" charset="0"/>
                <a:cs typeface="Times New Roman" panose="02020603050405020304" pitchFamily="18" charset="0"/>
              </a:rPr>
              <a:t>Any useful suggestion</a:t>
            </a:r>
            <a:endParaRPr lang="en-PK" sz="1800" dirty="0">
              <a:latin typeface="Times New Roman" panose="02020603050405020304" pitchFamily="18" charset="0"/>
              <a:cs typeface="Times New Roman" panose="02020603050405020304" pitchFamily="18" charset="0"/>
            </a:endParaRPr>
          </a:p>
          <a:p>
            <a:pPr marL="0" indent="0">
              <a:buNone/>
            </a:pPr>
            <a:endParaRPr lang="en-PK" dirty="0"/>
          </a:p>
        </p:txBody>
      </p:sp>
      <p:sp>
        <p:nvSpPr>
          <p:cNvPr id="4" name="Slide Number Placeholder 3">
            <a:extLst>
              <a:ext uri="{FF2B5EF4-FFF2-40B4-BE49-F238E27FC236}">
                <a16:creationId xmlns:a16="http://schemas.microsoft.com/office/drawing/2014/main" id="{1CCB136F-F580-AB26-9BFA-A9F19C2833E8}"/>
              </a:ext>
            </a:extLst>
          </p:cNvPr>
          <p:cNvSpPr>
            <a:spLocks noGrp="1"/>
          </p:cNvSpPr>
          <p:nvPr>
            <p:ph type="sldNum" sz="quarter" idx="12"/>
          </p:nvPr>
        </p:nvSpPr>
        <p:spPr/>
        <p:txBody>
          <a:bodyPr/>
          <a:lstStyle/>
          <a:p>
            <a:fld id="{48F63A3B-78C7-47BE-AE5E-E10140E04643}" type="slidenum">
              <a:rPr lang="en-US" smtClean="0"/>
              <a:t>34</a:t>
            </a:fld>
            <a:endParaRPr lang="en-US" dirty="0"/>
          </a:p>
        </p:txBody>
      </p:sp>
    </p:spTree>
    <p:extLst>
      <p:ext uri="{BB962C8B-B14F-4D97-AF65-F5344CB8AC3E}">
        <p14:creationId xmlns:p14="http://schemas.microsoft.com/office/powerpoint/2010/main" val="3036572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1F37-411F-DC7E-4894-D88F1B4CA96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6EED24-E707-65FC-0E64-9228F1252CCD}"/>
              </a:ext>
            </a:extLst>
          </p:cNvPr>
          <p:cNvSpPr>
            <a:spLocks noGrp="1"/>
          </p:cNvSpPr>
          <p:nvPr>
            <p:ph idx="1"/>
          </p:nvPr>
        </p:nvSpPr>
        <p:spPr>
          <a:xfrm>
            <a:off x="2589212" y="1476652"/>
            <a:ext cx="8915400" cy="3777622"/>
          </a:xfrm>
        </p:spPr>
        <p:txBody>
          <a:bodyPr>
            <a:noAutofit/>
          </a:bodyPr>
          <a:lstStyle/>
          <a:p>
            <a:pPr marL="0" indent="0" algn="just">
              <a:buNone/>
            </a:pPr>
            <a:r>
              <a:rPr lang="en-GB" sz="1400" dirty="0">
                <a:latin typeface="Times New Roman" panose="02020603050405020304" pitchFamily="18" charset="0"/>
                <a:cs typeface="Times New Roman" panose="02020603050405020304" pitchFamily="18" charset="0"/>
              </a:rPr>
              <a:t>[1] </a:t>
            </a:r>
            <a:r>
              <a:rPr lang="en-US" sz="1400" dirty="0" err="1">
                <a:latin typeface="Times New Roman" panose="02020603050405020304" pitchFamily="18" charset="0"/>
                <a:cs typeface="Times New Roman" panose="02020603050405020304" pitchFamily="18" charset="0"/>
              </a:rPr>
              <a:t>Berraih</a:t>
            </a:r>
            <a:r>
              <a:rPr lang="en-US" sz="1400" dirty="0">
                <a:latin typeface="Times New Roman" panose="02020603050405020304" pitchFamily="18" charset="0"/>
                <a:cs typeface="Times New Roman" panose="02020603050405020304" pitchFamily="18" charset="0"/>
              </a:rPr>
              <a:t>, S.A. and </a:t>
            </a:r>
            <a:r>
              <a:rPr lang="en-US" sz="1400" dirty="0" err="1">
                <a:latin typeface="Times New Roman" panose="02020603050405020304" pitchFamily="18" charset="0"/>
                <a:cs typeface="Times New Roman" panose="02020603050405020304" pitchFamily="18" charset="0"/>
              </a:rPr>
              <a:t>Debbal</a:t>
            </a:r>
            <a:r>
              <a:rPr lang="en-US" sz="1400" dirty="0">
                <a:latin typeface="Times New Roman" panose="02020603050405020304" pitchFamily="18" charset="0"/>
                <a:cs typeface="Times New Roman" panose="02020603050405020304" pitchFamily="18" charset="0"/>
              </a:rPr>
              <a:t>, S.M.E.A., 2021. Severity cardiac analysis using the Higher-order spectra. </a:t>
            </a:r>
            <a:r>
              <a:rPr lang="en-US" sz="1400" i="1" dirty="0">
                <a:latin typeface="Times New Roman" panose="02020603050405020304" pitchFamily="18" charset="0"/>
                <a:cs typeface="Times New Roman" panose="02020603050405020304" pitchFamily="18" charset="0"/>
              </a:rPr>
              <a:t>Applied Mathematics and Computation</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409</a:t>
            </a:r>
            <a:r>
              <a:rPr lang="en-US" sz="1400" dirty="0">
                <a:latin typeface="Times New Roman" panose="02020603050405020304" pitchFamily="18" charset="0"/>
                <a:cs typeface="Times New Roman" panose="02020603050405020304" pitchFamily="18" charset="0"/>
              </a:rPr>
              <a:t>, p.126389.</a:t>
            </a:r>
            <a:r>
              <a:rPr lang="en-GB" sz="1400" dirty="0">
                <a:latin typeface="Times New Roman" panose="02020603050405020304" pitchFamily="18" charset="0"/>
                <a:cs typeface="Times New Roman" panose="02020603050405020304" pitchFamily="18" charset="0"/>
              </a:rPr>
              <a:t> </a:t>
            </a:r>
          </a:p>
          <a:p>
            <a:pPr marL="0" indent="0" algn="just">
              <a:buNone/>
            </a:pPr>
            <a:r>
              <a:rPr lang="en-GB" sz="1400" dirty="0">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Milani, M.G.M., Abas, P.E., De Silva, L.C. and </a:t>
            </a:r>
            <a:r>
              <a:rPr lang="en-US" sz="1400" dirty="0" err="1">
                <a:latin typeface="Times New Roman" panose="02020603050405020304" pitchFamily="18" charset="0"/>
                <a:cs typeface="Times New Roman" panose="02020603050405020304" pitchFamily="18" charset="0"/>
              </a:rPr>
              <a:t>Nanayakkara</a:t>
            </a:r>
            <a:r>
              <a:rPr lang="en-US" sz="1400" dirty="0">
                <a:latin typeface="Times New Roman" panose="02020603050405020304" pitchFamily="18" charset="0"/>
                <a:cs typeface="Times New Roman" panose="02020603050405020304" pitchFamily="18" charset="0"/>
              </a:rPr>
              <a:t>, N.D., 2021. Abnormal heart sound classification using phonocardiography signals. </a:t>
            </a:r>
            <a:r>
              <a:rPr lang="en-US" sz="1400" i="1" dirty="0">
                <a:latin typeface="Times New Roman" panose="02020603050405020304" pitchFamily="18" charset="0"/>
                <a:cs typeface="Times New Roman" panose="02020603050405020304" pitchFamily="18" charset="0"/>
              </a:rPr>
              <a:t>Smart Health</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21</a:t>
            </a:r>
            <a:r>
              <a:rPr lang="en-US" sz="1400" dirty="0">
                <a:latin typeface="Times New Roman" panose="02020603050405020304" pitchFamily="18" charset="0"/>
                <a:cs typeface="Times New Roman" panose="02020603050405020304" pitchFamily="18" charset="0"/>
              </a:rPr>
              <a:t>, p.100194.</a:t>
            </a:r>
            <a:r>
              <a:rPr lang="en-GB" sz="1400" dirty="0">
                <a:latin typeface="Times New Roman" panose="02020603050405020304" pitchFamily="18" charset="0"/>
                <a:cs typeface="Times New Roman" panose="02020603050405020304" pitchFamily="18" charset="0"/>
              </a:rPr>
              <a:t> </a:t>
            </a:r>
          </a:p>
          <a:p>
            <a:pPr marL="0" indent="0" algn="just">
              <a:buNone/>
            </a:pPr>
            <a:r>
              <a:rPr lang="en-GB" sz="1400" dirty="0">
                <a:latin typeface="Times New Roman" panose="02020603050405020304" pitchFamily="18" charset="0"/>
                <a:cs typeface="Times New Roman" panose="02020603050405020304" pitchFamily="18" charset="0"/>
              </a:rPr>
              <a:t>[3] </a:t>
            </a:r>
            <a:r>
              <a:rPr lang="en-US" sz="1400" dirty="0">
                <a:latin typeface="Times New Roman" panose="02020603050405020304" pitchFamily="18" charset="0"/>
                <a:cs typeface="Times New Roman" panose="02020603050405020304" pitchFamily="18" charset="0"/>
              </a:rPr>
              <a:t>Khan, F.A., Abid, A. and Khan, M.S., 2020. Automatic heart sound classification from segmented/unsegmented phonocardiogram signals using time and frequency features. </a:t>
            </a:r>
            <a:r>
              <a:rPr lang="en-US" sz="1400" i="1" dirty="0">
                <a:latin typeface="Times New Roman" panose="02020603050405020304" pitchFamily="18" charset="0"/>
                <a:cs typeface="Times New Roman" panose="02020603050405020304" pitchFamily="18" charset="0"/>
              </a:rPr>
              <a:t>Physiological measurement</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41</a:t>
            </a:r>
            <a:r>
              <a:rPr lang="en-US" sz="1400" dirty="0">
                <a:latin typeface="Times New Roman" panose="02020603050405020304" pitchFamily="18" charset="0"/>
                <a:cs typeface="Times New Roman" panose="02020603050405020304" pitchFamily="18" charset="0"/>
              </a:rPr>
              <a:t>(5), p.055006.</a:t>
            </a:r>
            <a:endParaRPr lang="en-GB" sz="1400"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[4] S. Latif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“Mobile technologies for managing non-communicable diseases in developing countries,” in </a:t>
            </a:r>
            <a:r>
              <a:rPr lang="en-US" sz="1400" i="1" dirty="0">
                <a:latin typeface="Times New Roman" panose="02020603050405020304" pitchFamily="18" charset="0"/>
                <a:cs typeface="Times New Roman" panose="02020603050405020304" pitchFamily="18" charset="0"/>
              </a:rPr>
              <a:t>Mobile applications and solutions for social inclusion</a:t>
            </a:r>
            <a:r>
              <a:rPr lang="en-US" sz="1400" dirty="0">
                <a:latin typeface="Times New Roman" panose="02020603050405020304" pitchFamily="18" charset="0"/>
                <a:cs typeface="Times New Roman" panose="02020603050405020304" pitchFamily="18" charset="0"/>
              </a:rPr>
              <a:t>, IGI Global, 2018, pp. 261–287.</a:t>
            </a:r>
          </a:p>
          <a:p>
            <a:pPr marL="0" indent="0" algn="just">
              <a:buNone/>
            </a:pPr>
            <a:r>
              <a:rPr lang="en-US" sz="1400" dirty="0">
                <a:latin typeface="Times New Roman" panose="02020603050405020304" pitchFamily="18" charset="0"/>
                <a:cs typeface="Times New Roman" panose="02020603050405020304" pitchFamily="18" charset="0"/>
              </a:rPr>
              <a:t>[5] W. Rosamond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Heart disease and stroke statistics - 2007 Update: A report from the American Heart Association Statistics Committee and Stroke Statistics Subcommittee</a:t>
            </a:r>
            <a:r>
              <a:rPr lang="en-US" sz="1400" dirty="0">
                <a:latin typeface="Times New Roman" panose="02020603050405020304" pitchFamily="18" charset="0"/>
                <a:cs typeface="Times New Roman" panose="02020603050405020304" pitchFamily="18" charset="0"/>
              </a:rPr>
              <a:t>, vol. 115, no. 5. 2007.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10.1161/CIRCULATIONAHA.106.179918.</a:t>
            </a:r>
          </a:p>
          <a:p>
            <a:pPr marL="0" indent="0" algn="just">
              <a:buNone/>
            </a:pPr>
            <a:r>
              <a:rPr lang="en-US" sz="1400" dirty="0">
                <a:latin typeface="Times New Roman" panose="02020603050405020304" pitchFamily="18" charset="0"/>
                <a:cs typeface="Times New Roman" panose="02020603050405020304" pitchFamily="18" charset="0"/>
              </a:rPr>
              <a:t>[6] A. G. </a:t>
            </a:r>
            <a:r>
              <a:rPr lang="en-US" sz="1400" dirty="0" err="1">
                <a:latin typeface="Times New Roman" panose="02020603050405020304" pitchFamily="18" charset="0"/>
                <a:cs typeface="Times New Roman" panose="02020603050405020304" pitchFamily="18" charset="0"/>
              </a:rPr>
              <a:t>Hellebo</a:t>
            </a:r>
            <a:r>
              <a:rPr lang="en-US" sz="1400" dirty="0">
                <a:latin typeface="Times New Roman" panose="02020603050405020304" pitchFamily="18" charset="0"/>
                <a:cs typeface="Times New Roman" panose="02020603050405020304" pitchFamily="18" charset="0"/>
              </a:rPr>
              <a:t>, L. J. </a:t>
            </a:r>
            <a:r>
              <a:rPr lang="en-US" sz="1400" dirty="0" err="1">
                <a:latin typeface="Times New Roman" panose="02020603050405020304" pitchFamily="18" charset="0"/>
                <a:cs typeface="Times New Roman" panose="02020603050405020304" pitchFamily="18" charset="0"/>
              </a:rPr>
              <a:t>Zuhlke</a:t>
            </a:r>
            <a:r>
              <a:rPr lang="en-US" sz="1400" dirty="0">
                <a:latin typeface="Times New Roman" panose="02020603050405020304" pitchFamily="18" charset="0"/>
                <a:cs typeface="Times New Roman" panose="02020603050405020304" pitchFamily="18" charset="0"/>
              </a:rPr>
              <a:t>, D. A. Watkins, and O. </a:t>
            </a:r>
            <a:r>
              <a:rPr lang="en-US" sz="1400" dirty="0" err="1">
                <a:latin typeface="Times New Roman" panose="02020603050405020304" pitchFamily="18" charset="0"/>
                <a:cs typeface="Times New Roman" panose="02020603050405020304" pitchFamily="18" charset="0"/>
              </a:rPr>
              <a:t>Alaba</a:t>
            </a:r>
            <a:r>
              <a:rPr lang="en-US" sz="1400" dirty="0">
                <a:latin typeface="Times New Roman" panose="02020603050405020304" pitchFamily="18" charset="0"/>
                <a:cs typeface="Times New Roman" panose="02020603050405020304" pitchFamily="18" charset="0"/>
              </a:rPr>
              <a:t>, “Health system costs of rheumatic heart disease care in South Africa,” </a:t>
            </a:r>
            <a:r>
              <a:rPr lang="en-US" sz="1400" i="1" dirty="0">
                <a:latin typeface="Times New Roman" panose="02020603050405020304" pitchFamily="18" charset="0"/>
                <a:cs typeface="Times New Roman" panose="02020603050405020304" pitchFamily="18" charset="0"/>
              </a:rPr>
              <a:t>BMC Public Health</a:t>
            </a:r>
            <a:r>
              <a:rPr lang="en-US" sz="1400" dirty="0">
                <a:latin typeface="Times New Roman" panose="02020603050405020304" pitchFamily="18" charset="0"/>
                <a:cs typeface="Times New Roman" panose="02020603050405020304" pitchFamily="18" charset="0"/>
              </a:rPr>
              <a:t>, vol. 21, no. 1, p. 1303, 2021,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10.1186/s12889-021-11314-6.</a:t>
            </a:r>
          </a:p>
          <a:p>
            <a:pPr marL="0" indent="0" algn="just">
              <a:buNone/>
            </a:pPr>
            <a:r>
              <a:rPr lang="en-US" sz="1400" dirty="0">
                <a:latin typeface="Times New Roman" panose="02020603050405020304" pitchFamily="18" charset="0"/>
                <a:cs typeface="Times New Roman" panose="02020603050405020304" pitchFamily="18" charset="0"/>
              </a:rPr>
              <a:t>[7] A. </a:t>
            </a:r>
            <a:r>
              <a:rPr lang="en-US" sz="1400" dirty="0" err="1">
                <a:latin typeface="Times New Roman" panose="02020603050405020304" pitchFamily="18" charset="0"/>
                <a:cs typeface="Times New Roman" panose="02020603050405020304" pitchFamily="18" charset="0"/>
              </a:rPr>
              <a:t>Sadighi</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“Rate and associated factors of transient ischemic attack misdiagnosis,” </a:t>
            </a:r>
            <a:r>
              <a:rPr lang="en-US" sz="1400" i="1" dirty="0" err="1">
                <a:latin typeface="Times New Roman" panose="02020603050405020304" pitchFamily="18" charset="0"/>
                <a:cs typeface="Times New Roman" panose="02020603050405020304" pitchFamily="18" charset="0"/>
              </a:rPr>
              <a:t>eNeurologicalSci</a:t>
            </a:r>
            <a:r>
              <a:rPr lang="en-US" sz="1400" dirty="0">
                <a:latin typeface="Times New Roman" panose="02020603050405020304" pitchFamily="18" charset="0"/>
                <a:cs typeface="Times New Roman" panose="02020603050405020304" pitchFamily="18" charset="0"/>
              </a:rPr>
              <a:t>, vol. 15, no. May, p. 100193, 2019,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10.1016/j.ensci.2019.100193.</a:t>
            </a:r>
          </a:p>
          <a:p>
            <a:pPr marL="0" indent="0" algn="just">
              <a:buNone/>
            </a:pPr>
            <a:r>
              <a:rPr lang="en-US" sz="1400" dirty="0">
                <a:latin typeface="Times New Roman" panose="02020603050405020304" pitchFamily="18" charset="0"/>
                <a:cs typeface="Times New Roman" panose="02020603050405020304" pitchFamily="18" charset="0"/>
              </a:rPr>
              <a:t>[8] F. Amaral and J. A. </a:t>
            </a:r>
            <a:r>
              <a:rPr lang="en-US" sz="1400" dirty="0" err="1">
                <a:latin typeface="Times New Roman" panose="02020603050405020304" pitchFamily="18" charset="0"/>
                <a:cs typeface="Times New Roman" panose="02020603050405020304" pitchFamily="18" charset="0"/>
              </a:rPr>
              <a:t>Granzotti</a:t>
            </a:r>
            <a:r>
              <a:rPr lang="en-US" sz="1400" dirty="0">
                <a:latin typeface="Times New Roman" panose="02020603050405020304" pitchFamily="18" charset="0"/>
                <a:cs typeface="Times New Roman" panose="02020603050405020304" pitchFamily="18" charset="0"/>
              </a:rPr>
              <a:t>, “Initial diagnostic errors in children suspected of having heart disease. Prevalence and long-term consequences,” </a:t>
            </a:r>
            <a:r>
              <a:rPr lang="en-US" sz="1400" i="1" dirty="0" err="1">
                <a:latin typeface="Times New Roman" panose="02020603050405020304" pitchFamily="18" charset="0"/>
                <a:cs typeface="Times New Roman" panose="02020603050405020304" pitchFamily="18" charset="0"/>
              </a:rPr>
              <a:t>Arq</a:t>
            </a:r>
            <a:r>
              <a:rPr lang="en-US" sz="1400" i="1" dirty="0">
                <a:latin typeface="Times New Roman" panose="02020603050405020304" pitchFamily="18" charset="0"/>
                <a:cs typeface="Times New Roman" panose="02020603050405020304" pitchFamily="18" charset="0"/>
              </a:rPr>
              <a:t>. Bras. </a:t>
            </a:r>
            <a:r>
              <a:rPr lang="en-US" sz="1400" i="1" dirty="0" err="1">
                <a:latin typeface="Times New Roman" panose="02020603050405020304" pitchFamily="18" charset="0"/>
                <a:cs typeface="Times New Roman" panose="02020603050405020304" pitchFamily="18" charset="0"/>
              </a:rPr>
              <a:t>Cardiol</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vol. 81, no. 2, pp. 148–155, 2003,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10.1590/s0066-782x2003001000004.</a:t>
            </a:r>
          </a:p>
        </p:txBody>
      </p:sp>
      <p:sp>
        <p:nvSpPr>
          <p:cNvPr id="4" name="Slide Number Placeholder 3">
            <a:extLst>
              <a:ext uri="{FF2B5EF4-FFF2-40B4-BE49-F238E27FC236}">
                <a16:creationId xmlns:a16="http://schemas.microsoft.com/office/drawing/2014/main" id="{3254242F-567F-2329-3494-0D7F4D0D095C}"/>
              </a:ext>
            </a:extLst>
          </p:cNvPr>
          <p:cNvSpPr>
            <a:spLocks noGrp="1"/>
          </p:cNvSpPr>
          <p:nvPr>
            <p:ph type="sldNum" sz="quarter" idx="12"/>
          </p:nvPr>
        </p:nvSpPr>
        <p:spPr/>
        <p:txBody>
          <a:bodyPr/>
          <a:lstStyle/>
          <a:p>
            <a:fld id="{48F63A3B-78C7-47BE-AE5E-E10140E04643}" type="slidenum">
              <a:rPr lang="en-US" smtClean="0"/>
              <a:t>35</a:t>
            </a:fld>
            <a:endParaRPr lang="en-US" dirty="0"/>
          </a:p>
        </p:txBody>
      </p:sp>
    </p:spTree>
    <p:extLst>
      <p:ext uri="{BB962C8B-B14F-4D97-AF65-F5344CB8AC3E}">
        <p14:creationId xmlns:p14="http://schemas.microsoft.com/office/powerpoint/2010/main" val="720458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CBA72-C803-F1DC-7101-FB07C31B2173}"/>
              </a:ext>
            </a:extLst>
          </p:cNvPr>
          <p:cNvSpPr>
            <a:spLocks noGrp="1"/>
          </p:cNvSpPr>
          <p:nvPr>
            <p:ph type="title"/>
          </p:nvPr>
        </p:nvSpPr>
        <p:spPr/>
        <p:txBody>
          <a:bodyPr>
            <a:normAutofit/>
          </a:bodyPr>
          <a:lstStyle/>
          <a:p>
            <a:pPr algn="ctr"/>
            <a:r>
              <a:rPr lang="en-GB" sz="3200" dirty="0">
                <a:latin typeface="Times New Roman" panose="02020603050405020304" pitchFamily="18" charset="0"/>
                <a:cs typeface="Times New Roman" panose="02020603050405020304" pitchFamily="18" charset="0"/>
              </a:rPr>
              <a:t>Continue</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EE71B7-9417-B735-8A69-EC9DE44127B1}"/>
              </a:ext>
            </a:extLst>
          </p:cNvPr>
          <p:cNvSpPr>
            <a:spLocks noGrp="1"/>
          </p:cNvSpPr>
          <p:nvPr>
            <p:ph idx="1"/>
          </p:nvPr>
        </p:nvSpPr>
        <p:spPr/>
        <p:txBody>
          <a:bodyPr>
            <a:normAutofit lnSpcReduction="10000"/>
          </a:bodyPr>
          <a:lstStyle/>
          <a:p>
            <a:pPr marL="0" indent="0" algn="just">
              <a:buNone/>
            </a:pPr>
            <a:r>
              <a:rPr lang="en-US" sz="1600" dirty="0">
                <a:latin typeface="Times New Roman" panose="02020603050405020304" pitchFamily="18" charset="0"/>
                <a:cs typeface="Times New Roman" panose="02020603050405020304" pitchFamily="18" charset="0"/>
              </a:rPr>
              <a:t>[9] S. K. Randhawa and M. Singh, “Classification of Heart Sound Signals Using Multi-modal Features,” </a:t>
            </a:r>
            <a:r>
              <a:rPr lang="en-US" sz="1600" i="1" dirty="0">
                <a:latin typeface="Times New Roman" panose="02020603050405020304" pitchFamily="18" charset="0"/>
                <a:cs typeface="Times New Roman" panose="02020603050405020304" pitchFamily="18" charset="0"/>
              </a:rPr>
              <a:t>Procedia </a:t>
            </a:r>
            <a:r>
              <a:rPr lang="en-US" sz="1600" i="1" dirty="0" err="1">
                <a:latin typeface="Times New Roman" panose="02020603050405020304" pitchFamily="18" charset="0"/>
                <a:cs typeface="Times New Roman" panose="02020603050405020304" pitchFamily="18" charset="0"/>
              </a:rPr>
              <a:t>Comput</a:t>
            </a:r>
            <a:r>
              <a:rPr lang="en-US" sz="1600" i="1" dirty="0">
                <a:latin typeface="Times New Roman" panose="02020603050405020304" pitchFamily="18" charset="0"/>
                <a:cs typeface="Times New Roman" panose="02020603050405020304" pitchFamily="18" charset="0"/>
              </a:rPr>
              <a:t>. Sci.</a:t>
            </a:r>
            <a:r>
              <a:rPr lang="en-US" sz="1600" dirty="0">
                <a:latin typeface="Times New Roman" panose="02020603050405020304" pitchFamily="18" charset="0"/>
                <a:cs typeface="Times New Roman" panose="02020603050405020304" pitchFamily="18" charset="0"/>
              </a:rPr>
              <a:t>, vol. 58, pp. 165–171, 2015,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10.1016/j.procs.2015.08.045.</a:t>
            </a:r>
          </a:p>
          <a:p>
            <a:pPr marL="0" indent="0" algn="just">
              <a:buNone/>
            </a:pPr>
            <a:r>
              <a:rPr lang="en-US" sz="1600" dirty="0">
                <a:latin typeface="Times New Roman" panose="02020603050405020304" pitchFamily="18" charset="0"/>
                <a:cs typeface="Times New Roman" panose="02020603050405020304" pitchFamily="18" charset="0"/>
              </a:rPr>
              <a:t>[10] Yaseen, G. Y. Son, and S. Kwon, “Classification of heart sound signal using multiple features,” </a:t>
            </a:r>
            <a:r>
              <a:rPr lang="en-US" sz="1600" i="1" dirty="0">
                <a:latin typeface="Times New Roman" panose="02020603050405020304" pitchFamily="18" charset="0"/>
                <a:cs typeface="Times New Roman" panose="02020603050405020304" pitchFamily="18" charset="0"/>
              </a:rPr>
              <a:t>Appl. Sci.</a:t>
            </a:r>
            <a:r>
              <a:rPr lang="en-US" sz="1600" dirty="0">
                <a:latin typeface="Times New Roman" panose="02020603050405020304" pitchFamily="18" charset="0"/>
                <a:cs typeface="Times New Roman" panose="02020603050405020304" pitchFamily="18" charset="0"/>
              </a:rPr>
              <a:t>, vol. 8, no. 12, 2018,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10.3390/app8122344.</a:t>
            </a:r>
          </a:p>
          <a:p>
            <a:pPr marL="0" indent="0" algn="just">
              <a:buNone/>
            </a:pPr>
            <a:r>
              <a:rPr lang="en-US" sz="1600" dirty="0">
                <a:latin typeface="Times New Roman" panose="02020603050405020304" pitchFamily="18" charset="0"/>
                <a:cs typeface="Times New Roman" panose="02020603050405020304" pitchFamily="18" charset="0"/>
              </a:rPr>
              <a:t>[11] M. </a:t>
            </a:r>
            <a:r>
              <a:rPr lang="en-US" sz="1600" dirty="0" err="1">
                <a:latin typeface="Times New Roman" panose="02020603050405020304" pitchFamily="18" charset="0"/>
                <a:cs typeface="Times New Roman" panose="02020603050405020304" pitchFamily="18" charset="0"/>
              </a:rPr>
              <a:t>Ghaffari</a:t>
            </a:r>
            <a:r>
              <a:rPr lang="en-US" sz="1600" dirty="0">
                <a:latin typeface="Times New Roman" panose="02020603050405020304" pitchFamily="18" charset="0"/>
                <a:cs typeface="Times New Roman" panose="02020603050405020304" pitchFamily="18" charset="0"/>
              </a:rPr>
              <a:t>, M. </a:t>
            </a:r>
            <a:r>
              <a:rPr lang="en-US" sz="1600" dirty="0" err="1">
                <a:latin typeface="Times New Roman" panose="02020603050405020304" pitchFamily="18" charset="0"/>
                <a:cs typeface="Times New Roman" panose="02020603050405020304" pitchFamily="18" charset="0"/>
              </a:rPr>
              <a:t>Ashourian</a:t>
            </a:r>
            <a:r>
              <a:rPr lang="en-US" sz="1600" dirty="0">
                <a:latin typeface="Times New Roman" panose="02020603050405020304" pitchFamily="18" charset="0"/>
                <a:cs typeface="Times New Roman" panose="02020603050405020304" pitchFamily="18" charset="0"/>
              </a:rPr>
              <a:t>, E. A. Ince, and H. </a:t>
            </a:r>
            <a:r>
              <a:rPr lang="en-US" sz="1600" dirty="0" err="1">
                <a:latin typeface="Times New Roman" panose="02020603050405020304" pitchFamily="18" charset="0"/>
                <a:cs typeface="Times New Roman" panose="02020603050405020304" pitchFamily="18" charset="0"/>
              </a:rPr>
              <a:t>Demirel</a:t>
            </a:r>
            <a:r>
              <a:rPr lang="en-US" sz="1600" dirty="0">
                <a:latin typeface="Times New Roman" panose="02020603050405020304" pitchFamily="18" charset="0"/>
                <a:cs typeface="Times New Roman" panose="02020603050405020304" pitchFamily="18" charset="0"/>
              </a:rPr>
              <a:t>, “Phonocardiography signal processing for automatic diagnosis of ventricular septal defect in newborns and children,” </a:t>
            </a:r>
            <a:r>
              <a:rPr lang="en-US" sz="1600" i="1" dirty="0">
                <a:latin typeface="Times New Roman" panose="02020603050405020304" pitchFamily="18" charset="0"/>
                <a:cs typeface="Times New Roman" panose="02020603050405020304" pitchFamily="18" charset="0"/>
              </a:rPr>
              <a:t>Proc. - 9th Int. Conf. </a:t>
            </a:r>
            <a:r>
              <a:rPr lang="en-US" sz="1600" i="1" dirty="0" err="1">
                <a:latin typeface="Times New Roman" panose="02020603050405020304" pitchFamily="18" charset="0"/>
                <a:cs typeface="Times New Roman" panose="02020603050405020304" pitchFamily="18" charset="0"/>
              </a:rPr>
              <a:t>Comput</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Intell</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Commun</a:t>
            </a:r>
            <a:r>
              <a:rPr lang="en-US" sz="1600" i="1" dirty="0">
                <a:latin typeface="Times New Roman" panose="02020603050405020304" pitchFamily="18" charset="0"/>
                <a:cs typeface="Times New Roman" panose="02020603050405020304" pitchFamily="18" charset="0"/>
              </a:rPr>
              <a:t>. Networks, CICN 2017</a:t>
            </a:r>
            <a:r>
              <a:rPr lang="en-US" sz="1600" dirty="0">
                <a:latin typeface="Times New Roman" panose="02020603050405020304" pitchFamily="18" charset="0"/>
                <a:cs typeface="Times New Roman" panose="02020603050405020304" pitchFamily="18" charset="0"/>
              </a:rPr>
              <a:t>, vol. 2018-Janua, pp. 62–66, 2018,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10.1109/CICN.2017.8319357.</a:t>
            </a:r>
          </a:p>
          <a:p>
            <a:pPr marL="0" indent="0" algn="just">
              <a:buNone/>
            </a:pPr>
            <a:r>
              <a:rPr lang="en-US" sz="1600" dirty="0">
                <a:latin typeface="Times New Roman" panose="02020603050405020304" pitchFamily="18" charset="0"/>
                <a:cs typeface="Times New Roman" panose="02020603050405020304" pitchFamily="18" charset="0"/>
              </a:rPr>
              <a:t>[12] D. Chen </a:t>
            </a:r>
            <a:r>
              <a:rPr lang="en-US" sz="1600" i="1"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“Automatic Classification of Normal–Abnormal Heart Sounds Using Convolution Neural Network and Long-Short Term Memory,” </a:t>
            </a:r>
            <a:r>
              <a:rPr lang="en-US" sz="1600" i="1" dirty="0">
                <a:latin typeface="Times New Roman" panose="02020603050405020304" pitchFamily="18" charset="0"/>
                <a:cs typeface="Times New Roman" panose="02020603050405020304" pitchFamily="18" charset="0"/>
              </a:rPr>
              <a:t>Electron.</a:t>
            </a:r>
            <a:r>
              <a:rPr lang="en-US" sz="1600" dirty="0">
                <a:latin typeface="Times New Roman" panose="02020603050405020304" pitchFamily="18" charset="0"/>
                <a:cs typeface="Times New Roman" panose="02020603050405020304" pitchFamily="18" charset="0"/>
              </a:rPr>
              <a:t>, vol. 11, no. 8, 2022,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10.3390/electronics11081246.</a:t>
            </a:r>
          </a:p>
          <a:p>
            <a:pPr marL="0" indent="0">
              <a:buNone/>
            </a:pPr>
            <a:r>
              <a:rPr lang="en-US" sz="1600" dirty="0">
                <a:latin typeface="Times New Roman" panose="02020603050405020304" pitchFamily="18" charset="0"/>
                <a:cs typeface="Times New Roman" panose="02020603050405020304" pitchFamily="18" charset="0"/>
              </a:rPr>
              <a:t>[13]</a:t>
            </a:r>
            <a:r>
              <a:rPr lang="en-GB" sz="1600" i="0" u="none" strike="noStrike" baseline="0" dirty="0">
                <a:solidFill>
                  <a:srgbClr val="000000"/>
                </a:solidFill>
                <a:latin typeface="Times New Roman" panose="02020603050405020304" pitchFamily="18" charset="0"/>
                <a:cs typeface="Times New Roman" panose="02020603050405020304" pitchFamily="18" charset="0"/>
              </a:rPr>
              <a:t> </a:t>
            </a:r>
            <a:r>
              <a:rPr lang="en-GB" sz="1600" i="0" u="none" strike="noStrike" baseline="0" dirty="0" err="1">
                <a:solidFill>
                  <a:srgbClr val="212121"/>
                </a:solidFill>
                <a:latin typeface="Times New Roman" panose="02020603050405020304" pitchFamily="18" charset="0"/>
                <a:cs typeface="Times New Roman" panose="02020603050405020304" pitchFamily="18" charset="0"/>
              </a:rPr>
              <a:t>Chelu</a:t>
            </a:r>
            <a:r>
              <a:rPr lang="en-GB" sz="1600" i="0" u="none" strike="noStrike" baseline="0" dirty="0">
                <a:solidFill>
                  <a:srgbClr val="212121"/>
                </a:solidFill>
                <a:latin typeface="Times New Roman" panose="02020603050405020304" pitchFamily="18" charset="0"/>
                <a:cs typeface="Times New Roman" panose="02020603050405020304" pitchFamily="18" charset="0"/>
              </a:rPr>
              <a:t>, A., Williams, S.G., </a:t>
            </a:r>
            <a:r>
              <a:rPr lang="en-GB" sz="1600" i="0" u="none" strike="noStrike" baseline="0" dirty="0" err="1">
                <a:solidFill>
                  <a:srgbClr val="212121"/>
                </a:solidFill>
                <a:latin typeface="Times New Roman" panose="02020603050405020304" pitchFamily="18" charset="0"/>
                <a:cs typeface="Times New Roman" panose="02020603050405020304" pitchFamily="18" charset="0"/>
              </a:rPr>
              <a:t>Keavney</a:t>
            </a:r>
            <a:r>
              <a:rPr lang="en-GB" sz="1600" i="0" u="none" strike="noStrike" baseline="0" dirty="0">
                <a:solidFill>
                  <a:srgbClr val="212121"/>
                </a:solidFill>
                <a:latin typeface="Times New Roman" panose="02020603050405020304" pitchFamily="18" charset="0"/>
                <a:cs typeface="Times New Roman" panose="02020603050405020304" pitchFamily="18" charset="0"/>
              </a:rPr>
              <a:t>, B.D. </a:t>
            </a:r>
            <a:r>
              <a:rPr lang="en-GB" sz="1600" i="1" u="none" strike="noStrike" baseline="0" dirty="0">
                <a:solidFill>
                  <a:srgbClr val="212121"/>
                </a:solidFill>
                <a:latin typeface="Times New Roman" panose="02020603050405020304" pitchFamily="18" charset="0"/>
                <a:cs typeface="Times New Roman" panose="02020603050405020304" pitchFamily="18" charset="0"/>
              </a:rPr>
              <a:t>et al. </a:t>
            </a:r>
            <a:r>
              <a:rPr lang="en-GB" sz="1600" i="0" u="none" strike="noStrike" baseline="0" dirty="0">
                <a:solidFill>
                  <a:srgbClr val="212121"/>
                </a:solidFill>
                <a:latin typeface="Times New Roman" panose="02020603050405020304" pitchFamily="18" charset="0"/>
                <a:cs typeface="Times New Roman" panose="02020603050405020304" pitchFamily="18" charset="0"/>
              </a:rPr>
              <a:t>Joint analysis of functionally related genes yields further candidates associated with Tetralogy of Fallot. </a:t>
            </a:r>
            <a:r>
              <a:rPr lang="en-GB" sz="1600" i="1" u="none" strike="noStrike" baseline="0" dirty="0">
                <a:solidFill>
                  <a:srgbClr val="212121"/>
                </a:solidFill>
                <a:latin typeface="Times New Roman" panose="02020603050405020304" pitchFamily="18" charset="0"/>
                <a:cs typeface="Times New Roman" panose="02020603050405020304" pitchFamily="18" charset="0"/>
              </a:rPr>
              <a:t>J Hum Genet </a:t>
            </a:r>
            <a:r>
              <a:rPr lang="en-GB" sz="1600" i="0" u="none" strike="noStrike" baseline="0" dirty="0">
                <a:solidFill>
                  <a:srgbClr val="212121"/>
                </a:solidFill>
                <a:latin typeface="Times New Roman" panose="02020603050405020304" pitchFamily="18" charset="0"/>
                <a:cs typeface="Times New Roman" panose="02020603050405020304" pitchFamily="18" charset="0"/>
              </a:rPr>
              <a:t>(2022). </a:t>
            </a:r>
            <a:r>
              <a:rPr lang="en-GB" sz="1600" i="0" u="none" strike="noStrike" baseline="0" dirty="0">
                <a:solidFill>
                  <a:srgbClr val="0462C1"/>
                </a:solidFill>
                <a:latin typeface="Times New Roman" panose="02020603050405020304" pitchFamily="18" charset="0"/>
                <a:cs typeface="Times New Roman" panose="02020603050405020304" pitchFamily="18" charset="0"/>
              </a:rPr>
              <a:t>https://doi.org/10.1038/s10038-022-01051-y </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F47B0B0-0293-E3FC-4BB7-211E7E2A8ABA}"/>
              </a:ext>
            </a:extLst>
          </p:cNvPr>
          <p:cNvSpPr>
            <a:spLocks noGrp="1"/>
          </p:cNvSpPr>
          <p:nvPr>
            <p:ph type="sldNum" sz="quarter" idx="12"/>
          </p:nvPr>
        </p:nvSpPr>
        <p:spPr/>
        <p:txBody>
          <a:bodyPr/>
          <a:lstStyle/>
          <a:p>
            <a:fld id="{48F63A3B-78C7-47BE-AE5E-E10140E04643}" type="slidenum">
              <a:rPr lang="en-US" smtClean="0"/>
              <a:t>36</a:t>
            </a:fld>
            <a:endParaRPr lang="en-US" dirty="0"/>
          </a:p>
        </p:txBody>
      </p:sp>
    </p:spTree>
    <p:extLst>
      <p:ext uri="{BB962C8B-B14F-4D97-AF65-F5344CB8AC3E}">
        <p14:creationId xmlns:p14="http://schemas.microsoft.com/office/powerpoint/2010/main" val="3424342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54D6-FAAE-65BD-7C0E-FB220B0566BB}"/>
              </a:ext>
            </a:extLst>
          </p:cNvPr>
          <p:cNvSpPr>
            <a:spLocks noGrp="1"/>
          </p:cNvSpPr>
          <p:nvPr>
            <p:ph type="title"/>
          </p:nvPr>
        </p:nvSpPr>
        <p:spPr/>
        <p:txBody>
          <a:bodyPr/>
          <a:lstStyle/>
          <a:p>
            <a:r>
              <a:rPr lang="en-GB" sz="3600" b="0" i="0" u="none" strike="noStrike" baseline="0" dirty="0">
                <a:solidFill>
                  <a:srgbClr val="212228"/>
                </a:solidFill>
                <a:latin typeface="Times New Roman" panose="02020603050405020304" pitchFamily="18" charset="0"/>
              </a:rPr>
              <a:t>Congenital heart defect (CHDs)</a:t>
            </a:r>
            <a:endParaRPr lang="en-US" dirty="0"/>
          </a:p>
        </p:txBody>
      </p:sp>
      <p:pic>
        <p:nvPicPr>
          <p:cNvPr id="6" name="Content Placeholder 5">
            <a:extLst>
              <a:ext uri="{FF2B5EF4-FFF2-40B4-BE49-F238E27FC236}">
                <a16:creationId xmlns:a16="http://schemas.microsoft.com/office/drawing/2014/main" id="{B8FDB405-DA7F-E0FD-A47B-0C15C6748195}"/>
              </a:ext>
            </a:extLst>
          </p:cNvPr>
          <p:cNvPicPr>
            <a:picLocks noGrp="1" noChangeAspect="1"/>
          </p:cNvPicPr>
          <p:nvPr>
            <p:ph idx="1"/>
          </p:nvPr>
        </p:nvPicPr>
        <p:blipFill>
          <a:blip r:embed="rId2"/>
          <a:stretch>
            <a:fillRect/>
          </a:stretch>
        </p:blipFill>
        <p:spPr>
          <a:xfrm>
            <a:off x="7615015" y="1905000"/>
            <a:ext cx="3694288" cy="3778250"/>
          </a:xfrm>
        </p:spPr>
      </p:pic>
      <p:sp>
        <p:nvSpPr>
          <p:cNvPr id="4" name="Slide Number Placeholder 3">
            <a:extLst>
              <a:ext uri="{FF2B5EF4-FFF2-40B4-BE49-F238E27FC236}">
                <a16:creationId xmlns:a16="http://schemas.microsoft.com/office/drawing/2014/main" id="{7B651BF8-41DF-7C9D-B88F-C59BC5D10926}"/>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8" name="Picture 7">
            <a:extLst>
              <a:ext uri="{FF2B5EF4-FFF2-40B4-BE49-F238E27FC236}">
                <a16:creationId xmlns:a16="http://schemas.microsoft.com/office/drawing/2014/main" id="{EF52D613-0823-524E-F3D9-10F60D9060F1}"/>
              </a:ext>
            </a:extLst>
          </p:cNvPr>
          <p:cNvPicPr>
            <a:picLocks noChangeAspect="1"/>
          </p:cNvPicPr>
          <p:nvPr/>
        </p:nvPicPr>
        <p:blipFill>
          <a:blip r:embed="rId3"/>
          <a:stretch>
            <a:fillRect/>
          </a:stretch>
        </p:blipFill>
        <p:spPr>
          <a:xfrm>
            <a:off x="2592925" y="1905000"/>
            <a:ext cx="3978861" cy="3778249"/>
          </a:xfrm>
          <a:prstGeom prst="rect">
            <a:avLst/>
          </a:prstGeom>
        </p:spPr>
      </p:pic>
    </p:spTree>
    <p:extLst>
      <p:ext uri="{BB962C8B-B14F-4D97-AF65-F5344CB8AC3E}">
        <p14:creationId xmlns:p14="http://schemas.microsoft.com/office/powerpoint/2010/main" val="1090416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6550-A8CF-A291-6450-528C16C765A0}"/>
              </a:ext>
            </a:extLst>
          </p:cNvPr>
          <p:cNvSpPr>
            <a:spLocks noGrp="1"/>
          </p:cNvSpPr>
          <p:nvPr>
            <p:ph type="title"/>
          </p:nvPr>
        </p:nvSpPr>
        <p:spPr/>
        <p:txBody>
          <a:bodyPr/>
          <a:lstStyle/>
          <a:p>
            <a:r>
              <a:rPr lang="en-GB" sz="3600" b="0" i="0" u="none" strike="noStrike" baseline="0" dirty="0">
                <a:solidFill>
                  <a:srgbClr val="212228"/>
                </a:solidFill>
                <a:latin typeface="Times New Roman" panose="02020603050405020304" pitchFamily="18" charset="0"/>
              </a:rPr>
              <a:t>Continue</a:t>
            </a:r>
            <a:endParaRPr lang="en-US" dirty="0"/>
          </a:p>
        </p:txBody>
      </p:sp>
      <p:pic>
        <p:nvPicPr>
          <p:cNvPr id="6" name="Content Placeholder 5">
            <a:extLst>
              <a:ext uri="{FF2B5EF4-FFF2-40B4-BE49-F238E27FC236}">
                <a16:creationId xmlns:a16="http://schemas.microsoft.com/office/drawing/2014/main" id="{48B232DF-0291-2502-E661-D1C450A9CD6F}"/>
              </a:ext>
            </a:extLst>
          </p:cNvPr>
          <p:cNvPicPr>
            <a:picLocks noGrp="1" noChangeAspect="1"/>
          </p:cNvPicPr>
          <p:nvPr>
            <p:ph idx="1"/>
          </p:nvPr>
        </p:nvPicPr>
        <p:blipFill>
          <a:blip r:embed="rId2"/>
          <a:stretch>
            <a:fillRect/>
          </a:stretch>
        </p:blipFill>
        <p:spPr>
          <a:xfrm>
            <a:off x="6549479" y="1982680"/>
            <a:ext cx="4687980" cy="3778250"/>
          </a:xfrm>
        </p:spPr>
      </p:pic>
      <p:sp>
        <p:nvSpPr>
          <p:cNvPr id="4" name="Slide Number Placeholder 3">
            <a:extLst>
              <a:ext uri="{FF2B5EF4-FFF2-40B4-BE49-F238E27FC236}">
                <a16:creationId xmlns:a16="http://schemas.microsoft.com/office/drawing/2014/main" id="{26249AD3-1A16-062D-B50C-B546BB7F4E09}"/>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8" name="Picture 7">
            <a:extLst>
              <a:ext uri="{FF2B5EF4-FFF2-40B4-BE49-F238E27FC236}">
                <a16:creationId xmlns:a16="http://schemas.microsoft.com/office/drawing/2014/main" id="{E539E6AE-FDE8-AE07-934B-A39EE35E6385}"/>
              </a:ext>
            </a:extLst>
          </p:cNvPr>
          <p:cNvPicPr>
            <a:picLocks noChangeAspect="1"/>
          </p:cNvPicPr>
          <p:nvPr/>
        </p:nvPicPr>
        <p:blipFill>
          <a:blip r:embed="rId3"/>
          <a:stretch>
            <a:fillRect/>
          </a:stretch>
        </p:blipFill>
        <p:spPr>
          <a:xfrm>
            <a:off x="2484083" y="2024121"/>
            <a:ext cx="3765796" cy="3695368"/>
          </a:xfrm>
          <a:prstGeom prst="rect">
            <a:avLst/>
          </a:prstGeom>
        </p:spPr>
      </p:pic>
    </p:spTree>
    <p:extLst>
      <p:ext uri="{BB962C8B-B14F-4D97-AF65-F5344CB8AC3E}">
        <p14:creationId xmlns:p14="http://schemas.microsoft.com/office/powerpoint/2010/main" val="26694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DBDC-69F6-AEFE-631E-6C48958662B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Global Associated Statistics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B6B4CE-3DCD-D065-D040-A5B1BC441ECF}"/>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GB" sz="2000" b="0" i="0" u="none" strike="noStrike" baseline="0" dirty="0">
                <a:solidFill>
                  <a:srgbClr val="000000"/>
                </a:solidFill>
                <a:latin typeface="Times New Roman" panose="02020603050405020304" pitchFamily="18" charset="0"/>
              </a:rPr>
              <a:t>According to the research of Michigan University, Congenital heart disease is the most common birth defect and occurs in about 1 in 100 babies </a:t>
            </a:r>
            <a:r>
              <a:rPr lang="en-GB" sz="2000" b="0" i="0" u="none" strike="noStrike" baseline="0" dirty="0">
                <a:solidFill>
                  <a:srgbClr val="0462C1"/>
                </a:solidFill>
                <a:latin typeface="Times New Roman" panose="02020603050405020304" pitchFamily="18" charset="0"/>
              </a:rPr>
              <a:t>[9]</a:t>
            </a:r>
            <a:r>
              <a:rPr lang="en-GB" sz="2000" b="0" i="0" u="none" strike="noStrike" baseline="0" dirty="0">
                <a:solidFill>
                  <a:srgbClr val="000000"/>
                </a:solidFill>
                <a:latin typeface="Times New Roman" panose="02020603050405020304" pitchFamily="18" charset="0"/>
              </a:rPr>
              <a:t>. </a:t>
            </a:r>
          </a:p>
          <a:p>
            <a:pPr algn="just">
              <a:buFont typeface="Wingdings" panose="05000000000000000000" pitchFamily="2" charset="2"/>
              <a:buChar char="§"/>
            </a:pPr>
            <a:r>
              <a:rPr lang="en-GB" sz="2000" b="0" i="0" u="none" strike="noStrike" baseline="0" dirty="0">
                <a:solidFill>
                  <a:srgbClr val="000000"/>
                </a:solidFill>
                <a:latin typeface="Times New Roman" panose="02020603050405020304" pitchFamily="18" charset="0"/>
              </a:rPr>
              <a:t>Similarly, Tetralogy of Fallot (TOF) is the most common </a:t>
            </a:r>
            <a:r>
              <a:rPr lang="en-GB" sz="2000" b="0" i="0" u="none" strike="noStrike" baseline="0" dirty="0">
                <a:solidFill>
                  <a:srgbClr val="212121"/>
                </a:solidFill>
                <a:latin typeface="Times New Roman" panose="02020603050405020304" pitchFamily="18" charset="0"/>
              </a:rPr>
              <a:t>cyanotic congenital heart defect </a:t>
            </a:r>
            <a:r>
              <a:rPr lang="en-GB" sz="2000" b="0" i="0" u="none" strike="noStrike" baseline="0" dirty="0">
                <a:solidFill>
                  <a:srgbClr val="0462C1"/>
                </a:solidFill>
                <a:latin typeface="Times New Roman" panose="02020603050405020304" pitchFamily="18" charset="0"/>
              </a:rPr>
              <a:t>[13]</a:t>
            </a:r>
            <a:r>
              <a:rPr lang="en-GB" sz="2000" b="0" i="0" u="none" strike="noStrike" baseline="0" dirty="0">
                <a:solidFill>
                  <a:srgbClr val="212121"/>
                </a:solidFill>
                <a:latin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Almost 75% of the developing countries are affected by heart diseases [4].</a:t>
            </a:r>
          </a:p>
          <a:p>
            <a:pPr algn="just">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The annual direct and indirect costs of heart failure are estimated to exceed $33 billion annually in the United States [5].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study in 2015 estimated 320,000 deaths and 33 million prevalent cases from Rheumatic heart disease worldwide [6].</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According to a study 32.6% CAD was misdiagnosed [7] and in the preliminary evaluation of children with VSD, the diagnostic error reached approximately 6% of cases [8].</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0C704DED-EAC5-85B9-1BA2-3F379BE9578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123731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0422-03BB-8948-0244-059B52567EC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Problem Statement</a:t>
            </a:r>
            <a:endParaRPr lang="en-US" dirty="0"/>
          </a:p>
        </p:txBody>
      </p:sp>
      <p:sp>
        <p:nvSpPr>
          <p:cNvPr id="3" name="Content Placeholder 2">
            <a:extLst>
              <a:ext uri="{FF2B5EF4-FFF2-40B4-BE49-F238E27FC236}">
                <a16:creationId xmlns:a16="http://schemas.microsoft.com/office/drawing/2014/main" id="{0E3D53A7-795D-E84E-211B-0759A05A0F87}"/>
              </a:ext>
            </a:extLst>
          </p:cNvPr>
          <p:cNvSpPr>
            <a:spLocks noGrp="1"/>
          </p:cNvSpPr>
          <p:nvPr>
            <p:ph idx="1"/>
          </p:nvPr>
        </p:nvSpPr>
        <p:spPr/>
        <p:txBody>
          <a:bodyPr/>
          <a:lstStyle/>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current diagnostic system is expensive.</a:t>
            </a:r>
          </a:p>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In manual auscultation, proper time and experience of doctor needs to detect a heart disease precisely and accurately is very delicate. </a:t>
            </a:r>
          </a:p>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It is particularly advantageous to enhance the system by bringing the cutting-edge AI based model that should enhance the current diagnostic system for healthcare. </a:t>
            </a:r>
            <a:endParaRPr lang="en-GB" sz="28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BA28FC81-009C-6A17-4349-61A6C420241C}"/>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572496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1CE3-1CB0-0A41-7E15-3CC8099791E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Research objectives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2B59DB-8AE4-E514-68A7-34AE6129A4D2}"/>
              </a:ext>
            </a:extLst>
          </p:cNvPr>
          <p:cNvSpPr>
            <a:spLocks noGrp="1"/>
          </p:cNvSpPr>
          <p:nvPr>
            <p:ph idx="1"/>
          </p:nvPr>
        </p:nvSpPr>
        <p:spPr/>
        <p:txBody>
          <a:bodyPr>
            <a:normAutofit lnSpcReduction="10000"/>
          </a:bodyPr>
          <a:lstStyle/>
          <a:p>
            <a:pPr lvl="0" algn="just">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Phonocardiogram Signal Enhancement: Signal Preprocessing, Filtering.</a:t>
            </a:r>
          </a:p>
          <a:p>
            <a:pPr lvl="0" algn="just">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To develop an AI based model for binary classification of normal and abnormal heart sounds.</a:t>
            </a:r>
            <a:endParaRPr lang="en-US" sz="30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To explain and interpret the decision made by the model.</a:t>
            </a:r>
          </a:p>
          <a:p>
            <a:pPr algn="just">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To evaluate and compare the performance of the proposed model with other competing models.</a:t>
            </a:r>
            <a:endParaRPr lang="en-US" dirty="0"/>
          </a:p>
        </p:txBody>
      </p:sp>
      <p:sp>
        <p:nvSpPr>
          <p:cNvPr id="4" name="Slide Number Placeholder 3">
            <a:extLst>
              <a:ext uri="{FF2B5EF4-FFF2-40B4-BE49-F238E27FC236}">
                <a16:creationId xmlns:a16="http://schemas.microsoft.com/office/drawing/2014/main" id="{E365C6AD-2997-4AC8-2D74-88969B82EABD}"/>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26051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40B5-75AB-BFE6-F298-56D41D3BD48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Scope/Significance of the Study </a:t>
            </a:r>
            <a:endParaRPr lang="en-US" dirty="0"/>
          </a:p>
        </p:txBody>
      </p:sp>
      <p:sp>
        <p:nvSpPr>
          <p:cNvPr id="3" name="Content Placeholder 2">
            <a:extLst>
              <a:ext uri="{FF2B5EF4-FFF2-40B4-BE49-F238E27FC236}">
                <a16:creationId xmlns:a16="http://schemas.microsoft.com/office/drawing/2014/main" id="{03C8CDE1-C9A4-19E9-75E6-00F1F2EC7B11}"/>
              </a:ext>
            </a:extLst>
          </p:cNvPr>
          <p:cNvSpPr>
            <a:spLocks noGrp="1"/>
          </p:cNvSpPr>
          <p:nvPr>
            <p:ph idx="1"/>
          </p:nvPr>
        </p:nvSpPr>
        <p:spPr/>
        <p:txBody>
          <a:bodyPr>
            <a:normAutofit/>
          </a:bodyPr>
          <a:lstStyle/>
          <a:p>
            <a:pPr algn="just">
              <a:buFont typeface="Wingdings" panose="05000000000000000000" pitchFamily="2" charset="2"/>
              <a:buChar char="§"/>
            </a:pPr>
            <a:r>
              <a:rPr lang="en-AU" sz="2800" dirty="0">
                <a:latin typeface="Times New Roman" panose="02020603050405020304" pitchFamily="18" charset="0"/>
                <a:cs typeface="Times New Roman" panose="02020603050405020304" pitchFamily="18" charset="0"/>
              </a:rPr>
              <a:t>Early detection of CHDs to save lives if the proposed methodology is adopted at primary healthcare units.</a:t>
            </a:r>
          </a:p>
          <a:p>
            <a:pPr algn="just">
              <a:buFont typeface="Wingdings" panose="05000000000000000000" pitchFamily="2" charset="2"/>
              <a:buChar char="§"/>
            </a:pPr>
            <a:r>
              <a:rPr lang="en-AU" sz="2800" dirty="0">
                <a:latin typeface="Times New Roman" panose="02020603050405020304" pitchFamily="18" charset="0"/>
                <a:cs typeface="Times New Roman" panose="02020603050405020304" pitchFamily="18" charset="0"/>
              </a:rPr>
              <a:t>The tools used in this algorithm development could be utilized in other one dimensional signal analysis. </a:t>
            </a:r>
          </a:p>
          <a:p>
            <a:pPr algn="just">
              <a:buFont typeface="Wingdings" panose="05000000000000000000" pitchFamily="2" charset="2"/>
              <a:buChar char="§"/>
            </a:pPr>
            <a:r>
              <a:rPr lang="en-AU" sz="2800" dirty="0">
                <a:latin typeface="Times New Roman" panose="02020603050405020304" pitchFamily="18" charset="0"/>
                <a:cs typeface="Times New Roman" panose="02020603050405020304" pitchFamily="18" charset="0"/>
              </a:rPr>
              <a:t>Further research in this area will help in understanding of CHDs, local distribution of  different types CHDs in Peshawar.</a:t>
            </a:r>
            <a:endParaRPr lang="en-US" sz="2800" b="1"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D138D1C4-4D12-35B3-F525-7BA61E21B662}"/>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4136763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7213</TotalTime>
  <Words>2206</Words>
  <Application>Microsoft Office PowerPoint</Application>
  <PresentationFormat>Widescreen</PresentationFormat>
  <Paragraphs>243</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Century Gothic</vt:lpstr>
      <vt:lpstr>Symbol</vt:lpstr>
      <vt:lpstr>Times New Roman</vt:lpstr>
      <vt:lpstr>Wingdings</vt:lpstr>
      <vt:lpstr>Wingdings 3</vt:lpstr>
      <vt:lpstr>Wisp</vt:lpstr>
      <vt:lpstr>Automatic Detection of Paediatric Congenital Heart Diseases (CHDs) from Phonocardiogram (PCG) Signals        BSc Final Year Project (Research-based)  </vt:lpstr>
      <vt:lpstr>Contents</vt:lpstr>
      <vt:lpstr>Introduction </vt:lpstr>
      <vt:lpstr>Congenital heart defect (CHDs)</vt:lpstr>
      <vt:lpstr>Continue</vt:lpstr>
      <vt:lpstr>Global Associated Statistics</vt:lpstr>
      <vt:lpstr>Problem Statement</vt:lpstr>
      <vt:lpstr>Research objectives</vt:lpstr>
      <vt:lpstr>Scope/Significance of the Study </vt:lpstr>
      <vt:lpstr>Literature Review </vt:lpstr>
      <vt:lpstr>Literature Review </vt:lpstr>
      <vt:lpstr>Research Methodology </vt:lpstr>
      <vt:lpstr>Dataset </vt:lpstr>
      <vt:lpstr>Data Pre-Processing</vt:lpstr>
      <vt:lpstr>Continue…</vt:lpstr>
      <vt:lpstr>Continue…</vt:lpstr>
      <vt:lpstr>Feature Extraction and Classification </vt:lpstr>
      <vt:lpstr>Softmax activation function</vt:lpstr>
      <vt:lpstr>Results, Challenges and Issues </vt:lpstr>
      <vt:lpstr>              Experimental results</vt:lpstr>
      <vt:lpstr>              Mean result</vt:lpstr>
      <vt:lpstr>                 Final result</vt:lpstr>
      <vt:lpstr>       Final result</vt:lpstr>
      <vt:lpstr>Statistics (From Local Data 143 Heart Signals)</vt:lpstr>
      <vt:lpstr>GUI (Graphical User Interface)</vt:lpstr>
      <vt:lpstr>Continue…</vt:lpstr>
      <vt:lpstr>Continue…</vt:lpstr>
      <vt:lpstr>Continue…</vt:lpstr>
      <vt:lpstr>   Challenges and Issues</vt:lpstr>
      <vt:lpstr>    How we tackle those challenges?</vt:lpstr>
      <vt:lpstr>        Conclusion </vt:lpstr>
      <vt:lpstr>     Future work and direction</vt:lpstr>
      <vt:lpstr>      Limitation</vt:lpstr>
      <vt:lpstr>       Questions and Discussion</vt:lpstr>
      <vt:lpstr>References</vt:lpstr>
      <vt:lpstr>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Detection of Paediatric Congenital Heart Diseases (CHDs) from Phonocardiogram (PCG) Signals      BS Research</dc:title>
  <dc:creator>Zafar Ahmad</dc:creator>
  <cp:lastModifiedBy>Zafar Ahmad</cp:lastModifiedBy>
  <cp:revision>13</cp:revision>
  <dcterms:created xsi:type="dcterms:W3CDTF">2021-12-31T04:31:40Z</dcterms:created>
  <dcterms:modified xsi:type="dcterms:W3CDTF">2022-08-09T14:45:12Z</dcterms:modified>
</cp:coreProperties>
</file>