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modernComment_101_70BB7AE4.xml" ContentType="application/vnd.ms-powerpoint.comments+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4"/>
  </p:sldMasterIdLst>
  <p:sldIdLst>
    <p:sldId id="256" r:id="rId5"/>
    <p:sldId id="257" r:id="rId6"/>
    <p:sldId id="258" r:id="rId7"/>
    <p:sldId id="259" r:id="rId8"/>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121C653C-60B7-C0EA-44D1-E03944931F6B}" name="Ivan Crespo Gadea" initials="IG" userId="S::icregad@upv.edu.es::f1237dd3-01bc-47dd-8672-e0f3c8f2e6f7"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F50BB22-7265-4A4E-4269-7FD3ACBD4F40}" v="29" dt="2025-09-22T14:30:50.24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microsoft.com/office/2016/11/relationships/changesInfo" Target="changesInfos/changesInfo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ableStyles" Target="tableStyle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theme" Target="theme/theme1.xml"/><Relationship Id="rId5" Type="http://schemas.openxmlformats.org/officeDocument/2006/relationships/slide" Target="slides/slide1.xml"/><Relationship Id="rId15" Type="http://schemas.microsoft.com/office/2018/10/relationships/authors" Target="authors.xml"/><Relationship Id="rId1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Zakariae Zafzafi" userId="S::zzafzaf@upv.edu.es::5d0cf805-8e08-484d-8c9f-bd9d28e4657a" providerId="AD" clId="Web-{BB6526CD-3E72-6E97-2747-7FA777E3B2E9}"/>
    <pc:docChg chg="modSld">
      <pc:chgData name="Zakariae Zafzafi" userId="S::zzafzaf@upv.edu.es::5d0cf805-8e08-484d-8c9f-bd9d28e4657a" providerId="AD" clId="Web-{BB6526CD-3E72-6E97-2747-7FA777E3B2E9}" dt="2025-09-16T15:54:56.088" v="32" actId="20577"/>
      <pc:docMkLst>
        <pc:docMk/>
      </pc:docMkLst>
      <pc:sldChg chg="modSp">
        <pc:chgData name="Zakariae Zafzafi" userId="S::zzafzaf@upv.edu.es::5d0cf805-8e08-484d-8c9f-bd9d28e4657a" providerId="AD" clId="Web-{BB6526CD-3E72-6E97-2747-7FA777E3B2E9}" dt="2025-09-16T15:54:56.088" v="32" actId="20577"/>
        <pc:sldMkLst>
          <pc:docMk/>
          <pc:sldMk cId="2406273178" sldId="256"/>
        </pc:sldMkLst>
        <pc:spChg chg="mod">
          <ac:chgData name="Zakariae Zafzafi" userId="S::zzafzaf@upv.edu.es::5d0cf805-8e08-484d-8c9f-bd9d28e4657a" providerId="AD" clId="Web-{BB6526CD-3E72-6E97-2747-7FA777E3B2E9}" dt="2025-09-16T15:54:56.088" v="32" actId="20577"/>
          <ac:spMkLst>
            <pc:docMk/>
            <pc:sldMk cId="2406273178" sldId="256"/>
            <ac:spMk id="3" creationId="{00000000-0000-0000-0000-000000000000}"/>
          </ac:spMkLst>
        </pc:spChg>
      </pc:sldChg>
      <pc:sldChg chg="modSp">
        <pc:chgData name="Zakariae Zafzafi" userId="S::zzafzaf@upv.edu.es::5d0cf805-8e08-484d-8c9f-bd9d28e4657a" providerId="AD" clId="Web-{BB6526CD-3E72-6E97-2747-7FA777E3B2E9}" dt="2025-09-16T15:24:36.155" v="15" actId="20577"/>
        <pc:sldMkLst>
          <pc:docMk/>
          <pc:sldMk cId="3310557973" sldId="258"/>
        </pc:sldMkLst>
        <pc:spChg chg="mod">
          <ac:chgData name="Zakariae Zafzafi" userId="S::zzafzaf@upv.edu.es::5d0cf805-8e08-484d-8c9f-bd9d28e4657a" providerId="AD" clId="Web-{BB6526CD-3E72-6E97-2747-7FA777E3B2E9}" dt="2025-09-16T15:24:36.155" v="15" actId="20577"/>
          <ac:spMkLst>
            <pc:docMk/>
            <pc:sldMk cId="3310557973" sldId="258"/>
            <ac:spMk id="3" creationId="{43579299-FB2D-9B6E-61F8-4C69BB112373}"/>
          </ac:spMkLst>
        </pc:spChg>
      </pc:sldChg>
      <pc:sldChg chg="modSp">
        <pc:chgData name="Zakariae Zafzafi" userId="S::zzafzaf@upv.edu.es::5d0cf805-8e08-484d-8c9f-bd9d28e4657a" providerId="AD" clId="Web-{BB6526CD-3E72-6E97-2747-7FA777E3B2E9}" dt="2025-09-16T15:25:22.156" v="17" actId="20577"/>
        <pc:sldMkLst>
          <pc:docMk/>
          <pc:sldMk cId="3231917387" sldId="259"/>
        </pc:sldMkLst>
        <pc:spChg chg="mod">
          <ac:chgData name="Zakariae Zafzafi" userId="S::zzafzaf@upv.edu.es::5d0cf805-8e08-484d-8c9f-bd9d28e4657a" providerId="AD" clId="Web-{BB6526CD-3E72-6E97-2747-7FA777E3B2E9}" dt="2025-09-16T15:25:22.156" v="17" actId="20577"/>
          <ac:spMkLst>
            <pc:docMk/>
            <pc:sldMk cId="3231917387" sldId="259"/>
            <ac:spMk id="3" creationId="{8469272E-7F67-BCDD-389B-30C2787370E3}"/>
          </ac:spMkLst>
        </pc:spChg>
      </pc:sldChg>
    </pc:docChg>
  </pc:docChgLst>
  <pc:docChgLst>
    <pc:chgData name="Ivan Crespo Gadea" userId="S::icregad@upv.edu.es::f1237dd3-01bc-47dd-8672-e0f3c8f2e6f7" providerId="AD" clId="Web-{1940D4FC-B8F3-4741-BF49-E2128F11A65A}"/>
    <pc:docChg chg="modSld addMainMaster delMainMaster">
      <pc:chgData name="Ivan Crespo Gadea" userId="S::icregad@upv.edu.es::f1237dd3-01bc-47dd-8672-e0f3c8f2e6f7" providerId="AD" clId="Web-{1940D4FC-B8F3-4741-BF49-E2128F11A65A}" dt="2025-09-16T15:05:28.959" v="4"/>
      <pc:docMkLst>
        <pc:docMk/>
      </pc:docMkLst>
      <pc:sldChg chg="addSp delSp modSp mod setBg modClrScheme setClrOvrMap chgLayout">
        <pc:chgData name="Ivan Crespo Gadea" userId="S::icregad@upv.edu.es::f1237dd3-01bc-47dd-8672-e0f3c8f2e6f7" providerId="AD" clId="Web-{1940D4FC-B8F3-4741-BF49-E2128F11A65A}" dt="2025-09-16T15:05:28.959" v="4"/>
        <pc:sldMkLst>
          <pc:docMk/>
          <pc:sldMk cId="2406273178" sldId="256"/>
        </pc:sldMkLst>
        <pc:spChg chg="mod">
          <ac:chgData name="Ivan Crespo Gadea" userId="S::icregad@upv.edu.es::f1237dd3-01bc-47dd-8672-e0f3c8f2e6f7" providerId="AD" clId="Web-{1940D4FC-B8F3-4741-BF49-E2128F11A65A}" dt="2025-09-16T15:05:28.959" v="4"/>
          <ac:spMkLst>
            <pc:docMk/>
            <pc:sldMk cId="2406273178" sldId="256"/>
            <ac:spMk id="2" creationId="{00000000-0000-0000-0000-000000000000}"/>
          </ac:spMkLst>
        </pc:spChg>
        <pc:spChg chg="mod">
          <ac:chgData name="Ivan Crespo Gadea" userId="S::icregad@upv.edu.es::f1237dd3-01bc-47dd-8672-e0f3c8f2e6f7" providerId="AD" clId="Web-{1940D4FC-B8F3-4741-BF49-E2128F11A65A}" dt="2025-09-16T15:05:28.959" v="4"/>
          <ac:spMkLst>
            <pc:docMk/>
            <pc:sldMk cId="2406273178" sldId="256"/>
            <ac:spMk id="3" creationId="{00000000-0000-0000-0000-000000000000}"/>
          </ac:spMkLst>
        </pc:spChg>
        <pc:spChg chg="add">
          <ac:chgData name="Ivan Crespo Gadea" userId="S::icregad@upv.edu.es::f1237dd3-01bc-47dd-8672-e0f3c8f2e6f7" providerId="AD" clId="Web-{1940D4FC-B8F3-4741-BF49-E2128F11A65A}" dt="2025-09-16T15:05:28.959" v="4"/>
          <ac:spMkLst>
            <pc:docMk/>
            <pc:sldMk cId="2406273178" sldId="256"/>
            <ac:spMk id="21" creationId="{0EECA69B-4C2A-7F31-8019-E90DB3BD49CB}"/>
          </ac:spMkLst>
        </pc:spChg>
        <pc:spChg chg="add">
          <ac:chgData name="Ivan Crespo Gadea" userId="S::icregad@upv.edu.es::f1237dd3-01bc-47dd-8672-e0f3c8f2e6f7" providerId="AD" clId="Web-{1940D4FC-B8F3-4741-BF49-E2128F11A65A}" dt="2025-09-16T15:05:28.959" v="4"/>
          <ac:spMkLst>
            <pc:docMk/>
            <pc:sldMk cId="2406273178" sldId="256"/>
            <ac:spMk id="23" creationId="{857DEAC1-B3AA-6569-0A44-A191DF2F3C67}"/>
          </ac:spMkLst>
        </pc:spChg>
        <pc:picChg chg="add">
          <ac:chgData name="Ivan Crespo Gadea" userId="S::icregad@upv.edu.es::f1237dd3-01bc-47dd-8672-e0f3c8f2e6f7" providerId="AD" clId="Web-{1940D4FC-B8F3-4741-BF49-E2128F11A65A}" dt="2025-09-16T15:05:28.959" v="4"/>
          <ac:picMkLst>
            <pc:docMk/>
            <pc:sldMk cId="2406273178" sldId="256"/>
            <ac:picMk id="22" creationId="{9230D5EE-CD73-C3A6-4D10-966125D45F27}"/>
          </ac:picMkLst>
        </pc:picChg>
      </pc:sldChg>
      <pc:sldMasterChg chg="add addSldLayout">
        <pc:chgData name="Ivan Crespo Gadea" userId="S::icregad@upv.edu.es::f1237dd3-01bc-47dd-8672-e0f3c8f2e6f7" providerId="AD" clId="Web-{1940D4FC-B8F3-4741-BF49-E2128F11A65A}" dt="2025-09-16T15:05:28.959" v="4"/>
        <pc:sldMasterMkLst>
          <pc:docMk/>
          <pc:sldMasterMk cId="3406683459" sldId="2147483696"/>
        </pc:sldMasterMkLst>
        <pc:sldLayoutChg chg="add">
          <pc:chgData name="Ivan Crespo Gadea" userId="S::icregad@upv.edu.es::f1237dd3-01bc-47dd-8672-e0f3c8f2e6f7" providerId="AD" clId="Web-{1940D4FC-B8F3-4741-BF49-E2128F11A65A}" dt="2025-09-16T15:05:28.959" v="4"/>
          <pc:sldLayoutMkLst>
            <pc:docMk/>
            <pc:sldMasterMk cId="3406683459" sldId="2147483696"/>
            <pc:sldLayoutMk cId="1629531930" sldId="2147483685"/>
          </pc:sldLayoutMkLst>
        </pc:sldLayoutChg>
        <pc:sldLayoutChg chg="add">
          <pc:chgData name="Ivan Crespo Gadea" userId="S::icregad@upv.edu.es::f1237dd3-01bc-47dd-8672-e0f3c8f2e6f7" providerId="AD" clId="Web-{1940D4FC-B8F3-4741-BF49-E2128F11A65A}" dt="2025-09-16T15:05:28.959" v="4"/>
          <pc:sldLayoutMkLst>
            <pc:docMk/>
            <pc:sldMasterMk cId="3406683459" sldId="2147483696"/>
            <pc:sldLayoutMk cId="1289097881" sldId="2147483686"/>
          </pc:sldLayoutMkLst>
        </pc:sldLayoutChg>
        <pc:sldLayoutChg chg="add">
          <pc:chgData name="Ivan Crespo Gadea" userId="S::icregad@upv.edu.es::f1237dd3-01bc-47dd-8672-e0f3c8f2e6f7" providerId="AD" clId="Web-{1940D4FC-B8F3-4741-BF49-E2128F11A65A}" dt="2025-09-16T15:05:28.959" v="4"/>
          <pc:sldLayoutMkLst>
            <pc:docMk/>
            <pc:sldMasterMk cId="3406683459" sldId="2147483696"/>
            <pc:sldLayoutMk cId="2805588157" sldId="2147483687"/>
          </pc:sldLayoutMkLst>
        </pc:sldLayoutChg>
        <pc:sldLayoutChg chg="add">
          <pc:chgData name="Ivan Crespo Gadea" userId="S::icregad@upv.edu.es::f1237dd3-01bc-47dd-8672-e0f3c8f2e6f7" providerId="AD" clId="Web-{1940D4FC-B8F3-4741-BF49-E2128F11A65A}" dt="2025-09-16T15:05:28.959" v="4"/>
          <pc:sldLayoutMkLst>
            <pc:docMk/>
            <pc:sldMasterMk cId="3406683459" sldId="2147483696"/>
            <pc:sldLayoutMk cId="3120291556" sldId="2147483688"/>
          </pc:sldLayoutMkLst>
        </pc:sldLayoutChg>
        <pc:sldLayoutChg chg="add">
          <pc:chgData name="Ivan Crespo Gadea" userId="S::icregad@upv.edu.es::f1237dd3-01bc-47dd-8672-e0f3c8f2e6f7" providerId="AD" clId="Web-{1940D4FC-B8F3-4741-BF49-E2128F11A65A}" dt="2025-09-16T15:05:28.959" v="4"/>
          <pc:sldLayoutMkLst>
            <pc:docMk/>
            <pc:sldMasterMk cId="3406683459" sldId="2147483696"/>
            <pc:sldLayoutMk cId="3923333791" sldId="2147483689"/>
          </pc:sldLayoutMkLst>
        </pc:sldLayoutChg>
        <pc:sldLayoutChg chg="add">
          <pc:chgData name="Ivan Crespo Gadea" userId="S::icregad@upv.edu.es::f1237dd3-01bc-47dd-8672-e0f3c8f2e6f7" providerId="AD" clId="Web-{1940D4FC-B8F3-4741-BF49-E2128F11A65A}" dt="2025-09-16T15:05:28.959" v="4"/>
          <pc:sldLayoutMkLst>
            <pc:docMk/>
            <pc:sldMasterMk cId="3406683459" sldId="2147483696"/>
            <pc:sldLayoutMk cId="2669214806" sldId="2147483690"/>
          </pc:sldLayoutMkLst>
        </pc:sldLayoutChg>
        <pc:sldLayoutChg chg="add">
          <pc:chgData name="Ivan Crespo Gadea" userId="S::icregad@upv.edu.es::f1237dd3-01bc-47dd-8672-e0f3c8f2e6f7" providerId="AD" clId="Web-{1940D4FC-B8F3-4741-BF49-E2128F11A65A}" dt="2025-09-16T15:05:28.959" v="4"/>
          <pc:sldLayoutMkLst>
            <pc:docMk/>
            <pc:sldMasterMk cId="3406683459" sldId="2147483696"/>
            <pc:sldLayoutMk cId="135841082" sldId="2147483691"/>
          </pc:sldLayoutMkLst>
        </pc:sldLayoutChg>
        <pc:sldLayoutChg chg="add">
          <pc:chgData name="Ivan Crespo Gadea" userId="S::icregad@upv.edu.es::f1237dd3-01bc-47dd-8672-e0f3c8f2e6f7" providerId="AD" clId="Web-{1940D4FC-B8F3-4741-BF49-E2128F11A65A}" dt="2025-09-16T15:05:28.959" v="4"/>
          <pc:sldLayoutMkLst>
            <pc:docMk/>
            <pc:sldMasterMk cId="3406683459" sldId="2147483696"/>
            <pc:sldLayoutMk cId="2906429757" sldId="2147483692"/>
          </pc:sldLayoutMkLst>
        </pc:sldLayoutChg>
        <pc:sldLayoutChg chg="add">
          <pc:chgData name="Ivan Crespo Gadea" userId="S::icregad@upv.edu.es::f1237dd3-01bc-47dd-8672-e0f3c8f2e6f7" providerId="AD" clId="Web-{1940D4FC-B8F3-4741-BF49-E2128F11A65A}" dt="2025-09-16T15:05:28.959" v="4"/>
          <pc:sldLayoutMkLst>
            <pc:docMk/>
            <pc:sldMasterMk cId="3406683459" sldId="2147483696"/>
            <pc:sldLayoutMk cId="2561296869" sldId="2147483693"/>
          </pc:sldLayoutMkLst>
        </pc:sldLayoutChg>
        <pc:sldLayoutChg chg="add">
          <pc:chgData name="Ivan Crespo Gadea" userId="S::icregad@upv.edu.es::f1237dd3-01bc-47dd-8672-e0f3c8f2e6f7" providerId="AD" clId="Web-{1940D4FC-B8F3-4741-BF49-E2128F11A65A}" dt="2025-09-16T15:05:28.959" v="4"/>
          <pc:sldLayoutMkLst>
            <pc:docMk/>
            <pc:sldMasterMk cId="3406683459" sldId="2147483696"/>
            <pc:sldLayoutMk cId="2182908000" sldId="2147483694"/>
          </pc:sldLayoutMkLst>
        </pc:sldLayoutChg>
        <pc:sldLayoutChg chg="add">
          <pc:chgData name="Ivan Crespo Gadea" userId="S::icregad@upv.edu.es::f1237dd3-01bc-47dd-8672-e0f3c8f2e6f7" providerId="AD" clId="Web-{1940D4FC-B8F3-4741-BF49-E2128F11A65A}" dt="2025-09-16T15:05:28.959" v="4"/>
          <pc:sldLayoutMkLst>
            <pc:docMk/>
            <pc:sldMasterMk cId="3406683459" sldId="2147483696"/>
            <pc:sldLayoutMk cId="889117241" sldId="2147483695"/>
          </pc:sldLayoutMkLst>
        </pc:sldLayoutChg>
      </pc:sldMasterChg>
    </pc:docChg>
  </pc:docChgLst>
  <pc:docChgLst>
    <pc:chgData name="Yousra Bouchair" userId="S::yboucha@upv.edu.es::bc4d4b3d-6225-4618-b28d-6356ee7045da" providerId="AD" clId="Web-{B60DF0C6-F73C-478F-A0CD-AA0ED6A3D6C7}"/>
    <pc:docChg chg="modSld">
      <pc:chgData name="Yousra Bouchair" userId="S::yboucha@upv.edu.es::bc4d4b3d-6225-4618-b28d-6356ee7045da" providerId="AD" clId="Web-{B60DF0C6-F73C-478F-A0CD-AA0ED6A3D6C7}" dt="2025-09-16T15:57:07.918" v="6" actId="20577"/>
      <pc:docMkLst>
        <pc:docMk/>
      </pc:docMkLst>
      <pc:sldChg chg="modSp">
        <pc:chgData name="Yousra Bouchair" userId="S::yboucha@upv.edu.es::bc4d4b3d-6225-4618-b28d-6356ee7045da" providerId="AD" clId="Web-{B60DF0C6-F73C-478F-A0CD-AA0ED6A3D6C7}" dt="2025-09-16T15:57:07.918" v="6" actId="20577"/>
        <pc:sldMkLst>
          <pc:docMk/>
          <pc:sldMk cId="2406273178" sldId="256"/>
        </pc:sldMkLst>
        <pc:spChg chg="mod">
          <ac:chgData name="Yousra Bouchair" userId="S::yboucha@upv.edu.es::bc4d4b3d-6225-4618-b28d-6356ee7045da" providerId="AD" clId="Web-{B60DF0C6-F73C-478F-A0CD-AA0ED6A3D6C7}" dt="2025-09-16T15:57:07.918" v="6" actId="20577"/>
          <ac:spMkLst>
            <pc:docMk/>
            <pc:sldMk cId="2406273178" sldId="256"/>
            <ac:spMk id="3" creationId="{00000000-0000-0000-0000-000000000000}"/>
          </ac:spMkLst>
        </pc:spChg>
        <pc:picChg chg="mod">
          <ac:chgData name="Yousra Bouchair" userId="S::yboucha@upv.edu.es::bc4d4b3d-6225-4618-b28d-6356ee7045da" providerId="AD" clId="Web-{B60DF0C6-F73C-478F-A0CD-AA0ED6A3D6C7}" dt="2025-09-16T15:56:34.183" v="1" actId="1076"/>
          <ac:picMkLst>
            <pc:docMk/>
            <pc:sldMk cId="2406273178" sldId="256"/>
            <ac:picMk id="22" creationId="{9230D5EE-CD73-C3A6-4D10-966125D45F27}"/>
          </ac:picMkLst>
        </pc:picChg>
      </pc:sldChg>
    </pc:docChg>
  </pc:docChgLst>
  <pc:docChgLst>
    <pc:chgData name="Yousra Bouchair" userId="S::yboucha@upv.edu.es::bc4d4b3d-6225-4618-b28d-6356ee7045da" providerId="AD" clId="Web-{AB9E87FB-4272-4BFF-85CD-7816CDBCAADB}"/>
    <pc:docChg chg="modSld">
      <pc:chgData name="Yousra Bouchair" userId="S::yboucha@upv.edu.es::bc4d4b3d-6225-4618-b28d-6356ee7045da" providerId="AD" clId="Web-{AB9E87FB-4272-4BFF-85CD-7816CDBCAADB}" dt="2025-09-16T15:26:21.757" v="20" actId="20577"/>
      <pc:docMkLst>
        <pc:docMk/>
      </pc:docMkLst>
      <pc:sldChg chg="modSp">
        <pc:chgData name="Yousra Bouchair" userId="S::yboucha@upv.edu.es::bc4d4b3d-6225-4618-b28d-6356ee7045da" providerId="AD" clId="Web-{AB9E87FB-4272-4BFF-85CD-7816CDBCAADB}" dt="2025-09-16T15:26:21.757" v="20" actId="20577"/>
        <pc:sldMkLst>
          <pc:docMk/>
          <pc:sldMk cId="1891334884" sldId="257"/>
        </pc:sldMkLst>
        <pc:spChg chg="mod">
          <ac:chgData name="Yousra Bouchair" userId="S::yboucha@upv.edu.es::bc4d4b3d-6225-4618-b28d-6356ee7045da" providerId="AD" clId="Web-{AB9E87FB-4272-4BFF-85CD-7816CDBCAADB}" dt="2025-09-16T15:26:21.757" v="20" actId="20577"/>
          <ac:spMkLst>
            <pc:docMk/>
            <pc:sldMk cId="1891334884" sldId="257"/>
            <ac:spMk id="3" creationId="{1E51E05B-196E-B9E0-2044-EE03B5E1B906}"/>
          </ac:spMkLst>
        </pc:spChg>
      </pc:sldChg>
    </pc:docChg>
  </pc:docChgLst>
  <pc:docChgLst>
    <pc:chgData name="Steven Jose Silva Gomez" userId="S::sjsilgom@upv.edu.es::bf306b44-e6e9-47df-9248-1e8533151fc6" providerId="AD" clId="Web-{3F50BB22-7265-4A4E-4269-7FD3ACBD4F40}"/>
    <pc:docChg chg="modSld">
      <pc:chgData name="Steven Jose Silva Gomez" userId="S::sjsilgom@upv.edu.es::bf306b44-e6e9-47df-9248-1e8533151fc6" providerId="AD" clId="Web-{3F50BB22-7265-4A4E-4269-7FD3ACBD4F40}" dt="2025-09-22T14:30:50.247" v="24" actId="20577"/>
      <pc:docMkLst>
        <pc:docMk/>
      </pc:docMkLst>
      <pc:sldChg chg="addSp modSp">
        <pc:chgData name="Steven Jose Silva Gomez" userId="S::sjsilgom@upv.edu.es::bf306b44-e6e9-47df-9248-1e8533151fc6" providerId="AD" clId="Web-{3F50BB22-7265-4A4E-4269-7FD3ACBD4F40}" dt="2025-09-22T14:30:50.247" v="24" actId="20577"/>
        <pc:sldMkLst>
          <pc:docMk/>
          <pc:sldMk cId="2406273178" sldId="256"/>
        </pc:sldMkLst>
        <pc:spChg chg="mod">
          <ac:chgData name="Steven Jose Silva Gomez" userId="S::sjsilgom@upv.edu.es::bf306b44-e6e9-47df-9248-1e8533151fc6" providerId="AD" clId="Web-{3F50BB22-7265-4A4E-4269-7FD3ACBD4F40}" dt="2025-09-22T14:30:50.247" v="24" actId="20577"/>
          <ac:spMkLst>
            <pc:docMk/>
            <pc:sldMk cId="2406273178" sldId="256"/>
            <ac:spMk id="3" creationId="{00000000-0000-0000-0000-000000000000}"/>
          </ac:spMkLst>
        </pc:spChg>
        <pc:spChg chg="add mod">
          <ac:chgData name="Steven Jose Silva Gomez" userId="S::sjsilgom@upv.edu.es::bf306b44-e6e9-47df-9248-1e8533151fc6" providerId="AD" clId="Web-{3F50BB22-7265-4A4E-4269-7FD3ACBD4F40}" dt="2025-09-22T14:30:24.376" v="19" actId="1076"/>
          <ac:spMkLst>
            <pc:docMk/>
            <pc:sldMk cId="2406273178" sldId="256"/>
            <ac:spMk id="4" creationId="{04E8D761-C1AF-47D8-2C13-EA709491AC11}"/>
          </ac:spMkLst>
        </pc:spChg>
      </pc:sldChg>
    </pc:docChg>
  </pc:docChgLst>
  <pc:docChgLst>
    <pc:chgData name="Ivan Crespo Gadea" userId="S::icregad@upv.edu.es::f1237dd3-01bc-47dd-8672-e0f3c8f2e6f7" providerId="AD" clId="Web-{DA7F51E4-722F-4242-AD5F-683EA82D52EE}"/>
    <pc:docChg chg="addSld modSld">
      <pc:chgData name="Ivan Crespo Gadea" userId="S::icregad@upv.edu.es::f1237dd3-01bc-47dd-8672-e0f3c8f2e6f7" providerId="AD" clId="Web-{DA7F51E4-722F-4242-AD5F-683EA82D52EE}" dt="2025-09-16T15:10:17.412" v="238" actId="20577"/>
      <pc:docMkLst>
        <pc:docMk/>
      </pc:docMkLst>
      <pc:sldChg chg="modSp">
        <pc:chgData name="Ivan Crespo Gadea" userId="S::icregad@upv.edu.es::f1237dd3-01bc-47dd-8672-e0f3c8f2e6f7" providerId="AD" clId="Web-{DA7F51E4-722F-4242-AD5F-683EA82D52EE}" dt="2025-09-16T15:06:21.545" v="46" actId="20577"/>
        <pc:sldMkLst>
          <pc:docMk/>
          <pc:sldMk cId="2406273178" sldId="256"/>
        </pc:sldMkLst>
        <pc:spChg chg="mod">
          <ac:chgData name="Ivan Crespo Gadea" userId="S::icregad@upv.edu.es::f1237dd3-01bc-47dd-8672-e0f3c8f2e6f7" providerId="AD" clId="Web-{DA7F51E4-722F-4242-AD5F-683EA82D52EE}" dt="2025-09-16T15:06:09.732" v="27" actId="20577"/>
          <ac:spMkLst>
            <pc:docMk/>
            <pc:sldMk cId="2406273178" sldId="256"/>
            <ac:spMk id="2" creationId="{00000000-0000-0000-0000-000000000000}"/>
          </ac:spMkLst>
        </pc:spChg>
        <pc:spChg chg="mod">
          <ac:chgData name="Ivan Crespo Gadea" userId="S::icregad@upv.edu.es::f1237dd3-01bc-47dd-8672-e0f3c8f2e6f7" providerId="AD" clId="Web-{DA7F51E4-722F-4242-AD5F-683EA82D52EE}" dt="2025-09-16T15:06:21.545" v="46" actId="20577"/>
          <ac:spMkLst>
            <pc:docMk/>
            <pc:sldMk cId="2406273178" sldId="256"/>
            <ac:spMk id="3" creationId="{00000000-0000-0000-0000-000000000000}"/>
          </ac:spMkLst>
        </pc:spChg>
      </pc:sldChg>
      <pc:sldChg chg="modSp new">
        <pc:chgData name="Ivan Crespo Gadea" userId="S::icregad@upv.edu.es::f1237dd3-01bc-47dd-8672-e0f3c8f2e6f7" providerId="AD" clId="Web-{DA7F51E4-722F-4242-AD5F-683EA82D52EE}" dt="2025-09-16T15:09:19.879" v="130" actId="20577"/>
        <pc:sldMkLst>
          <pc:docMk/>
          <pc:sldMk cId="1891334884" sldId="257"/>
        </pc:sldMkLst>
        <pc:spChg chg="mod">
          <ac:chgData name="Ivan Crespo Gadea" userId="S::icregad@upv.edu.es::f1237dd3-01bc-47dd-8672-e0f3c8f2e6f7" providerId="AD" clId="Web-{DA7F51E4-722F-4242-AD5F-683EA82D52EE}" dt="2025-09-16T15:07:05.609" v="57" actId="20577"/>
          <ac:spMkLst>
            <pc:docMk/>
            <pc:sldMk cId="1891334884" sldId="257"/>
            <ac:spMk id="2" creationId="{E3B12D47-5E74-BEFE-D361-D0B2B8B703B5}"/>
          </ac:spMkLst>
        </pc:spChg>
        <pc:spChg chg="mod">
          <ac:chgData name="Ivan Crespo Gadea" userId="S::icregad@upv.edu.es::f1237dd3-01bc-47dd-8672-e0f3c8f2e6f7" providerId="AD" clId="Web-{DA7F51E4-722F-4242-AD5F-683EA82D52EE}" dt="2025-09-16T15:09:19.879" v="130" actId="20577"/>
          <ac:spMkLst>
            <pc:docMk/>
            <pc:sldMk cId="1891334884" sldId="257"/>
            <ac:spMk id="3" creationId="{1E51E05B-196E-B9E0-2044-EE03B5E1B906}"/>
          </ac:spMkLst>
        </pc:spChg>
      </pc:sldChg>
      <pc:sldChg chg="modSp new">
        <pc:chgData name="Ivan Crespo Gadea" userId="S::icregad@upv.edu.es::f1237dd3-01bc-47dd-8672-e0f3c8f2e6f7" providerId="AD" clId="Web-{DA7F51E4-722F-4242-AD5F-683EA82D52EE}" dt="2025-09-16T15:10:17.412" v="238" actId="20577"/>
        <pc:sldMkLst>
          <pc:docMk/>
          <pc:sldMk cId="3310557973" sldId="258"/>
        </pc:sldMkLst>
        <pc:spChg chg="mod">
          <ac:chgData name="Ivan Crespo Gadea" userId="S::icregad@upv.edu.es::f1237dd3-01bc-47dd-8672-e0f3c8f2e6f7" providerId="AD" clId="Web-{DA7F51E4-722F-4242-AD5F-683EA82D52EE}" dt="2025-09-16T15:07:40.142" v="76" actId="20577"/>
          <ac:spMkLst>
            <pc:docMk/>
            <pc:sldMk cId="3310557973" sldId="258"/>
            <ac:spMk id="2" creationId="{C3288543-8CD7-60B9-D13D-52E5C459FA0D}"/>
          </ac:spMkLst>
        </pc:spChg>
        <pc:spChg chg="mod">
          <ac:chgData name="Ivan Crespo Gadea" userId="S::icregad@upv.edu.es::f1237dd3-01bc-47dd-8672-e0f3c8f2e6f7" providerId="AD" clId="Web-{DA7F51E4-722F-4242-AD5F-683EA82D52EE}" dt="2025-09-16T15:10:17.412" v="238" actId="20577"/>
          <ac:spMkLst>
            <pc:docMk/>
            <pc:sldMk cId="3310557973" sldId="258"/>
            <ac:spMk id="3" creationId="{43579299-FB2D-9B6E-61F8-4C69BB112373}"/>
          </ac:spMkLst>
        </pc:spChg>
      </pc:sldChg>
      <pc:sldChg chg="modSp new">
        <pc:chgData name="Ivan Crespo Gadea" userId="S::icregad@upv.edu.es::f1237dd3-01bc-47dd-8672-e0f3c8f2e6f7" providerId="AD" clId="Web-{DA7F51E4-722F-4242-AD5F-683EA82D52EE}" dt="2025-09-16T15:08:39.675" v="83" actId="20577"/>
        <pc:sldMkLst>
          <pc:docMk/>
          <pc:sldMk cId="3231917387" sldId="259"/>
        </pc:sldMkLst>
        <pc:spChg chg="mod">
          <ac:chgData name="Ivan Crespo Gadea" userId="S::icregad@upv.edu.es::f1237dd3-01bc-47dd-8672-e0f3c8f2e6f7" providerId="AD" clId="Web-{DA7F51E4-722F-4242-AD5F-683EA82D52EE}" dt="2025-09-16T15:08:39.675" v="83" actId="20577"/>
          <ac:spMkLst>
            <pc:docMk/>
            <pc:sldMk cId="3231917387" sldId="259"/>
            <ac:spMk id="2" creationId="{664A411F-1406-876C-4661-477933146B92}"/>
          </ac:spMkLst>
        </pc:spChg>
      </pc:sldChg>
    </pc:docChg>
  </pc:docChgLst>
  <pc:docChgLst>
    <pc:chgData clId="Web-{DA7F51E4-722F-4242-AD5F-683EA82D52EE}"/>
    <pc:docChg chg="modSld">
      <pc:chgData name="" userId="" providerId="" clId="Web-{DA7F51E4-722F-4242-AD5F-683EA82D52EE}" dt="2025-09-16T15:05:49.934" v="10" actId="20577"/>
      <pc:docMkLst>
        <pc:docMk/>
      </pc:docMkLst>
      <pc:sldChg chg="modSp">
        <pc:chgData name="" userId="" providerId="" clId="Web-{DA7F51E4-722F-4242-AD5F-683EA82D52EE}" dt="2025-09-16T15:05:49.934" v="10" actId="20577"/>
        <pc:sldMkLst>
          <pc:docMk/>
          <pc:sldMk cId="2406273178" sldId="256"/>
        </pc:sldMkLst>
        <pc:spChg chg="mod">
          <ac:chgData name="" userId="" providerId="" clId="Web-{DA7F51E4-722F-4242-AD5F-683EA82D52EE}" dt="2025-09-16T15:05:49.934" v="10" actId="20577"/>
          <ac:spMkLst>
            <pc:docMk/>
            <pc:sldMk cId="2406273178" sldId="256"/>
            <ac:spMk id="2" creationId="{00000000-0000-0000-0000-000000000000}"/>
          </ac:spMkLst>
        </pc:spChg>
      </pc:sldChg>
    </pc:docChg>
  </pc:docChgLst>
  <pc:docChgLst>
    <pc:chgData name="Ivan Crespo Gadea" userId="S::icregad@upv.edu.es::f1237dd3-01bc-47dd-8672-e0f3c8f2e6f7" providerId="AD" clId="Web-{02743DF2-EC55-44CC-A1A2-BD7B3ECBA206}"/>
    <pc:docChg chg="mod modSld">
      <pc:chgData name="Ivan Crespo Gadea" userId="S::icregad@upv.edu.es::f1237dd3-01bc-47dd-8672-e0f3c8f2e6f7" providerId="AD" clId="Web-{02743DF2-EC55-44CC-A1A2-BD7B3ECBA206}" dt="2025-09-16T15:52:58.619" v="266" actId="20577"/>
      <pc:docMkLst>
        <pc:docMk/>
      </pc:docMkLst>
      <pc:sldChg chg="modSp">
        <pc:chgData name="Ivan Crespo Gadea" userId="S::icregad@upv.edu.es::f1237dd3-01bc-47dd-8672-e0f3c8f2e6f7" providerId="AD" clId="Web-{02743DF2-EC55-44CC-A1A2-BD7B3ECBA206}" dt="2025-09-16T15:52:58.619" v="266" actId="20577"/>
        <pc:sldMkLst>
          <pc:docMk/>
          <pc:sldMk cId="2406273178" sldId="256"/>
        </pc:sldMkLst>
        <pc:spChg chg="mod">
          <ac:chgData name="Ivan Crespo Gadea" userId="S::icregad@upv.edu.es::f1237dd3-01bc-47dd-8672-e0f3c8f2e6f7" providerId="AD" clId="Web-{02743DF2-EC55-44CC-A1A2-BD7B3ECBA206}" dt="2025-09-16T15:52:58.619" v="266" actId="20577"/>
          <ac:spMkLst>
            <pc:docMk/>
            <pc:sldMk cId="2406273178" sldId="256"/>
            <ac:spMk id="3" creationId="{00000000-0000-0000-0000-000000000000}"/>
          </ac:spMkLst>
        </pc:spChg>
      </pc:sldChg>
      <pc:sldChg chg="addSp delSp modSp mod setBg">
        <pc:chgData name="Ivan Crespo Gadea" userId="S::icregad@upv.edu.es::f1237dd3-01bc-47dd-8672-e0f3c8f2e6f7" providerId="AD" clId="Web-{02743DF2-EC55-44CC-A1A2-BD7B3ECBA206}" dt="2025-09-16T15:51:33.433" v="251" actId="20577"/>
        <pc:sldMkLst>
          <pc:docMk/>
          <pc:sldMk cId="1891334884" sldId="257"/>
        </pc:sldMkLst>
        <pc:spChg chg="mod">
          <ac:chgData name="Ivan Crespo Gadea" userId="S::icregad@upv.edu.es::f1237dd3-01bc-47dd-8672-e0f3c8f2e6f7" providerId="AD" clId="Web-{02743DF2-EC55-44CC-A1A2-BD7B3ECBA206}" dt="2025-09-16T15:49:37.479" v="194"/>
          <ac:spMkLst>
            <pc:docMk/>
            <pc:sldMk cId="1891334884" sldId="257"/>
            <ac:spMk id="2" creationId="{E3B12D47-5E74-BEFE-D361-D0B2B8B703B5}"/>
          </ac:spMkLst>
        </pc:spChg>
        <pc:spChg chg="mod ord">
          <ac:chgData name="Ivan Crespo Gadea" userId="S::icregad@upv.edu.es::f1237dd3-01bc-47dd-8672-e0f3c8f2e6f7" providerId="AD" clId="Web-{02743DF2-EC55-44CC-A1A2-BD7B3ECBA206}" dt="2025-09-16T15:51:33.433" v="251" actId="20577"/>
          <ac:spMkLst>
            <pc:docMk/>
            <pc:sldMk cId="1891334884" sldId="257"/>
            <ac:spMk id="3" creationId="{1E51E05B-196E-B9E0-2044-EE03B5E1B906}"/>
          </ac:spMkLst>
        </pc:spChg>
        <pc:spChg chg="add">
          <ac:chgData name="Ivan Crespo Gadea" userId="S::icregad@upv.edu.es::f1237dd3-01bc-47dd-8672-e0f3c8f2e6f7" providerId="AD" clId="Web-{02743DF2-EC55-44CC-A1A2-BD7B3ECBA206}" dt="2025-09-16T15:49:37.479" v="194"/>
          <ac:spMkLst>
            <pc:docMk/>
            <pc:sldMk cId="1891334884" sldId="257"/>
            <ac:spMk id="10" creationId="{660EB578-C970-4186-B93C-45851BBC6E34}"/>
          </ac:spMkLst>
        </pc:spChg>
        <pc:picChg chg="add mod">
          <ac:chgData name="Ivan Crespo Gadea" userId="S::icregad@upv.edu.es::f1237dd3-01bc-47dd-8672-e0f3c8f2e6f7" providerId="AD" clId="Web-{02743DF2-EC55-44CC-A1A2-BD7B3ECBA206}" dt="2025-09-16T15:49:37.479" v="194"/>
          <ac:picMkLst>
            <pc:docMk/>
            <pc:sldMk cId="1891334884" sldId="257"/>
            <ac:picMk id="5" creationId="{BAA860F0-6269-C96C-C338-BAF6B42F9C44}"/>
          </ac:picMkLst>
        </pc:picChg>
        <pc:cxnChg chg="add">
          <ac:chgData name="Ivan Crespo Gadea" userId="S::icregad@upv.edu.es::f1237dd3-01bc-47dd-8672-e0f3c8f2e6f7" providerId="AD" clId="Web-{02743DF2-EC55-44CC-A1A2-BD7B3ECBA206}" dt="2025-09-16T15:49:37.479" v="194"/>
          <ac:cxnSpMkLst>
            <pc:docMk/>
            <pc:sldMk cId="1891334884" sldId="257"/>
            <ac:cxnSpMk id="12" creationId="{CDF57B02-07BB-407B-BB36-06D9C64A673E}"/>
          </ac:cxnSpMkLst>
        </pc:cxnChg>
        <pc:cxnChg chg="add">
          <ac:chgData name="Ivan Crespo Gadea" userId="S::icregad@upv.edu.es::f1237dd3-01bc-47dd-8672-e0f3c8f2e6f7" providerId="AD" clId="Web-{02743DF2-EC55-44CC-A1A2-BD7B3ECBA206}" dt="2025-09-16T15:49:37.479" v="194"/>
          <ac:cxnSpMkLst>
            <pc:docMk/>
            <pc:sldMk cId="1891334884" sldId="257"/>
            <ac:cxnSpMk id="14" creationId="{C6855964-C920-48EB-8804-74291211C8A9}"/>
          </ac:cxnSpMkLst>
        </pc:cxnChg>
      </pc:sldChg>
    </pc:docChg>
  </pc:docChgLst>
  <pc:docChgLst>
    <pc:chgData name="Steven Jose Silva Gomez" userId="S::sjsilgom@upv.edu.es::bf306b44-e6e9-47df-9248-1e8533151fc6" providerId="AD" clId="Web-{6B3DCD01-361D-ED15-7397-540936AB860C}"/>
    <pc:docChg chg="modSld">
      <pc:chgData name="Steven Jose Silva Gomez" userId="S::sjsilgom@upv.edu.es::bf306b44-e6e9-47df-9248-1e8533151fc6" providerId="AD" clId="Web-{6B3DCD01-361D-ED15-7397-540936AB860C}" dt="2025-09-16T15:53:16.812" v="41" actId="20577"/>
      <pc:docMkLst>
        <pc:docMk/>
      </pc:docMkLst>
      <pc:sldChg chg="modSp">
        <pc:chgData name="Steven Jose Silva Gomez" userId="S::sjsilgom@upv.edu.es::bf306b44-e6e9-47df-9248-1e8533151fc6" providerId="AD" clId="Web-{6B3DCD01-361D-ED15-7397-540936AB860C}" dt="2025-09-16T15:53:16.812" v="41" actId="20577"/>
        <pc:sldMkLst>
          <pc:docMk/>
          <pc:sldMk cId="2406273178" sldId="256"/>
        </pc:sldMkLst>
        <pc:spChg chg="mod">
          <ac:chgData name="Steven Jose Silva Gomez" userId="S::sjsilgom@upv.edu.es::bf306b44-e6e9-47df-9248-1e8533151fc6" providerId="AD" clId="Web-{6B3DCD01-361D-ED15-7397-540936AB860C}" dt="2025-09-16T15:53:16.812" v="41" actId="20577"/>
          <ac:spMkLst>
            <pc:docMk/>
            <pc:sldMk cId="2406273178" sldId="256"/>
            <ac:spMk id="3" creationId="{00000000-0000-0000-0000-000000000000}"/>
          </ac:spMkLst>
        </pc:spChg>
      </pc:sldChg>
      <pc:sldChg chg="modSp">
        <pc:chgData name="Steven Jose Silva Gomez" userId="S::sjsilgom@upv.edu.es::bf306b44-e6e9-47df-9248-1e8533151fc6" providerId="AD" clId="Web-{6B3DCD01-361D-ED15-7397-540936AB860C}" dt="2025-09-16T15:50:43.480" v="22" actId="20577"/>
        <pc:sldMkLst>
          <pc:docMk/>
          <pc:sldMk cId="3231917387" sldId="259"/>
        </pc:sldMkLst>
        <pc:spChg chg="mod">
          <ac:chgData name="Steven Jose Silva Gomez" userId="S::sjsilgom@upv.edu.es::bf306b44-e6e9-47df-9248-1e8533151fc6" providerId="AD" clId="Web-{6B3DCD01-361D-ED15-7397-540936AB860C}" dt="2025-09-16T15:50:43.480" v="22" actId="20577"/>
          <ac:spMkLst>
            <pc:docMk/>
            <pc:sldMk cId="3231917387" sldId="259"/>
            <ac:spMk id="3" creationId="{8469272E-7F67-BCDD-389B-30C2787370E3}"/>
          </ac:spMkLst>
        </pc:spChg>
      </pc:sldChg>
    </pc:docChg>
  </pc:docChgLst>
  <pc:docChgLst>
    <pc:chgData name="Yousra Bouchair" userId="S::yboucha@upv.edu.es::bc4d4b3d-6225-4618-b28d-6356ee7045da" providerId="AD" clId="Web-{AF4ED13A-F1BB-4F81-8CDC-63B26BAD1692}"/>
    <pc:docChg chg="modSld">
      <pc:chgData name="Yousra Bouchair" userId="S::yboucha@upv.edu.es::bc4d4b3d-6225-4618-b28d-6356ee7045da" providerId="AD" clId="Web-{AF4ED13A-F1BB-4F81-8CDC-63B26BAD1692}" dt="2025-09-16T15:54:03.998" v="25" actId="20577"/>
      <pc:docMkLst>
        <pc:docMk/>
      </pc:docMkLst>
      <pc:sldChg chg="modSp">
        <pc:chgData name="Yousra Bouchair" userId="S::yboucha@upv.edu.es::bc4d4b3d-6225-4618-b28d-6356ee7045da" providerId="AD" clId="Web-{AF4ED13A-F1BB-4F81-8CDC-63B26BAD1692}" dt="2025-09-16T15:54:03.998" v="25" actId="20577"/>
        <pc:sldMkLst>
          <pc:docMk/>
          <pc:sldMk cId="2406273178" sldId="256"/>
        </pc:sldMkLst>
        <pc:spChg chg="mod">
          <ac:chgData name="Yousra Bouchair" userId="S::yboucha@upv.edu.es::bc4d4b3d-6225-4618-b28d-6356ee7045da" providerId="AD" clId="Web-{AF4ED13A-F1BB-4F81-8CDC-63B26BAD1692}" dt="2025-09-16T15:54:03.998" v="25" actId="20577"/>
          <ac:spMkLst>
            <pc:docMk/>
            <pc:sldMk cId="2406273178" sldId="256"/>
            <ac:spMk id="3" creationId="{00000000-0000-0000-0000-000000000000}"/>
          </ac:spMkLst>
        </pc:spChg>
      </pc:sldChg>
    </pc:docChg>
  </pc:docChgLst>
</pc:chgInfo>
</file>

<file path=ppt/comments/modernComment_101_70BB7AE4.xml><?xml version="1.0" encoding="utf-8"?>
<p188:cmLst xmlns:a="http://schemas.openxmlformats.org/drawingml/2006/main" xmlns:r="http://schemas.openxmlformats.org/officeDocument/2006/relationships" xmlns:p188="http://schemas.microsoft.com/office/powerpoint/2018/8/main">
  <p188:cm id="{A5EECC7C-CCE6-40CA-8386-3030AE7FA076}" authorId="{121C653C-60B7-C0EA-44D1-E03944931F6B}" created="2025-09-16T15:50:40.876">
    <pc:sldMkLst xmlns:pc="http://schemas.microsoft.com/office/powerpoint/2013/main/command">
      <pc:docMk/>
      <pc:sldMk cId="1891334884" sldId="257"/>
    </pc:sldMkLst>
    <p188:txBody>
      <a:bodyPr/>
      <a:lstStyle/>
      <a:p>
        <a:r>
          <a:rPr lang="es-ES"/>
          <a:t>Problema: (idea de que decir)
El año pasado en México se batieron récords de venta. Esta subida superó la capacidad de embotellamiento de la empresa, lo que limitó la capacidad de aprovechar la situación tirando millones en beneficios por la borda.​
https://www.infobae.com/mexico/2024/07/22/esta-es-la-razon-por-la-que-hay-desabasto-de-productos-coca-cola-en-mexico</a:t>
        </a:r>
      </a:p>
    </p188:txBody>
  </p188:cm>
</p188: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DE6C8-AB1D-4204-BC9C-3366B0BF0435}"/>
              </a:ext>
            </a:extLst>
          </p:cNvPr>
          <p:cNvSpPr>
            <a:spLocks noGrp="1"/>
          </p:cNvSpPr>
          <p:nvPr>
            <p:ph type="ctrTitle"/>
          </p:nvPr>
        </p:nvSpPr>
        <p:spPr>
          <a:xfrm>
            <a:off x="704088" y="889820"/>
            <a:ext cx="9989574" cy="3598606"/>
          </a:xfrm>
        </p:spPr>
        <p:txBody>
          <a:bodyPr anchor="t">
            <a:normAutofit/>
          </a:bodyPr>
          <a:lstStyle>
            <a:lvl1pPr algn="l">
              <a:defRPr sz="5400"/>
            </a:lvl1pPr>
          </a:lstStyle>
          <a:p>
            <a:r>
              <a:rPr lang="en-US"/>
              <a:t>Click to edit Master title style</a:t>
            </a:r>
          </a:p>
        </p:txBody>
      </p:sp>
      <p:sp>
        <p:nvSpPr>
          <p:cNvPr id="3" name="Subtitle 2">
            <a:extLst>
              <a:ext uri="{FF2B5EF4-FFF2-40B4-BE49-F238E27FC236}">
                <a16:creationId xmlns:a16="http://schemas.microsoft.com/office/drawing/2014/main" id="{7A7B9009-EE50-4EE5-B6EB-CD6EC83D3FA3}"/>
              </a:ext>
            </a:extLst>
          </p:cNvPr>
          <p:cNvSpPr>
            <a:spLocks noGrp="1"/>
          </p:cNvSpPr>
          <p:nvPr>
            <p:ph type="subTitle" idx="1"/>
          </p:nvPr>
        </p:nvSpPr>
        <p:spPr>
          <a:xfrm>
            <a:off x="704088" y="4488426"/>
            <a:ext cx="6991776" cy="1302774"/>
          </a:xfrm>
        </p:spPr>
        <p:txBody>
          <a:bodyPr anchor="b">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9C8667E-058A-436F-B8EA-5B3A99D43D09}"/>
              </a:ext>
            </a:extLst>
          </p:cNvPr>
          <p:cNvSpPr>
            <a:spLocks noGrp="1"/>
          </p:cNvSpPr>
          <p:nvPr>
            <p:ph type="dt" sz="half" idx="10"/>
          </p:nvPr>
        </p:nvSpPr>
        <p:spPr/>
        <p:txBody>
          <a:bodyPr/>
          <a:lstStyle/>
          <a:p>
            <a:fld id="{D1D1EADE-8E88-4C7C-8AC5-FB148DE4940E}" type="datetime1">
              <a:rPr lang="en-US" smtClean="0"/>
              <a:t>9/22/2025</a:t>
            </a:fld>
            <a:endParaRPr lang="en-US"/>
          </a:p>
        </p:txBody>
      </p:sp>
      <p:sp>
        <p:nvSpPr>
          <p:cNvPr id="5" name="Footer Placeholder 4">
            <a:extLst>
              <a:ext uri="{FF2B5EF4-FFF2-40B4-BE49-F238E27FC236}">
                <a16:creationId xmlns:a16="http://schemas.microsoft.com/office/drawing/2014/main" id="{52680305-1AD7-482D-BFFD-6CDB83AB39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5762A1-52E9-402D-B65E-DF193E44CE83}"/>
              </a:ext>
            </a:extLst>
          </p:cNvPr>
          <p:cNvSpPr>
            <a:spLocks noGrp="1"/>
          </p:cNvSpPr>
          <p:nvPr>
            <p:ph type="sldNum" sz="quarter" idx="12"/>
          </p:nvPr>
        </p:nvSpPr>
        <p:spPr/>
        <p:txBody>
          <a:bodyPr/>
          <a:lstStyle/>
          <a:p>
            <a:fld id="{87E7843D-FF13-4365-9478-9625B70A2705}" type="slidenum">
              <a:rPr lang="en-US" smtClean="0"/>
              <a:t>‹Nº›</a:t>
            </a:fld>
            <a:endParaRPr lang="en-US"/>
          </a:p>
        </p:txBody>
      </p:sp>
    </p:spTree>
    <p:extLst>
      <p:ext uri="{BB962C8B-B14F-4D97-AF65-F5344CB8AC3E}">
        <p14:creationId xmlns:p14="http://schemas.microsoft.com/office/powerpoint/2010/main" val="1358410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359C1-C098-4BF4-A55D-782F4E606B8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D343C7E-1E8B-4D38-9B81-1AA2A8978ED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A70B00-53AE-4D3F-91BE-A8D789ED9864}"/>
              </a:ext>
            </a:extLst>
          </p:cNvPr>
          <p:cNvSpPr>
            <a:spLocks noGrp="1"/>
          </p:cNvSpPr>
          <p:nvPr>
            <p:ph type="dt" sz="half" idx="10"/>
          </p:nvPr>
        </p:nvSpPr>
        <p:spPr/>
        <p:txBody>
          <a:bodyPr/>
          <a:lstStyle/>
          <a:p>
            <a:fld id="{EC3C8B9C-477D-492A-96AD-1FC2CC997A73}" type="datetime1">
              <a:rPr lang="en-US" smtClean="0"/>
              <a:t>9/22/2025</a:t>
            </a:fld>
            <a:endParaRPr lang="en-US"/>
          </a:p>
        </p:txBody>
      </p:sp>
      <p:sp>
        <p:nvSpPr>
          <p:cNvPr id="5" name="Footer Placeholder 4">
            <a:extLst>
              <a:ext uri="{FF2B5EF4-FFF2-40B4-BE49-F238E27FC236}">
                <a16:creationId xmlns:a16="http://schemas.microsoft.com/office/drawing/2014/main" id="{06647FC7-8124-4F70-A849-B6BCC5189C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7CEBE4-50DC-47DB-B699-CCC024336C9F}"/>
              </a:ext>
            </a:extLst>
          </p:cNvPr>
          <p:cNvSpPr>
            <a:spLocks noGrp="1"/>
          </p:cNvSpPr>
          <p:nvPr>
            <p:ph type="sldNum" sz="quarter" idx="12"/>
          </p:nvPr>
        </p:nvSpPr>
        <p:spPr/>
        <p:txBody>
          <a:bodyPr/>
          <a:lstStyle/>
          <a:p>
            <a:fld id="{87E7843D-FF13-4365-9478-9625B70A2705}" type="slidenum">
              <a:rPr lang="en-US" smtClean="0"/>
              <a:t>‹Nº›</a:t>
            </a:fld>
            <a:endParaRPr lang="en-US"/>
          </a:p>
        </p:txBody>
      </p:sp>
    </p:spTree>
    <p:extLst>
      <p:ext uri="{BB962C8B-B14F-4D97-AF65-F5344CB8AC3E}">
        <p14:creationId xmlns:p14="http://schemas.microsoft.com/office/powerpoint/2010/main" val="31202915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B418279-D3B8-4C6A-AB74-9DE377771270}"/>
              </a:ext>
            </a:extLst>
          </p:cNvPr>
          <p:cNvSpPr>
            <a:spLocks noGrp="1"/>
          </p:cNvSpPr>
          <p:nvPr>
            <p:ph type="title" orient="vert"/>
          </p:nvPr>
        </p:nvSpPr>
        <p:spPr>
          <a:xfrm>
            <a:off x="9242322" y="997974"/>
            <a:ext cx="2349043" cy="4984956"/>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28F733C-9309-4197-BACA-207CDC8935C9}"/>
              </a:ext>
            </a:extLst>
          </p:cNvPr>
          <p:cNvSpPr>
            <a:spLocks noGrp="1"/>
          </p:cNvSpPr>
          <p:nvPr>
            <p:ph type="body" orient="vert" idx="1"/>
          </p:nvPr>
        </p:nvSpPr>
        <p:spPr>
          <a:xfrm>
            <a:off x="768927" y="997973"/>
            <a:ext cx="8473395" cy="498495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ACD4D0-5BE6-412D-B08B-5DFFD593513E}"/>
              </a:ext>
            </a:extLst>
          </p:cNvPr>
          <p:cNvSpPr>
            <a:spLocks noGrp="1"/>
          </p:cNvSpPr>
          <p:nvPr>
            <p:ph type="dt" sz="half" idx="10"/>
          </p:nvPr>
        </p:nvSpPr>
        <p:spPr/>
        <p:txBody>
          <a:bodyPr/>
          <a:lstStyle/>
          <a:p>
            <a:fld id="{42D3AED5-E26D-4E29-B1B3-7847B6779594}" type="datetime1">
              <a:rPr lang="en-US" smtClean="0"/>
              <a:t>9/22/2025</a:t>
            </a:fld>
            <a:endParaRPr lang="en-US"/>
          </a:p>
        </p:txBody>
      </p:sp>
      <p:sp>
        <p:nvSpPr>
          <p:cNvPr id="5" name="Footer Placeholder 4">
            <a:extLst>
              <a:ext uri="{FF2B5EF4-FFF2-40B4-BE49-F238E27FC236}">
                <a16:creationId xmlns:a16="http://schemas.microsoft.com/office/drawing/2014/main" id="{55021651-B786-4A39-A10F-F5231D0A2C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504D2D-9379-40DE-9F45-3004BE54F16B}"/>
              </a:ext>
            </a:extLst>
          </p:cNvPr>
          <p:cNvSpPr>
            <a:spLocks noGrp="1"/>
          </p:cNvSpPr>
          <p:nvPr>
            <p:ph type="sldNum" sz="quarter" idx="12"/>
          </p:nvPr>
        </p:nvSpPr>
        <p:spPr/>
        <p:txBody>
          <a:bodyPr/>
          <a:lstStyle/>
          <a:p>
            <a:fld id="{87E7843D-FF13-4365-9478-9625B70A2705}" type="slidenum">
              <a:rPr lang="en-US" smtClean="0"/>
              <a:t>‹Nº›</a:t>
            </a:fld>
            <a:endParaRPr lang="en-US"/>
          </a:p>
        </p:txBody>
      </p:sp>
    </p:spTree>
    <p:extLst>
      <p:ext uri="{BB962C8B-B14F-4D97-AF65-F5344CB8AC3E}">
        <p14:creationId xmlns:p14="http://schemas.microsoft.com/office/powerpoint/2010/main" val="26692148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87CA6-BFD9-4CB1-8892-F6B062E8244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0CDA8C3-9C0C-4E52-9A62-E4DB159E6B0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C3EC35-E02F-41FF-9232-F90692A902FC}"/>
              </a:ext>
            </a:extLst>
          </p:cNvPr>
          <p:cNvSpPr>
            <a:spLocks noGrp="1"/>
          </p:cNvSpPr>
          <p:nvPr>
            <p:ph type="dt" sz="half" idx="10"/>
          </p:nvPr>
        </p:nvSpPr>
        <p:spPr/>
        <p:txBody>
          <a:bodyPr/>
          <a:lstStyle/>
          <a:p>
            <a:fld id="{157B6794-849E-4626-908B-D15793550EFB}" type="datetime1">
              <a:rPr lang="en-US" smtClean="0"/>
              <a:t>9/22/2025</a:t>
            </a:fld>
            <a:endParaRPr lang="en-US"/>
          </a:p>
        </p:txBody>
      </p:sp>
      <p:sp>
        <p:nvSpPr>
          <p:cNvPr id="5" name="Footer Placeholder 4">
            <a:extLst>
              <a:ext uri="{FF2B5EF4-FFF2-40B4-BE49-F238E27FC236}">
                <a16:creationId xmlns:a16="http://schemas.microsoft.com/office/drawing/2014/main" id="{39D13D38-5DF1-443B-8A12-71E834FDC6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5E644A-4A37-4757-9809-5B035E2874E6}"/>
              </a:ext>
            </a:extLst>
          </p:cNvPr>
          <p:cNvSpPr>
            <a:spLocks noGrp="1"/>
          </p:cNvSpPr>
          <p:nvPr>
            <p:ph type="sldNum" sz="quarter" idx="12"/>
          </p:nvPr>
        </p:nvSpPr>
        <p:spPr/>
        <p:txBody>
          <a:bodyPr/>
          <a:lstStyle/>
          <a:p>
            <a:fld id="{87E7843D-FF13-4365-9478-9625B70A2705}" type="slidenum">
              <a:rPr lang="en-US" smtClean="0"/>
              <a:t>‹Nº›</a:t>
            </a:fld>
            <a:endParaRPr lang="en-US"/>
          </a:p>
        </p:txBody>
      </p:sp>
    </p:spTree>
    <p:extLst>
      <p:ext uri="{BB962C8B-B14F-4D97-AF65-F5344CB8AC3E}">
        <p14:creationId xmlns:p14="http://schemas.microsoft.com/office/powerpoint/2010/main" val="29064297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6578B-CD85-4BF1-A729-E8E8079B595F}"/>
              </a:ext>
            </a:extLst>
          </p:cNvPr>
          <p:cNvSpPr>
            <a:spLocks noGrp="1"/>
          </p:cNvSpPr>
          <p:nvPr>
            <p:ph type="title"/>
          </p:nvPr>
        </p:nvSpPr>
        <p:spPr>
          <a:xfrm>
            <a:off x="715383" y="1709738"/>
            <a:ext cx="10632067"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58448C1-C13F-4826-8347-EEB00A6643D6}"/>
              </a:ext>
            </a:extLst>
          </p:cNvPr>
          <p:cNvSpPr>
            <a:spLocks noGrp="1"/>
          </p:cNvSpPr>
          <p:nvPr>
            <p:ph type="body" idx="1"/>
          </p:nvPr>
        </p:nvSpPr>
        <p:spPr>
          <a:xfrm>
            <a:off x="715383" y="4589463"/>
            <a:ext cx="10632067"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806546A-957F-4C4D-9744-1177AD258E10}"/>
              </a:ext>
            </a:extLst>
          </p:cNvPr>
          <p:cNvSpPr>
            <a:spLocks noGrp="1"/>
          </p:cNvSpPr>
          <p:nvPr>
            <p:ph type="dt" sz="half" idx="10"/>
          </p:nvPr>
        </p:nvSpPr>
        <p:spPr/>
        <p:txBody>
          <a:bodyPr/>
          <a:lstStyle/>
          <a:p>
            <a:fld id="{63DB64E7-5594-42A3-ADBF-E95A7ACEAD64}" type="datetime1">
              <a:rPr lang="en-US" smtClean="0"/>
              <a:t>9/22/2025</a:t>
            </a:fld>
            <a:endParaRPr lang="en-US"/>
          </a:p>
        </p:txBody>
      </p:sp>
      <p:sp>
        <p:nvSpPr>
          <p:cNvPr id="5" name="Footer Placeholder 4">
            <a:extLst>
              <a:ext uri="{FF2B5EF4-FFF2-40B4-BE49-F238E27FC236}">
                <a16:creationId xmlns:a16="http://schemas.microsoft.com/office/drawing/2014/main" id="{B1DB149C-CC63-4E3A-A83D-EF637EB519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B94775-7982-41EC-B584-D51224D38F77}"/>
              </a:ext>
            </a:extLst>
          </p:cNvPr>
          <p:cNvSpPr>
            <a:spLocks noGrp="1"/>
          </p:cNvSpPr>
          <p:nvPr>
            <p:ph type="sldNum" sz="quarter" idx="12"/>
          </p:nvPr>
        </p:nvSpPr>
        <p:spPr/>
        <p:txBody>
          <a:bodyPr/>
          <a:lstStyle/>
          <a:p>
            <a:fld id="{87E7843D-FF13-4365-9478-9625B70A2705}" type="slidenum">
              <a:rPr lang="en-US" smtClean="0"/>
              <a:t>‹Nº›</a:t>
            </a:fld>
            <a:endParaRPr lang="en-US"/>
          </a:p>
        </p:txBody>
      </p:sp>
    </p:spTree>
    <p:extLst>
      <p:ext uri="{BB962C8B-B14F-4D97-AF65-F5344CB8AC3E}">
        <p14:creationId xmlns:p14="http://schemas.microsoft.com/office/powerpoint/2010/main" val="25612968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E4BD8-507D-48E4-A624-F16A741C3609}"/>
              </a:ext>
            </a:extLst>
          </p:cNvPr>
          <p:cNvSpPr>
            <a:spLocks noGrp="1"/>
          </p:cNvSpPr>
          <p:nvPr>
            <p:ph type="title"/>
          </p:nvPr>
        </p:nvSpPr>
        <p:spPr>
          <a:xfrm>
            <a:off x="700635" y="914400"/>
            <a:ext cx="10691265" cy="1307592"/>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810A07E4-3A39-457C-A059-7DFB6039D947}"/>
              </a:ext>
            </a:extLst>
          </p:cNvPr>
          <p:cNvSpPr>
            <a:spLocks noGrp="1"/>
          </p:cNvSpPr>
          <p:nvPr>
            <p:ph sz="half" idx="1"/>
          </p:nvPr>
        </p:nvSpPr>
        <p:spPr>
          <a:xfrm>
            <a:off x="704088" y="2221992"/>
            <a:ext cx="5212080" cy="373989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B141E17-47CE-4A78-B0FA-0E9786DA67C5}"/>
              </a:ext>
            </a:extLst>
          </p:cNvPr>
          <p:cNvSpPr>
            <a:spLocks noGrp="1"/>
          </p:cNvSpPr>
          <p:nvPr>
            <p:ph sz="half" idx="2"/>
          </p:nvPr>
        </p:nvSpPr>
        <p:spPr>
          <a:xfrm>
            <a:off x="6181344" y="2221992"/>
            <a:ext cx="5212080" cy="373989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9F02C13-D3ED-4044-9716-F29D79A184C9}"/>
              </a:ext>
            </a:extLst>
          </p:cNvPr>
          <p:cNvSpPr>
            <a:spLocks noGrp="1"/>
          </p:cNvSpPr>
          <p:nvPr>
            <p:ph type="dt" sz="half" idx="10"/>
          </p:nvPr>
        </p:nvSpPr>
        <p:spPr/>
        <p:txBody>
          <a:bodyPr/>
          <a:lstStyle/>
          <a:p>
            <a:fld id="{18462B0B-D248-4FFB-8695-AD7FA4B1284A}" type="datetime1">
              <a:rPr lang="en-US" smtClean="0"/>
              <a:t>9/22/2025</a:t>
            </a:fld>
            <a:endParaRPr lang="en-US"/>
          </a:p>
        </p:txBody>
      </p:sp>
      <p:sp>
        <p:nvSpPr>
          <p:cNvPr id="6" name="Footer Placeholder 5">
            <a:extLst>
              <a:ext uri="{FF2B5EF4-FFF2-40B4-BE49-F238E27FC236}">
                <a16:creationId xmlns:a16="http://schemas.microsoft.com/office/drawing/2014/main" id="{8AF334AD-FB29-4355-B5CF-85E61B4F34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A5AA154-790C-4774-9C21-8C543E733F26}"/>
              </a:ext>
            </a:extLst>
          </p:cNvPr>
          <p:cNvSpPr>
            <a:spLocks noGrp="1"/>
          </p:cNvSpPr>
          <p:nvPr>
            <p:ph type="sldNum" sz="quarter" idx="12"/>
          </p:nvPr>
        </p:nvSpPr>
        <p:spPr/>
        <p:txBody>
          <a:bodyPr/>
          <a:lstStyle/>
          <a:p>
            <a:fld id="{87E7843D-FF13-4365-9478-9625B70A2705}" type="slidenum">
              <a:rPr lang="en-US" smtClean="0"/>
              <a:t>‹Nº›</a:t>
            </a:fld>
            <a:endParaRPr lang="en-US"/>
          </a:p>
        </p:txBody>
      </p:sp>
    </p:spTree>
    <p:extLst>
      <p:ext uri="{BB962C8B-B14F-4D97-AF65-F5344CB8AC3E}">
        <p14:creationId xmlns:p14="http://schemas.microsoft.com/office/powerpoint/2010/main" val="21829080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7DD35-7673-4F88-86B0-634883B5E345}"/>
              </a:ext>
            </a:extLst>
          </p:cNvPr>
          <p:cNvSpPr>
            <a:spLocks noGrp="1"/>
          </p:cNvSpPr>
          <p:nvPr>
            <p:ph type="title"/>
          </p:nvPr>
        </p:nvSpPr>
        <p:spPr>
          <a:xfrm>
            <a:off x="704087" y="929147"/>
            <a:ext cx="10689336" cy="798451"/>
          </a:xfrm>
        </p:spPr>
        <p:txBody>
          <a:bodyPr/>
          <a:lstStyle/>
          <a:p>
            <a:r>
              <a:rPr lang="en-US"/>
              <a:t>Click to edit Master title style</a:t>
            </a:r>
          </a:p>
        </p:txBody>
      </p:sp>
      <p:sp>
        <p:nvSpPr>
          <p:cNvPr id="3" name="Text Placeholder 2">
            <a:extLst>
              <a:ext uri="{FF2B5EF4-FFF2-40B4-BE49-F238E27FC236}">
                <a16:creationId xmlns:a16="http://schemas.microsoft.com/office/drawing/2014/main" id="{5EC820D7-3E0B-47C6-A583-C4C839C5AF03}"/>
              </a:ext>
            </a:extLst>
          </p:cNvPr>
          <p:cNvSpPr>
            <a:spLocks noGrp="1"/>
          </p:cNvSpPr>
          <p:nvPr>
            <p:ph type="body" idx="1"/>
          </p:nvPr>
        </p:nvSpPr>
        <p:spPr>
          <a:xfrm>
            <a:off x="704088" y="1756538"/>
            <a:ext cx="5212080"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A839A7B-97D5-400F-B802-A0FF28FE9F15}"/>
              </a:ext>
            </a:extLst>
          </p:cNvPr>
          <p:cNvSpPr>
            <a:spLocks noGrp="1"/>
          </p:cNvSpPr>
          <p:nvPr>
            <p:ph sz="half" idx="2"/>
          </p:nvPr>
        </p:nvSpPr>
        <p:spPr>
          <a:xfrm>
            <a:off x="704088" y="2442702"/>
            <a:ext cx="5212080" cy="35191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2E0ECA2-DBF1-4681-9DFA-93AFD1B371DB}"/>
              </a:ext>
            </a:extLst>
          </p:cNvPr>
          <p:cNvSpPr>
            <a:spLocks noGrp="1"/>
          </p:cNvSpPr>
          <p:nvPr>
            <p:ph type="body" sz="quarter" idx="3"/>
          </p:nvPr>
        </p:nvSpPr>
        <p:spPr>
          <a:xfrm>
            <a:off x="6181344" y="1756538"/>
            <a:ext cx="5212080"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90EBBBB-517F-4ED7-9E51-CF0F7590B4D4}"/>
              </a:ext>
            </a:extLst>
          </p:cNvPr>
          <p:cNvSpPr>
            <a:spLocks noGrp="1"/>
          </p:cNvSpPr>
          <p:nvPr>
            <p:ph sz="quarter" idx="4"/>
          </p:nvPr>
        </p:nvSpPr>
        <p:spPr>
          <a:xfrm>
            <a:off x="6181344" y="2442702"/>
            <a:ext cx="5212080" cy="35191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511B5C7-1E37-478F-B4B0-C7202FFE41B9}"/>
              </a:ext>
            </a:extLst>
          </p:cNvPr>
          <p:cNvSpPr>
            <a:spLocks noGrp="1"/>
          </p:cNvSpPr>
          <p:nvPr>
            <p:ph type="dt" sz="half" idx="10"/>
          </p:nvPr>
        </p:nvSpPr>
        <p:spPr/>
        <p:txBody>
          <a:bodyPr/>
          <a:lstStyle/>
          <a:p>
            <a:fld id="{D0378EFB-9159-4510-B73F-4F0409ADE937}" type="datetime1">
              <a:rPr lang="en-US" smtClean="0"/>
              <a:t>9/22/2025</a:t>
            </a:fld>
            <a:endParaRPr lang="en-US"/>
          </a:p>
        </p:txBody>
      </p:sp>
      <p:sp>
        <p:nvSpPr>
          <p:cNvPr id="8" name="Footer Placeholder 7">
            <a:extLst>
              <a:ext uri="{FF2B5EF4-FFF2-40B4-BE49-F238E27FC236}">
                <a16:creationId xmlns:a16="http://schemas.microsoft.com/office/drawing/2014/main" id="{9153F7EF-507C-4CB3-86C5-8B34FFFC1D8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8E3DEA6-E4EB-4C2A-8B4F-55EC965B6219}"/>
              </a:ext>
            </a:extLst>
          </p:cNvPr>
          <p:cNvSpPr>
            <a:spLocks noGrp="1"/>
          </p:cNvSpPr>
          <p:nvPr>
            <p:ph type="sldNum" sz="quarter" idx="12"/>
          </p:nvPr>
        </p:nvSpPr>
        <p:spPr/>
        <p:txBody>
          <a:bodyPr/>
          <a:lstStyle/>
          <a:p>
            <a:fld id="{87E7843D-FF13-4365-9478-9625B70A2705}" type="slidenum">
              <a:rPr lang="en-US" smtClean="0"/>
              <a:t>‹Nº›</a:t>
            </a:fld>
            <a:endParaRPr lang="en-US"/>
          </a:p>
        </p:txBody>
      </p:sp>
    </p:spTree>
    <p:extLst>
      <p:ext uri="{BB962C8B-B14F-4D97-AF65-F5344CB8AC3E}">
        <p14:creationId xmlns:p14="http://schemas.microsoft.com/office/powerpoint/2010/main" val="8891172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32964-A933-4B98-A141-A4B316DAFA9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D684C9D-23DA-42B0-9DD3-7592F72E8DC9}"/>
              </a:ext>
            </a:extLst>
          </p:cNvPr>
          <p:cNvSpPr>
            <a:spLocks noGrp="1"/>
          </p:cNvSpPr>
          <p:nvPr>
            <p:ph type="dt" sz="half" idx="10"/>
          </p:nvPr>
        </p:nvSpPr>
        <p:spPr/>
        <p:txBody>
          <a:bodyPr/>
          <a:lstStyle/>
          <a:p>
            <a:fld id="{89BC9412-2452-4BED-A324-9D8C115361AD}" type="datetime1">
              <a:rPr lang="en-US" smtClean="0"/>
              <a:t>9/22/2025</a:t>
            </a:fld>
            <a:endParaRPr lang="en-US"/>
          </a:p>
        </p:txBody>
      </p:sp>
      <p:sp>
        <p:nvSpPr>
          <p:cNvPr id="4" name="Footer Placeholder 3">
            <a:extLst>
              <a:ext uri="{FF2B5EF4-FFF2-40B4-BE49-F238E27FC236}">
                <a16:creationId xmlns:a16="http://schemas.microsoft.com/office/drawing/2014/main" id="{68BF8F05-876F-49D8-AE30-5BB2A91ECD5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53D20DA-9260-4577-BB51-789570A243AF}"/>
              </a:ext>
            </a:extLst>
          </p:cNvPr>
          <p:cNvSpPr>
            <a:spLocks noGrp="1"/>
          </p:cNvSpPr>
          <p:nvPr>
            <p:ph type="sldNum" sz="quarter" idx="12"/>
          </p:nvPr>
        </p:nvSpPr>
        <p:spPr/>
        <p:txBody>
          <a:bodyPr/>
          <a:lstStyle/>
          <a:p>
            <a:fld id="{87E7843D-FF13-4365-9478-9625B70A2705}" type="slidenum">
              <a:rPr lang="en-US" smtClean="0"/>
              <a:t>‹Nº›</a:t>
            </a:fld>
            <a:endParaRPr lang="en-US"/>
          </a:p>
        </p:txBody>
      </p:sp>
    </p:spTree>
    <p:extLst>
      <p:ext uri="{BB962C8B-B14F-4D97-AF65-F5344CB8AC3E}">
        <p14:creationId xmlns:p14="http://schemas.microsoft.com/office/powerpoint/2010/main" val="39233337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D2C1F24-E0A1-45A7-8EF5-92CD9799341C}"/>
              </a:ext>
            </a:extLst>
          </p:cNvPr>
          <p:cNvSpPr>
            <a:spLocks noGrp="1"/>
          </p:cNvSpPr>
          <p:nvPr>
            <p:ph type="dt" sz="half" idx="10"/>
          </p:nvPr>
        </p:nvSpPr>
        <p:spPr/>
        <p:txBody>
          <a:bodyPr/>
          <a:lstStyle/>
          <a:p>
            <a:fld id="{F5318F62-D251-40E8-A23C-F4CFE9FEAB41}" type="datetime1">
              <a:rPr lang="en-US" smtClean="0"/>
              <a:t>9/22/2025</a:t>
            </a:fld>
            <a:endParaRPr lang="en-US"/>
          </a:p>
        </p:txBody>
      </p:sp>
      <p:sp>
        <p:nvSpPr>
          <p:cNvPr id="3" name="Footer Placeholder 2">
            <a:extLst>
              <a:ext uri="{FF2B5EF4-FFF2-40B4-BE49-F238E27FC236}">
                <a16:creationId xmlns:a16="http://schemas.microsoft.com/office/drawing/2014/main" id="{3E021C19-210E-46B0-9036-5D8AECC9260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A880FEF-487E-44DF-8615-DF2210419602}"/>
              </a:ext>
            </a:extLst>
          </p:cNvPr>
          <p:cNvSpPr>
            <a:spLocks noGrp="1"/>
          </p:cNvSpPr>
          <p:nvPr>
            <p:ph type="sldNum" sz="quarter" idx="12"/>
          </p:nvPr>
        </p:nvSpPr>
        <p:spPr/>
        <p:txBody>
          <a:bodyPr/>
          <a:lstStyle/>
          <a:p>
            <a:fld id="{87E7843D-FF13-4365-9478-9625B70A2705}" type="slidenum">
              <a:rPr lang="en-US" smtClean="0"/>
              <a:t>‹Nº›</a:t>
            </a:fld>
            <a:endParaRPr lang="en-US"/>
          </a:p>
        </p:txBody>
      </p:sp>
    </p:spTree>
    <p:extLst>
      <p:ext uri="{BB962C8B-B14F-4D97-AF65-F5344CB8AC3E}">
        <p14:creationId xmlns:p14="http://schemas.microsoft.com/office/powerpoint/2010/main" val="16295319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568EE-74C8-43A6-90BC-2DDD965CF64A}"/>
              </a:ext>
            </a:extLst>
          </p:cNvPr>
          <p:cNvSpPr>
            <a:spLocks noGrp="1"/>
          </p:cNvSpPr>
          <p:nvPr>
            <p:ph type="title"/>
          </p:nvPr>
        </p:nvSpPr>
        <p:spPr>
          <a:xfrm>
            <a:off x="704088" y="1069848"/>
            <a:ext cx="4093599" cy="1316736"/>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71C35AC-CAE3-48CF-A3E4-A075C9FDD71B}"/>
              </a:ext>
            </a:extLst>
          </p:cNvPr>
          <p:cNvSpPr>
            <a:spLocks noGrp="1"/>
          </p:cNvSpPr>
          <p:nvPr>
            <p:ph idx="1"/>
          </p:nvPr>
        </p:nvSpPr>
        <p:spPr>
          <a:xfrm>
            <a:off x="5183188" y="1069848"/>
            <a:ext cx="6172200" cy="479120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D9D03EA-5FAD-4609-A2B8-624E426847E3}"/>
              </a:ext>
            </a:extLst>
          </p:cNvPr>
          <p:cNvSpPr>
            <a:spLocks noGrp="1"/>
          </p:cNvSpPr>
          <p:nvPr>
            <p:ph type="body" sz="half" idx="2"/>
          </p:nvPr>
        </p:nvSpPr>
        <p:spPr>
          <a:xfrm>
            <a:off x="704088" y="2551176"/>
            <a:ext cx="4093599" cy="331927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B58D2EA-2191-4216-B64D-067BDFE12375}"/>
              </a:ext>
            </a:extLst>
          </p:cNvPr>
          <p:cNvSpPr>
            <a:spLocks noGrp="1"/>
          </p:cNvSpPr>
          <p:nvPr>
            <p:ph type="dt" sz="half" idx="10"/>
          </p:nvPr>
        </p:nvSpPr>
        <p:spPr/>
        <p:txBody>
          <a:bodyPr/>
          <a:lstStyle/>
          <a:p>
            <a:fld id="{44F76144-149E-4874-93A5-554A0357CF82}" type="datetime1">
              <a:rPr lang="en-US" smtClean="0"/>
              <a:t>9/22/2025</a:t>
            </a:fld>
            <a:endParaRPr lang="en-US"/>
          </a:p>
        </p:txBody>
      </p:sp>
      <p:sp>
        <p:nvSpPr>
          <p:cNvPr id="6" name="Footer Placeholder 5">
            <a:extLst>
              <a:ext uri="{FF2B5EF4-FFF2-40B4-BE49-F238E27FC236}">
                <a16:creationId xmlns:a16="http://schemas.microsoft.com/office/drawing/2014/main" id="{78042128-DAB4-481C-BEE6-3523E8E88B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E50E382-C500-4A4C-A7C6-43860383AB91}"/>
              </a:ext>
            </a:extLst>
          </p:cNvPr>
          <p:cNvSpPr>
            <a:spLocks noGrp="1"/>
          </p:cNvSpPr>
          <p:nvPr>
            <p:ph type="sldNum" sz="quarter" idx="12"/>
          </p:nvPr>
        </p:nvSpPr>
        <p:spPr/>
        <p:txBody>
          <a:bodyPr/>
          <a:lstStyle/>
          <a:p>
            <a:fld id="{87E7843D-FF13-4365-9478-9625B70A2705}" type="slidenum">
              <a:rPr lang="en-US" smtClean="0"/>
              <a:t>‹Nº›</a:t>
            </a:fld>
            <a:endParaRPr lang="en-US"/>
          </a:p>
        </p:txBody>
      </p:sp>
    </p:spTree>
    <p:extLst>
      <p:ext uri="{BB962C8B-B14F-4D97-AF65-F5344CB8AC3E}">
        <p14:creationId xmlns:p14="http://schemas.microsoft.com/office/powerpoint/2010/main" val="12890978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FE98B-EACF-4251-A8AF-0D9EDD17C664}"/>
              </a:ext>
            </a:extLst>
          </p:cNvPr>
          <p:cNvSpPr>
            <a:spLocks noGrp="1"/>
          </p:cNvSpPr>
          <p:nvPr>
            <p:ph type="title"/>
          </p:nvPr>
        </p:nvSpPr>
        <p:spPr>
          <a:xfrm>
            <a:off x="704088" y="1066800"/>
            <a:ext cx="4103431" cy="1317523"/>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905F473-761A-4002-AF70-9FF878D0139E}"/>
              </a:ext>
            </a:extLst>
          </p:cNvPr>
          <p:cNvSpPr>
            <a:spLocks noGrp="1"/>
          </p:cNvSpPr>
          <p:nvPr>
            <p:ph type="pic" idx="1"/>
          </p:nvPr>
        </p:nvSpPr>
        <p:spPr>
          <a:xfrm>
            <a:off x="5183188" y="1066800"/>
            <a:ext cx="6172200" cy="47942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FA0C2E6A-F834-4540-BB00-E13CB45DC362}"/>
              </a:ext>
            </a:extLst>
          </p:cNvPr>
          <p:cNvSpPr>
            <a:spLocks noGrp="1"/>
          </p:cNvSpPr>
          <p:nvPr>
            <p:ph type="body" sz="half" idx="2"/>
          </p:nvPr>
        </p:nvSpPr>
        <p:spPr>
          <a:xfrm>
            <a:off x="704088" y="2552700"/>
            <a:ext cx="4103431" cy="33162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0C38EAB-AD63-415C-B263-BA1D8FBE3CB0}"/>
              </a:ext>
            </a:extLst>
          </p:cNvPr>
          <p:cNvSpPr>
            <a:spLocks noGrp="1"/>
          </p:cNvSpPr>
          <p:nvPr>
            <p:ph type="dt" sz="half" idx="10"/>
          </p:nvPr>
        </p:nvSpPr>
        <p:spPr/>
        <p:txBody>
          <a:bodyPr/>
          <a:lstStyle/>
          <a:p>
            <a:fld id="{50BA65D8-0540-4835-AE5C-25D29DBA01BE}" type="datetime1">
              <a:rPr lang="en-US" smtClean="0"/>
              <a:t>9/22/2025</a:t>
            </a:fld>
            <a:endParaRPr lang="en-US"/>
          </a:p>
        </p:txBody>
      </p:sp>
      <p:sp>
        <p:nvSpPr>
          <p:cNvPr id="6" name="Footer Placeholder 5">
            <a:extLst>
              <a:ext uri="{FF2B5EF4-FFF2-40B4-BE49-F238E27FC236}">
                <a16:creationId xmlns:a16="http://schemas.microsoft.com/office/drawing/2014/main" id="{422E5541-B6DE-45E8-BCFE-0DFC4F57407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BB78D45-289B-46AF-8CB9-E6150BEA17ED}"/>
              </a:ext>
            </a:extLst>
          </p:cNvPr>
          <p:cNvSpPr>
            <a:spLocks noGrp="1"/>
          </p:cNvSpPr>
          <p:nvPr>
            <p:ph type="sldNum" sz="quarter" idx="12"/>
          </p:nvPr>
        </p:nvSpPr>
        <p:spPr/>
        <p:txBody>
          <a:bodyPr/>
          <a:lstStyle/>
          <a:p>
            <a:fld id="{87E7843D-FF13-4365-9478-9625B70A2705}" type="slidenum">
              <a:rPr lang="en-US" smtClean="0"/>
              <a:t>‹Nº›</a:t>
            </a:fld>
            <a:endParaRPr lang="en-US"/>
          </a:p>
        </p:txBody>
      </p:sp>
    </p:spTree>
    <p:extLst>
      <p:ext uri="{BB962C8B-B14F-4D97-AF65-F5344CB8AC3E}">
        <p14:creationId xmlns:p14="http://schemas.microsoft.com/office/powerpoint/2010/main" val="28055881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A362AC-B59F-4AC7-B279-57DDD5336BCA}"/>
              </a:ext>
            </a:extLst>
          </p:cNvPr>
          <p:cNvSpPr>
            <a:spLocks noGrp="1"/>
          </p:cNvSpPr>
          <p:nvPr>
            <p:ph type="title"/>
          </p:nvPr>
        </p:nvSpPr>
        <p:spPr>
          <a:xfrm>
            <a:off x="700635" y="914400"/>
            <a:ext cx="10691265" cy="1307592"/>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a:extLst>
              <a:ext uri="{FF2B5EF4-FFF2-40B4-BE49-F238E27FC236}">
                <a16:creationId xmlns:a16="http://schemas.microsoft.com/office/drawing/2014/main" id="{0E6042DB-75BD-4EC1-B6D9-8A72EF940CAA}"/>
              </a:ext>
            </a:extLst>
          </p:cNvPr>
          <p:cNvSpPr>
            <a:spLocks noGrp="1"/>
          </p:cNvSpPr>
          <p:nvPr>
            <p:ph type="body" idx="1"/>
          </p:nvPr>
        </p:nvSpPr>
        <p:spPr>
          <a:xfrm>
            <a:off x="700635" y="2221992"/>
            <a:ext cx="10691265" cy="373989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DD1378-7C96-4079-B44C-3D86B4657596}"/>
              </a:ext>
            </a:extLst>
          </p:cNvPr>
          <p:cNvSpPr>
            <a:spLocks noGrp="1"/>
          </p:cNvSpPr>
          <p:nvPr>
            <p:ph type="dt" sz="half" idx="2"/>
          </p:nvPr>
        </p:nvSpPr>
        <p:spPr>
          <a:xfrm>
            <a:off x="8369448" y="6356350"/>
            <a:ext cx="2549564" cy="365125"/>
          </a:xfrm>
          <a:prstGeom prst="rect">
            <a:avLst/>
          </a:prstGeom>
        </p:spPr>
        <p:txBody>
          <a:bodyPr vert="horz" lIns="91440" tIns="45720" rIns="91440" bIns="45720" rtlCol="0" anchor="ctr"/>
          <a:lstStyle>
            <a:lvl1pPr algn="r">
              <a:defRPr sz="1050">
                <a:solidFill>
                  <a:schemeClr val="tx1"/>
                </a:solidFill>
                <a:latin typeface="+mj-lt"/>
              </a:defRPr>
            </a:lvl1pPr>
          </a:lstStyle>
          <a:p>
            <a:fld id="{E31BA835-12AC-4E8F-955A-EA3F4DE2791F}" type="datetime1">
              <a:rPr lang="en-US" smtClean="0"/>
              <a:t>9/22/2025</a:t>
            </a:fld>
            <a:endParaRPr lang="en-US"/>
          </a:p>
        </p:txBody>
      </p:sp>
      <p:sp>
        <p:nvSpPr>
          <p:cNvPr id="5" name="Footer Placeholder 4">
            <a:extLst>
              <a:ext uri="{FF2B5EF4-FFF2-40B4-BE49-F238E27FC236}">
                <a16:creationId xmlns:a16="http://schemas.microsoft.com/office/drawing/2014/main" id="{D19B6B78-577F-43F5-BAEE-BF72484C9850}"/>
              </a:ext>
            </a:extLst>
          </p:cNvPr>
          <p:cNvSpPr>
            <a:spLocks noGrp="1"/>
          </p:cNvSpPr>
          <p:nvPr>
            <p:ph type="ftr" sz="quarter" idx="3"/>
          </p:nvPr>
        </p:nvSpPr>
        <p:spPr>
          <a:xfrm>
            <a:off x="704088" y="6356350"/>
            <a:ext cx="4539727" cy="365125"/>
          </a:xfrm>
          <a:prstGeom prst="rect">
            <a:avLst/>
          </a:prstGeom>
        </p:spPr>
        <p:txBody>
          <a:bodyPr vert="horz" lIns="91440" tIns="45720" rIns="91440" bIns="45720" rtlCol="0" anchor="ctr"/>
          <a:lstStyle>
            <a:lvl1pPr algn="l">
              <a:defRPr sz="1050">
                <a:solidFill>
                  <a:schemeClr val="tx1"/>
                </a:solidFill>
                <a:latin typeface="+mj-lt"/>
              </a:defRPr>
            </a:lvl1pPr>
          </a:lstStyle>
          <a:p>
            <a:endParaRPr lang="en-US"/>
          </a:p>
        </p:txBody>
      </p:sp>
      <p:sp>
        <p:nvSpPr>
          <p:cNvPr id="6" name="Slide Number Placeholder 5">
            <a:extLst>
              <a:ext uri="{FF2B5EF4-FFF2-40B4-BE49-F238E27FC236}">
                <a16:creationId xmlns:a16="http://schemas.microsoft.com/office/drawing/2014/main" id="{A8CC75B8-AF8F-4D8A-9B3D-D1951A64BADB}"/>
              </a:ext>
            </a:extLst>
          </p:cNvPr>
          <p:cNvSpPr>
            <a:spLocks noGrp="1"/>
          </p:cNvSpPr>
          <p:nvPr>
            <p:ph type="sldNum" sz="quarter" idx="4"/>
          </p:nvPr>
        </p:nvSpPr>
        <p:spPr>
          <a:xfrm>
            <a:off x="10919012" y="6356350"/>
            <a:ext cx="672354" cy="365125"/>
          </a:xfrm>
          <a:prstGeom prst="rect">
            <a:avLst/>
          </a:prstGeom>
        </p:spPr>
        <p:txBody>
          <a:bodyPr vert="horz" lIns="91440" tIns="45720" rIns="91440" bIns="45720" rtlCol="0" anchor="ctr"/>
          <a:lstStyle>
            <a:lvl1pPr algn="r">
              <a:defRPr sz="1800">
                <a:solidFill>
                  <a:schemeClr val="tx1"/>
                </a:solidFill>
              </a:defRPr>
            </a:lvl1pPr>
          </a:lstStyle>
          <a:p>
            <a:fld id="{87E7843D-FF13-4365-9478-9625B70A2705}" type="slidenum">
              <a:rPr lang="en-US" smtClean="0"/>
              <a:t>‹Nº›</a:t>
            </a:fld>
            <a:endParaRPr lang="en-US"/>
          </a:p>
        </p:txBody>
      </p:sp>
      <p:cxnSp>
        <p:nvCxnSpPr>
          <p:cNvPr id="7" name="Straight Connector 6">
            <a:extLst>
              <a:ext uri="{FF2B5EF4-FFF2-40B4-BE49-F238E27FC236}">
                <a16:creationId xmlns:a16="http://schemas.microsoft.com/office/drawing/2014/main" id="{F64F9B95-9045-48D2-B9F3-2927E98F54AA}"/>
              </a:ext>
            </a:extLst>
          </p:cNvPr>
          <p:cNvCxnSpPr>
            <a:cxnSpLocks/>
          </p:cNvCxnSpPr>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085AA86F-6A4D-4BCB-A045-D992CDC2959B}"/>
              </a:ext>
            </a:extLst>
          </p:cNvPr>
          <p:cNvCxnSpPr>
            <a:cxnSpLocks/>
          </p:cNvCxnSpPr>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06683459"/>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89" r:id="rId6"/>
    <p:sldLayoutId id="2147483685" r:id="rId7"/>
    <p:sldLayoutId id="2147483686" r:id="rId8"/>
    <p:sldLayoutId id="2147483687" r:id="rId9"/>
    <p:sldLayoutId id="2147483688" r:id="rId10"/>
    <p:sldLayoutId id="2147483690" r:id="rId11"/>
  </p:sldLayoutIdLst>
  <p:hf sldNum="0" hdr="0" ftr="0" dt="0"/>
  <p:txStyles>
    <p:titleStyle>
      <a:lvl1pPr algn="l" defTabSz="914400" rtl="0" eaLnBrk="1" latinLnBrk="0" hangingPunct="1">
        <a:lnSpc>
          <a:spcPct val="100000"/>
        </a:lnSpc>
        <a:spcBef>
          <a:spcPct val="0"/>
        </a:spcBef>
        <a:buNone/>
        <a:defRPr sz="4000" kern="1200" cap="all" spc="30" baseline="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microsoft.com/office/2018/10/relationships/comments" Target="../comments/modernComment_101_70BB7AE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8">
            <a:extLst>
              <a:ext uri="{FF2B5EF4-FFF2-40B4-BE49-F238E27FC236}">
                <a16:creationId xmlns:a16="http://schemas.microsoft.com/office/drawing/2014/main" id="{0EECA69B-4C2A-7F31-8019-E90DB3BD49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sto MT"/>
              <a:ea typeface="+mn-ea"/>
              <a:cs typeface="+mn-cs"/>
            </a:endParaRPr>
          </a:p>
        </p:txBody>
      </p:sp>
      <p:pic>
        <p:nvPicPr>
          <p:cNvPr id="22" name="Picture 3">
            <a:extLst>
              <a:ext uri="{FF2B5EF4-FFF2-40B4-BE49-F238E27FC236}">
                <a16:creationId xmlns:a16="http://schemas.microsoft.com/office/drawing/2014/main" id="{9230D5EE-CD73-C3A6-4D10-966125D45F27}"/>
              </a:ext>
            </a:extLst>
          </p:cNvPr>
          <p:cNvPicPr>
            <a:picLocks noChangeAspect="1"/>
          </p:cNvPicPr>
          <p:nvPr/>
        </p:nvPicPr>
        <p:blipFill>
          <a:blip r:embed="rId2"/>
          <a:srcRect l="4795" t="31820" r="4290" b="-7"/>
          <a:stretch>
            <a:fillRect/>
          </a:stretch>
        </p:blipFill>
        <p:spPr>
          <a:xfrm>
            <a:off x="20" y="10"/>
            <a:ext cx="12191980" cy="6857990"/>
          </a:xfrm>
          <a:prstGeom prst="rect">
            <a:avLst/>
          </a:prstGeom>
        </p:spPr>
      </p:pic>
      <p:sp>
        <p:nvSpPr>
          <p:cNvPr id="23" name="Rectangle 10">
            <a:extLst>
              <a:ext uri="{FF2B5EF4-FFF2-40B4-BE49-F238E27FC236}">
                <a16:creationId xmlns:a16="http://schemas.microsoft.com/office/drawing/2014/main" id="{857DEAC1-B3AA-6569-0A44-A191DF2F3C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486401"/>
            <a:ext cx="12191999" cy="1371600"/>
          </a:xfrm>
          <a:prstGeom prst="rect">
            <a:avLst/>
          </a:prstGeom>
          <a:solidFill>
            <a:schemeClr val="bg1">
              <a:alpha val="2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sto MT"/>
              <a:ea typeface="+mn-ea"/>
              <a:cs typeface="+mn-cs"/>
            </a:endParaRPr>
          </a:p>
        </p:txBody>
      </p:sp>
      <p:sp>
        <p:nvSpPr>
          <p:cNvPr id="2" name="Título 1"/>
          <p:cNvSpPr>
            <a:spLocks noGrp="1"/>
          </p:cNvSpPr>
          <p:nvPr>
            <p:ph type="ctrTitle"/>
          </p:nvPr>
        </p:nvSpPr>
        <p:spPr>
          <a:xfrm>
            <a:off x="320040" y="5715007"/>
            <a:ext cx="7983070" cy="958655"/>
          </a:xfrm>
          <a:ln>
            <a:noFill/>
          </a:ln>
        </p:spPr>
        <p:txBody>
          <a:bodyPr anchor="ctr">
            <a:normAutofit fontScale="90000"/>
          </a:bodyPr>
          <a:lstStyle/>
          <a:p>
            <a:r>
              <a:rPr lang="es-ES" sz="3600"/>
              <a:t>Proyección de necesidades del proveedor con </a:t>
            </a:r>
            <a:r>
              <a:rPr lang="es-ES" sz="3600" err="1"/>
              <a:t>ia</a:t>
            </a:r>
            <a:endParaRPr lang="es-ES" err="1"/>
          </a:p>
        </p:txBody>
      </p:sp>
      <p:sp>
        <p:nvSpPr>
          <p:cNvPr id="3" name="Subtítulo 2"/>
          <p:cNvSpPr>
            <a:spLocks noGrp="1"/>
          </p:cNvSpPr>
          <p:nvPr>
            <p:ph type="subTitle" idx="1"/>
          </p:nvPr>
        </p:nvSpPr>
        <p:spPr>
          <a:xfrm>
            <a:off x="6963330" y="5698260"/>
            <a:ext cx="4973313" cy="975402"/>
          </a:xfrm>
        </p:spPr>
        <p:txBody>
          <a:bodyPr vert="horz" lIns="91440" tIns="45720" rIns="91440" bIns="45720" rtlCol="0" anchor="ctr">
            <a:noAutofit/>
          </a:bodyPr>
          <a:lstStyle/>
          <a:p>
            <a:pPr algn="r"/>
            <a:br>
              <a:rPr lang="es-ES" sz="1100" dirty="0"/>
            </a:br>
            <a:br>
              <a:rPr lang="es-ES" sz="1100" dirty="0"/>
            </a:br>
            <a:r>
              <a:rPr lang="es-ES" sz="1100" err="1">
                <a:solidFill>
                  <a:schemeClr val="bg1"/>
                </a:solidFill>
              </a:rPr>
              <a:t>I</a:t>
            </a:r>
            <a:r>
              <a:rPr lang="es-ES" sz="1100" b="1" err="1">
                <a:solidFill>
                  <a:schemeClr val="bg1"/>
                </a:solidFill>
              </a:rPr>
              <a:t>van</a:t>
            </a:r>
            <a:r>
              <a:rPr lang="es-ES" sz="1100" b="1" dirty="0">
                <a:solidFill>
                  <a:schemeClr val="bg1"/>
                </a:solidFill>
              </a:rPr>
              <a:t> Crespo Gadea</a:t>
            </a:r>
            <a:endParaRPr lang="en-US" sz="1100" b="1">
              <a:solidFill>
                <a:schemeClr val="bg1"/>
              </a:solidFill>
            </a:endParaRPr>
          </a:p>
          <a:p>
            <a:pPr algn="r"/>
            <a:r>
              <a:rPr lang="es-ES" sz="1100" b="1" dirty="0">
                <a:solidFill>
                  <a:schemeClr val="bg1"/>
                </a:solidFill>
              </a:rPr>
              <a:t>Steven J. Silva Gómez</a:t>
            </a:r>
          </a:p>
          <a:p>
            <a:pPr algn="r"/>
            <a:r>
              <a:rPr lang="es-ES" sz="1100" b="1" err="1">
                <a:solidFill>
                  <a:schemeClr val="bg1"/>
                </a:solidFill>
              </a:rPr>
              <a:t>Yousra</a:t>
            </a:r>
            <a:r>
              <a:rPr lang="es-ES" sz="1100" b="1" dirty="0">
                <a:solidFill>
                  <a:schemeClr val="bg1"/>
                </a:solidFill>
              </a:rPr>
              <a:t> </a:t>
            </a:r>
            <a:r>
              <a:rPr lang="es-ES" sz="1100" b="1" err="1">
                <a:solidFill>
                  <a:schemeClr val="bg1"/>
                </a:solidFill>
              </a:rPr>
              <a:t>Bouchair</a:t>
            </a:r>
            <a:endParaRPr lang="es-ES" sz="1100" b="1" dirty="0">
              <a:solidFill>
                <a:schemeClr val="bg1"/>
              </a:solidFill>
            </a:endParaRPr>
          </a:p>
          <a:p>
            <a:pPr algn="r"/>
            <a:r>
              <a:rPr lang="es-ES" sz="1100" b="1" err="1">
                <a:solidFill>
                  <a:schemeClr val="bg1"/>
                </a:solidFill>
              </a:rPr>
              <a:t>Zakariae</a:t>
            </a:r>
            <a:r>
              <a:rPr lang="es-ES" sz="1100" b="1" dirty="0">
                <a:solidFill>
                  <a:schemeClr val="bg1"/>
                </a:solidFill>
              </a:rPr>
              <a:t> ZAFZAFI</a:t>
            </a:r>
            <a:endParaRPr lang="en-US" sz="1100" b="1">
              <a:solidFill>
                <a:schemeClr val="bg1"/>
              </a:solidFill>
            </a:endParaRPr>
          </a:p>
          <a:p>
            <a:pPr algn="r"/>
            <a:endParaRPr lang="es-ES" sz="1100" b="1" dirty="0">
              <a:solidFill>
                <a:schemeClr val="bg1"/>
              </a:solidFill>
            </a:endParaRPr>
          </a:p>
        </p:txBody>
      </p:sp>
      <p:sp>
        <p:nvSpPr>
          <p:cNvPr id="4" name="CuadroTexto 3">
            <a:extLst>
              <a:ext uri="{FF2B5EF4-FFF2-40B4-BE49-F238E27FC236}">
                <a16:creationId xmlns:a16="http://schemas.microsoft.com/office/drawing/2014/main" id="{04E8D761-C1AF-47D8-2C13-EA709491AC11}"/>
              </a:ext>
            </a:extLst>
          </p:cNvPr>
          <p:cNvSpPr txBox="1"/>
          <p:nvPr/>
        </p:nvSpPr>
        <p:spPr>
          <a:xfrm>
            <a:off x="9028184" y="2828048"/>
            <a:ext cx="2743199"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sz="1600" b="1" dirty="0">
                <a:solidFill>
                  <a:schemeClr val="bg1"/>
                </a:solidFill>
              </a:rPr>
              <a:t>Grupo 10 : </a:t>
            </a:r>
            <a:r>
              <a:rPr lang="es-ES" sz="1600" b="1" err="1">
                <a:solidFill>
                  <a:schemeClr val="bg1"/>
                </a:solidFill>
              </a:rPr>
              <a:t>Cocacola</a:t>
            </a:r>
            <a:endParaRPr lang="es-ES" sz="1600" b="1" dirty="0">
              <a:solidFill>
                <a:schemeClr val="bg1"/>
              </a:solidFill>
            </a:endParaRPr>
          </a:p>
        </p:txBody>
      </p:sp>
    </p:spTree>
    <p:extLst>
      <p:ext uri="{BB962C8B-B14F-4D97-AF65-F5344CB8AC3E}">
        <p14:creationId xmlns:p14="http://schemas.microsoft.com/office/powerpoint/2010/main" val="2406273178"/>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60EB578-C970-4186-B93C-45851BBC6E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E3B12D47-5E74-BEFE-D361-D0B2B8B703B5}"/>
              </a:ext>
            </a:extLst>
          </p:cNvPr>
          <p:cNvSpPr>
            <a:spLocks noGrp="1"/>
          </p:cNvSpPr>
          <p:nvPr>
            <p:ph type="title"/>
          </p:nvPr>
        </p:nvSpPr>
        <p:spPr>
          <a:xfrm>
            <a:off x="4866968" y="914400"/>
            <a:ext cx="6627924" cy="1307592"/>
          </a:xfrm>
        </p:spPr>
        <p:txBody>
          <a:bodyPr>
            <a:normAutofit/>
          </a:bodyPr>
          <a:lstStyle/>
          <a:p>
            <a:r>
              <a:rPr lang="es-ES"/>
              <a:t>Problema</a:t>
            </a:r>
          </a:p>
        </p:txBody>
      </p:sp>
      <p:pic>
        <p:nvPicPr>
          <p:cNvPr id="5" name="Imagen 4">
            <a:extLst>
              <a:ext uri="{FF2B5EF4-FFF2-40B4-BE49-F238E27FC236}">
                <a16:creationId xmlns:a16="http://schemas.microsoft.com/office/drawing/2014/main" id="{BAA860F0-6269-C96C-C338-BAF6B42F9C44}"/>
              </a:ext>
            </a:extLst>
          </p:cNvPr>
          <p:cNvPicPr>
            <a:picLocks noChangeAspect="1"/>
          </p:cNvPicPr>
          <p:nvPr/>
        </p:nvPicPr>
        <p:blipFill>
          <a:blip r:embed="rId3"/>
          <a:srcRect l="26239" r="32929" b="2"/>
          <a:stretch>
            <a:fillRect/>
          </a:stretch>
        </p:blipFill>
        <p:spPr>
          <a:xfrm>
            <a:off x="20" y="-17929"/>
            <a:ext cx="4206220" cy="6875929"/>
          </a:xfrm>
          <a:prstGeom prst="rect">
            <a:avLst/>
          </a:prstGeom>
        </p:spPr>
      </p:pic>
      <p:cxnSp>
        <p:nvCxnSpPr>
          <p:cNvPr id="12" name="Straight Connector 11">
            <a:extLst>
              <a:ext uri="{FF2B5EF4-FFF2-40B4-BE49-F238E27FC236}">
                <a16:creationId xmlns:a16="http://schemas.microsoft.com/office/drawing/2014/main" id="{CDF57B02-07BB-407B-BB36-06D9C64A673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17665" y="722376"/>
            <a:ext cx="6476356"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Marcador de contenido 2">
            <a:extLst>
              <a:ext uri="{FF2B5EF4-FFF2-40B4-BE49-F238E27FC236}">
                <a16:creationId xmlns:a16="http://schemas.microsoft.com/office/drawing/2014/main" id="{1E51E05B-196E-B9E0-2044-EE03B5E1B906}"/>
              </a:ext>
            </a:extLst>
          </p:cNvPr>
          <p:cNvSpPr>
            <a:spLocks noGrp="1"/>
          </p:cNvSpPr>
          <p:nvPr>
            <p:ph idx="1"/>
          </p:nvPr>
        </p:nvSpPr>
        <p:spPr>
          <a:xfrm>
            <a:off x="4866968" y="2221992"/>
            <a:ext cx="6627924" cy="3739896"/>
          </a:xfrm>
        </p:spPr>
        <p:txBody>
          <a:bodyPr vert="horz" lIns="91440" tIns="45720" rIns="91440" bIns="45720" rtlCol="0" anchor="t">
            <a:normAutofit/>
          </a:bodyPr>
          <a:lstStyle/>
          <a:p>
            <a:r>
              <a:rPr lang="es-ES"/>
              <a:t>Dificultad de adaptarse a cambios imprevistos en la distribución en tiempo real </a:t>
            </a:r>
          </a:p>
          <a:p>
            <a:r>
              <a:rPr lang="es-ES"/>
              <a:t>Perdidas por no poder reabastecer a tiempo en momentos de alta demanda</a:t>
            </a:r>
          </a:p>
        </p:txBody>
      </p:sp>
      <p:cxnSp>
        <p:nvCxnSpPr>
          <p:cNvPr id="14" name="Straight Connector 13">
            <a:extLst>
              <a:ext uri="{FF2B5EF4-FFF2-40B4-BE49-F238E27FC236}">
                <a16:creationId xmlns:a16="http://schemas.microsoft.com/office/drawing/2014/main" id="{C6855964-C920-48EB-8804-74291211C8A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17665" y="6144768"/>
            <a:ext cx="6476356"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91334884"/>
      </p:ext>
    </p:extLst>
  </p:cSld>
  <p:clrMapOvr>
    <a:masterClrMapping/>
  </p:clrMapOvr>
  <p:extLst>
    <p:ext uri="{6950BFC3-D8DA-4A85-94F7-54DA5524770B}">
      <p188:commentRel xmlns:p188="http://schemas.microsoft.com/office/powerpoint/2018/8/main" r:id="rId2"/>
    </p:ext>
  </p:extLs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3288543-8CD7-60B9-D13D-52E5C459FA0D}"/>
              </a:ext>
            </a:extLst>
          </p:cNvPr>
          <p:cNvSpPr>
            <a:spLocks noGrp="1"/>
          </p:cNvSpPr>
          <p:nvPr>
            <p:ph type="title"/>
          </p:nvPr>
        </p:nvSpPr>
        <p:spPr/>
        <p:txBody>
          <a:bodyPr/>
          <a:lstStyle/>
          <a:p>
            <a:r>
              <a:rPr lang="es-ES"/>
              <a:t>BENEFICIO</a:t>
            </a:r>
          </a:p>
        </p:txBody>
      </p:sp>
      <p:sp>
        <p:nvSpPr>
          <p:cNvPr id="3" name="Marcador de contenido 2">
            <a:extLst>
              <a:ext uri="{FF2B5EF4-FFF2-40B4-BE49-F238E27FC236}">
                <a16:creationId xmlns:a16="http://schemas.microsoft.com/office/drawing/2014/main" id="{43579299-FB2D-9B6E-61F8-4C69BB112373}"/>
              </a:ext>
            </a:extLst>
          </p:cNvPr>
          <p:cNvSpPr>
            <a:spLocks noGrp="1"/>
          </p:cNvSpPr>
          <p:nvPr>
            <p:ph idx="1"/>
          </p:nvPr>
        </p:nvSpPr>
        <p:spPr/>
        <p:txBody>
          <a:bodyPr vert="horz" lIns="91440" tIns="45720" rIns="91440" bIns="45720" rtlCol="0" anchor="t">
            <a:normAutofit/>
          </a:bodyPr>
          <a:lstStyle/>
          <a:p>
            <a:r>
              <a:rPr lang="es-ES"/>
              <a:t>Adaptación, prevención y agilidad en la distribución. Preparando soluciones a problemas que no han empezado</a:t>
            </a:r>
          </a:p>
          <a:p>
            <a:r>
              <a:rPr lang="es-ES">
                <a:ea typeface="+mn-lt"/>
                <a:cs typeface="+mn-lt"/>
              </a:rPr>
              <a:t>Anticipación a cambios de demanda para evitar rupturas de stock</a:t>
            </a:r>
          </a:p>
          <a:p>
            <a:r>
              <a:rPr lang="es-ES">
                <a:ea typeface="+mn-lt"/>
                <a:cs typeface="+mn-lt"/>
              </a:rPr>
              <a:t>Reducción de costes logísticos y de almacenamiento</a:t>
            </a:r>
          </a:p>
        </p:txBody>
      </p:sp>
    </p:spTree>
    <p:extLst>
      <p:ext uri="{BB962C8B-B14F-4D97-AF65-F5344CB8AC3E}">
        <p14:creationId xmlns:p14="http://schemas.microsoft.com/office/powerpoint/2010/main" val="33105579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64A411F-1406-876C-4661-477933146B92}"/>
              </a:ext>
            </a:extLst>
          </p:cNvPr>
          <p:cNvSpPr>
            <a:spLocks noGrp="1"/>
          </p:cNvSpPr>
          <p:nvPr>
            <p:ph type="title"/>
          </p:nvPr>
        </p:nvSpPr>
        <p:spPr/>
        <p:txBody>
          <a:bodyPr/>
          <a:lstStyle/>
          <a:p>
            <a:r>
              <a:rPr lang="es-ES"/>
              <a:t>PROYECTO</a:t>
            </a:r>
          </a:p>
        </p:txBody>
      </p:sp>
      <p:sp>
        <p:nvSpPr>
          <p:cNvPr id="3" name="Marcador de contenido 2">
            <a:extLst>
              <a:ext uri="{FF2B5EF4-FFF2-40B4-BE49-F238E27FC236}">
                <a16:creationId xmlns:a16="http://schemas.microsoft.com/office/drawing/2014/main" id="{8469272E-7F67-BCDD-389B-30C2787370E3}"/>
              </a:ext>
            </a:extLst>
          </p:cNvPr>
          <p:cNvSpPr>
            <a:spLocks noGrp="1"/>
          </p:cNvSpPr>
          <p:nvPr>
            <p:ph idx="1"/>
          </p:nvPr>
        </p:nvSpPr>
        <p:spPr/>
        <p:txBody>
          <a:bodyPr vert="horz" lIns="91440" tIns="45720" rIns="91440" bIns="45720" rtlCol="0" anchor="t">
            <a:normAutofit/>
          </a:bodyPr>
          <a:lstStyle/>
          <a:p>
            <a:r>
              <a:rPr lang="es-ES">
                <a:ea typeface="+mn-lt"/>
                <a:cs typeface="+mn-lt"/>
              </a:rPr>
              <a:t>Recolección de datos históricos de pedidos, entregas y ventas</a:t>
            </a:r>
            <a:endParaRPr lang="es-ES"/>
          </a:p>
          <a:p>
            <a:r>
              <a:rPr lang="es-ES">
                <a:ea typeface="+mn-lt"/>
                <a:cs typeface="+mn-lt"/>
              </a:rPr>
              <a:t>Entrenamiento de modelos de IA para prever necesidades futuras</a:t>
            </a:r>
            <a:endParaRPr lang="es-ES"/>
          </a:p>
          <a:p>
            <a:r>
              <a:rPr lang="es-ES">
                <a:ea typeface="+mn-lt"/>
                <a:cs typeface="+mn-lt"/>
              </a:rPr>
              <a:t>Generación automática de recomendaciones de compra y aprovisionamiento</a:t>
            </a:r>
            <a:endParaRPr lang="es-ES"/>
          </a:p>
          <a:p>
            <a:r>
              <a:rPr lang="es-ES">
                <a:ea typeface="+mn-lt"/>
                <a:cs typeface="+mn-lt"/>
              </a:rPr>
              <a:t>Mientras nuestros competidores reaccionan a los cambios del mercado, nosotros nos anticiparemos a ellos.</a:t>
            </a:r>
            <a:endParaRPr lang="es-ES"/>
          </a:p>
          <a:p>
            <a:endParaRPr lang="es-ES"/>
          </a:p>
        </p:txBody>
      </p:sp>
    </p:spTree>
    <p:extLst>
      <p:ext uri="{BB962C8B-B14F-4D97-AF65-F5344CB8AC3E}">
        <p14:creationId xmlns:p14="http://schemas.microsoft.com/office/powerpoint/2010/main" val="3231917387"/>
      </p:ext>
    </p:extLst>
  </p:cSld>
  <p:clrMapOvr>
    <a:masterClrMapping/>
  </p:clrMapOvr>
</p:sld>
</file>

<file path=ppt/theme/theme1.xml><?xml version="1.0" encoding="utf-8"?>
<a:theme xmlns:a="http://schemas.openxmlformats.org/drawingml/2006/main" name="ChronicleVTI">
  <a:themeElements>
    <a:clrScheme name="Chronicle">
      <a:dk1>
        <a:srgbClr val="000000"/>
      </a:dk1>
      <a:lt1>
        <a:srgbClr val="FFFFFF"/>
      </a:lt1>
      <a:dk2>
        <a:srgbClr val="1C1C32"/>
      </a:dk2>
      <a:lt2>
        <a:srgbClr val="F8F4F1"/>
      </a:lt2>
      <a:accent1>
        <a:srgbClr val="734B67"/>
      </a:accent1>
      <a:accent2>
        <a:srgbClr val="959EBB"/>
      </a:accent2>
      <a:accent3>
        <a:srgbClr val="596781"/>
      </a:accent3>
      <a:accent4>
        <a:srgbClr val="7F6E8C"/>
      </a:accent4>
      <a:accent5>
        <a:srgbClr val="DB9A8F"/>
      </a:accent5>
      <a:accent6>
        <a:srgbClr val="C29AB1"/>
      </a:accent6>
      <a:hlink>
        <a:srgbClr val="778BA2"/>
      </a:hlink>
      <a:folHlink>
        <a:srgbClr val="A27C99"/>
      </a:folHlink>
    </a:clrScheme>
    <a:fontScheme name="Univers Calisto">
      <a:majorFont>
        <a:latin typeface="Univers Condensed"/>
        <a:ea typeface=""/>
        <a:cs typeface=""/>
      </a:majorFont>
      <a:minorFont>
        <a:latin typeface="Calisto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ChronicleVTI" id="{508E4D90-5116-4BF0-876B-3F422DD1F65F}" vid="{AA21DC3D-92A8-43A4-8358-ED428371CD55}"/>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o" ma:contentTypeID="0x010100BCE4E74A2C30944681792DCC02EE8004" ma:contentTypeVersion="11" ma:contentTypeDescription="Crear nuevo documento." ma:contentTypeScope="" ma:versionID="5f5bbb7080843ae41b19f9535218f73e">
  <xsd:schema xmlns:xsd="http://www.w3.org/2001/XMLSchema" xmlns:xs="http://www.w3.org/2001/XMLSchema" xmlns:p="http://schemas.microsoft.com/office/2006/metadata/properties" xmlns:ns2="bec64463-77e6-4729-9409-16a25e697b42" xmlns:ns3="d5ae5ec6-849e-49db-8f70-6b1a31311db8" targetNamespace="http://schemas.microsoft.com/office/2006/metadata/properties" ma:root="true" ma:fieldsID="76cb547ebe937faf1084b5a66b2d796e" ns2:_="" ns3:_="">
    <xsd:import namespace="bec64463-77e6-4729-9409-16a25e697b42"/>
    <xsd:import namespace="d5ae5ec6-849e-49db-8f70-6b1a31311db8"/>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DateTaken" minOccurs="0"/>
                <xsd:element ref="ns2:MediaServiceGenerationTime" minOccurs="0"/>
                <xsd:element ref="ns2:MediaServiceEventHashCode" minOccurs="0"/>
                <xsd:element ref="ns2:MediaLengthInSeconds" minOccurs="0"/>
                <xsd:element ref="ns2:lcf76f155ced4ddcb4097134ff3c332f" minOccurs="0"/>
                <xsd:element ref="ns3:TaxCatchAll"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ec64463-77e6-4729-9409-16a25e697b4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DateTaken" ma:index="11" nillable="true" ma:displayName="MediaServiceDateTaken" ma:hidden="true" ma:indexed="true" ma:internalName="MediaServiceDateTaken" ma:readOnly="true">
      <xsd:simpleType>
        <xsd:restriction base="dms:Text"/>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LengthInSeconds" ma:index="14" nillable="true" ma:displayName="MediaLengthInSeconds" ma:hidden="true" ma:internalName="MediaLengthInSeconds" ma:readOnly="true">
      <xsd:simpleType>
        <xsd:restriction base="dms:Unknown"/>
      </xsd:simpleType>
    </xsd:element>
    <xsd:element name="lcf76f155ced4ddcb4097134ff3c332f" ma:index="16" nillable="true" ma:taxonomy="true" ma:internalName="lcf76f155ced4ddcb4097134ff3c332f" ma:taxonomyFieldName="MediaServiceImageTags" ma:displayName="Etiquetas de imagen" ma:readOnly="false" ma:fieldId="{5cf76f15-5ced-4ddc-b409-7134ff3c332f}" ma:taxonomyMulti="true" ma:sspId="02575e52-3e5f-4a4c-9122-9f0195bc6a02" ma:termSetId="09814cd3-568e-fe90-9814-8d621ff8fb84" ma:anchorId="fba54fb3-c3e1-fe81-a776-ca4b69148c4d" ma:open="true" ma:isKeyword="false">
      <xsd:complexType>
        <xsd:sequence>
          <xsd:element ref="pc:Terms" minOccurs="0" maxOccurs="1"/>
        </xsd:sequence>
      </xsd:complexType>
    </xsd:element>
    <xsd:element name="MediaServiceOCR" ma:index="18"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d5ae5ec6-849e-49db-8f70-6b1a31311db8" elementFormDefault="qualified">
    <xsd:import namespace="http://schemas.microsoft.com/office/2006/documentManagement/types"/>
    <xsd:import namespace="http://schemas.microsoft.com/office/infopath/2007/PartnerControls"/>
    <xsd:element name="TaxCatchAll" ma:index="17" nillable="true" ma:displayName="Taxonomy Catch All Column" ma:hidden="true" ma:list="{90a65d8f-4bcd-4cd6-b559-1f356f1a1592}" ma:internalName="TaxCatchAll" ma:showField="CatchAllData" ma:web="d5ae5ec6-849e-49db-8f70-6b1a31311db8">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bec64463-77e6-4729-9409-16a25e697b42">
      <Terms xmlns="http://schemas.microsoft.com/office/infopath/2007/PartnerControls"/>
    </lcf76f155ced4ddcb4097134ff3c332f>
    <TaxCatchAll xmlns="d5ae5ec6-849e-49db-8f70-6b1a31311db8" xsi:nil="true"/>
  </documentManagement>
</p:properties>
</file>

<file path=customXml/itemProps1.xml><?xml version="1.0" encoding="utf-8"?>
<ds:datastoreItem xmlns:ds="http://schemas.openxmlformats.org/officeDocument/2006/customXml" ds:itemID="{3E1C4583-A214-4C20-87D4-0025F278B48D}">
  <ds:schemaRefs>
    <ds:schemaRef ds:uri="http://schemas.microsoft.com/sharepoint/v3/contenttype/forms"/>
  </ds:schemaRefs>
</ds:datastoreItem>
</file>

<file path=customXml/itemProps2.xml><?xml version="1.0" encoding="utf-8"?>
<ds:datastoreItem xmlns:ds="http://schemas.openxmlformats.org/officeDocument/2006/customXml" ds:itemID="{FB5CAC05-70CA-455F-BB6E-A4432BA54C79}">
  <ds:schemaRefs>
    <ds:schemaRef ds:uri="bec64463-77e6-4729-9409-16a25e697b42"/>
    <ds:schemaRef ds:uri="d5ae5ec6-849e-49db-8f70-6b1a31311db8"/>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0C5D84EF-3243-414A-8C84-46DDBF302C07}">
  <ds:schemaRefs>
    <ds:schemaRef ds:uri="bec64463-77e6-4729-9409-16a25e697b42"/>
    <ds:schemaRef ds:uri="d5ae5ec6-849e-49db-8f70-6b1a31311db8"/>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Panorámica</PresentationFormat>
  <Slides>4</Slides>
  <Notes>0</Notes>
  <HiddenSlides>0</HiddenSlides>
  <ScaleCrop>false</ScaleCrop>
  <HeadingPairs>
    <vt:vector size="4" baseType="variant">
      <vt:variant>
        <vt:lpstr>Tema</vt:lpstr>
      </vt:variant>
      <vt:variant>
        <vt:i4>1</vt:i4>
      </vt:variant>
      <vt:variant>
        <vt:lpstr>Títulos de diapositiva</vt:lpstr>
      </vt:variant>
      <vt:variant>
        <vt:i4>4</vt:i4>
      </vt:variant>
    </vt:vector>
  </HeadingPairs>
  <TitlesOfParts>
    <vt:vector size="5" baseType="lpstr">
      <vt:lpstr>ChronicleVTI</vt:lpstr>
      <vt:lpstr>Proyección de necesidades del proveedor con ia</vt:lpstr>
      <vt:lpstr>Problema</vt:lpstr>
      <vt:lpstr>BENEFICIO</vt:lpstr>
      <vt:lpstr>PROYECTO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revision>14</cp:revision>
  <dcterms:created xsi:type="dcterms:W3CDTF">2025-09-16T15:04:44Z</dcterms:created>
  <dcterms:modified xsi:type="dcterms:W3CDTF">2025-09-22T14:30:51Z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0x010100BCE4E74A2C30944681792DCC02EE8004</vt:lpwstr>
  </property>
  <property fmtid="{D5CDD505-2E9C-101B-9397-08002B2CF9AE}" pid="3" name="MediaServiceImageTags">
    <vt:lpwstr/>
  </property>
</Properties>
</file>