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4" r:id="rId1"/>
  </p:sldMasterIdLst>
  <p:notesMasterIdLst>
    <p:notesMasterId r:id="rId20"/>
  </p:notesMasterIdLst>
  <p:sldIdLst>
    <p:sldId id="353" r:id="rId2"/>
    <p:sldId id="330" r:id="rId3"/>
    <p:sldId id="332" r:id="rId4"/>
    <p:sldId id="329" r:id="rId5"/>
    <p:sldId id="333" r:id="rId6"/>
    <p:sldId id="334" r:id="rId7"/>
    <p:sldId id="335" r:id="rId8"/>
    <p:sldId id="337" r:id="rId9"/>
    <p:sldId id="341" r:id="rId10"/>
    <p:sldId id="342" r:id="rId11"/>
    <p:sldId id="344" r:id="rId12"/>
    <p:sldId id="343" r:id="rId13"/>
    <p:sldId id="338" r:id="rId14"/>
    <p:sldId id="346" r:id="rId15"/>
    <p:sldId id="347" r:id="rId16"/>
    <p:sldId id="339" r:id="rId17"/>
    <p:sldId id="354" r:id="rId18"/>
    <p:sldId id="351" r:id="rId19"/>
  </p:sldIdLst>
  <p:sldSz cx="9144000" cy="5143500" type="screen16x9"/>
  <p:notesSz cx="6858000" cy="9144000"/>
  <p:embeddedFontLst>
    <p:embeddedFont>
      <p:font typeface="Britannic Bold" panose="020B0903060703020204" pitchFamily="34" charset="0"/>
      <p:regular r:id="rId21"/>
    </p:embeddedFont>
    <p:embeddedFont>
      <p:font typeface="Bubblegum Sans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Lilita One" panose="020B0604020202020204" charset="0"/>
      <p:regular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Source Sans Pro" panose="020B0503030403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730"/>
    <a:srgbClr val="90C958"/>
    <a:srgbClr val="00B050"/>
    <a:srgbClr val="BAD644"/>
    <a:srgbClr val="FCB95E"/>
    <a:srgbClr val="D6E12F"/>
    <a:srgbClr val="D85F6F"/>
    <a:srgbClr val="F2EAE2"/>
    <a:srgbClr val="F29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C95D58-FB7D-418E-93F5-4D4EE0C2C916}">
  <a:tblStyle styleId="{35C95D58-FB7D-418E-93F5-4D4EE0C2C9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5165" autoAdjust="0"/>
  </p:normalViewPr>
  <p:slideViewPr>
    <p:cSldViewPr snapToGrid="0">
      <p:cViewPr>
        <p:scale>
          <a:sx n="94" d="100"/>
          <a:sy n="94" d="100"/>
        </p:scale>
        <p:origin x="1123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"/>
          <p:cNvSpPr txBox="1">
            <a:spLocks noGrp="1"/>
          </p:cNvSpPr>
          <p:nvPr>
            <p:ph type="ctrTitle"/>
          </p:nvPr>
        </p:nvSpPr>
        <p:spPr>
          <a:xfrm>
            <a:off x="716625" y="874625"/>
            <a:ext cx="3760200" cy="28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7200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  <a:highlight>
                  <a:srgbClr val="291F4D"/>
                </a:highlight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  <a:highlight>
                  <a:srgbClr val="291F4D"/>
                </a:highlight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  <a:highlight>
                  <a:srgbClr val="291F4D"/>
                </a:highlight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  <a:highlight>
                  <a:srgbClr val="291F4D"/>
                </a:highlight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  <a:highlight>
                  <a:srgbClr val="291F4D"/>
                </a:highlight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  <a:highlight>
                  <a:srgbClr val="291F4D"/>
                </a:highlight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  <a:highlight>
                  <a:srgbClr val="291F4D"/>
                </a:highlight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  <a:highlight>
                  <a:srgbClr val="291F4D"/>
                </a:highlight>
              </a:defRPr>
            </a:lvl9pPr>
          </a:lstStyle>
          <a:p>
            <a:endParaRPr/>
          </a:p>
        </p:txBody>
      </p:sp>
      <p:sp>
        <p:nvSpPr>
          <p:cNvPr id="356" name="Google Shape;356;p26"/>
          <p:cNvSpPr txBox="1">
            <a:spLocks noGrp="1"/>
          </p:cNvSpPr>
          <p:nvPr>
            <p:ph type="subTitle" idx="1"/>
          </p:nvPr>
        </p:nvSpPr>
        <p:spPr>
          <a:xfrm>
            <a:off x="716625" y="3724988"/>
            <a:ext cx="24267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1F4D"/>
              </a:buClr>
              <a:buSzPts val="1600"/>
              <a:buFont typeface="Source Sans Pro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1F4D"/>
              </a:buClr>
              <a:buSzPts val="1800"/>
              <a:buFont typeface="Source Sans Pro"/>
              <a:buNone/>
              <a:defRPr sz="1800">
                <a:solidFill>
                  <a:srgbClr val="291F4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1F4D"/>
              </a:buClr>
              <a:buSzPts val="1800"/>
              <a:buFont typeface="Source Sans Pro"/>
              <a:buNone/>
              <a:defRPr sz="1800">
                <a:solidFill>
                  <a:srgbClr val="291F4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1F4D"/>
              </a:buClr>
              <a:buSzPts val="1800"/>
              <a:buFont typeface="Source Sans Pro"/>
              <a:buNone/>
              <a:defRPr sz="1800">
                <a:solidFill>
                  <a:srgbClr val="291F4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1F4D"/>
              </a:buClr>
              <a:buSzPts val="1800"/>
              <a:buFont typeface="Source Sans Pro"/>
              <a:buNone/>
              <a:defRPr sz="1800">
                <a:solidFill>
                  <a:srgbClr val="291F4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1F4D"/>
              </a:buClr>
              <a:buSzPts val="1800"/>
              <a:buFont typeface="Source Sans Pro"/>
              <a:buNone/>
              <a:defRPr sz="1800">
                <a:solidFill>
                  <a:srgbClr val="291F4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1F4D"/>
              </a:buClr>
              <a:buSzPts val="1800"/>
              <a:buFont typeface="Source Sans Pro"/>
              <a:buNone/>
              <a:defRPr sz="1800">
                <a:solidFill>
                  <a:srgbClr val="291F4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1F4D"/>
              </a:buClr>
              <a:buSzPts val="1800"/>
              <a:buFont typeface="Source Sans Pro"/>
              <a:buNone/>
              <a:defRPr sz="1800">
                <a:solidFill>
                  <a:srgbClr val="291F4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1F4D"/>
              </a:buClr>
              <a:buSzPts val="1800"/>
              <a:buFont typeface="Source Sans Pro"/>
              <a:buNone/>
              <a:defRPr sz="1800">
                <a:solidFill>
                  <a:srgbClr val="291F4D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7" name="Google Shape;357;p26"/>
          <p:cNvSpPr txBox="1"/>
          <p:nvPr/>
        </p:nvSpPr>
        <p:spPr>
          <a:xfrm rot="-1717625" flipH="1">
            <a:off x="6429626" y="1205513"/>
            <a:ext cx="2639912" cy="408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0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rPr>
              <a:t>¿</a:t>
            </a:r>
            <a:endParaRPr sz="30000">
              <a:solidFill>
                <a:schemeClr val="accent4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358" name="Google Shape;358;p26"/>
          <p:cNvSpPr txBox="1"/>
          <p:nvPr/>
        </p:nvSpPr>
        <p:spPr>
          <a:xfrm rot="-9898604" flipH="1">
            <a:off x="3762592" y="-185164"/>
            <a:ext cx="2639931" cy="408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0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rPr>
              <a:t>¿</a:t>
            </a:r>
            <a:endParaRPr sz="30000">
              <a:solidFill>
                <a:schemeClr val="accent4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1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37"/>
          <p:cNvGrpSpPr/>
          <p:nvPr/>
        </p:nvGrpSpPr>
        <p:grpSpPr>
          <a:xfrm rot="10800000" flipH="1">
            <a:off x="7012442" y="10"/>
            <a:ext cx="2131500" cy="2226300"/>
            <a:chOff x="7012442" y="2917195"/>
            <a:chExt cx="2131500" cy="2226300"/>
          </a:xfrm>
        </p:grpSpPr>
        <p:sp>
          <p:nvSpPr>
            <p:cNvPr id="500" name="Google Shape;500;p37"/>
            <p:cNvSpPr/>
            <p:nvPr/>
          </p:nvSpPr>
          <p:spPr>
            <a:xfrm rot="900037">
              <a:off x="7222223" y="3107281"/>
              <a:ext cx="1711938" cy="1846129"/>
            </a:xfrm>
            <a:prstGeom prst="roundRect">
              <a:avLst>
                <a:gd name="adj" fmla="val 5368"/>
              </a:avLst>
            </a:prstGeom>
            <a:solidFill>
              <a:srgbClr val="5F8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 rot="899198">
              <a:off x="7867772" y="3819737"/>
              <a:ext cx="421124" cy="42112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7"/>
          <p:cNvGrpSpPr/>
          <p:nvPr/>
        </p:nvGrpSpPr>
        <p:grpSpPr>
          <a:xfrm rot="10800000" flipH="1">
            <a:off x="47" y="2917210"/>
            <a:ext cx="2131500" cy="2226300"/>
            <a:chOff x="47" y="-5"/>
            <a:chExt cx="2131500" cy="2226300"/>
          </a:xfrm>
        </p:grpSpPr>
        <p:sp>
          <p:nvSpPr>
            <p:cNvPr id="503" name="Google Shape;503;p37"/>
            <p:cNvSpPr/>
            <p:nvPr/>
          </p:nvSpPr>
          <p:spPr>
            <a:xfrm rot="-900037" flipH="1">
              <a:off x="209828" y="190081"/>
              <a:ext cx="1711938" cy="1846129"/>
            </a:xfrm>
            <a:prstGeom prst="roundRect">
              <a:avLst>
                <a:gd name="adj" fmla="val 5368"/>
              </a:avLst>
            </a:prstGeom>
            <a:solidFill>
              <a:srgbClr val="5F8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4" name="Google Shape;504;p37"/>
            <p:cNvGrpSpPr/>
            <p:nvPr/>
          </p:nvGrpSpPr>
          <p:grpSpPr>
            <a:xfrm rot="-899857" flipH="1">
              <a:off x="366438" y="356630"/>
              <a:ext cx="1398513" cy="1513046"/>
              <a:chOff x="-2206074" y="819150"/>
              <a:chExt cx="3257475" cy="3524250"/>
            </a:xfrm>
          </p:grpSpPr>
          <p:sp>
            <p:nvSpPr>
              <p:cNvPr id="505" name="Google Shape;505;p37"/>
              <p:cNvSpPr/>
              <p:nvPr/>
            </p:nvSpPr>
            <p:spPr>
              <a:xfrm>
                <a:off x="-2206074" y="819150"/>
                <a:ext cx="981000" cy="981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7"/>
              <p:cNvSpPr/>
              <p:nvPr/>
            </p:nvSpPr>
            <p:spPr>
              <a:xfrm>
                <a:off x="70401" y="3362400"/>
                <a:ext cx="981000" cy="981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7" name="Google Shape;507;p37"/>
            <p:cNvSpPr/>
            <p:nvPr/>
          </p:nvSpPr>
          <p:spPr>
            <a:xfrm rot="-899198" flipH="1">
              <a:off x="855093" y="902537"/>
              <a:ext cx="421124" cy="42112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Lilita One"/>
              <a:buNone/>
              <a:defRPr sz="3200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ubblegum Sans"/>
              <a:buNone/>
              <a:defRPr sz="2800">
                <a:solidFill>
                  <a:srgbClr val="FFFFFF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ubblegum Sans"/>
              <a:buNone/>
              <a:defRPr sz="2800">
                <a:solidFill>
                  <a:srgbClr val="FFFFFF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ubblegum Sans"/>
              <a:buNone/>
              <a:defRPr sz="2800">
                <a:solidFill>
                  <a:srgbClr val="FFFFFF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ubblegum Sans"/>
              <a:buNone/>
              <a:defRPr sz="2800">
                <a:solidFill>
                  <a:srgbClr val="FFFFFF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ubblegum Sans"/>
              <a:buNone/>
              <a:defRPr sz="2800">
                <a:solidFill>
                  <a:srgbClr val="FFFFFF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ubblegum Sans"/>
              <a:buNone/>
              <a:defRPr sz="2800">
                <a:solidFill>
                  <a:srgbClr val="FFFFFF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ubblegum Sans"/>
              <a:buNone/>
              <a:defRPr sz="2800">
                <a:solidFill>
                  <a:srgbClr val="FFFFFF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Bubblegum Sans"/>
              <a:buNone/>
              <a:defRPr sz="2800">
                <a:solidFill>
                  <a:srgbClr val="FFFFFF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>
            <a:endParaRPr/>
          </a:p>
        </p:txBody>
      </p:sp>
      <p:sp>
        <p:nvSpPr>
          <p:cNvPr id="509" name="Google Shape;509;p37"/>
          <p:cNvSpPr txBox="1">
            <a:spLocks noGrp="1"/>
          </p:cNvSpPr>
          <p:nvPr>
            <p:ph type="title" idx="2" hasCustomPrompt="1"/>
          </p:nvPr>
        </p:nvSpPr>
        <p:spPr>
          <a:xfrm>
            <a:off x="4668038" y="1469900"/>
            <a:ext cx="15039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0" name="Google Shape;510;p37"/>
          <p:cNvSpPr txBox="1">
            <a:spLocks noGrp="1"/>
          </p:cNvSpPr>
          <p:nvPr>
            <p:ph type="subTitle" idx="1"/>
          </p:nvPr>
        </p:nvSpPr>
        <p:spPr>
          <a:xfrm>
            <a:off x="6228188" y="1502900"/>
            <a:ext cx="21792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37"/>
          <p:cNvSpPr txBox="1">
            <a:spLocks noGrp="1"/>
          </p:cNvSpPr>
          <p:nvPr>
            <p:ph type="subTitle" idx="3"/>
          </p:nvPr>
        </p:nvSpPr>
        <p:spPr>
          <a:xfrm>
            <a:off x="6228188" y="1975350"/>
            <a:ext cx="237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37"/>
          <p:cNvSpPr txBox="1">
            <a:spLocks noGrp="1"/>
          </p:cNvSpPr>
          <p:nvPr>
            <p:ph type="title" idx="4" hasCustomPrompt="1"/>
          </p:nvPr>
        </p:nvSpPr>
        <p:spPr>
          <a:xfrm>
            <a:off x="4668038" y="3003900"/>
            <a:ext cx="15039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3" name="Google Shape;513;p37"/>
          <p:cNvSpPr txBox="1">
            <a:spLocks noGrp="1"/>
          </p:cNvSpPr>
          <p:nvPr>
            <p:ph type="subTitle" idx="5"/>
          </p:nvPr>
        </p:nvSpPr>
        <p:spPr>
          <a:xfrm>
            <a:off x="6228188" y="3036138"/>
            <a:ext cx="21792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37"/>
          <p:cNvSpPr txBox="1">
            <a:spLocks noGrp="1"/>
          </p:cNvSpPr>
          <p:nvPr>
            <p:ph type="subTitle" idx="6"/>
          </p:nvPr>
        </p:nvSpPr>
        <p:spPr>
          <a:xfrm>
            <a:off x="6228188" y="3485538"/>
            <a:ext cx="237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37"/>
          <p:cNvSpPr txBox="1">
            <a:spLocks noGrp="1"/>
          </p:cNvSpPr>
          <p:nvPr>
            <p:ph type="title" idx="7" hasCustomPrompt="1"/>
          </p:nvPr>
        </p:nvSpPr>
        <p:spPr>
          <a:xfrm>
            <a:off x="2971988" y="1469900"/>
            <a:ext cx="15039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6" name="Google Shape;516;p37"/>
          <p:cNvSpPr txBox="1">
            <a:spLocks noGrp="1"/>
          </p:cNvSpPr>
          <p:nvPr>
            <p:ph type="title" idx="8" hasCustomPrompt="1"/>
          </p:nvPr>
        </p:nvSpPr>
        <p:spPr>
          <a:xfrm>
            <a:off x="2971988" y="3003900"/>
            <a:ext cx="15039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7" name="Google Shape;517;p37"/>
          <p:cNvSpPr txBox="1">
            <a:spLocks noGrp="1"/>
          </p:cNvSpPr>
          <p:nvPr>
            <p:ph type="subTitle" idx="9"/>
          </p:nvPr>
        </p:nvSpPr>
        <p:spPr>
          <a:xfrm>
            <a:off x="736613" y="1502900"/>
            <a:ext cx="21792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8" name="Google Shape;518;p37"/>
          <p:cNvSpPr txBox="1">
            <a:spLocks noGrp="1"/>
          </p:cNvSpPr>
          <p:nvPr>
            <p:ph type="subTitle" idx="13"/>
          </p:nvPr>
        </p:nvSpPr>
        <p:spPr>
          <a:xfrm>
            <a:off x="545363" y="1975350"/>
            <a:ext cx="237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16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37"/>
          <p:cNvSpPr txBox="1">
            <a:spLocks noGrp="1"/>
          </p:cNvSpPr>
          <p:nvPr>
            <p:ph type="subTitle" idx="14"/>
          </p:nvPr>
        </p:nvSpPr>
        <p:spPr>
          <a:xfrm>
            <a:off x="736613" y="3036138"/>
            <a:ext cx="21792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ilita One"/>
              <a:buNone/>
              <a:defRPr sz="2100">
                <a:solidFill>
                  <a:schemeClr val="l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37"/>
          <p:cNvSpPr txBox="1">
            <a:spLocks noGrp="1"/>
          </p:cNvSpPr>
          <p:nvPr>
            <p:ph type="subTitle" idx="15"/>
          </p:nvPr>
        </p:nvSpPr>
        <p:spPr>
          <a:xfrm>
            <a:off x="545213" y="3485538"/>
            <a:ext cx="237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16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solidFill>
          <a:schemeClr val="lt1"/>
        </a:solid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38"/>
          <p:cNvGrpSpPr/>
          <p:nvPr/>
        </p:nvGrpSpPr>
        <p:grpSpPr>
          <a:xfrm rot="10800000" flipH="1">
            <a:off x="7012492" y="10"/>
            <a:ext cx="2131500" cy="2226300"/>
            <a:chOff x="47" y="-5"/>
            <a:chExt cx="2131500" cy="2226300"/>
          </a:xfrm>
        </p:grpSpPr>
        <p:sp>
          <p:nvSpPr>
            <p:cNvPr id="523" name="Google Shape;523;p38"/>
            <p:cNvSpPr/>
            <p:nvPr/>
          </p:nvSpPr>
          <p:spPr>
            <a:xfrm rot="-900037" flipH="1">
              <a:off x="209828" y="190081"/>
              <a:ext cx="1711938" cy="1846129"/>
            </a:xfrm>
            <a:prstGeom prst="roundRect">
              <a:avLst>
                <a:gd name="adj" fmla="val 5368"/>
              </a:avLst>
            </a:prstGeom>
            <a:solidFill>
              <a:srgbClr val="5F8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4" name="Google Shape;524;p38"/>
            <p:cNvGrpSpPr/>
            <p:nvPr/>
          </p:nvGrpSpPr>
          <p:grpSpPr>
            <a:xfrm rot="-899857" flipH="1">
              <a:off x="366438" y="356630"/>
              <a:ext cx="1398513" cy="1513046"/>
              <a:chOff x="-2206074" y="819150"/>
              <a:chExt cx="3257475" cy="3524250"/>
            </a:xfrm>
          </p:grpSpPr>
          <p:sp>
            <p:nvSpPr>
              <p:cNvPr id="525" name="Google Shape;525;p38"/>
              <p:cNvSpPr/>
              <p:nvPr/>
            </p:nvSpPr>
            <p:spPr>
              <a:xfrm>
                <a:off x="-2206074" y="819150"/>
                <a:ext cx="981000" cy="981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8"/>
              <p:cNvSpPr/>
              <p:nvPr/>
            </p:nvSpPr>
            <p:spPr>
              <a:xfrm>
                <a:off x="70401" y="3362400"/>
                <a:ext cx="981000" cy="981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7" name="Google Shape;527;p38"/>
            <p:cNvSpPr/>
            <p:nvPr/>
          </p:nvSpPr>
          <p:spPr>
            <a:xfrm rot="-899198" flipH="1">
              <a:off x="855093" y="902537"/>
              <a:ext cx="421124" cy="42112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8"/>
          <p:cNvGrpSpPr/>
          <p:nvPr/>
        </p:nvGrpSpPr>
        <p:grpSpPr>
          <a:xfrm>
            <a:off x="-89" y="-21028"/>
            <a:ext cx="4964700" cy="5185500"/>
            <a:chOff x="4227036" y="7547"/>
            <a:chExt cx="4964700" cy="5185500"/>
          </a:xfrm>
        </p:grpSpPr>
        <p:sp>
          <p:nvSpPr>
            <p:cNvPr id="529" name="Google Shape;529;p38"/>
            <p:cNvSpPr/>
            <p:nvPr/>
          </p:nvSpPr>
          <p:spPr>
            <a:xfrm rot="-899950" flipH="1">
              <a:off x="4715607" y="450278"/>
              <a:ext cx="3987558" cy="4300039"/>
            </a:xfrm>
            <a:prstGeom prst="roundRect">
              <a:avLst>
                <a:gd name="adj" fmla="val 5368"/>
              </a:avLst>
            </a:prstGeom>
            <a:solidFill>
              <a:srgbClr val="5F8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0" name="Google Shape;530;p38"/>
            <p:cNvGrpSpPr/>
            <p:nvPr/>
          </p:nvGrpSpPr>
          <p:grpSpPr>
            <a:xfrm rot="-899960" flipH="1">
              <a:off x="5080682" y="838252"/>
              <a:ext cx="3257378" cy="3524145"/>
              <a:chOff x="-2206074" y="819150"/>
              <a:chExt cx="3257475" cy="3524250"/>
            </a:xfrm>
          </p:grpSpPr>
          <p:grpSp>
            <p:nvGrpSpPr>
              <p:cNvPr id="531" name="Google Shape;531;p38"/>
              <p:cNvGrpSpPr/>
              <p:nvPr/>
            </p:nvGrpSpPr>
            <p:grpSpPr>
              <a:xfrm>
                <a:off x="-2206074" y="81915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532" name="Google Shape;532;p38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38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4" name="Google Shape;534;p38"/>
              <p:cNvGrpSpPr/>
              <p:nvPr/>
            </p:nvGrpSpPr>
            <p:grpSpPr>
              <a:xfrm>
                <a:off x="-2206074" y="336240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535" name="Google Shape;535;p38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38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37" name="Google Shape;537;p38"/>
          <p:cNvSpPr txBox="1">
            <a:spLocks noGrp="1"/>
          </p:cNvSpPr>
          <p:nvPr>
            <p:ph type="title"/>
          </p:nvPr>
        </p:nvSpPr>
        <p:spPr>
          <a:xfrm>
            <a:off x="713225" y="844175"/>
            <a:ext cx="7711200" cy="30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538" name="Google Shape;538;p38"/>
          <p:cNvSpPr txBox="1">
            <a:spLocks noGrp="1"/>
          </p:cNvSpPr>
          <p:nvPr>
            <p:ph type="subTitle" idx="1"/>
          </p:nvPr>
        </p:nvSpPr>
        <p:spPr>
          <a:xfrm>
            <a:off x="2615250" y="3173375"/>
            <a:ext cx="3913500" cy="55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31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bg>
      <p:bgPr>
        <a:solidFill>
          <a:schemeClr val="dk2"/>
        </a:soli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1" name="Google Shape;541;p39"/>
          <p:cNvSpPr txBox="1">
            <a:spLocks noGrp="1"/>
          </p:cNvSpPr>
          <p:nvPr>
            <p:ph type="subTitle" idx="1"/>
          </p:nvPr>
        </p:nvSpPr>
        <p:spPr>
          <a:xfrm>
            <a:off x="625500" y="3305125"/>
            <a:ext cx="23451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542" name="Google Shape;542;p39"/>
          <p:cNvSpPr txBox="1">
            <a:spLocks noGrp="1"/>
          </p:cNvSpPr>
          <p:nvPr>
            <p:ph type="subTitle" idx="2"/>
          </p:nvPr>
        </p:nvSpPr>
        <p:spPr>
          <a:xfrm>
            <a:off x="650550" y="3823025"/>
            <a:ext cx="22950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3" name="Google Shape;543;p39"/>
          <p:cNvSpPr txBox="1">
            <a:spLocks noGrp="1"/>
          </p:cNvSpPr>
          <p:nvPr>
            <p:ph type="subTitle" idx="3"/>
          </p:nvPr>
        </p:nvSpPr>
        <p:spPr>
          <a:xfrm>
            <a:off x="3380650" y="3305125"/>
            <a:ext cx="23451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544" name="Google Shape;544;p39"/>
          <p:cNvSpPr txBox="1">
            <a:spLocks noGrp="1"/>
          </p:cNvSpPr>
          <p:nvPr>
            <p:ph type="subTitle" idx="4"/>
          </p:nvPr>
        </p:nvSpPr>
        <p:spPr>
          <a:xfrm>
            <a:off x="3405700" y="3823025"/>
            <a:ext cx="22950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45" name="Google Shape;545;p39"/>
          <p:cNvSpPr txBox="1">
            <a:spLocks noGrp="1"/>
          </p:cNvSpPr>
          <p:nvPr>
            <p:ph type="subTitle" idx="5"/>
          </p:nvPr>
        </p:nvSpPr>
        <p:spPr>
          <a:xfrm>
            <a:off x="6078900" y="3305125"/>
            <a:ext cx="23451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4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546" name="Google Shape;546;p39"/>
          <p:cNvSpPr txBox="1">
            <a:spLocks noGrp="1"/>
          </p:cNvSpPr>
          <p:nvPr>
            <p:ph type="subTitle" idx="6"/>
          </p:nvPr>
        </p:nvSpPr>
        <p:spPr>
          <a:xfrm>
            <a:off x="6103950" y="3823025"/>
            <a:ext cx="22950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547" name="Google Shape;547;p39"/>
          <p:cNvGrpSpPr/>
          <p:nvPr/>
        </p:nvGrpSpPr>
        <p:grpSpPr>
          <a:xfrm rot="899857">
            <a:off x="7222313" y="190062"/>
            <a:ext cx="1711973" cy="1846180"/>
            <a:chOff x="-3361711" y="308336"/>
            <a:chExt cx="3987600" cy="4300200"/>
          </a:xfrm>
        </p:grpSpPr>
        <p:grpSp>
          <p:nvGrpSpPr>
            <p:cNvPr id="548" name="Google Shape;548;p39"/>
            <p:cNvGrpSpPr/>
            <p:nvPr/>
          </p:nvGrpSpPr>
          <p:grpSpPr>
            <a:xfrm>
              <a:off x="-3361711" y="308336"/>
              <a:ext cx="3987600" cy="4300200"/>
              <a:chOff x="-2571136" y="421611"/>
              <a:chExt cx="3987600" cy="4300200"/>
            </a:xfrm>
          </p:grpSpPr>
          <p:sp>
            <p:nvSpPr>
              <p:cNvPr id="549" name="Google Shape;549;p39"/>
              <p:cNvSpPr/>
              <p:nvPr/>
            </p:nvSpPr>
            <p:spPr>
              <a:xfrm>
                <a:off x="-2571136" y="421611"/>
                <a:ext cx="3987600" cy="4300200"/>
              </a:xfrm>
              <a:prstGeom prst="roundRect">
                <a:avLst>
                  <a:gd name="adj" fmla="val 5368"/>
                </a:avLst>
              </a:prstGeom>
              <a:solidFill>
                <a:srgbClr val="DA72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0" name="Google Shape;550;p39"/>
              <p:cNvGrpSpPr/>
              <p:nvPr/>
            </p:nvGrpSpPr>
            <p:grpSpPr>
              <a:xfrm>
                <a:off x="-2206074" y="809586"/>
                <a:ext cx="3257475" cy="3524250"/>
                <a:chOff x="-2206074" y="819150"/>
                <a:chExt cx="3257475" cy="3524250"/>
              </a:xfrm>
            </p:grpSpPr>
            <p:grpSp>
              <p:nvGrpSpPr>
                <p:cNvPr id="551" name="Google Shape;551;p39"/>
                <p:cNvGrpSpPr/>
                <p:nvPr/>
              </p:nvGrpSpPr>
              <p:grpSpPr>
                <a:xfrm>
                  <a:off x="-2206074" y="81915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552" name="Google Shape;552;p39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" name="Google Shape;553;p39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54" name="Google Shape;554;p39"/>
                <p:cNvGrpSpPr/>
                <p:nvPr/>
              </p:nvGrpSpPr>
              <p:grpSpPr>
                <a:xfrm>
                  <a:off x="-2206074" y="336240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555" name="Google Shape;555;p39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" name="Google Shape;556;p39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557" name="Google Shape;557;p39"/>
            <p:cNvSpPr/>
            <p:nvPr/>
          </p:nvSpPr>
          <p:spPr>
            <a:xfrm>
              <a:off x="-1858399" y="1967936"/>
              <a:ext cx="981000" cy="98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" name="Google Shape;558;p39"/>
          <p:cNvGrpSpPr/>
          <p:nvPr/>
        </p:nvGrpSpPr>
        <p:grpSpPr>
          <a:xfrm rot="-899857" flipH="1">
            <a:off x="209713" y="190062"/>
            <a:ext cx="1711973" cy="1846180"/>
            <a:chOff x="-2571136" y="421611"/>
            <a:chExt cx="3987600" cy="4300200"/>
          </a:xfrm>
        </p:grpSpPr>
        <p:sp>
          <p:nvSpPr>
            <p:cNvPr id="559" name="Google Shape;559;p39"/>
            <p:cNvSpPr/>
            <p:nvPr/>
          </p:nvSpPr>
          <p:spPr>
            <a:xfrm>
              <a:off x="-2571136" y="421611"/>
              <a:ext cx="3987600" cy="4300200"/>
            </a:xfrm>
            <a:prstGeom prst="roundRect">
              <a:avLst>
                <a:gd name="adj" fmla="val 5368"/>
              </a:avLst>
            </a:prstGeom>
            <a:solidFill>
              <a:srgbClr val="DA7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0" name="Google Shape;560;p39"/>
            <p:cNvGrpSpPr/>
            <p:nvPr/>
          </p:nvGrpSpPr>
          <p:grpSpPr>
            <a:xfrm>
              <a:off x="-2206074" y="809586"/>
              <a:ext cx="3257475" cy="3524250"/>
              <a:chOff x="-2206074" y="819150"/>
              <a:chExt cx="3257475" cy="3524250"/>
            </a:xfrm>
          </p:grpSpPr>
          <p:grpSp>
            <p:nvGrpSpPr>
              <p:cNvPr id="561" name="Google Shape;561;p39"/>
              <p:cNvGrpSpPr/>
              <p:nvPr/>
            </p:nvGrpSpPr>
            <p:grpSpPr>
              <a:xfrm>
                <a:off x="-2206074" y="81915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562" name="Google Shape;562;p39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39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4" name="Google Shape;564;p39"/>
              <p:cNvGrpSpPr/>
              <p:nvPr/>
            </p:nvGrpSpPr>
            <p:grpSpPr>
              <a:xfrm>
                <a:off x="-2206074" y="336240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565" name="Google Shape;565;p39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9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s">
  <p:cSld name="CUSTOM_3">
    <p:bg>
      <p:bgPr>
        <a:solidFill>
          <a:schemeClr val="dk2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40"/>
          <p:cNvGrpSpPr/>
          <p:nvPr/>
        </p:nvGrpSpPr>
        <p:grpSpPr>
          <a:xfrm rot="-899857" flipH="1">
            <a:off x="209708" y="190062"/>
            <a:ext cx="1711973" cy="1846180"/>
            <a:chOff x="-3361711" y="308336"/>
            <a:chExt cx="3987600" cy="4300200"/>
          </a:xfrm>
        </p:grpSpPr>
        <p:grpSp>
          <p:nvGrpSpPr>
            <p:cNvPr id="569" name="Google Shape;569;p40"/>
            <p:cNvGrpSpPr/>
            <p:nvPr/>
          </p:nvGrpSpPr>
          <p:grpSpPr>
            <a:xfrm>
              <a:off x="-3361711" y="308336"/>
              <a:ext cx="3987600" cy="4300200"/>
              <a:chOff x="-2571136" y="421611"/>
              <a:chExt cx="3987600" cy="4300200"/>
            </a:xfrm>
          </p:grpSpPr>
          <p:sp>
            <p:nvSpPr>
              <p:cNvPr id="570" name="Google Shape;570;p40"/>
              <p:cNvSpPr/>
              <p:nvPr/>
            </p:nvSpPr>
            <p:spPr>
              <a:xfrm>
                <a:off x="-2571136" y="421611"/>
                <a:ext cx="3987600" cy="4300200"/>
              </a:xfrm>
              <a:prstGeom prst="roundRect">
                <a:avLst>
                  <a:gd name="adj" fmla="val 5368"/>
                </a:avLst>
              </a:prstGeom>
              <a:solidFill>
                <a:srgbClr val="DA72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1" name="Google Shape;571;p40"/>
              <p:cNvGrpSpPr/>
              <p:nvPr/>
            </p:nvGrpSpPr>
            <p:grpSpPr>
              <a:xfrm>
                <a:off x="-2206074" y="809586"/>
                <a:ext cx="3257475" cy="3524250"/>
                <a:chOff x="-2206074" y="819150"/>
                <a:chExt cx="3257475" cy="3524250"/>
              </a:xfrm>
            </p:grpSpPr>
            <p:grpSp>
              <p:nvGrpSpPr>
                <p:cNvPr id="572" name="Google Shape;572;p40"/>
                <p:cNvGrpSpPr/>
                <p:nvPr/>
              </p:nvGrpSpPr>
              <p:grpSpPr>
                <a:xfrm>
                  <a:off x="-2206074" y="81915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573" name="Google Shape;573;p40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40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5" name="Google Shape;575;p40"/>
                <p:cNvGrpSpPr/>
                <p:nvPr/>
              </p:nvGrpSpPr>
              <p:grpSpPr>
                <a:xfrm>
                  <a:off x="-2206074" y="336240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576" name="Google Shape;576;p40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40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578" name="Google Shape;578;p40"/>
            <p:cNvSpPr/>
            <p:nvPr/>
          </p:nvSpPr>
          <p:spPr>
            <a:xfrm>
              <a:off x="-1858399" y="1967936"/>
              <a:ext cx="981000" cy="98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40"/>
          <p:cNvGrpSpPr/>
          <p:nvPr/>
        </p:nvGrpSpPr>
        <p:grpSpPr>
          <a:xfrm rot="899857">
            <a:off x="7222308" y="3107262"/>
            <a:ext cx="1711973" cy="1846180"/>
            <a:chOff x="-2571136" y="421611"/>
            <a:chExt cx="3987600" cy="4300200"/>
          </a:xfrm>
        </p:grpSpPr>
        <p:sp>
          <p:nvSpPr>
            <p:cNvPr id="580" name="Google Shape;580;p40"/>
            <p:cNvSpPr/>
            <p:nvPr/>
          </p:nvSpPr>
          <p:spPr>
            <a:xfrm>
              <a:off x="-2571136" y="421611"/>
              <a:ext cx="3987600" cy="4300200"/>
            </a:xfrm>
            <a:prstGeom prst="roundRect">
              <a:avLst>
                <a:gd name="adj" fmla="val 5368"/>
              </a:avLst>
            </a:prstGeom>
            <a:solidFill>
              <a:srgbClr val="DA7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1" name="Google Shape;581;p40"/>
            <p:cNvGrpSpPr/>
            <p:nvPr/>
          </p:nvGrpSpPr>
          <p:grpSpPr>
            <a:xfrm>
              <a:off x="-2206074" y="809586"/>
              <a:ext cx="3257475" cy="3524250"/>
              <a:chOff x="-2206074" y="819150"/>
              <a:chExt cx="3257475" cy="3524250"/>
            </a:xfrm>
          </p:grpSpPr>
          <p:grpSp>
            <p:nvGrpSpPr>
              <p:cNvPr id="582" name="Google Shape;582;p40"/>
              <p:cNvGrpSpPr/>
              <p:nvPr/>
            </p:nvGrpSpPr>
            <p:grpSpPr>
              <a:xfrm>
                <a:off x="-2206074" y="81915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583" name="Google Shape;583;p40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40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5" name="Google Shape;585;p40"/>
              <p:cNvGrpSpPr/>
              <p:nvPr/>
            </p:nvGrpSpPr>
            <p:grpSpPr>
              <a:xfrm>
                <a:off x="-2206074" y="336240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586" name="Google Shape;586;p40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40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88" name="Google Shape;588;p40"/>
          <p:cNvSpPr txBox="1">
            <a:spLocks noGrp="1"/>
          </p:cNvSpPr>
          <p:nvPr>
            <p:ph type="title" hasCustomPrompt="1"/>
          </p:nvPr>
        </p:nvSpPr>
        <p:spPr>
          <a:xfrm>
            <a:off x="681469" y="1608050"/>
            <a:ext cx="25170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6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9" name="Google Shape;589;p40"/>
          <p:cNvSpPr txBox="1">
            <a:spLocks noGrp="1"/>
          </p:cNvSpPr>
          <p:nvPr>
            <p:ph type="title" idx="2"/>
          </p:nvPr>
        </p:nvSpPr>
        <p:spPr>
          <a:xfrm>
            <a:off x="720000" y="540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0" name="Google Shape;590;p40"/>
          <p:cNvSpPr txBox="1">
            <a:spLocks noGrp="1"/>
          </p:cNvSpPr>
          <p:nvPr>
            <p:ph type="subTitle" idx="1"/>
          </p:nvPr>
        </p:nvSpPr>
        <p:spPr>
          <a:xfrm>
            <a:off x="792169" y="2927675"/>
            <a:ext cx="22956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1" name="Google Shape;591;p40"/>
          <p:cNvSpPr txBox="1">
            <a:spLocks noGrp="1"/>
          </p:cNvSpPr>
          <p:nvPr>
            <p:ph type="subTitle" idx="3"/>
          </p:nvPr>
        </p:nvSpPr>
        <p:spPr>
          <a:xfrm>
            <a:off x="3424200" y="2927675"/>
            <a:ext cx="22956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2" name="Google Shape;592;p40"/>
          <p:cNvSpPr txBox="1">
            <a:spLocks noGrp="1"/>
          </p:cNvSpPr>
          <p:nvPr>
            <p:ph type="subTitle" idx="4"/>
          </p:nvPr>
        </p:nvSpPr>
        <p:spPr>
          <a:xfrm>
            <a:off x="6056231" y="2927675"/>
            <a:ext cx="22956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3" name="Google Shape;593;p40"/>
          <p:cNvSpPr txBox="1">
            <a:spLocks noGrp="1"/>
          </p:cNvSpPr>
          <p:nvPr>
            <p:ph type="title" idx="5" hasCustomPrompt="1"/>
          </p:nvPr>
        </p:nvSpPr>
        <p:spPr>
          <a:xfrm>
            <a:off x="3313500" y="1608050"/>
            <a:ext cx="25170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6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4" name="Google Shape;594;p40"/>
          <p:cNvSpPr txBox="1">
            <a:spLocks noGrp="1"/>
          </p:cNvSpPr>
          <p:nvPr>
            <p:ph type="title" idx="6" hasCustomPrompt="1"/>
          </p:nvPr>
        </p:nvSpPr>
        <p:spPr>
          <a:xfrm>
            <a:off x="5945531" y="1608050"/>
            <a:ext cx="2517000" cy="130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6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12000"/>
              <a:buNone/>
              <a:defRPr sz="12000">
                <a:solidFill>
                  <a:srgbClr val="FF5608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01">
  <p:cSld name="TITLE_AND_BODY_1">
    <p:bg>
      <p:bgPr>
        <a:solidFill>
          <a:schemeClr val="dk2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41"/>
          <p:cNvSpPr txBox="1">
            <a:spLocks noGrp="1"/>
          </p:cNvSpPr>
          <p:nvPr>
            <p:ph type="subTitle" idx="1"/>
          </p:nvPr>
        </p:nvSpPr>
        <p:spPr>
          <a:xfrm>
            <a:off x="2285850" y="1240050"/>
            <a:ext cx="4572300" cy="15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598" name="Google Shape;598;p41"/>
          <p:cNvGrpSpPr/>
          <p:nvPr/>
        </p:nvGrpSpPr>
        <p:grpSpPr>
          <a:xfrm rot="899857">
            <a:off x="7222308" y="3107262"/>
            <a:ext cx="1711973" cy="1846180"/>
            <a:chOff x="-3361711" y="308336"/>
            <a:chExt cx="3987600" cy="4300200"/>
          </a:xfrm>
        </p:grpSpPr>
        <p:grpSp>
          <p:nvGrpSpPr>
            <p:cNvPr id="599" name="Google Shape;599;p41"/>
            <p:cNvGrpSpPr/>
            <p:nvPr/>
          </p:nvGrpSpPr>
          <p:grpSpPr>
            <a:xfrm>
              <a:off x="-3361711" y="308336"/>
              <a:ext cx="3987600" cy="4300200"/>
              <a:chOff x="-2571136" y="421611"/>
              <a:chExt cx="3987600" cy="4300200"/>
            </a:xfrm>
          </p:grpSpPr>
          <p:sp>
            <p:nvSpPr>
              <p:cNvPr id="600" name="Google Shape;600;p41"/>
              <p:cNvSpPr/>
              <p:nvPr/>
            </p:nvSpPr>
            <p:spPr>
              <a:xfrm>
                <a:off x="-2571136" y="421611"/>
                <a:ext cx="3987600" cy="4300200"/>
              </a:xfrm>
              <a:prstGeom prst="roundRect">
                <a:avLst>
                  <a:gd name="adj" fmla="val 5368"/>
                </a:avLst>
              </a:prstGeom>
              <a:solidFill>
                <a:srgbClr val="EAA5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01" name="Google Shape;601;p41"/>
              <p:cNvGrpSpPr/>
              <p:nvPr/>
            </p:nvGrpSpPr>
            <p:grpSpPr>
              <a:xfrm>
                <a:off x="-2206074" y="809586"/>
                <a:ext cx="3257475" cy="3524250"/>
                <a:chOff x="-2206074" y="819150"/>
                <a:chExt cx="3257475" cy="3524250"/>
              </a:xfrm>
            </p:grpSpPr>
            <p:grpSp>
              <p:nvGrpSpPr>
                <p:cNvPr id="602" name="Google Shape;602;p41"/>
                <p:cNvGrpSpPr/>
                <p:nvPr/>
              </p:nvGrpSpPr>
              <p:grpSpPr>
                <a:xfrm>
                  <a:off x="-2206074" y="81915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603" name="Google Shape;603;p41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41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05" name="Google Shape;605;p41"/>
                <p:cNvGrpSpPr/>
                <p:nvPr/>
              </p:nvGrpSpPr>
              <p:grpSpPr>
                <a:xfrm>
                  <a:off x="-2206074" y="336240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606" name="Google Shape;606;p41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41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608" name="Google Shape;608;p41"/>
            <p:cNvSpPr/>
            <p:nvPr/>
          </p:nvSpPr>
          <p:spPr>
            <a:xfrm>
              <a:off x="-1858399" y="1967936"/>
              <a:ext cx="981000" cy="98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41"/>
          <p:cNvGrpSpPr/>
          <p:nvPr/>
        </p:nvGrpSpPr>
        <p:grpSpPr>
          <a:xfrm rot="-899857" flipH="1">
            <a:off x="209708" y="190062"/>
            <a:ext cx="1711973" cy="1846180"/>
            <a:chOff x="-2571136" y="421611"/>
            <a:chExt cx="3987600" cy="4300200"/>
          </a:xfrm>
        </p:grpSpPr>
        <p:sp>
          <p:nvSpPr>
            <p:cNvPr id="610" name="Google Shape;610;p41"/>
            <p:cNvSpPr/>
            <p:nvPr/>
          </p:nvSpPr>
          <p:spPr>
            <a:xfrm>
              <a:off x="-2571136" y="421611"/>
              <a:ext cx="3987600" cy="4300200"/>
            </a:xfrm>
            <a:prstGeom prst="roundRect">
              <a:avLst>
                <a:gd name="adj" fmla="val 5368"/>
              </a:avLst>
            </a:prstGeom>
            <a:solidFill>
              <a:srgbClr val="EAA5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1" name="Google Shape;611;p41"/>
            <p:cNvGrpSpPr/>
            <p:nvPr/>
          </p:nvGrpSpPr>
          <p:grpSpPr>
            <a:xfrm>
              <a:off x="-2206074" y="809586"/>
              <a:ext cx="3257475" cy="3524250"/>
              <a:chOff x="-2206074" y="819150"/>
              <a:chExt cx="3257475" cy="3524250"/>
            </a:xfrm>
          </p:grpSpPr>
          <p:grpSp>
            <p:nvGrpSpPr>
              <p:cNvPr id="612" name="Google Shape;612;p41"/>
              <p:cNvGrpSpPr/>
              <p:nvPr/>
            </p:nvGrpSpPr>
            <p:grpSpPr>
              <a:xfrm>
                <a:off x="-2206074" y="81915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613" name="Google Shape;613;p41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41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5" name="Google Shape;615;p41"/>
              <p:cNvGrpSpPr/>
              <p:nvPr/>
            </p:nvGrpSpPr>
            <p:grpSpPr>
              <a:xfrm>
                <a:off x="-2206074" y="336240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616" name="Google Shape;616;p41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41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4">
    <p:bg>
      <p:bgPr>
        <a:solidFill>
          <a:schemeClr val="dk2"/>
        </a:solid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9" name="Google Shape;619;p42"/>
          <p:cNvGrpSpPr/>
          <p:nvPr/>
        </p:nvGrpSpPr>
        <p:grpSpPr>
          <a:xfrm rot="-899857" flipH="1">
            <a:off x="209708" y="190062"/>
            <a:ext cx="1711973" cy="1846180"/>
            <a:chOff x="-3361711" y="308336"/>
            <a:chExt cx="3987600" cy="4300200"/>
          </a:xfrm>
        </p:grpSpPr>
        <p:grpSp>
          <p:nvGrpSpPr>
            <p:cNvPr id="620" name="Google Shape;620;p42"/>
            <p:cNvGrpSpPr/>
            <p:nvPr/>
          </p:nvGrpSpPr>
          <p:grpSpPr>
            <a:xfrm>
              <a:off x="-3361711" y="308336"/>
              <a:ext cx="3987600" cy="4300200"/>
              <a:chOff x="-2571136" y="421611"/>
              <a:chExt cx="3987600" cy="4300200"/>
            </a:xfrm>
          </p:grpSpPr>
          <p:sp>
            <p:nvSpPr>
              <p:cNvPr id="621" name="Google Shape;621;p42"/>
              <p:cNvSpPr/>
              <p:nvPr/>
            </p:nvSpPr>
            <p:spPr>
              <a:xfrm>
                <a:off x="-2571136" y="421611"/>
                <a:ext cx="3987600" cy="4300200"/>
              </a:xfrm>
              <a:prstGeom prst="roundRect">
                <a:avLst>
                  <a:gd name="adj" fmla="val 5368"/>
                </a:avLst>
              </a:prstGeom>
              <a:solidFill>
                <a:srgbClr val="DA72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2" name="Google Shape;622;p42"/>
              <p:cNvGrpSpPr/>
              <p:nvPr/>
            </p:nvGrpSpPr>
            <p:grpSpPr>
              <a:xfrm>
                <a:off x="-2206074" y="809586"/>
                <a:ext cx="3257475" cy="3524250"/>
                <a:chOff x="-2206074" y="819150"/>
                <a:chExt cx="3257475" cy="3524250"/>
              </a:xfrm>
            </p:grpSpPr>
            <p:grpSp>
              <p:nvGrpSpPr>
                <p:cNvPr id="623" name="Google Shape;623;p42"/>
                <p:cNvGrpSpPr/>
                <p:nvPr/>
              </p:nvGrpSpPr>
              <p:grpSpPr>
                <a:xfrm>
                  <a:off x="-2206074" y="81915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624" name="Google Shape;624;p42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5" name="Google Shape;625;p42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26" name="Google Shape;626;p42"/>
                <p:cNvGrpSpPr/>
                <p:nvPr/>
              </p:nvGrpSpPr>
              <p:grpSpPr>
                <a:xfrm>
                  <a:off x="-2206074" y="336240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627" name="Google Shape;627;p42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8" name="Google Shape;628;p42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629" name="Google Shape;629;p42"/>
            <p:cNvSpPr/>
            <p:nvPr/>
          </p:nvSpPr>
          <p:spPr>
            <a:xfrm>
              <a:off x="-1858399" y="1967936"/>
              <a:ext cx="981000" cy="98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42"/>
          <p:cNvGrpSpPr/>
          <p:nvPr/>
        </p:nvGrpSpPr>
        <p:grpSpPr>
          <a:xfrm rot="899857">
            <a:off x="7222308" y="3107262"/>
            <a:ext cx="1711973" cy="1846180"/>
            <a:chOff x="-2571136" y="421611"/>
            <a:chExt cx="3987600" cy="4300200"/>
          </a:xfrm>
        </p:grpSpPr>
        <p:sp>
          <p:nvSpPr>
            <p:cNvPr id="631" name="Google Shape;631;p42"/>
            <p:cNvSpPr/>
            <p:nvPr/>
          </p:nvSpPr>
          <p:spPr>
            <a:xfrm>
              <a:off x="-2571136" y="421611"/>
              <a:ext cx="3987600" cy="4300200"/>
            </a:xfrm>
            <a:prstGeom prst="roundRect">
              <a:avLst>
                <a:gd name="adj" fmla="val 5368"/>
              </a:avLst>
            </a:prstGeom>
            <a:solidFill>
              <a:srgbClr val="DA7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42"/>
            <p:cNvGrpSpPr/>
            <p:nvPr/>
          </p:nvGrpSpPr>
          <p:grpSpPr>
            <a:xfrm>
              <a:off x="-2206074" y="809586"/>
              <a:ext cx="3257475" cy="3524250"/>
              <a:chOff x="-2206074" y="819150"/>
              <a:chExt cx="3257475" cy="3524250"/>
            </a:xfrm>
          </p:grpSpPr>
          <p:grpSp>
            <p:nvGrpSpPr>
              <p:cNvPr id="633" name="Google Shape;633;p42"/>
              <p:cNvGrpSpPr/>
              <p:nvPr/>
            </p:nvGrpSpPr>
            <p:grpSpPr>
              <a:xfrm>
                <a:off x="-2206074" y="81915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634" name="Google Shape;634;p42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42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6" name="Google Shape;636;p42"/>
              <p:cNvGrpSpPr/>
              <p:nvPr/>
            </p:nvGrpSpPr>
            <p:grpSpPr>
              <a:xfrm>
                <a:off x="-2206074" y="336240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637" name="Google Shape;637;p42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42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39" name="Google Shape;639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42"/>
          <p:cNvSpPr txBox="1">
            <a:spLocks noGrp="1"/>
          </p:cNvSpPr>
          <p:nvPr>
            <p:ph type="subTitle" idx="1"/>
          </p:nvPr>
        </p:nvSpPr>
        <p:spPr>
          <a:xfrm>
            <a:off x="5504841" y="1594175"/>
            <a:ext cx="21792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ilita One"/>
              <a:buNone/>
              <a:defRPr sz="21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1" name="Google Shape;641;p42"/>
          <p:cNvSpPr txBox="1">
            <a:spLocks noGrp="1"/>
          </p:cNvSpPr>
          <p:nvPr>
            <p:ph type="subTitle" idx="2"/>
          </p:nvPr>
        </p:nvSpPr>
        <p:spPr>
          <a:xfrm>
            <a:off x="5504853" y="2066625"/>
            <a:ext cx="2427300" cy="8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2" name="Google Shape;642;p42"/>
          <p:cNvSpPr txBox="1">
            <a:spLocks noGrp="1"/>
          </p:cNvSpPr>
          <p:nvPr>
            <p:ph type="subTitle" idx="3"/>
          </p:nvPr>
        </p:nvSpPr>
        <p:spPr>
          <a:xfrm>
            <a:off x="5504841" y="3151225"/>
            <a:ext cx="21792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ilita One"/>
              <a:buNone/>
              <a:defRPr sz="21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42"/>
          <p:cNvSpPr txBox="1">
            <a:spLocks noGrp="1"/>
          </p:cNvSpPr>
          <p:nvPr>
            <p:ph type="subTitle" idx="4"/>
          </p:nvPr>
        </p:nvSpPr>
        <p:spPr>
          <a:xfrm>
            <a:off x="5504853" y="3600625"/>
            <a:ext cx="2427300" cy="8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42"/>
          <p:cNvSpPr txBox="1">
            <a:spLocks noGrp="1"/>
          </p:cNvSpPr>
          <p:nvPr>
            <p:ph type="subTitle" idx="5"/>
          </p:nvPr>
        </p:nvSpPr>
        <p:spPr>
          <a:xfrm>
            <a:off x="1635141" y="1594175"/>
            <a:ext cx="21792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ilita One"/>
              <a:buNone/>
              <a:defRPr sz="21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p42"/>
          <p:cNvSpPr txBox="1">
            <a:spLocks noGrp="1"/>
          </p:cNvSpPr>
          <p:nvPr>
            <p:ph type="subTitle" idx="6"/>
          </p:nvPr>
        </p:nvSpPr>
        <p:spPr>
          <a:xfrm>
            <a:off x="1635153" y="2066625"/>
            <a:ext cx="2427300" cy="8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6" name="Google Shape;646;p42"/>
          <p:cNvSpPr txBox="1">
            <a:spLocks noGrp="1"/>
          </p:cNvSpPr>
          <p:nvPr>
            <p:ph type="subTitle" idx="7"/>
          </p:nvPr>
        </p:nvSpPr>
        <p:spPr>
          <a:xfrm>
            <a:off x="1635141" y="3151225"/>
            <a:ext cx="2179200" cy="4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ilita One"/>
              <a:buNone/>
              <a:defRPr sz="21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42"/>
          <p:cNvSpPr txBox="1">
            <a:spLocks noGrp="1"/>
          </p:cNvSpPr>
          <p:nvPr>
            <p:ph type="subTitle" idx="8"/>
          </p:nvPr>
        </p:nvSpPr>
        <p:spPr>
          <a:xfrm>
            <a:off x="1635153" y="3600625"/>
            <a:ext cx="2427300" cy="8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 sz="16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02">
  <p:cSld name="TITLE_AND_BODY_2">
    <p:bg>
      <p:bgPr>
        <a:solidFill>
          <a:schemeClr val="lt1"/>
        </a:solidFill>
        <a:effectLst/>
      </p:bgPr>
    </p:bg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oogle Shape;649;p43"/>
          <p:cNvGrpSpPr/>
          <p:nvPr/>
        </p:nvGrpSpPr>
        <p:grpSpPr>
          <a:xfrm rot="899960">
            <a:off x="4715630" y="450288"/>
            <a:ext cx="3987481" cy="4300072"/>
            <a:chOff x="-3361711" y="308336"/>
            <a:chExt cx="3987600" cy="4300200"/>
          </a:xfrm>
        </p:grpSpPr>
        <p:grpSp>
          <p:nvGrpSpPr>
            <p:cNvPr id="650" name="Google Shape;650;p43"/>
            <p:cNvGrpSpPr/>
            <p:nvPr/>
          </p:nvGrpSpPr>
          <p:grpSpPr>
            <a:xfrm>
              <a:off x="-3361711" y="308336"/>
              <a:ext cx="3987600" cy="4300200"/>
              <a:chOff x="-2571136" y="421611"/>
              <a:chExt cx="3987600" cy="4300200"/>
            </a:xfrm>
          </p:grpSpPr>
          <p:sp>
            <p:nvSpPr>
              <p:cNvPr id="651" name="Google Shape;651;p43"/>
              <p:cNvSpPr/>
              <p:nvPr/>
            </p:nvSpPr>
            <p:spPr>
              <a:xfrm>
                <a:off x="-2571136" y="421611"/>
                <a:ext cx="3987600" cy="4300200"/>
              </a:xfrm>
              <a:prstGeom prst="roundRect">
                <a:avLst>
                  <a:gd name="adj" fmla="val 5368"/>
                </a:avLst>
              </a:prstGeom>
              <a:solidFill>
                <a:srgbClr val="669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52" name="Google Shape;652;p43"/>
              <p:cNvGrpSpPr/>
              <p:nvPr/>
            </p:nvGrpSpPr>
            <p:grpSpPr>
              <a:xfrm>
                <a:off x="-2206074" y="809586"/>
                <a:ext cx="3257475" cy="3524250"/>
                <a:chOff x="-2206074" y="819150"/>
                <a:chExt cx="3257475" cy="3524250"/>
              </a:xfrm>
            </p:grpSpPr>
            <p:grpSp>
              <p:nvGrpSpPr>
                <p:cNvPr id="653" name="Google Shape;653;p43"/>
                <p:cNvGrpSpPr/>
                <p:nvPr/>
              </p:nvGrpSpPr>
              <p:grpSpPr>
                <a:xfrm>
                  <a:off x="-2206074" y="81915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654" name="Google Shape;654;p43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" name="Google Shape;655;p43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56" name="Google Shape;656;p43"/>
                <p:cNvGrpSpPr/>
                <p:nvPr/>
              </p:nvGrpSpPr>
              <p:grpSpPr>
                <a:xfrm>
                  <a:off x="-2206074" y="336240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657" name="Google Shape;657;p43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" name="Google Shape;658;p43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659" name="Google Shape;659;p43"/>
            <p:cNvSpPr/>
            <p:nvPr/>
          </p:nvSpPr>
          <p:spPr>
            <a:xfrm>
              <a:off x="-1858399" y="1967936"/>
              <a:ext cx="981000" cy="98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722150" y="1606650"/>
            <a:ext cx="2849700" cy="19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01">
  <p:cSld name="TITLE_AND_TWO_COLUMNS_1">
    <p:bg>
      <p:bgPr>
        <a:solidFill>
          <a:schemeClr val="dk2"/>
        </a:solidFill>
        <a:effectLst/>
      </p:bgPr>
    </p:bg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Google Shape;663;p44"/>
          <p:cNvGrpSpPr/>
          <p:nvPr/>
        </p:nvGrpSpPr>
        <p:grpSpPr>
          <a:xfrm rot="9900143" flipH="1">
            <a:off x="7222308" y="190062"/>
            <a:ext cx="1711973" cy="1846180"/>
            <a:chOff x="-3361711" y="308336"/>
            <a:chExt cx="3987600" cy="4300200"/>
          </a:xfrm>
        </p:grpSpPr>
        <p:grpSp>
          <p:nvGrpSpPr>
            <p:cNvPr id="664" name="Google Shape;664;p44"/>
            <p:cNvGrpSpPr/>
            <p:nvPr/>
          </p:nvGrpSpPr>
          <p:grpSpPr>
            <a:xfrm>
              <a:off x="-3361711" y="308336"/>
              <a:ext cx="3987600" cy="4300200"/>
              <a:chOff x="-2571136" y="421611"/>
              <a:chExt cx="3987600" cy="4300200"/>
            </a:xfrm>
          </p:grpSpPr>
          <p:sp>
            <p:nvSpPr>
              <p:cNvPr id="665" name="Google Shape;665;p44"/>
              <p:cNvSpPr/>
              <p:nvPr/>
            </p:nvSpPr>
            <p:spPr>
              <a:xfrm>
                <a:off x="-2571136" y="421611"/>
                <a:ext cx="3987600" cy="4300200"/>
              </a:xfrm>
              <a:prstGeom prst="roundRect">
                <a:avLst>
                  <a:gd name="adj" fmla="val 5368"/>
                </a:avLst>
              </a:prstGeom>
              <a:solidFill>
                <a:srgbClr val="DA72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66" name="Google Shape;666;p44"/>
              <p:cNvGrpSpPr/>
              <p:nvPr/>
            </p:nvGrpSpPr>
            <p:grpSpPr>
              <a:xfrm>
                <a:off x="-2206074" y="809586"/>
                <a:ext cx="3257475" cy="3524250"/>
                <a:chOff x="-2206074" y="819150"/>
                <a:chExt cx="3257475" cy="3524250"/>
              </a:xfrm>
            </p:grpSpPr>
            <p:grpSp>
              <p:nvGrpSpPr>
                <p:cNvPr id="667" name="Google Shape;667;p44"/>
                <p:cNvGrpSpPr/>
                <p:nvPr/>
              </p:nvGrpSpPr>
              <p:grpSpPr>
                <a:xfrm>
                  <a:off x="-2206074" y="81915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668" name="Google Shape;668;p44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9" name="Google Shape;669;p44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70" name="Google Shape;670;p44"/>
                <p:cNvGrpSpPr/>
                <p:nvPr/>
              </p:nvGrpSpPr>
              <p:grpSpPr>
                <a:xfrm>
                  <a:off x="-2206074" y="336240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671" name="Google Shape;671;p44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2" name="Google Shape;672;p44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673" name="Google Shape;673;p44"/>
            <p:cNvSpPr/>
            <p:nvPr/>
          </p:nvSpPr>
          <p:spPr>
            <a:xfrm>
              <a:off x="-1858399" y="1967936"/>
              <a:ext cx="981000" cy="98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44"/>
          <p:cNvGrpSpPr/>
          <p:nvPr/>
        </p:nvGrpSpPr>
        <p:grpSpPr>
          <a:xfrm rot="-9900143">
            <a:off x="209708" y="190062"/>
            <a:ext cx="1711973" cy="1846180"/>
            <a:chOff x="-2571136" y="421611"/>
            <a:chExt cx="3987600" cy="4300200"/>
          </a:xfrm>
        </p:grpSpPr>
        <p:sp>
          <p:nvSpPr>
            <p:cNvPr id="675" name="Google Shape;675;p44"/>
            <p:cNvSpPr/>
            <p:nvPr/>
          </p:nvSpPr>
          <p:spPr>
            <a:xfrm>
              <a:off x="-2571136" y="421611"/>
              <a:ext cx="3987600" cy="4300200"/>
            </a:xfrm>
            <a:prstGeom prst="roundRect">
              <a:avLst>
                <a:gd name="adj" fmla="val 5368"/>
              </a:avLst>
            </a:prstGeom>
            <a:solidFill>
              <a:srgbClr val="DA7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6" name="Google Shape;676;p44"/>
            <p:cNvGrpSpPr/>
            <p:nvPr/>
          </p:nvGrpSpPr>
          <p:grpSpPr>
            <a:xfrm>
              <a:off x="-2206074" y="809586"/>
              <a:ext cx="3257475" cy="3524250"/>
              <a:chOff x="-2206074" y="819150"/>
              <a:chExt cx="3257475" cy="3524250"/>
            </a:xfrm>
          </p:grpSpPr>
          <p:grpSp>
            <p:nvGrpSpPr>
              <p:cNvPr id="677" name="Google Shape;677;p44"/>
              <p:cNvGrpSpPr/>
              <p:nvPr/>
            </p:nvGrpSpPr>
            <p:grpSpPr>
              <a:xfrm>
                <a:off x="-2206074" y="81915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678" name="Google Shape;678;p44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44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0" name="Google Shape;680;p44"/>
              <p:cNvGrpSpPr/>
              <p:nvPr/>
            </p:nvGrpSpPr>
            <p:grpSpPr>
              <a:xfrm>
                <a:off x="-2206074" y="336240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681" name="Google Shape;681;p44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44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83" name="Google Shape;683;p4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4" name="Google Shape;684;p44"/>
          <p:cNvSpPr txBox="1">
            <a:spLocks noGrp="1"/>
          </p:cNvSpPr>
          <p:nvPr>
            <p:ph type="subTitle" idx="1"/>
          </p:nvPr>
        </p:nvSpPr>
        <p:spPr>
          <a:xfrm>
            <a:off x="1405825" y="2779600"/>
            <a:ext cx="2236200" cy="10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685" name="Google Shape;685;p44"/>
          <p:cNvSpPr txBox="1">
            <a:spLocks noGrp="1"/>
          </p:cNvSpPr>
          <p:nvPr>
            <p:ph type="subTitle" idx="2"/>
          </p:nvPr>
        </p:nvSpPr>
        <p:spPr>
          <a:xfrm>
            <a:off x="1405825" y="3829025"/>
            <a:ext cx="22362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6" name="Google Shape;686;p44"/>
          <p:cNvSpPr txBox="1">
            <a:spLocks noGrp="1"/>
          </p:cNvSpPr>
          <p:nvPr>
            <p:ph type="subTitle" idx="3"/>
          </p:nvPr>
        </p:nvSpPr>
        <p:spPr>
          <a:xfrm>
            <a:off x="5502000" y="2779600"/>
            <a:ext cx="2236200" cy="104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800"/>
              <a:buFont typeface="Lilita One"/>
              <a:buNone/>
              <a:defRPr sz="28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687" name="Google Shape;687;p44"/>
          <p:cNvSpPr txBox="1">
            <a:spLocks noGrp="1"/>
          </p:cNvSpPr>
          <p:nvPr>
            <p:ph type="subTitle" idx="4"/>
          </p:nvPr>
        </p:nvSpPr>
        <p:spPr>
          <a:xfrm>
            <a:off x="5502000" y="3829025"/>
            <a:ext cx="22362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CUSTOM_2_1">
    <p:bg>
      <p:bgPr>
        <a:solidFill>
          <a:schemeClr val="dk2"/>
        </a:solid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45"/>
          <p:cNvGrpSpPr/>
          <p:nvPr/>
        </p:nvGrpSpPr>
        <p:grpSpPr>
          <a:xfrm rot="899857">
            <a:off x="7222308" y="190062"/>
            <a:ext cx="1711973" cy="1846180"/>
            <a:chOff x="-3361711" y="308336"/>
            <a:chExt cx="3987600" cy="4300200"/>
          </a:xfrm>
        </p:grpSpPr>
        <p:grpSp>
          <p:nvGrpSpPr>
            <p:cNvPr id="690" name="Google Shape;690;p45"/>
            <p:cNvGrpSpPr/>
            <p:nvPr/>
          </p:nvGrpSpPr>
          <p:grpSpPr>
            <a:xfrm>
              <a:off x="-3361711" y="308336"/>
              <a:ext cx="3987600" cy="4300200"/>
              <a:chOff x="-2571136" y="421611"/>
              <a:chExt cx="3987600" cy="4300200"/>
            </a:xfrm>
          </p:grpSpPr>
          <p:sp>
            <p:nvSpPr>
              <p:cNvPr id="691" name="Google Shape;691;p45"/>
              <p:cNvSpPr/>
              <p:nvPr/>
            </p:nvSpPr>
            <p:spPr>
              <a:xfrm>
                <a:off x="-2571136" y="421611"/>
                <a:ext cx="3987600" cy="4300200"/>
              </a:xfrm>
              <a:prstGeom prst="roundRect">
                <a:avLst>
                  <a:gd name="adj" fmla="val 5368"/>
                </a:avLst>
              </a:prstGeom>
              <a:solidFill>
                <a:srgbClr val="DA72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2" name="Google Shape;692;p45"/>
              <p:cNvGrpSpPr/>
              <p:nvPr/>
            </p:nvGrpSpPr>
            <p:grpSpPr>
              <a:xfrm>
                <a:off x="-2206074" y="809586"/>
                <a:ext cx="3257475" cy="3524250"/>
                <a:chOff x="-2206074" y="819150"/>
                <a:chExt cx="3257475" cy="3524250"/>
              </a:xfrm>
            </p:grpSpPr>
            <p:grpSp>
              <p:nvGrpSpPr>
                <p:cNvPr id="693" name="Google Shape;693;p45"/>
                <p:cNvGrpSpPr/>
                <p:nvPr/>
              </p:nvGrpSpPr>
              <p:grpSpPr>
                <a:xfrm>
                  <a:off x="-2206074" y="81915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694" name="Google Shape;694;p45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5" name="Google Shape;695;p45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96" name="Google Shape;696;p45"/>
                <p:cNvGrpSpPr/>
                <p:nvPr/>
              </p:nvGrpSpPr>
              <p:grpSpPr>
                <a:xfrm>
                  <a:off x="-2206074" y="336240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697" name="Google Shape;697;p45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8" name="Google Shape;698;p45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699" name="Google Shape;699;p45"/>
            <p:cNvSpPr/>
            <p:nvPr/>
          </p:nvSpPr>
          <p:spPr>
            <a:xfrm>
              <a:off x="-1858399" y="1967936"/>
              <a:ext cx="981000" cy="98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45"/>
          <p:cNvGrpSpPr/>
          <p:nvPr/>
        </p:nvGrpSpPr>
        <p:grpSpPr>
          <a:xfrm rot="-899857" flipH="1">
            <a:off x="209708" y="190062"/>
            <a:ext cx="1711973" cy="1846180"/>
            <a:chOff x="-2571136" y="421611"/>
            <a:chExt cx="3987600" cy="4300200"/>
          </a:xfrm>
        </p:grpSpPr>
        <p:sp>
          <p:nvSpPr>
            <p:cNvPr id="701" name="Google Shape;701;p45"/>
            <p:cNvSpPr/>
            <p:nvPr/>
          </p:nvSpPr>
          <p:spPr>
            <a:xfrm>
              <a:off x="-2571136" y="421611"/>
              <a:ext cx="3987600" cy="4300200"/>
            </a:xfrm>
            <a:prstGeom prst="roundRect">
              <a:avLst>
                <a:gd name="adj" fmla="val 5368"/>
              </a:avLst>
            </a:prstGeom>
            <a:solidFill>
              <a:srgbClr val="DA7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2" name="Google Shape;702;p45"/>
            <p:cNvGrpSpPr/>
            <p:nvPr/>
          </p:nvGrpSpPr>
          <p:grpSpPr>
            <a:xfrm>
              <a:off x="-2206074" y="809586"/>
              <a:ext cx="3257475" cy="3524250"/>
              <a:chOff x="-2206074" y="819150"/>
              <a:chExt cx="3257475" cy="3524250"/>
            </a:xfrm>
          </p:grpSpPr>
          <p:grpSp>
            <p:nvGrpSpPr>
              <p:cNvPr id="703" name="Google Shape;703;p45"/>
              <p:cNvGrpSpPr/>
              <p:nvPr/>
            </p:nvGrpSpPr>
            <p:grpSpPr>
              <a:xfrm>
                <a:off x="-2206074" y="81915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704" name="Google Shape;704;p45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45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6" name="Google Shape;706;p45"/>
              <p:cNvGrpSpPr/>
              <p:nvPr/>
            </p:nvGrpSpPr>
            <p:grpSpPr>
              <a:xfrm>
                <a:off x="-2206074" y="336240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707" name="Google Shape;707;p45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45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09" name="Google Shape;709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10" name="Google Shape;710;p45"/>
          <p:cNvSpPr txBox="1">
            <a:spLocks noGrp="1"/>
          </p:cNvSpPr>
          <p:nvPr>
            <p:ph type="subTitle" idx="1"/>
          </p:nvPr>
        </p:nvSpPr>
        <p:spPr>
          <a:xfrm>
            <a:off x="720000" y="3627200"/>
            <a:ext cx="23451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11" name="Google Shape;711;p45"/>
          <p:cNvSpPr txBox="1">
            <a:spLocks noGrp="1"/>
          </p:cNvSpPr>
          <p:nvPr>
            <p:ph type="subTitle" idx="2"/>
          </p:nvPr>
        </p:nvSpPr>
        <p:spPr>
          <a:xfrm>
            <a:off x="720000" y="4078425"/>
            <a:ext cx="2345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12" name="Google Shape;712;p45"/>
          <p:cNvSpPr txBox="1">
            <a:spLocks noGrp="1"/>
          </p:cNvSpPr>
          <p:nvPr>
            <p:ph type="subTitle" idx="3"/>
          </p:nvPr>
        </p:nvSpPr>
        <p:spPr>
          <a:xfrm>
            <a:off x="3399450" y="3627200"/>
            <a:ext cx="23451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13" name="Google Shape;713;p45"/>
          <p:cNvSpPr txBox="1">
            <a:spLocks noGrp="1"/>
          </p:cNvSpPr>
          <p:nvPr>
            <p:ph type="subTitle" idx="4"/>
          </p:nvPr>
        </p:nvSpPr>
        <p:spPr>
          <a:xfrm>
            <a:off x="3399450" y="4078425"/>
            <a:ext cx="2345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14" name="Google Shape;714;p45"/>
          <p:cNvSpPr txBox="1">
            <a:spLocks noGrp="1"/>
          </p:cNvSpPr>
          <p:nvPr>
            <p:ph type="subTitle" idx="5"/>
          </p:nvPr>
        </p:nvSpPr>
        <p:spPr>
          <a:xfrm>
            <a:off x="6078900" y="3627200"/>
            <a:ext cx="23451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15" name="Google Shape;715;p45"/>
          <p:cNvSpPr txBox="1">
            <a:spLocks noGrp="1"/>
          </p:cNvSpPr>
          <p:nvPr>
            <p:ph type="subTitle" idx="6"/>
          </p:nvPr>
        </p:nvSpPr>
        <p:spPr>
          <a:xfrm>
            <a:off x="6078900" y="4078425"/>
            <a:ext cx="2345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16" name="Google Shape;716;p45"/>
          <p:cNvSpPr txBox="1">
            <a:spLocks noGrp="1"/>
          </p:cNvSpPr>
          <p:nvPr>
            <p:ph type="subTitle" idx="7"/>
          </p:nvPr>
        </p:nvSpPr>
        <p:spPr>
          <a:xfrm>
            <a:off x="720000" y="1872446"/>
            <a:ext cx="23451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17" name="Google Shape;717;p45"/>
          <p:cNvSpPr txBox="1">
            <a:spLocks noGrp="1"/>
          </p:cNvSpPr>
          <p:nvPr>
            <p:ph type="subTitle" idx="8"/>
          </p:nvPr>
        </p:nvSpPr>
        <p:spPr>
          <a:xfrm>
            <a:off x="720000" y="2323681"/>
            <a:ext cx="2345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18" name="Google Shape;718;p45"/>
          <p:cNvSpPr txBox="1">
            <a:spLocks noGrp="1"/>
          </p:cNvSpPr>
          <p:nvPr>
            <p:ph type="subTitle" idx="9"/>
          </p:nvPr>
        </p:nvSpPr>
        <p:spPr>
          <a:xfrm>
            <a:off x="3399450" y="1872446"/>
            <a:ext cx="23451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19" name="Google Shape;719;p45"/>
          <p:cNvSpPr txBox="1">
            <a:spLocks noGrp="1"/>
          </p:cNvSpPr>
          <p:nvPr>
            <p:ph type="subTitle" idx="13"/>
          </p:nvPr>
        </p:nvSpPr>
        <p:spPr>
          <a:xfrm>
            <a:off x="3399450" y="2323681"/>
            <a:ext cx="2345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20" name="Google Shape;720;p45"/>
          <p:cNvSpPr txBox="1">
            <a:spLocks noGrp="1"/>
          </p:cNvSpPr>
          <p:nvPr>
            <p:ph type="subTitle" idx="14"/>
          </p:nvPr>
        </p:nvSpPr>
        <p:spPr>
          <a:xfrm>
            <a:off x="6078900" y="1872446"/>
            <a:ext cx="23451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21" name="Google Shape;721;p45"/>
          <p:cNvSpPr txBox="1">
            <a:spLocks noGrp="1"/>
          </p:cNvSpPr>
          <p:nvPr>
            <p:ph type="subTitle" idx="15"/>
          </p:nvPr>
        </p:nvSpPr>
        <p:spPr>
          <a:xfrm>
            <a:off x="6078900" y="2323681"/>
            <a:ext cx="2345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ody 03">
  <p:cSld name="TITLE_ONLY_1_1">
    <p:bg>
      <p:bgPr>
        <a:solidFill>
          <a:schemeClr val="dk2"/>
        </a:soli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47"/>
          <p:cNvSpPr txBox="1">
            <a:spLocks noGrp="1"/>
          </p:cNvSpPr>
          <p:nvPr>
            <p:ph type="subTitle" idx="1"/>
          </p:nvPr>
        </p:nvSpPr>
        <p:spPr>
          <a:xfrm>
            <a:off x="745900" y="1644550"/>
            <a:ext cx="3710400" cy="29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9pPr>
          </a:lstStyle>
          <a:p>
            <a:endParaRPr/>
          </a:p>
        </p:txBody>
      </p:sp>
      <p:sp>
        <p:nvSpPr>
          <p:cNvPr id="739" name="Google Shape;739;p47"/>
          <p:cNvSpPr txBox="1">
            <a:spLocks noGrp="1"/>
          </p:cNvSpPr>
          <p:nvPr>
            <p:ph type="subTitle" idx="2"/>
          </p:nvPr>
        </p:nvSpPr>
        <p:spPr>
          <a:xfrm>
            <a:off x="4713925" y="1644550"/>
            <a:ext cx="3710400" cy="11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279D"/>
              </a:buClr>
              <a:buSzPts val="1600"/>
              <a:buNone/>
              <a:defRPr>
                <a:solidFill>
                  <a:srgbClr val="42279D"/>
                </a:solidFill>
              </a:defRPr>
            </a:lvl9pPr>
          </a:lstStyle>
          <a:p>
            <a:endParaRPr/>
          </a:p>
        </p:txBody>
      </p:sp>
      <p:grpSp>
        <p:nvGrpSpPr>
          <p:cNvPr id="740" name="Google Shape;740;p47"/>
          <p:cNvGrpSpPr/>
          <p:nvPr/>
        </p:nvGrpSpPr>
        <p:grpSpPr>
          <a:xfrm rot="899857">
            <a:off x="7222308" y="3107262"/>
            <a:ext cx="1711973" cy="1846180"/>
            <a:chOff x="-3361711" y="308336"/>
            <a:chExt cx="3987600" cy="4300200"/>
          </a:xfrm>
        </p:grpSpPr>
        <p:grpSp>
          <p:nvGrpSpPr>
            <p:cNvPr id="741" name="Google Shape;741;p47"/>
            <p:cNvGrpSpPr/>
            <p:nvPr/>
          </p:nvGrpSpPr>
          <p:grpSpPr>
            <a:xfrm>
              <a:off x="-3361711" y="308336"/>
              <a:ext cx="3987600" cy="4300200"/>
              <a:chOff x="-2571136" y="421611"/>
              <a:chExt cx="3987600" cy="4300200"/>
            </a:xfrm>
          </p:grpSpPr>
          <p:sp>
            <p:nvSpPr>
              <p:cNvPr id="742" name="Google Shape;742;p47"/>
              <p:cNvSpPr/>
              <p:nvPr/>
            </p:nvSpPr>
            <p:spPr>
              <a:xfrm>
                <a:off x="-2571136" y="421611"/>
                <a:ext cx="3987600" cy="4300200"/>
              </a:xfrm>
              <a:prstGeom prst="roundRect">
                <a:avLst>
                  <a:gd name="adj" fmla="val 5368"/>
                </a:avLst>
              </a:prstGeom>
              <a:solidFill>
                <a:srgbClr val="EA738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3" name="Google Shape;743;p47"/>
              <p:cNvGrpSpPr/>
              <p:nvPr/>
            </p:nvGrpSpPr>
            <p:grpSpPr>
              <a:xfrm>
                <a:off x="-2206074" y="809586"/>
                <a:ext cx="3257475" cy="3524250"/>
                <a:chOff x="-2206074" y="819150"/>
                <a:chExt cx="3257475" cy="3524250"/>
              </a:xfrm>
            </p:grpSpPr>
            <p:grpSp>
              <p:nvGrpSpPr>
                <p:cNvPr id="744" name="Google Shape;744;p47"/>
                <p:cNvGrpSpPr/>
                <p:nvPr/>
              </p:nvGrpSpPr>
              <p:grpSpPr>
                <a:xfrm>
                  <a:off x="-2206074" y="81915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745" name="Google Shape;745;p47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6" name="Google Shape;746;p47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47" name="Google Shape;747;p47"/>
                <p:cNvGrpSpPr/>
                <p:nvPr/>
              </p:nvGrpSpPr>
              <p:grpSpPr>
                <a:xfrm>
                  <a:off x="-2206074" y="336240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748" name="Google Shape;748;p47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9" name="Google Shape;749;p47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750" name="Google Shape;750;p47"/>
            <p:cNvSpPr/>
            <p:nvPr/>
          </p:nvSpPr>
          <p:spPr>
            <a:xfrm>
              <a:off x="-1858399" y="1967936"/>
              <a:ext cx="981000" cy="98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47"/>
          <p:cNvGrpSpPr/>
          <p:nvPr/>
        </p:nvGrpSpPr>
        <p:grpSpPr>
          <a:xfrm rot="-899857" flipH="1">
            <a:off x="209708" y="190062"/>
            <a:ext cx="1711973" cy="1846180"/>
            <a:chOff x="-2571136" y="421611"/>
            <a:chExt cx="3987600" cy="4300200"/>
          </a:xfrm>
        </p:grpSpPr>
        <p:sp>
          <p:nvSpPr>
            <p:cNvPr id="752" name="Google Shape;752;p47"/>
            <p:cNvSpPr/>
            <p:nvPr/>
          </p:nvSpPr>
          <p:spPr>
            <a:xfrm>
              <a:off x="-2571136" y="421611"/>
              <a:ext cx="3987600" cy="4300200"/>
            </a:xfrm>
            <a:prstGeom prst="roundRect">
              <a:avLst>
                <a:gd name="adj" fmla="val 5368"/>
              </a:avLst>
            </a:prstGeom>
            <a:solidFill>
              <a:srgbClr val="EA73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3" name="Google Shape;753;p47"/>
            <p:cNvGrpSpPr/>
            <p:nvPr/>
          </p:nvGrpSpPr>
          <p:grpSpPr>
            <a:xfrm>
              <a:off x="-2206074" y="809586"/>
              <a:ext cx="3257475" cy="3524250"/>
              <a:chOff x="-2206074" y="819150"/>
              <a:chExt cx="3257475" cy="3524250"/>
            </a:xfrm>
          </p:grpSpPr>
          <p:grpSp>
            <p:nvGrpSpPr>
              <p:cNvPr id="754" name="Google Shape;754;p47"/>
              <p:cNvGrpSpPr/>
              <p:nvPr/>
            </p:nvGrpSpPr>
            <p:grpSpPr>
              <a:xfrm>
                <a:off x="-2206074" y="81915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755" name="Google Shape;755;p47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47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7" name="Google Shape;757;p47"/>
              <p:cNvGrpSpPr/>
              <p:nvPr/>
            </p:nvGrpSpPr>
            <p:grpSpPr>
              <a:xfrm>
                <a:off x="-2206074" y="336240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758" name="Google Shape;758;p47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9" name="Google Shape;759;p47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27"/>
          <p:cNvGrpSpPr/>
          <p:nvPr/>
        </p:nvGrpSpPr>
        <p:grpSpPr>
          <a:xfrm flipH="1">
            <a:off x="4179311" y="-21003"/>
            <a:ext cx="4964700" cy="5185500"/>
            <a:chOff x="4227036" y="7547"/>
            <a:chExt cx="4964700" cy="5185500"/>
          </a:xfrm>
        </p:grpSpPr>
        <p:sp>
          <p:nvSpPr>
            <p:cNvPr id="361" name="Google Shape;361;p27"/>
            <p:cNvSpPr/>
            <p:nvPr/>
          </p:nvSpPr>
          <p:spPr>
            <a:xfrm rot="-899950" flipH="1">
              <a:off x="4715607" y="450278"/>
              <a:ext cx="3987558" cy="4300039"/>
            </a:xfrm>
            <a:prstGeom prst="roundRect">
              <a:avLst>
                <a:gd name="adj" fmla="val 5368"/>
              </a:avLst>
            </a:prstGeom>
            <a:solidFill>
              <a:srgbClr val="DA7280"/>
            </a:solidFill>
            <a:ln w="9525" cap="flat" cmpd="sng">
              <a:solidFill>
                <a:srgbClr val="DA72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2" name="Google Shape;362;p27"/>
            <p:cNvGrpSpPr/>
            <p:nvPr/>
          </p:nvGrpSpPr>
          <p:grpSpPr>
            <a:xfrm rot="-899960" flipH="1">
              <a:off x="5080682" y="838252"/>
              <a:ext cx="3257378" cy="3524145"/>
              <a:chOff x="-2206074" y="819150"/>
              <a:chExt cx="3257475" cy="3524250"/>
            </a:xfrm>
          </p:grpSpPr>
          <p:grpSp>
            <p:nvGrpSpPr>
              <p:cNvPr id="363" name="Google Shape;363;p27"/>
              <p:cNvGrpSpPr/>
              <p:nvPr/>
            </p:nvGrpSpPr>
            <p:grpSpPr>
              <a:xfrm>
                <a:off x="-2206074" y="81915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364" name="Google Shape;364;p27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27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6" name="Google Shape;366;p27"/>
              <p:cNvGrpSpPr/>
              <p:nvPr/>
            </p:nvGrpSpPr>
            <p:grpSpPr>
              <a:xfrm>
                <a:off x="-2206074" y="336240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367" name="Google Shape;367;p27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27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69" name="Google Shape;369;p27"/>
          <p:cNvSpPr txBox="1">
            <a:spLocks noGrp="1"/>
          </p:cNvSpPr>
          <p:nvPr>
            <p:ph type="title"/>
          </p:nvPr>
        </p:nvSpPr>
        <p:spPr>
          <a:xfrm>
            <a:off x="6038480" y="1914463"/>
            <a:ext cx="2385600" cy="5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0" name="Google Shape;370;p27"/>
          <p:cNvSpPr txBox="1">
            <a:spLocks noGrp="1"/>
          </p:cNvSpPr>
          <p:nvPr>
            <p:ph type="title" idx="2" hasCustomPrompt="1"/>
          </p:nvPr>
        </p:nvSpPr>
        <p:spPr>
          <a:xfrm>
            <a:off x="3721350" y="1878300"/>
            <a:ext cx="2024700" cy="138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71" name="Google Shape;371;p27"/>
          <p:cNvSpPr txBox="1">
            <a:spLocks noGrp="1"/>
          </p:cNvSpPr>
          <p:nvPr>
            <p:ph type="subTitle" idx="1"/>
          </p:nvPr>
        </p:nvSpPr>
        <p:spPr>
          <a:xfrm>
            <a:off x="6032400" y="2526438"/>
            <a:ext cx="2391300" cy="7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Title and three columns 01">
  <p:cSld name="TITLE_AND_TWO_COLUMNS_2">
    <p:bg>
      <p:bgPr>
        <a:solidFill>
          <a:schemeClr val="lt1"/>
        </a:solidFill>
        <a:effectLst/>
      </p:bgPr>
    </p:bg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1" name="Google Shape;761;p48"/>
          <p:cNvGrpSpPr/>
          <p:nvPr/>
        </p:nvGrpSpPr>
        <p:grpSpPr>
          <a:xfrm rot="10800000" flipH="1">
            <a:off x="7012447" y="10"/>
            <a:ext cx="2131500" cy="2226300"/>
            <a:chOff x="7012442" y="2917195"/>
            <a:chExt cx="2131500" cy="2226300"/>
          </a:xfrm>
        </p:grpSpPr>
        <p:sp>
          <p:nvSpPr>
            <p:cNvPr id="762" name="Google Shape;762;p48"/>
            <p:cNvSpPr/>
            <p:nvPr/>
          </p:nvSpPr>
          <p:spPr>
            <a:xfrm rot="900037">
              <a:off x="7222223" y="3107281"/>
              <a:ext cx="1711938" cy="1846129"/>
            </a:xfrm>
            <a:prstGeom prst="roundRect">
              <a:avLst>
                <a:gd name="adj" fmla="val 5368"/>
              </a:avLst>
            </a:prstGeom>
            <a:solidFill>
              <a:srgbClr val="669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8"/>
            <p:cNvSpPr/>
            <p:nvPr/>
          </p:nvSpPr>
          <p:spPr>
            <a:xfrm rot="899198">
              <a:off x="7867772" y="3819737"/>
              <a:ext cx="421124" cy="42112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48"/>
          <p:cNvGrpSpPr/>
          <p:nvPr/>
        </p:nvGrpSpPr>
        <p:grpSpPr>
          <a:xfrm rot="10800000">
            <a:off x="7012442" y="2917210"/>
            <a:ext cx="2131500" cy="2226300"/>
            <a:chOff x="47" y="-5"/>
            <a:chExt cx="2131500" cy="2226300"/>
          </a:xfrm>
        </p:grpSpPr>
        <p:sp>
          <p:nvSpPr>
            <p:cNvPr id="765" name="Google Shape;765;p48"/>
            <p:cNvSpPr/>
            <p:nvPr/>
          </p:nvSpPr>
          <p:spPr>
            <a:xfrm rot="-900037" flipH="1">
              <a:off x="209828" y="190081"/>
              <a:ext cx="1711938" cy="1846129"/>
            </a:xfrm>
            <a:prstGeom prst="roundRect">
              <a:avLst>
                <a:gd name="adj" fmla="val 5368"/>
              </a:avLst>
            </a:prstGeom>
            <a:solidFill>
              <a:srgbClr val="669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6" name="Google Shape;766;p48"/>
            <p:cNvGrpSpPr/>
            <p:nvPr/>
          </p:nvGrpSpPr>
          <p:grpSpPr>
            <a:xfrm rot="-899857" flipH="1">
              <a:off x="366438" y="356630"/>
              <a:ext cx="1398513" cy="1513046"/>
              <a:chOff x="-2206074" y="819150"/>
              <a:chExt cx="3257475" cy="3524250"/>
            </a:xfrm>
          </p:grpSpPr>
          <p:sp>
            <p:nvSpPr>
              <p:cNvPr id="767" name="Google Shape;767;p48"/>
              <p:cNvSpPr/>
              <p:nvPr/>
            </p:nvSpPr>
            <p:spPr>
              <a:xfrm>
                <a:off x="-2206074" y="819150"/>
                <a:ext cx="981000" cy="981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48"/>
              <p:cNvSpPr/>
              <p:nvPr/>
            </p:nvSpPr>
            <p:spPr>
              <a:xfrm>
                <a:off x="70401" y="3362400"/>
                <a:ext cx="981000" cy="981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9" name="Google Shape;769;p48"/>
            <p:cNvSpPr/>
            <p:nvPr/>
          </p:nvSpPr>
          <p:spPr>
            <a:xfrm rot="-899198" flipH="1">
              <a:off x="855093" y="902537"/>
              <a:ext cx="421124" cy="42112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0" name="Google Shape;770;p4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71" name="Google Shape;771;p48"/>
          <p:cNvSpPr txBox="1">
            <a:spLocks noGrp="1"/>
          </p:cNvSpPr>
          <p:nvPr>
            <p:ph type="subTitle" idx="1"/>
          </p:nvPr>
        </p:nvSpPr>
        <p:spPr>
          <a:xfrm>
            <a:off x="713225" y="2244200"/>
            <a:ext cx="24834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72" name="Google Shape;772;p48"/>
          <p:cNvSpPr txBox="1">
            <a:spLocks noGrp="1"/>
          </p:cNvSpPr>
          <p:nvPr>
            <p:ph type="subTitle" idx="2"/>
          </p:nvPr>
        </p:nvSpPr>
        <p:spPr>
          <a:xfrm>
            <a:off x="713225" y="2781150"/>
            <a:ext cx="33636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73" name="Google Shape;773;p48"/>
          <p:cNvSpPr txBox="1">
            <a:spLocks noGrp="1"/>
          </p:cNvSpPr>
          <p:nvPr>
            <p:ph type="subTitle" idx="3"/>
          </p:nvPr>
        </p:nvSpPr>
        <p:spPr>
          <a:xfrm>
            <a:off x="713225" y="3555725"/>
            <a:ext cx="24834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74" name="Google Shape;774;p48"/>
          <p:cNvSpPr txBox="1">
            <a:spLocks noGrp="1"/>
          </p:cNvSpPr>
          <p:nvPr>
            <p:ph type="subTitle" idx="4"/>
          </p:nvPr>
        </p:nvSpPr>
        <p:spPr>
          <a:xfrm>
            <a:off x="713225" y="4016475"/>
            <a:ext cx="33636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75" name="Google Shape;775;p48"/>
          <p:cNvSpPr txBox="1">
            <a:spLocks noGrp="1"/>
          </p:cNvSpPr>
          <p:nvPr>
            <p:ph type="subTitle" idx="5"/>
          </p:nvPr>
        </p:nvSpPr>
        <p:spPr>
          <a:xfrm>
            <a:off x="713225" y="1005950"/>
            <a:ext cx="24834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76" name="Google Shape;776;p48"/>
          <p:cNvSpPr txBox="1">
            <a:spLocks noGrp="1"/>
          </p:cNvSpPr>
          <p:nvPr>
            <p:ph type="subTitle" idx="6"/>
          </p:nvPr>
        </p:nvSpPr>
        <p:spPr>
          <a:xfrm>
            <a:off x="713225" y="1542900"/>
            <a:ext cx="33636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29"/>
          <p:cNvGrpSpPr/>
          <p:nvPr/>
        </p:nvGrpSpPr>
        <p:grpSpPr>
          <a:xfrm>
            <a:off x="7012442" y="2917210"/>
            <a:ext cx="2131500" cy="2226300"/>
            <a:chOff x="7012442" y="2917195"/>
            <a:chExt cx="2131500" cy="2226300"/>
          </a:xfrm>
        </p:grpSpPr>
        <p:sp>
          <p:nvSpPr>
            <p:cNvPr id="397" name="Google Shape;397;p29"/>
            <p:cNvSpPr/>
            <p:nvPr/>
          </p:nvSpPr>
          <p:spPr>
            <a:xfrm rot="900037">
              <a:off x="7222223" y="3107281"/>
              <a:ext cx="1711938" cy="1846129"/>
            </a:xfrm>
            <a:prstGeom prst="roundRect">
              <a:avLst>
                <a:gd name="adj" fmla="val 5368"/>
              </a:avLst>
            </a:prstGeom>
            <a:solidFill>
              <a:srgbClr val="5F8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9"/>
            <p:cNvSpPr/>
            <p:nvPr/>
          </p:nvSpPr>
          <p:spPr>
            <a:xfrm rot="899198">
              <a:off x="7867772" y="3819737"/>
              <a:ext cx="421124" cy="42112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29"/>
          <p:cNvGrpSpPr/>
          <p:nvPr/>
        </p:nvGrpSpPr>
        <p:grpSpPr>
          <a:xfrm>
            <a:off x="47" y="10"/>
            <a:ext cx="2131500" cy="2226300"/>
            <a:chOff x="47" y="-5"/>
            <a:chExt cx="2131500" cy="2226300"/>
          </a:xfrm>
        </p:grpSpPr>
        <p:sp>
          <p:nvSpPr>
            <p:cNvPr id="400" name="Google Shape;400;p29"/>
            <p:cNvSpPr/>
            <p:nvPr/>
          </p:nvSpPr>
          <p:spPr>
            <a:xfrm rot="-900037" flipH="1">
              <a:off x="209828" y="190081"/>
              <a:ext cx="1711938" cy="1846129"/>
            </a:xfrm>
            <a:prstGeom prst="roundRect">
              <a:avLst>
                <a:gd name="adj" fmla="val 5368"/>
              </a:avLst>
            </a:prstGeom>
            <a:solidFill>
              <a:srgbClr val="5F8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1" name="Google Shape;401;p29"/>
            <p:cNvGrpSpPr/>
            <p:nvPr/>
          </p:nvGrpSpPr>
          <p:grpSpPr>
            <a:xfrm rot="-899857" flipH="1">
              <a:off x="366438" y="356630"/>
              <a:ext cx="1398513" cy="1513046"/>
              <a:chOff x="-2206074" y="819150"/>
              <a:chExt cx="3257475" cy="3524250"/>
            </a:xfrm>
          </p:grpSpPr>
          <p:sp>
            <p:nvSpPr>
              <p:cNvPr id="402" name="Google Shape;402;p29"/>
              <p:cNvSpPr/>
              <p:nvPr/>
            </p:nvSpPr>
            <p:spPr>
              <a:xfrm>
                <a:off x="-2206074" y="819150"/>
                <a:ext cx="981000" cy="981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9"/>
              <p:cNvSpPr/>
              <p:nvPr/>
            </p:nvSpPr>
            <p:spPr>
              <a:xfrm>
                <a:off x="70401" y="3362400"/>
                <a:ext cx="981000" cy="981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4" name="Google Shape;404;p29"/>
            <p:cNvSpPr/>
            <p:nvPr/>
          </p:nvSpPr>
          <p:spPr>
            <a:xfrm rot="-899198" flipH="1">
              <a:off x="855093" y="902537"/>
              <a:ext cx="421124" cy="42112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6" name="Google Shape;406;p29"/>
          <p:cNvSpPr txBox="1">
            <a:spLocks noGrp="1"/>
          </p:cNvSpPr>
          <p:nvPr>
            <p:ph type="subTitle" idx="1"/>
          </p:nvPr>
        </p:nvSpPr>
        <p:spPr>
          <a:xfrm>
            <a:off x="1382650" y="3063350"/>
            <a:ext cx="24834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407" name="Google Shape;407;p29"/>
          <p:cNvSpPr txBox="1">
            <a:spLocks noGrp="1"/>
          </p:cNvSpPr>
          <p:nvPr>
            <p:ph type="subTitle" idx="2"/>
          </p:nvPr>
        </p:nvSpPr>
        <p:spPr>
          <a:xfrm>
            <a:off x="1551700" y="3600300"/>
            <a:ext cx="21453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08" name="Google Shape;408;p29"/>
          <p:cNvSpPr txBox="1">
            <a:spLocks noGrp="1"/>
          </p:cNvSpPr>
          <p:nvPr>
            <p:ph type="subTitle" idx="3"/>
          </p:nvPr>
        </p:nvSpPr>
        <p:spPr>
          <a:xfrm>
            <a:off x="5277950" y="3063350"/>
            <a:ext cx="24834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DA00"/>
              </a:buClr>
              <a:buSzPts val="2100"/>
              <a:buFont typeface="Lilita One"/>
              <a:buNone/>
              <a:defRPr sz="2100">
                <a:solidFill>
                  <a:srgbClr val="FFDA00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409" name="Google Shape;409;p29"/>
          <p:cNvSpPr txBox="1">
            <a:spLocks noGrp="1"/>
          </p:cNvSpPr>
          <p:nvPr>
            <p:ph type="subTitle" idx="4"/>
          </p:nvPr>
        </p:nvSpPr>
        <p:spPr>
          <a:xfrm>
            <a:off x="5375300" y="3600300"/>
            <a:ext cx="2288700" cy="7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31"/>
          <p:cNvGrpSpPr/>
          <p:nvPr/>
        </p:nvGrpSpPr>
        <p:grpSpPr>
          <a:xfrm rot="899960">
            <a:off x="4715630" y="450288"/>
            <a:ext cx="3987481" cy="4300072"/>
            <a:chOff x="-3361711" y="308336"/>
            <a:chExt cx="3987600" cy="4300200"/>
          </a:xfrm>
        </p:grpSpPr>
        <p:grpSp>
          <p:nvGrpSpPr>
            <p:cNvPr id="423" name="Google Shape;423;p31"/>
            <p:cNvGrpSpPr/>
            <p:nvPr/>
          </p:nvGrpSpPr>
          <p:grpSpPr>
            <a:xfrm>
              <a:off x="-3361711" y="308336"/>
              <a:ext cx="3987600" cy="4300200"/>
              <a:chOff x="-2571136" y="421611"/>
              <a:chExt cx="3987600" cy="4300200"/>
            </a:xfrm>
          </p:grpSpPr>
          <p:sp>
            <p:nvSpPr>
              <p:cNvPr id="424" name="Google Shape;424;p31"/>
              <p:cNvSpPr/>
              <p:nvPr/>
            </p:nvSpPr>
            <p:spPr>
              <a:xfrm>
                <a:off x="-2571136" y="421611"/>
                <a:ext cx="3987600" cy="4300200"/>
              </a:xfrm>
              <a:prstGeom prst="roundRect">
                <a:avLst>
                  <a:gd name="adj" fmla="val 5368"/>
                </a:avLst>
              </a:prstGeom>
              <a:solidFill>
                <a:srgbClr val="669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5" name="Google Shape;425;p31"/>
              <p:cNvGrpSpPr/>
              <p:nvPr/>
            </p:nvGrpSpPr>
            <p:grpSpPr>
              <a:xfrm>
                <a:off x="-2206074" y="809586"/>
                <a:ext cx="3257475" cy="3524250"/>
                <a:chOff x="-2206074" y="819150"/>
                <a:chExt cx="3257475" cy="3524250"/>
              </a:xfrm>
            </p:grpSpPr>
            <p:grpSp>
              <p:nvGrpSpPr>
                <p:cNvPr id="426" name="Google Shape;426;p31"/>
                <p:cNvGrpSpPr/>
                <p:nvPr/>
              </p:nvGrpSpPr>
              <p:grpSpPr>
                <a:xfrm>
                  <a:off x="-2206074" y="81915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427" name="Google Shape;427;p31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8" name="Google Shape;428;p31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29" name="Google Shape;429;p31"/>
                <p:cNvGrpSpPr/>
                <p:nvPr/>
              </p:nvGrpSpPr>
              <p:grpSpPr>
                <a:xfrm>
                  <a:off x="-2206074" y="336240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430" name="Google Shape;430;p31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1" name="Google Shape;431;p31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432" name="Google Shape;432;p31"/>
            <p:cNvSpPr/>
            <p:nvPr/>
          </p:nvSpPr>
          <p:spPr>
            <a:xfrm>
              <a:off x="-1858399" y="1967936"/>
              <a:ext cx="981000" cy="981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" name="Google Shape;433;p3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31"/>
          <p:cNvSpPr txBox="1">
            <a:spLocks noGrp="1"/>
          </p:cNvSpPr>
          <p:nvPr>
            <p:ph type="body" idx="1"/>
          </p:nvPr>
        </p:nvSpPr>
        <p:spPr>
          <a:xfrm>
            <a:off x="715725" y="1295400"/>
            <a:ext cx="3853800" cy="25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35" name="Google Shape;435;p31"/>
          <p:cNvSpPr txBox="1"/>
          <p:nvPr/>
        </p:nvSpPr>
        <p:spPr>
          <a:xfrm rot="-665646" flipH="1">
            <a:off x="6911595" y="357094"/>
            <a:ext cx="859054" cy="1211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¿</a:t>
            </a:r>
            <a:endParaRPr sz="80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  <p:sp>
        <p:nvSpPr>
          <p:cNvPr id="436" name="Google Shape;436;p31"/>
          <p:cNvSpPr txBox="1"/>
          <p:nvPr/>
        </p:nvSpPr>
        <p:spPr>
          <a:xfrm rot="-9272901" flipH="1">
            <a:off x="7835846" y="2160468"/>
            <a:ext cx="821642" cy="1089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rPr>
              <a:t>¿</a:t>
            </a:r>
            <a:endParaRPr sz="8000">
              <a:solidFill>
                <a:schemeClr val="dk1"/>
              </a:solidFill>
              <a:latin typeface="Lilita One"/>
              <a:ea typeface="Lilita One"/>
              <a:cs typeface="Lilita One"/>
              <a:sym typeface="Lilita On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2"/>
          <p:cNvSpPr txBox="1">
            <a:spLocks noGrp="1"/>
          </p:cNvSpPr>
          <p:nvPr>
            <p:ph type="title"/>
          </p:nvPr>
        </p:nvSpPr>
        <p:spPr>
          <a:xfrm>
            <a:off x="1273950" y="1183200"/>
            <a:ext cx="6596100" cy="27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39" name="Google Shape;439;p32"/>
          <p:cNvGrpSpPr/>
          <p:nvPr/>
        </p:nvGrpSpPr>
        <p:grpSpPr>
          <a:xfrm rot="-899857" flipH="1">
            <a:off x="209708" y="190062"/>
            <a:ext cx="1711973" cy="1846180"/>
            <a:chOff x="-3361711" y="308336"/>
            <a:chExt cx="3987600" cy="4300200"/>
          </a:xfrm>
        </p:grpSpPr>
        <p:grpSp>
          <p:nvGrpSpPr>
            <p:cNvPr id="440" name="Google Shape;440;p32"/>
            <p:cNvGrpSpPr/>
            <p:nvPr/>
          </p:nvGrpSpPr>
          <p:grpSpPr>
            <a:xfrm>
              <a:off x="-3361711" y="308336"/>
              <a:ext cx="3987600" cy="4300200"/>
              <a:chOff x="-2571136" y="421611"/>
              <a:chExt cx="3987600" cy="4300200"/>
            </a:xfrm>
          </p:grpSpPr>
          <p:sp>
            <p:nvSpPr>
              <p:cNvPr id="441" name="Google Shape;441;p32"/>
              <p:cNvSpPr/>
              <p:nvPr/>
            </p:nvSpPr>
            <p:spPr>
              <a:xfrm>
                <a:off x="-2571136" y="421611"/>
                <a:ext cx="3987600" cy="4300200"/>
              </a:xfrm>
              <a:prstGeom prst="roundRect">
                <a:avLst>
                  <a:gd name="adj" fmla="val 5368"/>
                </a:avLst>
              </a:prstGeom>
              <a:solidFill>
                <a:srgbClr val="DA72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2" name="Google Shape;442;p32"/>
              <p:cNvGrpSpPr/>
              <p:nvPr/>
            </p:nvGrpSpPr>
            <p:grpSpPr>
              <a:xfrm>
                <a:off x="-2206074" y="809586"/>
                <a:ext cx="3257475" cy="3524250"/>
                <a:chOff x="-2206074" y="819150"/>
                <a:chExt cx="3257475" cy="3524250"/>
              </a:xfrm>
            </p:grpSpPr>
            <p:grpSp>
              <p:nvGrpSpPr>
                <p:cNvPr id="443" name="Google Shape;443;p32"/>
                <p:cNvGrpSpPr/>
                <p:nvPr/>
              </p:nvGrpSpPr>
              <p:grpSpPr>
                <a:xfrm>
                  <a:off x="-2206074" y="81915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444" name="Google Shape;444;p32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" name="Google Shape;445;p32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46" name="Google Shape;446;p32"/>
                <p:cNvGrpSpPr/>
                <p:nvPr/>
              </p:nvGrpSpPr>
              <p:grpSpPr>
                <a:xfrm>
                  <a:off x="-2206074" y="336240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447" name="Google Shape;447;p32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2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449" name="Google Shape;449;p32"/>
            <p:cNvSpPr/>
            <p:nvPr/>
          </p:nvSpPr>
          <p:spPr>
            <a:xfrm>
              <a:off x="-1858399" y="1967936"/>
              <a:ext cx="981000" cy="98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32"/>
          <p:cNvGrpSpPr/>
          <p:nvPr/>
        </p:nvGrpSpPr>
        <p:grpSpPr>
          <a:xfrm rot="899857">
            <a:off x="7222308" y="3107262"/>
            <a:ext cx="1711973" cy="1846180"/>
            <a:chOff x="-2571136" y="421611"/>
            <a:chExt cx="3987600" cy="4300200"/>
          </a:xfrm>
        </p:grpSpPr>
        <p:sp>
          <p:nvSpPr>
            <p:cNvPr id="451" name="Google Shape;451;p32"/>
            <p:cNvSpPr/>
            <p:nvPr/>
          </p:nvSpPr>
          <p:spPr>
            <a:xfrm>
              <a:off x="-2571136" y="421611"/>
              <a:ext cx="3987600" cy="4300200"/>
            </a:xfrm>
            <a:prstGeom prst="roundRect">
              <a:avLst>
                <a:gd name="adj" fmla="val 5368"/>
              </a:avLst>
            </a:prstGeom>
            <a:solidFill>
              <a:srgbClr val="DA7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2" name="Google Shape;452;p32"/>
            <p:cNvGrpSpPr/>
            <p:nvPr/>
          </p:nvGrpSpPr>
          <p:grpSpPr>
            <a:xfrm>
              <a:off x="-2206074" y="809586"/>
              <a:ext cx="3257475" cy="3524250"/>
              <a:chOff x="-2206074" y="819150"/>
              <a:chExt cx="3257475" cy="3524250"/>
            </a:xfrm>
          </p:grpSpPr>
          <p:grpSp>
            <p:nvGrpSpPr>
              <p:cNvPr id="453" name="Google Shape;453;p32"/>
              <p:cNvGrpSpPr/>
              <p:nvPr/>
            </p:nvGrpSpPr>
            <p:grpSpPr>
              <a:xfrm>
                <a:off x="-2206074" y="81915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454" name="Google Shape;454;p32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32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6" name="Google Shape;456;p32"/>
              <p:cNvGrpSpPr/>
              <p:nvPr/>
            </p:nvGrpSpPr>
            <p:grpSpPr>
              <a:xfrm>
                <a:off x="-2206074" y="336240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457" name="Google Shape;457;p32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458;p32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3"/>
          <p:cNvSpPr/>
          <p:nvPr/>
        </p:nvSpPr>
        <p:spPr>
          <a:xfrm>
            <a:off x="0" y="4662225"/>
            <a:ext cx="9143844" cy="499547"/>
          </a:xfrm>
          <a:custGeom>
            <a:avLst/>
            <a:gdLst/>
            <a:ahLst/>
            <a:cxnLst/>
            <a:rect l="l" t="t" r="r" b="b"/>
            <a:pathLst>
              <a:path w="269293" h="9441" extrusionOk="0">
                <a:moveTo>
                  <a:pt x="0" y="0"/>
                </a:moveTo>
                <a:lnTo>
                  <a:pt x="0" y="9441"/>
                </a:lnTo>
                <a:lnTo>
                  <a:pt x="269293" y="9441"/>
                </a:lnTo>
                <a:lnTo>
                  <a:pt x="269293" y="0"/>
                </a:lnTo>
                <a:close/>
              </a:path>
            </a:pathLst>
          </a:custGeom>
          <a:solidFill>
            <a:srgbClr val="AB44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3"/>
          <p:cNvSpPr txBox="1">
            <a:spLocks noGrp="1"/>
          </p:cNvSpPr>
          <p:nvPr>
            <p:ph type="title"/>
          </p:nvPr>
        </p:nvSpPr>
        <p:spPr>
          <a:xfrm>
            <a:off x="2785050" y="539500"/>
            <a:ext cx="3573900" cy="6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2" name="Google Shape;462;p33"/>
          <p:cNvSpPr txBox="1">
            <a:spLocks noGrp="1"/>
          </p:cNvSpPr>
          <p:nvPr>
            <p:ph type="subTitle" idx="1"/>
          </p:nvPr>
        </p:nvSpPr>
        <p:spPr>
          <a:xfrm>
            <a:off x="2302650" y="1219200"/>
            <a:ext cx="4538700" cy="13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63" name="Google Shape;463;p33"/>
          <p:cNvGrpSpPr/>
          <p:nvPr/>
        </p:nvGrpSpPr>
        <p:grpSpPr>
          <a:xfrm rot="-899857" flipH="1">
            <a:off x="209708" y="190062"/>
            <a:ext cx="1711973" cy="1846180"/>
            <a:chOff x="-3361711" y="308336"/>
            <a:chExt cx="3987600" cy="4300200"/>
          </a:xfrm>
        </p:grpSpPr>
        <p:grpSp>
          <p:nvGrpSpPr>
            <p:cNvPr id="464" name="Google Shape;464;p33"/>
            <p:cNvGrpSpPr/>
            <p:nvPr/>
          </p:nvGrpSpPr>
          <p:grpSpPr>
            <a:xfrm>
              <a:off x="-3361711" y="308336"/>
              <a:ext cx="3987600" cy="4300200"/>
              <a:chOff x="-2571136" y="421611"/>
              <a:chExt cx="3987600" cy="4300200"/>
            </a:xfrm>
          </p:grpSpPr>
          <p:sp>
            <p:nvSpPr>
              <p:cNvPr id="465" name="Google Shape;465;p33"/>
              <p:cNvSpPr/>
              <p:nvPr/>
            </p:nvSpPr>
            <p:spPr>
              <a:xfrm>
                <a:off x="-2571136" y="421611"/>
                <a:ext cx="3987600" cy="4300200"/>
              </a:xfrm>
              <a:prstGeom prst="roundRect">
                <a:avLst>
                  <a:gd name="adj" fmla="val 5368"/>
                </a:avLst>
              </a:prstGeom>
              <a:solidFill>
                <a:srgbClr val="DA728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6" name="Google Shape;466;p33"/>
              <p:cNvGrpSpPr/>
              <p:nvPr/>
            </p:nvGrpSpPr>
            <p:grpSpPr>
              <a:xfrm>
                <a:off x="-2206074" y="809586"/>
                <a:ext cx="3257475" cy="3524250"/>
                <a:chOff x="-2206074" y="819150"/>
                <a:chExt cx="3257475" cy="3524250"/>
              </a:xfrm>
            </p:grpSpPr>
            <p:grpSp>
              <p:nvGrpSpPr>
                <p:cNvPr id="467" name="Google Shape;467;p33"/>
                <p:cNvGrpSpPr/>
                <p:nvPr/>
              </p:nvGrpSpPr>
              <p:grpSpPr>
                <a:xfrm>
                  <a:off x="-2206074" y="81915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468" name="Google Shape;468;p33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33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70" name="Google Shape;470;p33"/>
                <p:cNvGrpSpPr/>
                <p:nvPr/>
              </p:nvGrpSpPr>
              <p:grpSpPr>
                <a:xfrm>
                  <a:off x="-2206074" y="3362400"/>
                  <a:ext cx="3257475" cy="981000"/>
                  <a:chOff x="-2209800" y="819150"/>
                  <a:chExt cx="3257475" cy="981000"/>
                </a:xfrm>
              </p:grpSpPr>
              <p:sp>
                <p:nvSpPr>
                  <p:cNvPr id="471" name="Google Shape;471;p33"/>
                  <p:cNvSpPr/>
                  <p:nvPr/>
                </p:nvSpPr>
                <p:spPr>
                  <a:xfrm>
                    <a:off x="-2209800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33"/>
                  <p:cNvSpPr/>
                  <p:nvPr/>
                </p:nvSpPr>
                <p:spPr>
                  <a:xfrm>
                    <a:off x="66675" y="819150"/>
                    <a:ext cx="981000" cy="9810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473" name="Google Shape;473;p33"/>
            <p:cNvSpPr/>
            <p:nvPr/>
          </p:nvSpPr>
          <p:spPr>
            <a:xfrm>
              <a:off x="-1858399" y="1967936"/>
              <a:ext cx="981000" cy="981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33"/>
          <p:cNvGrpSpPr/>
          <p:nvPr/>
        </p:nvGrpSpPr>
        <p:grpSpPr>
          <a:xfrm rot="899857">
            <a:off x="7222308" y="3107262"/>
            <a:ext cx="1711973" cy="1846180"/>
            <a:chOff x="-2571136" y="421611"/>
            <a:chExt cx="3987600" cy="4300200"/>
          </a:xfrm>
        </p:grpSpPr>
        <p:sp>
          <p:nvSpPr>
            <p:cNvPr id="475" name="Google Shape;475;p33"/>
            <p:cNvSpPr/>
            <p:nvPr/>
          </p:nvSpPr>
          <p:spPr>
            <a:xfrm>
              <a:off x="-2571136" y="421611"/>
              <a:ext cx="3987600" cy="4300200"/>
            </a:xfrm>
            <a:prstGeom prst="roundRect">
              <a:avLst>
                <a:gd name="adj" fmla="val 5368"/>
              </a:avLst>
            </a:prstGeom>
            <a:solidFill>
              <a:srgbClr val="DA7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6" name="Google Shape;476;p33"/>
            <p:cNvGrpSpPr/>
            <p:nvPr/>
          </p:nvGrpSpPr>
          <p:grpSpPr>
            <a:xfrm>
              <a:off x="-2206074" y="809586"/>
              <a:ext cx="3257475" cy="3524250"/>
              <a:chOff x="-2206074" y="819150"/>
              <a:chExt cx="3257475" cy="3524250"/>
            </a:xfrm>
          </p:grpSpPr>
          <p:grpSp>
            <p:nvGrpSpPr>
              <p:cNvPr id="477" name="Google Shape;477;p33"/>
              <p:cNvGrpSpPr/>
              <p:nvPr/>
            </p:nvGrpSpPr>
            <p:grpSpPr>
              <a:xfrm>
                <a:off x="-2206074" y="81915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478" name="Google Shape;478;p33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9" name="Google Shape;479;p33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0" name="Google Shape;480;p33"/>
              <p:cNvGrpSpPr/>
              <p:nvPr/>
            </p:nvGrpSpPr>
            <p:grpSpPr>
              <a:xfrm>
                <a:off x="-2206074" y="336240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481" name="Google Shape;481;p33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33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4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707000" cy="14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5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35"/>
          <p:cNvGrpSpPr/>
          <p:nvPr/>
        </p:nvGrpSpPr>
        <p:grpSpPr>
          <a:xfrm>
            <a:off x="-89" y="-21028"/>
            <a:ext cx="4964700" cy="5185500"/>
            <a:chOff x="4227036" y="7547"/>
            <a:chExt cx="4964700" cy="5185500"/>
          </a:xfrm>
        </p:grpSpPr>
        <p:sp>
          <p:nvSpPr>
            <p:cNvPr id="487" name="Google Shape;487;p35"/>
            <p:cNvSpPr/>
            <p:nvPr/>
          </p:nvSpPr>
          <p:spPr>
            <a:xfrm rot="-899950" flipH="1">
              <a:off x="4715607" y="450278"/>
              <a:ext cx="3987558" cy="4300039"/>
            </a:xfrm>
            <a:prstGeom prst="roundRect">
              <a:avLst>
                <a:gd name="adj" fmla="val 5368"/>
              </a:avLst>
            </a:prstGeom>
            <a:solidFill>
              <a:srgbClr val="DA7280"/>
            </a:solidFill>
            <a:ln w="9525" cap="flat" cmpd="sng">
              <a:solidFill>
                <a:srgbClr val="DA72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8" name="Google Shape;488;p35"/>
            <p:cNvGrpSpPr/>
            <p:nvPr/>
          </p:nvGrpSpPr>
          <p:grpSpPr>
            <a:xfrm rot="-899960" flipH="1">
              <a:off x="5080682" y="838252"/>
              <a:ext cx="3257378" cy="3524145"/>
              <a:chOff x="-2206074" y="819150"/>
              <a:chExt cx="3257475" cy="3524250"/>
            </a:xfrm>
          </p:grpSpPr>
          <p:grpSp>
            <p:nvGrpSpPr>
              <p:cNvPr id="489" name="Google Shape;489;p35"/>
              <p:cNvGrpSpPr/>
              <p:nvPr/>
            </p:nvGrpSpPr>
            <p:grpSpPr>
              <a:xfrm>
                <a:off x="-2206074" y="81915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490" name="Google Shape;490;p35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1" name="Google Shape;491;p35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2" name="Google Shape;492;p35"/>
              <p:cNvGrpSpPr/>
              <p:nvPr/>
            </p:nvGrpSpPr>
            <p:grpSpPr>
              <a:xfrm>
                <a:off x="-2206074" y="3362400"/>
                <a:ext cx="3257475" cy="981000"/>
                <a:chOff x="-2209800" y="819150"/>
                <a:chExt cx="3257475" cy="981000"/>
              </a:xfrm>
            </p:grpSpPr>
            <p:sp>
              <p:nvSpPr>
                <p:cNvPr id="493" name="Google Shape;493;p35"/>
                <p:cNvSpPr/>
                <p:nvPr/>
              </p:nvSpPr>
              <p:spPr>
                <a:xfrm>
                  <a:off x="-2209800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35"/>
                <p:cNvSpPr/>
                <p:nvPr/>
              </p:nvSpPr>
              <p:spPr>
                <a:xfrm>
                  <a:off x="66675" y="819150"/>
                  <a:ext cx="981000" cy="9810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95" name="Google Shape;495;p35"/>
          <p:cNvSpPr txBox="1">
            <a:spLocks noGrp="1"/>
          </p:cNvSpPr>
          <p:nvPr>
            <p:ph type="title" hasCustomPrompt="1"/>
          </p:nvPr>
        </p:nvSpPr>
        <p:spPr>
          <a:xfrm>
            <a:off x="1614450" y="1032225"/>
            <a:ext cx="5915100" cy="10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608"/>
              </a:buClr>
              <a:buSzPts val="8000"/>
              <a:buNone/>
              <a:defRPr sz="8000">
                <a:solidFill>
                  <a:srgbClr val="FF5608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6" name="Google Shape;496;p35"/>
          <p:cNvSpPr txBox="1">
            <a:spLocks noGrp="1"/>
          </p:cNvSpPr>
          <p:nvPr>
            <p:ph type="title" idx="2"/>
          </p:nvPr>
        </p:nvSpPr>
        <p:spPr>
          <a:xfrm>
            <a:off x="1714500" y="2110425"/>
            <a:ext cx="57150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Lilita One"/>
              <a:buNone/>
              <a:defRPr sz="3200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Bubblegum Sans"/>
              <a:buNone/>
              <a:defRPr sz="3200">
                <a:solidFill>
                  <a:schemeClr val="accent1"/>
                </a:solidFill>
                <a:latin typeface="Bubblegum Sans"/>
                <a:ea typeface="Bubblegum Sans"/>
                <a:cs typeface="Bubblegum Sans"/>
                <a:sym typeface="Bubblegum Sans"/>
              </a:defRPr>
            </a:lvl9pPr>
          </a:lstStyle>
          <a:p>
            <a:endParaRPr/>
          </a:p>
        </p:txBody>
      </p:sp>
      <p:sp>
        <p:nvSpPr>
          <p:cNvPr id="353" name="Google Shape;353;p25"/>
          <p:cNvSpPr txBox="1">
            <a:spLocks noGrp="1"/>
          </p:cNvSpPr>
          <p:nvPr>
            <p:ph type="body" idx="1"/>
          </p:nvPr>
        </p:nvSpPr>
        <p:spPr>
          <a:xfrm>
            <a:off x="720000" y="1746825"/>
            <a:ext cx="7704000" cy="28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  <a:defRPr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○"/>
              <a:defRPr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■"/>
              <a:defRPr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  <a:defRPr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○"/>
              <a:defRPr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■"/>
              <a:defRPr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●"/>
              <a:defRPr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○"/>
              <a:defRPr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oboto"/>
              <a:buChar char="■"/>
              <a:defRPr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2" r:id="rId19"/>
    <p:sldLayoutId id="2147483693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1620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903">
          <p15:clr>
            <a:srgbClr val="EA4335"/>
          </p15:clr>
        </p15:guide>
        <p15:guide id="7" pos="1665">
          <p15:clr>
            <a:srgbClr val="EA4335"/>
          </p15:clr>
        </p15:guide>
        <p15:guide id="8" pos="409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7819C67-BFEA-4CA3-946C-0110641B7705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95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95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CB606E4-B07F-4A8B-8180-2E2B3F224D09}"/>
              </a:ext>
            </a:extLst>
          </p:cNvPr>
          <p:cNvSpPr txBox="1"/>
          <p:nvPr/>
        </p:nvSpPr>
        <p:spPr>
          <a:xfrm>
            <a:off x="1771677" y="1109040"/>
            <a:ext cx="28543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Success:</a:t>
            </a:r>
            <a:endParaRPr lang="en-US" sz="5400" dirty="0">
              <a:latin typeface="Britannic Bold" panose="020B09030607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A28E51-A2D4-42F8-8143-61F91A7DE1B5}"/>
              </a:ext>
            </a:extLst>
          </p:cNvPr>
          <p:cNvSpPr txBox="1"/>
          <p:nvPr/>
        </p:nvSpPr>
        <p:spPr>
          <a:xfrm>
            <a:off x="939643" y="2538814"/>
            <a:ext cx="753528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9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Drivers of Board </a:t>
            </a:r>
            <a:r>
              <a:rPr lang="en-US" sz="3900" dirty="0">
                <a:solidFill>
                  <a:srgbClr val="C00000"/>
                </a:solidFill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US" sz="39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 Game Campaigns on </a:t>
            </a:r>
            <a:r>
              <a:rPr lang="en-US" sz="3900" b="1" dirty="0">
                <a:solidFill>
                  <a:srgbClr val="00B050"/>
                </a:solidFill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Kickstarter</a:t>
            </a:r>
            <a:endParaRPr lang="en-US" sz="3900" b="1" dirty="0">
              <a:solidFill>
                <a:srgbClr val="00B050"/>
              </a:solidFill>
              <a:latin typeface="Britannic Bold" panose="020B09030607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67C658-9EA5-4CA4-B3CB-FAE03352BDF8}"/>
              </a:ext>
            </a:extLst>
          </p:cNvPr>
          <p:cNvSpPr txBox="1"/>
          <p:nvPr/>
        </p:nvSpPr>
        <p:spPr>
          <a:xfrm>
            <a:off x="1713817" y="482762"/>
            <a:ext cx="30741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Decoding</a:t>
            </a:r>
            <a:endParaRPr lang="en-US" sz="4000" dirty="0">
              <a:latin typeface="Britannic Bold" panose="020B09030607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B9FF8FE-B5A9-47B4-B229-1A43EB41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694" y="-132925"/>
            <a:ext cx="3522424" cy="352242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049AD57-AD7D-43F3-A1E0-E34F7D5FE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40" y="706995"/>
            <a:ext cx="1155237" cy="11552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BABD6DC-8C50-45FE-A51F-3546654C95D3}"/>
              </a:ext>
            </a:extLst>
          </p:cNvPr>
          <p:cNvSpPr/>
          <p:nvPr/>
        </p:nvSpPr>
        <p:spPr>
          <a:xfrm>
            <a:off x="1591035" y="3964401"/>
            <a:ext cx="5961929" cy="303460"/>
          </a:xfrm>
          <a:prstGeom prst="rect">
            <a:avLst/>
          </a:prstGeom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62C1A4-62C9-48EA-A65F-9914A1057939}"/>
              </a:ext>
            </a:extLst>
          </p:cNvPr>
          <p:cNvSpPr txBox="1"/>
          <p:nvPr/>
        </p:nvSpPr>
        <p:spPr>
          <a:xfrm>
            <a:off x="1713817" y="3958724"/>
            <a:ext cx="56178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By: Fatima Ammar -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Zahraa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Alrosani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Zahra Khalaf -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Ghufran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Alhayki</a:t>
            </a: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78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C1BE82-E2FD-4D24-855C-5A361E9E2B2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BB0F19-D1C6-48F3-8CC9-074B419518B8}"/>
              </a:ext>
            </a:extLst>
          </p:cNvPr>
          <p:cNvSpPr txBox="1"/>
          <p:nvPr/>
        </p:nvSpPr>
        <p:spPr>
          <a:xfrm>
            <a:off x="1442225" y="476174"/>
            <a:ext cx="635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Funding Goals: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02082-E913-4222-B7EA-34E9EB3B1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442225" y="1399504"/>
            <a:ext cx="6259549" cy="3523016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548979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C1BE82-E2FD-4D24-855C-5A361E9E2B2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BB0F19-D1C6-48F3-8CC9-074B419518B8}"/>
              </a:ext>
            </a:extLst>
          </p:cNvPr>
          <p:cNvSpPr txBox="1"/>
          <p:nvPr/>
        </p:nvSpPr>
        <p:spPr>
          <a:xfrm>
            <a:off x="1203511" y="476174"/>
            <a:ext cx="6736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Reward Tier Pricing: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02082-E913-4222-B7EA-34E9EB3B1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0" r="266"/>
          <a:stretch/>
        </p:blipFill>
        <p:spPr>
          <a:xfrm>
            <a:off x="1442225" y="1399504"/>
            <a:ext cx="6259549" cy="3523016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59589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C1BE82-E2FD-4D24-855C-5A361E9E2B2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BB0F19-D1C6-48F3-8CC9-074B419518B8}"/>
              </a:ext>
            </a:extLst>
          </p:cNvPr>
          <p:cNvSpPr txBox="1"/>
          <p:nvPr/>
        </p:nvSpPr>
        <p:spPr>
          <a:xfrm>
            <a:off x="1203511" y="476174"/>
            <a:ext cx="6736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Reward Tier Pricing: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02082-E913-4222-B7EA-34E9EB3B14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8" r="628"/>
          <a:stretch/>
        </p:blipFill>
        <p:spPr>
          <a:xfrm>
            <a:off x="1442225" y="1399504"/>
            <a:ext cx="6259549" cy="3523016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247125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C1BE82-E2FD-4D24-855C-5A361E9E2B2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BB0F19-D1C6-48F3-8CC9-074B419518B8}"/>
              </a:ext>
            </a:extLst>
          </p:cNvPr>
          <p:cNvSpPr txBox="1"/>
          <p:nvPr/>
        </p:nvSpPr>
        <p:spPr>
          <a:xfrm>
            <a:off x="1203511" y="476174"/>
            <a:ext cx="6736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Reward Tier Pricing: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02082-E913-4222-B7EA-34E9EB3B1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5" r="151"/>
          <a:stretch/>
        </p:blipFill>
        <p:spPr>
          <a:xfrm>
            <a:off x="1442223" y="1399504"/>
            <a:ext cx="6259549" cy="352301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690882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C1BE82-E2FD-4D24-855C-5A361E9E2B2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BB0F19-D1C6-48F3-8CC9-074B419518B8}"/>
              </a:ext>
            </a:extLst>
          </p:cNvPr>
          <p:cNvSpPr txBox="1"/>
          <p:nvPr/>
        </p:nvSpPr>
        <p:spPr>
          <a:xfrm>
            <a:off x="1203511" y="476174"/>
            <a:ext cx="6736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02082-E913-4222-B7EA-34E9EB3B14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2" r="542"/>
          <a:stretch/>
        </p:blipFill>
        <p:spPr>
          <a:xfrm>
            <a:off x="1442225" y="1399504"/>
            <a:ext cx="6259549" cy="3523016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F38B78-1C98-4EC6-9B9F-4403B3C91E3E}"/>
              </a:ext>
            </a:extLst>
          </p:cNvPr>
          <p:cNvSpPr txBox="1"/>
          <p:nvPr/>
        </p:nvSpPr>
        <p:spPr>
          <a:xfrm>
            <a:off x="5427315" y="1478117"/>
            <a:ext cx="2274459" cy="160043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very Sparse &lt;= 10</a:t>
            </a:r>
          </a:p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Spares &lt;= 20</a:t>
            </a:r>
          </a:p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Limited &lt;= 50</a:t>
            </a:r>
          </a:p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Moderate &lt;= 150</a:t>
            </a:r>
          </a:p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Active &lt;= 300</a:t>
            </a:r>
          </a:p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Highly Active &lt;= 1000</a:t>
            </a:r>
          </a:p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Extremely Highly &gt; 1000</a:t>
            </a:r>
          </a:p>
        </p:txBody>
      </p:sp>
    </p:spTree>
    <p:extLst>
      <p:ext uri="{BB962C8B-B14F-4D97-AF65-F5344CB8AC3E}">
        <p14:creationId xmlns:p14="http://schemas.microsoft.com/office/powerpoint/2010/main" val="1039806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C1BE82-E2FD-4D24-855C-5A361E9E2B2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BB0F19-D1C6-48F3-8CC9-074B419518B8}"/>
              </a:ext>
            </a:extLst>
          </p:cNvPr>
          <p:cNvSpPr txBox="1"/>
          <p:nvPr/>
        </p:nvSpPr>
        <p:spPr>
          <a:xfrm>
            <a:off x="1203511" y="476174"/>
            <a:ext cx="6736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02082-E913-4222-B7EA-34E9EB3B14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5" b="85"/>
          <a:stretch/>
        </p:blipFill>
        <p:spPr>
          <a:xfrm>
            <a:off x="1442225" y="1399504"/>
            <a:ext cx="6259549" cy="3523016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E2FEAE-AACA-4670-84B0-1C2A0806F5C1}"/>
              </a:ext>
            </a:extLst>
          </p:cNvPr>
          <p:cNvSpPr txBox="1"/>
          <p:nvPr/>
        </p:nvSpPr>
        <p:spPr>
          <a:xfrm>
            <a:off x="5271670" y="1469955"/>
            <a:ext cx="2430104" cy="138499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Low &lt;= 10</a:t>
            </a:r>
          </a:p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Moderate &lt;= 20</a:t>
            </a:r>
          </a:p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Active &lt;= 30</a:t>
            </a:r>
          </a:p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Higley Activ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&lt;= 50</a:t>
            </a:r>
          </a:p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Very High Activity &lt;= 70</a:t>
            </a:r>
          </a:p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Extremely High Activity &lt; 70</a:t>
            </a:r>
          </a:p>
        </p:txBody>
      </p:sp>
    </p:spTree>
    <p:extLst>
      <p:ext uri="{BB962C8B-B14F-4D97-AF65-F5344CB8AC3E}">
        <p14:creationId xmlns:p14="http://schemas.microsoft.com/office/powerpoint/2010/main" val="3243302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C1BE82-E2FD-4D24-855C-5A361E9E2B2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BB0F19-D1C6-48F3-8CC9-074B419518B8}"/>
              </a:ext>
            </a:extLst>
          </p:cNvPr>
          <p:cNvSpPr txBox="1"/>
          <p:nvPr/>
        </p:nvSpPr>
        <p:spPr>
          <a:xfrm>
            <a:off x="601754" y="476174"/>
            <a:ext cx="7940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of high success: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02082-E913-4222-B7EA-34E9EB3B1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5"/>
          <a:stretch/>
        </p:blipFill>
        <p:spPr>
          <a:xfrm>
            <a:off x="1442225" y="1399504"/>
            <a:ext cx="6259549" cy="3523016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760304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C1BE82-E2FD-4D24-855C-5A361E9E2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4893"/>
              </p:ext>
            </p:extLst>
          </p:nvPr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BB0F19-D1C6-48F3-8CC9-074B419518B8}"/>
              </a:ext>
            </a:extLst>
          </p:cNvPr>
          <p:cNvSpPr txBox="1"/>
          <p:nvPr/>
        </p:nvSpPr>
        <p:spPr>
          <a:xfrm>
            <a:off x="601754" y="476174"/>
            <a:ext cx="7940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of high success: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B498F-3BA8-452F-9AB4-BD7FD70A3E73}"/>
              </a:ext>
            </a:extLst>
          </p:cNvPr>
          <p:cNvSpPr txBox="1"/>
          <p:nvPr/>
        </p:nvSpPr>
        <p:spPr>
          <a:xfrm>
            <a:off x="2359477" y="1459088"/>
            <a:ext cx="3878037" cy="3477875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Launch Date : March 2012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 : 300$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Pledged : 91542$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Funded percentage : %30514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Backers : 1131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Levels : 40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 Reward : 7$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 Reward : 1983$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Updates : 30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Comments : 731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 : 29 Days</a:t>
            </a:r>
          </a:p>
        </p:txBody>
      </p:sp>
    </p:spTree>
    <p:extLst>
      <p:ext uri="{BB962C8B-B14F-4D97-AF65-F5344CB8AC3E}">
        <p14:creationId xmlns:p14="http://schemas.microsoft.com/office/powerpoint/2010/main" val="1980690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C1BE82-E2FD-4D24-855C-5A361E9E2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850645"/>
              </p:ext>
            </p:extLst>
          </p:nvPr>
        </p:nvGraphicFramePr>
        <p:xfrm>
          <a:off x="0" y="0"/>
          <a:ext cx="9144001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582561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1246240">
                  <a:extLst>
                    <a:ext uri="{9D8B030D-6E8A-4147-A177-3AD203B41FA5}">
                      <a16:colId xmlns:a16="http://schemas.microsoft.com/office/drawing/2014/main" val="3436791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589934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4153845067"/>
                    </a:ext>
                  </a:extLst>
                </a:gridCol>
                <a:gridCol w="1592827">
                  <a:extLst>
                    <a:ext uri="{9D8B030D-6E8A-4147-A177-3AD203B41FA5}">
                      <a16:colId xmlns:a16="http://schemas.microsoft.com/office/drawing/2014/main" val="422082619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Britannic Bold" panose="020B09030607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Britannic Bold" panose="020B0903060703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Britannic Bold" panose="020B09030607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Britannic Bold" panose="020B0903060703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Britannic Bold" panose="020B09030607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Britannic Bold" panose="020B0903060703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Britannic Bold" panose="020B0903060703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30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BB0F19-D1C6-48F3-8CC9-074B419518B8}"/>
              </a:ext>
            </a:extLst>
          </p:cNvPr>
          <p:cNvSpPr txBox="1"/>
          <p:nvPr/>
        </p:nvSpPr>
        <p:spPr>
          <a:xfrm>
            <a:off x="1203511" y="476174"/>
            <a:ext cx="6736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7BB543-B1A0-4500-9D5F-A3E06A4F0C50}"/>
              </a:ext>
            </a:extLst>
          </p:cNvPr>
          <p:cNvSpPr txBox="1"/>
          <p:nvPr/>
        </p:nvSpPr>
        <p:spPr>
          <a:xfrm>
            <a:off x="4844390" y="1877278"/>
            <a:ext cx="33979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higher-tier special editions for premium backers.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C82DED-06FE-40AD-8885-9F8F156A11DE}"/>
              </a:ext>
            </a:extLst>
          </p:cNvPr>
          <p:cNvSpPr txBox="1"/>
          <p:nvPr/>
        </p:nvSpPr>
        <p:spPr>
          <a:xfrm>
            <a:off x="1519233" y="3804540"/>
            <a:ext cx="27166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duration between 21 to 45 days.</a:t>
            </a:r>
            <a:endParaRPr lang="en-US" sz="2000" b="1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2620AA-4E7F-4937-87E2-C219B321C716}"/>
              </a:ext>
            </a:extLst>
          </p:cNvPr>
          <p:cNvSpPr txBox="1"/>
          <p:nvPr/>
        </p:nvSpPr>
        <p:spPr>
          <a:xfrm>
            <a:off x="5025057" y="2531431"/>
            <a:ext cx="3036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 10 updates throughout the campaign.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1EB19A-D68C-4042-9906-539E791A2F29}"/>
              </a:ext>
            </a:extLst>
          </p:cNvPr>
          <p:cNvSpPr txBox="1"/>
          <p:nvPr/>
        </p:nvSpPr>
        <p:spPr>
          <a:xfrm>
            <a:off x="1486960" y="1883519"/>
            <a:ext cx="26373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funding goal under $10,000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38F39B-58C2-4496-AD63-491C9F21D18E}"/>
              </a:ext>
            </a:extLst>
          </p:cNvPr>
          <p:cNvSpPr txBox="1"/>
          <p:nvPr/>
        </p:nvSpPr>
        <p:spPr>
          <a:xfrm>
            <a:off x="1720466" y="2554291"/>
            <a:ext cx="23141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 to 15 reward tiers recommended.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C572A7-A83C-4834-A75F-1EBE4E6F743A}"/>
              </a:ext>
            </a:extLst>
          </p:cNvPr>
          <p:cNvSpPr txBox="1"/>
          <p:nvPr/>
        </p:nvSpPr>
        <p:spPr>
          <a:xfrm>
            <a:off x="1639992" y="3173462"/>
            <a:ext cx="24843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 rewards at $1 –$10 minimum.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183CB3-4751-434A-9180-99D417C64D39}"/>
              </a:ext>
            </a:extLst>
          </p:cNvPr>
          <p:cNvSpPr txBox="1"/>
          <p:nvPr/>
        </p:nvSpPr>
        <p:spPr>
          <a:xfrm>
            <a:off x="4767485" y="3183314"/>
            <a:ext cx="35517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1D1C1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Encourage &gt; 20 comments through active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77539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7819C67-BFEA-4CA3-946C-0110641B7705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462001C-E38C-438E-885C-90682A879346}"/>
              </a:ext>
            </a:extLst>
          </p:cNvPr>
          <p:cNvSpPr/>
          <p:nvPr/>
        </p:nvSpPr>
        <p:spPr>
          <a:xfrm>
            <a:off x="1063080" y="2171892"/>
            <a:ext cx="7017834" cy="1318116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CF4678-5942-456E-9EEB-4623AF81FB57}"/>
              </a:ext>
            </a:extLst>
          </p:cNvPr>
          <p:cNvSpPr txBox="1"/>
          <p:nvPr/>
        </p:nvSpPr>
        <p:spPr>
          <a:xfrm>
            <a:off x="1113260" y="2169231"/>
            <a:ext cx="6917475" cy="132343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Kickstarter is exploring a consulting service to help board game creators improve their campaign success. Many campaigns fail due to uninformed decisions. This analysis aims to extract clear, data-driven recommendations to support future projects.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D5C8A3-F61E-4B95-8E1D-8EDD4258268A}"/>
              </a:ext>
            </a:extLst>
          </p:cNvPr>
          <p:cNvSpPr txBox="1"/>
          <p:nvPr/>
        </p:nvSpPr>
        <p:spPr>
          <a:xfrm>
            <a:off x="1442224" y="1138574"/>
            <a:ext cx="6259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Statement: </a:t>
            </a:r>
          </a:p>
        </p:txBody>
      </p:sp>
    </p:spTree>
    <p:extLst>
      <p:ext uri="{BB962C8B-B14F-4D97-AF65-F5344CB8AC3E}">
        <p14:creationId xmlns:p14="http://schemas.microsoft.com/office/powerpoint/2010/main" val="345917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7819C67-BFEA-4CA3-946C-0110641B7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41854"/>
              </p:ext>
            </p:extLst>
          </p:nvPr>
        </p:nvGraphicFramePr>
        <p:xfrm>
          <a:off x="0" y="0"/>
          <a:ext cx="9144000" cy="5143499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014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014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01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7012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Britannic Bold" panose="020B0903060703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30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7274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Britannic Bold" panose="020B0903060703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30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7072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latin typeface="Britannic Bold" panose="020B0903060703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30"/>
                    </a:solidFill>
                  </a:tcPr>
                </a:tc>
                <a:tc gridSpan="7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01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0149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ED5C8A3-F61E-4B95-8E1D-8EDD4258268A}"/>
              </a:ext>
            </a:extLst>
          </p:cNvPr>
          <p:cNvSpPr txBox="1"/>
          <p:nvPr/>
        </p:nvSpPr>
        <p:spPr>
          <a:xfrm>
            <a:off x="1442225" y="425726"/>
            <a:ext cx="6259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Aim’s: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583A4-EB23-4708-A79F-C46BE1CA0D4D}"/>
              </a:ext>
            </a:extLst>
          </p:cNvPr>
          <p:cNvSpPr txBox="1"/>
          <p:nvPr/>
        </p:nvSpPr>
        <p:spPr>
          <a:xfrm>
            <a:off x="1862357" y="3250454"/>
            <a:ext cx="6663592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actionable recommendations for board game creators to improve campaigns and increase success.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5393A5-E2C2-49B1-90E8-D0B36709701B}"/>
              </a:ext>
            </a:extLst>
          </p:cNvPr>
          <p:cNvSpPr txBox="1"/>
          <p:nvPr/>
        </p:nvSpPr>
        <p:spPr>
          <a:xfrm>
            <a:off x="1862357" y="1782289"/>
            <a:ext cx="60709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the key factors influencing the success of board and card game campaigns on Kickstarter.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F04CDE-E951-40DD-BF32-C15F209531FC}"/>
              </a:ext>
            </a:extLst>
          </p:cNvPr>
          <p:cNvSpPr txBox="1"/>
          <p:nvPr/>
        </p:nvSpPr>
        <p:spPr>
          <a:xfrm>
            <a:off x="1862357" y="2512618"/>
            <a:ext cx="6291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the effects of launch timing, campaign duration, funding goals, reward tier pricing, backer engagement.</a:t>
            </a:r>
          </a:p>
        </p:txBody>
      </p:sp>
    </p:spTree>
    <p:extLst>
      <p:ext uri="{BB962C8B-B14F-4D97-AF65-F5344CB8AC3E}">
        <p14:creationId xmlns:p14="http://schemas.microsoft.com/office/powerpoint/2010/main" val="942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7819C67-BFEA-4CA3-946C-0110641B7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89286"/>
              </p:ext>
            </p:extLst>
          </p:nvPr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 gridSpan="10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 gridSpan="10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462001C-E38C-438E-885C-90682A879346}"/>
              </a:ext>
            </a:extLst>
          </p:cNvPr>
          <p:cNvSpPr/>
          <p:nvPr/>
        </p:nvSpPr>
        <p:spPr>
          <a:xfrm>
            <a:off x="623882" y="1473492"/>
            <a:ext cx="2385718" cy="1572108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D5C8A3-F61E-4B95-8E1D-8EDD4258268A}"/>
              </a:ext>
            </a:extLst>
          </p:cNvPr>
          <p:cNvSpPr txBox="1"/>
          <p:nvPr/>
        </p:nvSpPr>
        <p:spPr>
          <a:xfrm>
            <a:off x="1442225" y="476174"/>
            <a:ext cx="6259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21AD78-AE70-4F38-B680-E209F0448996}"/>
              </a:ext>
            </a:extLst>
          </p:cNvPr>
          <p:cNvSpPr/>
          <p:nvPr/>
        </p:nvSpPr>
        <p:spPr>
          <a:xfrm>
            <a:off x="3379140" y="1474942"/>
            <a:ext cx="2385718" cy="1572108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12EB41-5FA7-428B-8232-E25219D6D824}"/>
              </a:ext>
            </a:extLst>
          </p:cNvPr>
          <p:cNvSpPr/>
          <p:nvPr/>
        </p:nvSpPr>
        <p:spPr>
          <a:xfrm>
            <a:off x="6134398" y="1473492"/>
            <a:ext cx="2385718" cy="1572108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65DFBB-6A31-4D93-8FDC-2D77159467B9}"/>
              </a:ext>
            </a:extLst>
          </p:cNvPr>
          <p:cNvSpPr/>
          <p:nvPr/>
        </p:nvSpPr>
        <p:spPr>
          <a:xfrm>
            <a:off x="623882" y="3301298"/>
            <a:ext cx="2385718" cy="1572108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7CBC92-7A76-4A4C-A13D-DFBD6A91C199}"/>
              </a:ext>
            </a:extLst>
          </p:cNvPr>
          <p:cNvSpPr/>
          <p:nvPr/>
        </p:nvSpPr>
        <p:spPr>
          <a:xfrm>
            <a:off x="3379140" y="3301298"/>
            <a:ext cx="2385718" cy="1572108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8BC1FC-7F49-4439-9401-2CACA93B6B5C}"/>
              </a:ext>
            </a:extLst>
          </p:cNvPr>
          <p:cNvSpPr/>
          <p:nvPr/>
        </p:nvSpPr>
        <p:spPr>
          <a:xfrm>
            <a:off x="6134398" y="3301298"/>
            <a:ext cx="2385718" cy="1572108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4422F2-4B9E-46F7-8860-ED56E0547FC4}"/>
              </a:ext>
            </a:extLst>
          </p:cNvPr>
          <p:cNvSpPr txBox="1"/>
          <p:nvPr/>
        </p:nvSpPr>
        <p:spPr>
          <a:xfrm>
            <a:off x="1082284" y="1529080"/>
            <a:ext cx="146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Britannic Bold" panose="020B0903060703020204" pitchFamily="34" charset="0"/>
              </a:rPr>
              <a:t>552</a:t>
            </a:r>
            <a:endParaRPr lang="en-US" sz="4400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F9A84D-BC83-4D72-9AA6-34B77AE4DC26}"/>
              </a:ext>
            </a:extLst>
          </p:cNvPr>
          <p:cNvSpPr txBox="1"/>
          <p:nvPr/>
        </p:nvSpPr>
        <p:spPr>
          <a:xfrm>
            <a:off x="751054" y="2351141"/>
            <a:ext cx="2131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Number of Projects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C23526-DC04-4522-A411-6E777B63E858}"/>
              </a:ext>
            </a:extLst>
          </p:cNvPr>
          <p:cNvSpPr txBox="1"/>
          <p:nvPr/>
        </p:nvSpPr>
        <p:spPr>
          <a:xfrm>
            <a:off x="3743549" y="1526486"/>
            <a:ext cx="1623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Britannic Bold" panose="020B0903060703020204" pitchFamily="34" charset="0"/>
              </a:rPr>
              <a:t>261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49C655-5711-4FF3-803F-06CCA51C1007}"/>
              </a:ext>
            </a:extLst>
          </p:cNvPr>
          <p:cNvSpPr txBox="1"/>
          <p:nvPr/>
        </p:nvSpPr>
        <p:spPr>
          <a:xfrm>
            <a:off x="3384360" y="2351141"/>
            <a:ext cx="2342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Successful Project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47BAA6-A66E-4D88-82D7-9A52E8EACE07}"/>
              </a:ext>
            </a:extLst>
          </p:cNvPr>
          <p:cNvSpPr txBox="1"/>
          <p:nvPr/>
        </p:nvSpPr>
        <p:spPr>
          <a:xfrm>
            <a:off x="6590114" y="1529080"/>
            <a:ext cx="146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  <a:latin typeface="Britannic Bold" panose="020B0903060703020204" pitchFamily="34" charset="0"/>
              </a:rPr>
              <a:t>210</a:t>
            </a:r>
            <a:endParaRPr lang="en-US" sz="4400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20C0BB-91ED-4EE9-AB0B-C11F7AD1188A}"/>
              </a:ext>
            </a:extLst>
          </p:cNvPr>
          <p:cNvSpPr txBox="1"/>
          <p:nvPr/>
        </p:nvSpPr>
        <p:spPr>
          <a:xfrm>
            <a:off x="6258883" y="2353735"/>
            <a:ext cx="2131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Failed Project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FC3347-CB81-44AD-B045-1126095B5B71}"/>
              </a:ext>
            </a:extLst>
          </p:cNvPr>
          <p:cNvSpPr txBox="1"/>
          <p:nvPr/>
        </p:nvSpPr>
        <p:spPr>
          <a:xfrm>
            <a:off x="914817" y="3445214"/>
            <a:ext cx="1803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8.68K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2D26B2-FB85-4DF0-963A-9019D4D1F1F0}"/>
              </a:ext>
            </a:extLst>
          </p:cNvPr>
          <p:cNvSpPr txBox="1"/>
          <p:nvPr/>
        </p:nvSpPr>
        <p:spPr>
          <a:xfrm>
            <a:off x="751055" y="2351141"/>
            <a:ext cx="2131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Number of Projects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29C11D-CCBF-42E2-8482-F439EB4AAAA5}"/>
              </a:ext>
            </a:extLst>
          </p:cNvPr>
          <p:cNvSpPr txBox="1"/>
          <p:nvPr/>
        </p:nvSpPr>
        <p:spPr>
          <a:xfrm>
            <a:off x="751052" y="4214655"/>
            <a:ext cx="2131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of Project’s Goal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CC2ABB-C695-4F97-9951-AAAACC952DAF}"/>
              </a:ext>
            </a:extLst>
          </p:cNvPr>
          <p:cNvSpPr txBox="1"/>
          <p:nvPr/>
        </p:nvSpPr>
        <p:spPr>
          <a:xfrm>
            <a:off x="3670078" y="3445213"/>
            <a:ext cx="1803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40.92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1B3B90-A2FE-47FB-A85F-2A5A395D6760}"/>
              </a:ext>
            </a:extLst>
          </p:cNvPr>
          <p:cNvSpPr txBox="1"/>
          <p:nvPr/>
        </p:nvSpPr>
        <p:spPr>
          <a:xfrm>
            <a:off x="3489786" y="4214654"/>
            <a:ext cx="2131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of Project’s Duration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51B8FF-049B-4F56-8207-5D7FF4FBACD7}"/>
              </a:ext>
            </a:extLst>
          </p:cNvPr>
          <p:cNvSpPr txBox="1"/>
          <p:nvPr/>
        </p:nvSpPr>
        <p:spPr>
          <a:xfrm>
            <a:off x="6115879" y="3445213"/>
            <a:ext cx="24173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358.77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1C3670-E6AF-443F-AE36-7EE38C987C8F}"/>
              </a:ext>
            </a:extLst>
          </p:cNvPr>
          <p:cNvSpPr txBox="1"/>
          <p:nvPr/>
        </p:nvSpPr>
        <p:spPr>
          <a:xfrm>
            <a:off x="6153454" y="4214654"/>
            <a:ext cx="2342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of Successful Project’s Backers</a:t>
            </a:r>
          </a:p>
        </p:txBody>
      </p:sp>
    </p:spTree>
    <p:extLst>
      <p:ext uri="{BB962C8B-B14F-4D97-AF65-F5344CB8AC3E}">
        <p14:creationId xmlns:p14="http://schemas.microsoft.com/office/powerpoint/2010/main" val="273501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C1BE82-E2FD-4D24-855C-5A361E9E2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356680"/>
              </p:ext>
            </p:extLst>
          </p:nvPr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BB0F19-D1C6-48F3-8CC9-074B419518B8}"/>
              </a:ext>
            </a:extLst>
          </p:cNvPr>
          <p:cNvSpPr txBox="1"/>
          <p:nvPr/>
        </p:nvSpPr>
        <p:spPr>
          <a:xfrm>
            <a:off x="1442225" y="476174"/>
            <a:ext cx="6259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Launch Timing: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02082-E913-4222-B7EA-34E9EB3B1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3" r="2187" b="3112"/>
          <a:stretch/>
        </p:blipFill>
        <p:spPr>
          <a:xfrm>
            <a:off x="1442225" y="1399504"/>
            <a:ext cx="6259549" cy="3523016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414802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C1BE82-E2FD-4D24-855C-5A361E9E2B2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BB0F19-D1C6-48F3-8CC9-074B419518B8}"/>
              </a:ext>
            </a:extLst>
          </p:cNvPr>
          <p:cNvSpPr txBox="1"/>
          <p:nvPr/>
        </p:nvSpPr>
        <p:spPr>
          <a:xfrm>
            <a:off x="1442225" y="476174"/>
            <a:ext cx="6259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Launch Timing: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02082-E913-4222-B7EA-34E9EB3B1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74"/>
          <a:stretch/>
        </p:blipFill>
        <p:spPr>
          <a:xfrm>
            <a:off x="1442225" y="1399504"/>
            <a:ext cx="6259549" cy="3523016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68402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C1BE82-E2FD-4D24-855C-5A361E9E2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079244"/>
              </p:ext>
            </p:extLst>
          </p:nvPr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BB0F19-D1C6-48F3-8CC9-074B419518B8}"/>
              </a:ext>
            </a:extLst>
          </p:cNvPr>
          <p:cNvSpPr txBox="1"/>
          <p:nvPr/>
        </p:nvSpPr>
        <p:spPr>
          <a:xfrm>
            <a:off x="1442225" y="476174"/>
            <a:ext cx="635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Campaign Duration: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02082-E913-4222-B7EA-34E9EB3B14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91" b="2191"/>
          <a:stretch/>
        </p:blipFill>
        <p:spPr>
          <a:xfrm>
            <a:off x="1442225" y="1399504"/>
            <a:ext cx="6259549" cy="3523016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BC1281-611A-400D-8AE0-960654520CC8}"/>
              </a:ext>
            </a:extLst>
          </p:cNvPr>
          <p:cNvSpPr/>
          <p:nvPr/>
        </p:nvSpPr>
        <p:spPr>
          <a:xfrm>
            <a:off x="1483046" y="2819400"/>
            <a:ext cx="141646" cy="1046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A5C598-9042-440A-9651-198C91ADE24B}"/>
              </a:ext>
            </a:extLst>
          </p:cNvPr>
          <p:cNvSpPr txBox="1"/>
          <p:nvPr/>
        </p:nvSpPr>
        <p:spPr>
          <a:xfrm rot="16200000">
            <a:off x="851741" y="3234918"/>
            <a:ext cx="1404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Total Number of Project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B7F59-AFF1-44ED-8227-D2EBF8D01A5E}"/>
              </a:ext>
            </a:extLst>
          </p:cNvPr>
          <p:cNvSpPr/>
          <p:nvPr/>
        </p:nvSpPr>
        <p:spPr>
          <a:xfrm>
            <a:off x="3448336" y="1407322"/>
            <a:ext cx="2392136" cy="1438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7AAAC4-81D8-411E-8D09-0F2BD2D4CB72}"/>
              </a:ext>
            </a:extLst>
          </p:cNvPr>
          <p:cNvSpPr txBox="1"/>
          <p:nvPr/>
        </p:nvSpPr>
        <p:spPr>
          <a:xfrm>
            <a:off x="3631113" y="1371546"/>
            <a:ext cx="19389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Number of Projects per Duration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875676-20AE-4564-99EE-039902D1CC40}"/>
              </a:ext>
            </a:extLst>
          </p:cNvPr>
          <p:cNvSpPr txBox="1"/>
          <p:nvPr/>
        </p:nvSpPr>
        <p:spPr>
          <a:xfrm>
            <a:off x="5752813" y="1471917"/>
            <a:ext cx="1920252" cy="138499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Short : Less or equal 20 Days.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Medium :  Between 21 &amp; 45 Days.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Long : More than 45 Days.</a:t>
            </a:r>
          </a:p>
        </p:txBody>
      </p:sp>
    </p:spTree>
    <p:extLst>
      <p:ext uri="{BB962C8B-B14F-4D97-AF65-F5344CB8AC3E}">
        <p14:creationId xmlns:p14="http://schemas.microsoft.com/office/powerpoint/2010/main" val="418715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C1BE82-E2FD-4D24-855C-5A361E9E2B2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BB0F19-D1C6-48F3-8CC9-074B419518B8}"/>
              </a:ext>
            </a:extLst>
          </p:cNvPr>
          <p:cNvSpPr txBox="1"/>
          <p:nvPr/>
        </p:nvSpPr>
        <p:spPr>
          <a:xfrm>
            <a:off x="1442225" y="476174"/>
            <a:ext cx="635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Funding Goals: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02082-E913-4222-B7EA-34E9EB3B1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" b="-140"/>
          <a:stretch/>
        </p:blipFill>
        <p:spPr>
          <a:xfrm>
            <a:off x="1442225" y="1399504"/>
            <a:ext cx="6259549" cy="3523016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57589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AC1BE82-E2FD-4D24-855C-5A361E9E2B29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9144000" cy="5143504"/>
        </p:xfrm>
        <a:graphic>
          <a:graphicData uri="http://schemas.openxmlformats.org/drawingml/2006/table">
            <a:tbl>
              <a:tblPr firstRow="1" bandRow="1">
                <a:tableStyleId>{35C95D58-FB7D-418E-93F5-4D4EE0C2C916}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50155135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70139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720405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7310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490788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932579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017286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276437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582505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13588911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718698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C95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2552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154057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738971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673986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803295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3425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554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BB0F19-D1C6-48F3-8CC9-074B419518B8}"/>
              </a:ext>
            </a:extLst>
          </p:cNvPr>
          <p:cNvSpPr txBox="1"/>
          <p:nvPr/>
        </p:nvSpPr>
        <p:spPr>
          <a:xfrm>
            <a:off x="1442225" y="476174"/>
            <a:ext cx="635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Britannic Bold" panose="020B09030607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Funding Goals: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402082-E913-4222-B7EA-34E9EB3B1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140"/>
          <a:stretch/>
        </p:blipFill>
        <p:spPr>
          <a:xfrm>
            <a:off x="1442225" y="1399504"/>
            <a:ext cx="6259549" cy="3523016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891029519"/>
      </p:ext>
    </p:extLst>
  </p:cSld>
  <p:clrMapOvr>
    <a:masterClrMapping/>
  </p:clrMapOvr>
</p:sld>
</file>

<file path=ppt/theme/theme1.xml><?xml version="1.0" encoding="utf-8"?>
<a:theme xmlns:a="http://schemas.openxmlformats.org/drawingml/2006/main" name="Dices Games for Class ">
  <a:themeElements>
    <a:clrScheme name="Simple Light">
      <a:dk1>
        <a:srgbClr val="CEEBFF"/>
      </a:dk1>
      <a:lt1>
        <a:srgbClr val="5081B1"/>
      </a:lt1>
      <a:dk2>
        <a:srgbClr val="D85F6F"/>
      </a:dk2>
      <a:lt2>
        <a:srgbClr val="E0CFBC"/>
      </a:lt2>
      <a:accent1>
        <a:srgbClr val="FFFFFF"/>
      </a:accent1>
      <a:accent2>
        <a:srgbClr val="802733"/>
      </a:accent2>
      <a:accent3>
        <a:srgbClr val="AFD4EE"/>
      </a:accent3>
      <a:accent4>
        <a:srgbClr val="37618A"/>
      </a:accent4>
      <a:accent5>
        <a:srgbClr val="062647"/>
      </a:accent5>
      <a:accent6>
        <a:srgbClr val="D1576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404</Words>
  <Application>Microsoft Office PowerPoint</Application>
  <PresentationFormat>On-screen Show (16:9)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Bubblegum Sans</vt:lpstr>
      <vt:lpstr>Arial</vt:lpstr>
      <vt:lpstr>Britannic Bold</vt:lpstr>
      <vt:lpstr>Source Sans Pro</vt:lpstr>
      <vt:lpstr>Calibri</vt:lpstr>
      <vt:lpstr>Lilita One</vt:lpstr>
      <vt:lpstr>Roboto</vt:lpstr>
      <vt:lpstr>Dices Games for Class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A</dc:creator>
  <cp:lastModifiedBy>Fatima A</cp:lastModifiedBy>
  <cp:revision>37</cp:revision>
  <dcterms:modified xsi:type="dcterms:W3CDTF">2025-06-15T07:27:01Z</dcterms:modified>
</cp:coreProperties>
</file>