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59" r:id="rId5"/>
    <p:sldId id="260" r:id="rId6"/>
    <p:sldId id="284" r:id="rId7"/>
    <p:sldId id="261" r:id="rId8"/>
    <p:sldId id="290" r:id="rId9"/>
    <p:sldId id="285" r:id="rId10"/>
    <p:sldId id="266" r:id="rId11"/>
    <p:sldId id="262" r:id="rId12"/>
    <p:sldId id="263" r:id="rId13"/>
    <p:sldId id="264" r:id="rId14"/>
    <p:sldId id="289" r:id="rId15"/>
    <p:sldId id="268" r:id="rId16"/>
    <p:sldId id="267" r:id="rId17"/>
    <p:sldId id="270" r:id="rId18"/>
    <p:sldId id="265" r:id="rId19"/>
    <p:sldId id="278" r:id="rId20"/>
    <p:sldId id="269" r:id="rId21"/>
    <p:sldId id="281" r:id="rId22"/>
    <p:sldId id="273" r:id="rId23"/>
    <p:sldId id="291" r:id="rId24"/>
    <p:sldId id="288" r:id="rId25"/>
    <p:sldId id="292" r:id="rId26"/>
    <p:sldId id="286" r:id="rId27"/>
    <p:sldId id="283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AE7"/>
    <a:srgbClr val="16309F"/>
    <a:srgbClr val="3C454F"/>
    <a:srgbClr val="65B1ED"/>
    <a:srgbClr val="98C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A0C40-5398-45A7-9B53-F608AA588806}" v="232" dt="2025-07-01T22:04:31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RA KHALAF" userId="81bbcd070e13539e" providerId="LiveId" clId="{26BA0C40-5398-45A7-9B53-F608AA588806}"/>
    <pc:docChg chg="undo custSel addSld delSld modSld sldOrd">
      <pc:chgData name="ZAHRA KHALAF" userId="81bbcd070e13539e" providerId="LiveId" clId="{26BA0C40-5398-45A7-9B53-F608AA588806}" dt="2025-07-02T06:01:12.771" v="4723" actId="20577"/>
      <pc:docMkLst>
        <pc:docMk/>
      </pc:docMkLst>
      <pc:sldChg chg="addSp delSp modSp mod">
        <pc:chgData name="ZAHRA KHALAF" userId="81bbcd070e13539e" providerId="LiveId" clId="{26BA0C40-5398-45A7-9B53-F608AA588806}" dt="2025-07-01T11:44:21.054" v="3738" actId="113"/>
        <pc:sldMkLst>
          <pc:docMk/>
          <pc:sldMk cId="953125244" sldId="256"/>
        </pc:sldMkLst>
        <pc:spChg chg="mod">
          <ac:chgData name="ZAHRA KHALAF" userId="81bbcd070e13539e" providerId="LiveId" clId="{26BA0C40-5398-45A7-9B53-F608AA588806}" dt="2025-07-01T11:44:21.054" v="3738" actId="113"/>
          <ac:spMkLst>
            <pc:docMk/>
            <pc:sldMk cId="953125244" sldId="256"/>
            <ac:spMk id="2" creationId="{A2C3E6A9-FC63-26DF-6AC9-40756029216E}"/>
          </ac:spMkLst>
        </pc:spChg>
        <pc:spChg chg="mod">
          <ac:chgData name="ZAHRA KHALAF" userId="81bbcd070e13539e" providerId="LiveId" clId="{26BA0C40-5398-45A7-9B53-F608AA588806}" dt="2025-07-01T11:44:04.827" v="3736" actId="404"/>
          <ac:spMkLst>
            <pc:docMk/>
            <pc:sldMk cId="953125244" sldId="256"/>
            <ac:spMk id="3" creationId="{66E8BAE0-ACA4-42DD-D310-2447B52F443B}"/>
          </ac:spMkLst>
        </pc:spChg>
        <pc:spChg chg="add del mod">
          <ac:chgData name="ZAHRA KHALAF" userId="81bbcd070e13539e" providerId="LiveId" clId="{26BA0C40-5398-45A7-9B53-F608AA588806}" dt="2025-07-01T11:44:07.703" v="3737" actId="478"/>
          <ac:spMkLst>
            <pc:docMk/>
            <pc:sldMk cId="953125244" sldId="256"/>
            <ac:spMk id="4" creationId="{F0A72FEE-650A-1893-F429-39B61AFC6626}"/>
          </ac:spMkLst>
        </pc:spChg>
        <pc:picChg chg="add mod ord">
          <ac:chgData name="ZAHRA KHALAF" userId="81bbcd070e13539e" providerId="LiveId" clId="{26BA0C40-5398-45A7-9B53-F608AA588806}" dt="2025-06-29T09:44:44.735" v="1004" actId="1076"/>
          <ac:picMkLst>
            <pc:docMk/>
            <pc:sldMk cId="953125244" sldId="256"/>
            <ac:picMk id="6" creationId="{452DAD42-3F05-8E22-A675-DF4E3D94A5B8}"/>
          </ac:picMkLst>
        </pc:picChg>
        <pc:picChg chg="add mod">
          <ac:chgData name="ZAHRA KHALAF" userId="81bbcd070e13539e" providerId="LiveId" clId="{26BA0C40-5398-45A7-9B53-F608AA588806}" dt="2025-06-29T10:16:47.504" v="1143"/>
          <ac:picMkLst>
            <pc:docMk/>
            <pc:sldMk cId="953125244" sldId="256"/>
            <ac:picMk id="1028" creationId="{A083DBE2-B3D2-FAC2-7293-873C64C7BF41}"/>
          </ac:picMkLst>
        </pc:picChg>
        <pc:picChg chg="add mod">
          <ac:chgData name="ZAHRA KHALAF" userId="81bbcd070e13539e" providerId="LiveId" clId="{26BA0C40-5398-45A7-9B53-F608AA588806}" dt="2025-06-29T11:39:53.677" v="1715"/>
          <ac:picMkLst>
            <pc:docMk/>
            <pc:sldMk cId="953125244" sldId="256"/>
            <ac:picMk id="1030" creationId="{DBCD06E4-12C2-95FA-8A78-954B6DBCEE5C}"/>
          </ac:picMkLst>
        </pc:picChg>
      </pc:sldChg>
      <pc:sldChg chg="addSp modSp mod setBg">
        <pc:chgData name="ZAHRA KHALAF" userId="81bbcd070e13539e" providerId="LiveId" clId="{26BA0C40-5398-45A7-9B53-F608AA588806}" dt="2025-07-01T22:01:11.726" v="4678" actId="403"/>
        <pc:sldMkLst>
          <pc:docMk/>
          <pc:sldMk cId="1667371600" sldId="257"/>
        </pc:sldMkLst>
        <pc:spChg chg="mod">
          <ac:chgData name="ZAHRA KHALAF" userId="81bbcd070e13539e" providerId="LiveId" clId="{26BA0C40-5398-45A7-9B53-F608AA588806}" dt="2025-07-01T16:54:29.775" v="4080" actId="14100"/>
          <ac:spMkLst>
            <pc:docMk/>
            <pc:sldMk cId="1667371600" sldId="257"/>
            <ac:spMk id="2" creationId="{DA3C9989-E2F5-601D-CEC5-91D1D1390B50}"/>
          </ac:spMkLst>
        </pc:spChg>
        <pc:spChg chg="mod">
          <ac:chgData name="ZAHRA KHALAF" userId="81bbcd070e13539e" providerId="LiveId" clId="{26BA0C40-5398-45A7-9B53-F608AA588806}" dt="2025-07-01T22:01:11.726" v="4678" actId="403"/>
          <ac:spMkLst>
            <pc:docMk/>
            <pc:sldMk cId="1667371600" sldId="257"/>
            <ac:spMk id="3" creationId="{7183D579-E104-6562-33CB-E5915B12DA4B}"/>
          </ac:spMkLst>
        </pc:spChg>
        <pc:spChg chg="add mod">
          <ac:chgData name="ZAHRA KHALAF" userId="81bbcd070e13539e" providerId="LiveId" clId="{26BA0C40-5398-45A7-9B53-F608AA588806}" dt="2025-07-01T16:54:25.070" v="4079" actId="1076"/>
          <ac:spMkLst>
            <pc:docMk/>
            <pc:sldMk cId="1667371600" sldId="257"/>
            <ac:spMk id="4" creationId="{6973D069-3D11-AB03-7803-57A0143A146B}"/>
          </ac:spMkLst>
        </pc:spChg>
        <pc:spChg chg="add mod ord">
          <ac:chgData name="ZAHRA KHALAF" userId="81bbcd070e13539e" providerId="LiveId" clId="{26BA0C40-5398-45A7-9B53-F608AA588806}" dt="2025-07-01T12:07:03.809" v="4068" actId="1076"/>
          <ac:spMkLst>
            <pc:docMk/>
            <pc:sldMk cId="1667371600" sldId="257"/>
            <ac:spMk id="5" creationId="{0594E18F-0308-371E-40C9-6F999C2AFC56}"/>
          </ac:spMkLst>
        </pc:spChg>
        <pc:picChg chg="add mod">
          <ac:chgData name="ZAHRA KHALAF" userId="81bbcd070e13539e" providerId="LiveId" clId="{26BA0C40-5398-45A7-9B53-F608AA588806}" dt="2025-07-01T16:54:03.622" v="4075" actId="1035"/>
          <ac:picMkLst>
            <pc:docMk/>
            <pc:sldMk cId="1667371600" sldId="257"/>
            <ac:picMk id="1026" creationId="{47246B65-F32F-4173-5B20-4E18F85F2832}"/>
          </ac:picMkLst>
        </pc:picChg>
      </pc:sldChg>
      <pc:sldChg chg="modSp del mod ord setBg">
        <pc:chgData name="ZAHRA KHALAF" userId="81bbcd070e13539e" providerId="LiveId" clId="{26BA0C40-5398-45A7-9B53-F608AA588806}" dt="2025-07-01T11:55:10.097" v="4049" actId="47"/>
        <pc:sldMkLst>
          <pc:docMk/>
          <pc:sldMk cId="2741265961" sldId="258"/>
        </pc:sldMkLst>
        <pc:spChg chg="mod">
          <ac:chgData name="ZAHRA KHALAF" userId="81bbcd070e13539e" providerId="LiveId" clId="{26BA0C40-5398-45A7-9B53-F608AA588806}" dt="2025-07-01T11:54:48.501" v="4045" actId="207"/>
          <ac:spMkLst>
            <pc:docMk/>
            <pc:sldMk cId="2741265961" sldId="258"/>
            <ac:spMk id="3" creationId="{3E73F9A6-E6B0-7A89-AB83-ECE31176BD53}"/>
          </ac:spMkLst>
        </pc:spChg>
      </pc:sldChg>
      <pc:sldChg chg="addSp modSp mod ord setBg">
        <pc:chgData name="ZAHRA KHALAF" userId="81bbcd070e13539e" providerId="LiveId" clId="{26BA0C40-5398-45A7-9B53-F608AA588806}" dt="2025-07-01T22:02:03.592" v="4693" actId="20577"/>
        <pc:sldMkLst>
          <pc:docMk/>
          <pc:sldMk cId="545374887" sldId="259"/>
        </pc:sldMkLst>
        <pc:spChg chg="mod">
          <ac:chgData name="ZAHRA KHALAF" userId="81bbcd070e13539e" providerId="LiveId" clId="{26BA0C40-5398-45A7-9B53-F608AA588806}" dt="2025-07-01T11:20:56.257" v="3589" actId="20577"/>
          <ac:spMkLst>
            <pc:docMk/>
            <pc:sldMk cId="545374887" sldId="259"/>
            <ac:spMk id="3" creationId="{0DF68FF2-885E-CCF6-97A4-B4CCDE9AFC55}"/>
          </ac:spMkLst>
        </pc:spChg>
        <pc:spChg chg="add mod">
          <ac:chgData name="ZAHRA KHALAF" userId="81bbcd070e13539e" providerId="LiveId" clId="{26BA0C40-5398-45A7-9B53-F608AA588806}" dt="2025-07-01T22:02:03.592" v="4693" actId="20577"/>
          <ac:spMkLst>
            <pc:docMk/>
            <pc:sldMk cId="545374887" sldId="259"/>
            <ac:spMk id="4" creationId="{1F5DCE0B-A8FB-7087-9A1B-A770346F9E40}"/>
          </ac:spMkLst>
        </pc:spChg>
      </pc:sldChg>
      <pc:sldChg chg="addSp delSp modSp mod ord">
        <pc:chgData name="ZAHRA KHALAF" userId="81bbcd070e13539e" providerId="LiveId" clId="{26BA0C40-5398-45A7-9B53-F608AA588806}" dt="2025-07-01T11:18:50.246" v="3519" actId="1076"/>
        <pc:sldMkLst>
          <pc:docMk/>
          <pc:sldMk cId="919442007" sldId="260"/>
        </pc:sldMkLst>
        <pc:spChg chg="mod">
          <ac:chgData name="ZAHRA KHALAF" userId="81bbcd070e13539e" providerId="LiveId" clId="{26BA0C40-5398-45A7-9B53-F608AA588806}" dt="2025-06-29T09:12:32.502" v="680" actId="207"/>
          <ac:spMkLst>
            <pc:docMk/>
            <pc:sldMk cId="919442007" sldId="260"/>
            <ac:spMk id="2" creationId="{A42777B5-C849-3C2A-D697-2DA2F878AF54}"/>
          </ac:spMkLst>
        </pc:spChg>
        <pc:spChg chg="mod topLvl">
          <ac:chgData name="ZAHRA KHALAF" userId="81bbcd070e13539e" providerId="LiveId" clId="{26BA0C40-5398-45A7-9B53-F608AA588806}" dt="2025-07-01T11:18:37.393" v="3518" actId="1076"/>
          <ac:spMkLst>
            <pc:docMk/>
            <pc:sldMk cId="919442007" sldId="260"/>
            <ac:spMk id="4" creationId="{609F98D8-2A92-893B-3E78-1B2374350708}"/>
          </ac:spMkLst>
        </pc:spChg>
        <pc:spChg chg="mod topLvl">
          <ac:chgData name="ZAHRA KHALAF" userId="81bbcd070e13539e" providerId="LiveId" clId="{26BA0C40-5398-45A7-9B53-F608AA588806}" dt="2025-07-01T11:18:50.246" v="3519" actId="1076"/>
          <ac:spMkLst>
            <pc:docMk/>
            <pc:sldMk cId="919442007" sldId="260"/>
            <ac:spMk id="7" creationId="{B59854FF-C87C-54C9-2775-B4877D6AB343}"/>
          </ac:spMkLst>
        </pc:spChg>
        <pc:spChg chg="mod topLvl">
          <ac:chgData name="ZAHRA KHALAF" userId="81bbcd070e13539e" providerId="LiveId" clId="{26BA0C40-5398-45A7-9B53-F608AA588806}" dt="2025-07-01T11:18:50.246" v="3519" actId="1076"/>
          <ac:spMkLst>
            <pc:docMk/>
            <pc:sldMk cId="919442007" sldId="260"/>
            <ac:spMk id="8" creationId="{7F594217-FF04-7B42-B64C-79F2EC9F9553}"/>
          </ac:spMkLst>
        </pc:spChg>
        <pc:spChg chg="mod topLvl">
          <ac:chgData name="ZAHRA KHALAF" userId="81bbcd070e13539e" providerId="LiveId" clId="{26BA0C40-5398-45A7-9B53-F608AA588806}" dt="2025-07-01T08:58:14.577" v="3254" actId="20577"/>
          <ac:spMkLst>
            <pc:docMk/>
            <pc:sldMk cId="919442007" sldId="260"/>
            <ac:spMk id="9" creationId="{7417DC83-55B0-1F24-1BB8-B379C8094D43}"/>
          </ac:spMkLst>
        </pc:spChg>
        <pc:spChg chg="mod topLvl">
          <ac:chgData name="ZAHRA KHALAF" userId="81bbcd070e13539e" providerId="LiveId" clId="{26BA0C40-5398-45A7-9B53-F608AA588806}" dt="2025-06-29T09:30:04.934" v="863" actId="113"/>
          <ac:spMkLst>
            <pc:docMk/>
            <pc:sldMk cId="919442007" sldId="260"/>
            <ac:spMk id="10" creationId="{DD666C58-A908-D550-AA21-CC74C8CB301F}"/>
          </ac:spMkLst>
        </pc:spChg>
        <pc:spChg chg="mod topLvl">
          <ac:chgData name="ZAHRA KHALAF" userId="81bbcd070e13539e" providerId="LiveId" clId="{26BA0C40-5398-45A7-9B53-F608AA588806}" dt="2025-06-29T09:35:00.092" v="918" actId="255"/>
          <ac:spMkLst>
            <pc:docMk/>
            <pc:sldMk cId="919442007" sldId="260"/>
            <ac:spMk id="11" creationId="{E9CF484B-2852-BBDE-7A2E-2169F5CB5609}"/>
          </ac:spMkLst>
        </pc:spChg>
        <pc:spChg chg="add mod">
          <ac:chgData name="ZAHRA KHALAF" userId="81bbcd070e13539e" providerId="LiveId" clId="{26BA0C40-5398-45A7-9B53-F608AA588806}" dt="2025-07-01T11:18:50.246" v="3519" actId="1076"/>
          <ac:spMkLst>
            <pc:docMk/>
            <pc:sldMk cId="919442007" sldId="260"/>
            <ac:spMk id="13" creationId="{93C1B0C0-F455-11B9-B5D1-52F133558F7E}"/>
          </ac:spMkLst>
        </pc:spChg>
      </pc:sldChg>
      <pc:sldChg chg="addSp delSp modSp mod ord">
        <pc:chgData name="ZAHRA KHALAF" userId="81bbcd070e13539e" providerId="LiveId" clId="{26BA0C40-5398-45A7-9B53-F608AA588806}" dt="2025-07-01T17:35:23.832" v="4103" actId="1076"/>
        <pc:sldMkLst>
          <pc:docMk/>
          <pc:sldMk cId="3922885750" sldId="261"/>
        </pc:sldMkLst>
        <pc:spChg chg="mod">
          <ac:chgData name="ZAHRA KHALAF" userId="81bbcd070e13539e" providerId="LiveId" clId="{26BA0C40-5398-45A7-9B53-F608AA588806}" dt="2025-06-29T13:01:11.748" v="1858" actId="2711"/>
          <ac:spMkLst>
            <pc:docMk/>
            <pc:sldMk cId="3922885750" sldId="261"/>
            <ac:spMk id="2" creationId="{9C95046B-72DF-2324-A6CF-62BC28439E4C}"/>
          </ac:spMkLst>
        </pc:spChg>
        <pc:spChg chg="add mod ord">
          <ac:chgData name="ZAHRA KHALAF" userId="81bbcd070e13539e" providerId="LiveId" clId="{26BA0C40-5398-45A7-9B53-F608AA588806}" dt="2025-06-29T09:31:03.373" v="890" actId="1076"/>
          <ac:spMkLst>
            <pc:docMk/>
            <pc:sldMk cId="3922885750" sldId="261"/>
            <ac:spMk id="8" creationId="{1C16D62A-5D67-AC1C-FEEF-1F4D226210A4}"/>
          </ac:spMkLst>
        </pc:spChg>
        <pc:picChg chg="add mod ord modCrop">
          <ac:chgData name="ZAHRA KHALAF" userId="81bbcd070e13539e" providerId="LiveId" clId="{26BA0C40-5398-45A7-9B53-F608AA588806}" dt="2025-07-01T17:35:23.832" v="4103" actId="1076"/>
          <ac:picMkLst>
            <pc:docMk/>
            <pc:sldMk cId="3922885750" sldId="261"/>
            <ac:picMk id="12" creationId="{008A9804-8250-AA8D-9058-2BEA9DCBA9A0}"/>
          </ac:picMkLst>
        </pc:picChg>
      </pc:sldChg>
      <pc:sldChg chg="addSp delSp modSp mod">
        <pc:chgData name="ZAHRA KHALAF" userId="81bbcd070e13539e" providerId="LiveId" clId="{26BA0C40-5398-45A7-9B53-F608AA588806}" dt="2025-07-01T20:08:18.393" v="4131" actId="113"/>
        <pc:sldMkLst>
          <pc:docMk/>
          <pc:sldMk cId="274610645" sldId="262"/>
        </pc:sldMkLst>
        <pc:spChg chg="mod">
          <ac:chgData name="ZAHRA KHALAF" userId="81bbcd070e13539e" providerId="LiveId" clId="{26BA0C40-5398-45A7-9B53-F608AA588806}" dt="2025-07-01T20:08:18.393" v="4131" actId="113"/>
          <ac:spMkLst>
            <pc:docMk/>
            <pc:sldMk cId="274610645" sldId="262"/>
            <ac:spMk id="2" creationId="{815E8E26-51B1-8CE9-26BD-EB260AF4F905}"/>
          </ac:spMkLst>
        </pc:spChg>
        <pc:spChg chg="add del mod">
          <ac:chgData name="ZAHRA KHALAF" userId="81bbcd070e13539e" providerId="LiveId" clId="{26BA0C40-5398-45A7-9B53-F608AA588806}" dt="2025-07-01T09:02:15.664" v="3293" actId="478"/>
          <ac:spMkLst>
            <pc:docMk/>
            <pc:sldMk cId="274610645" sldId="262"/>
            <ac:spMk id="10" creationId="{C5C2C62F-1CCD-911C-43A6-4EAF82D92E28}"/>
          </ac:spMkLst>
        </pc:spChg>
        <pc:picChg chg="add mod modCrop">
          <ac:chgData name="ZAHRA KHALAF" userId="81bbcd070e13539e" providerId="LiveId" clId="{26BA0C40-5398-45A7-9B53-F608AA588806}" dt="2025-07-01T17:37:39.502" v="4119" actId="1076"/>
          <ac:picMkLst>
            <pc:docMk/>
            <pc:sldMk cId="274610645" sldId="262"/>
            <ac:picMk id="12" creationId="{1E169032-1875-6663-DEBA-6024A86C3AF8}"/>
          </ac:picMkLst>
        </pc:picChg>
      </pc:sldChg>
      <pc:sldChg chg="addSp delSp modSp mod setBg addAnim delAnim">
        <pc:chgData name="ZAHRA KHALAF" userId="81bbcd070e13539e" providerId="LiveId" clId="{26BA0C40-5398-45A7-9B53-F608AA588806}" dt="2025-07-01T20:08:09.910" v="4130" actId="404"/>
        <pc:sldMkLst>
          <pc:docMk/>
          <pc:sldMk cId="1271013869" sldId="263"/>
        </pc:sldMkLst>
        <pc:spChg chg="mod ord">
          <ac:chgData name="ZAHRA KHALAF" userId="81bbcd070e13539e" providerId="LiveId" clId="{26BA0C40-5398-45A7-9B53-F608AA588806}" dt="2025-07-01T20:08:09.910" v="4130" actId="404"/>
          <ac:spMkLst>
            <pc:docMk/>
            <pc:sldMk cId="1271013869" sldId="263"/>
            <ac:spMk id="2" creationId="{DF50C58D-E859-E67D-FC3B-077556662D5E}"/>
          </ac:spMkLst>
        </pc:spChg>
        <pc:spChg chg="add del mod">
          <ac:chgData name="ZAHRA KHALAF" userId="81bbcd070e13539e" providerId="LiveId" clId="{26BA0C40-5398-45A7-9B53-F608AA588806}" dt="2025-07-01T09:02:19.721" v="3294" actId="478"/>
          <ac:spMkLst>
            <pc:docMk/>
            <pc:sldMk cId="1271013869" sldId="263"/>
            <ac:spMk id="10" creationId="{43B8EF74-F8E2-5D49-1DF9-F98E3C258FFE}"/>
          </ac:spMkLst>
        </pc:spChg>
        <pc:picChg chg="add mod modCrop">
          <ac:chgData name="ZAHRA KHALAF" userId="81bbcd070e13539e" providerId="LiveId" clId="{26BA0C40-5398-45A7-9B53-F608AA588806}" dt="2025-07-01T20:07:59.534" v="4128" actId="1035"/>
          <ac:picMkLst>
            <pc:docMk/>
            <pc:sldMk cId="1271013869" sldId="263"/>
            <ac:picMk id="7" creationId="{8D7F1C93-F0AA-5A05-2ACE-FE4DC0CC0DB1}"/>
          </ac:picMkLst>
        </pc:picChg>
      </pc:sldChg>
      <pc:sldChg chg="addSp delSp modSp mod ord">
        <pc:chgData name="ZAHRA KHALAF" userId="81bbcd070e13539e" providerId="LiveId" clId="{26BA0C40-5398-45A7-9B53-F608AA588806}" dt="2025-07-01T20:24:41.517" v="4235" actId="478"/>
        <pc:sldMkLst>
          <pc:docMk/>
          <pc:sldMk cId="3358243939" sldId="264"/>
        </pc:sldMkLst>
        <pc:spChg chg="mod">
          <ac:chgData name="ZAHRA KHALAF" userId="81bbcd070e13539e" providerId="LiveId" clId="{26BA0C40-5398-45A7-9B53-F608AA588806}" dt="2025-07-01T20:24:36.811" v="4234" actId="20577"/>
          <ac:spMkLst>
            <pc:docMk/>
            <pc:sldMk cId="3358243939" sldId="264"/>
            <ac:spMk id="2" creationId="{BD2B0B35-BDB3-2002-429C-7801E4D3ACCD}"/>
          </ac:spMkLst>
        </pc:spChg>
        <pc:spChg chg="add del mod">
          <ac:chgData name="ZAHRA KHALAF" userId="81bbcd070e13539e" providerId="LiveId" clId="{26BA0C40-5398-45A7-9B53-F608AA588806}" dt="2025-07-01T20:23:45.519" v="4184" actId="478"/>
          <ac:spMkLst>
            <pc:docMk/>
            <pc:sldMk cId="3358243939" sldId="264"/>
            <ac:spMk id="3" creationId="{F6F3B2BF-39A2-ADD5-64D7-F4ED8F04E342}"/>
          </ac:spMkLst>
        </pc:spChg>
        <pc:spChg chg="add del mod">
          <ac:chgData name="ZAHRA KHALAF" userId="81bbcd070e13539e" providerId="LiveId" clId="{26BA0C40-5398-45A7-9B53-F608AA588806}" dt="2025-07-01T09:02:25.185" v="3295" actId="478"/>
          <ac:spMkLst>
            <pc:docMk/>
            <pc:sldMk cId="3358243939" sldId="264"/>
            <ac:spMk id="7" creationId="{740E0F15-05F4-462E-82D0-F4239E474097}"/>
          </ac:spMkLst>
        </pc:spChg>
        <pc:spChg chg="add del">
          <ac:chgData name="ZAHRA KHALAF" userId="81bbcd070e13539e" providerId="LiveId" clId="{26BA0C40-5398-45A7-9B53-F608AA588806}" dt="2025-07-01T20:24:41.517" v="4235" actId="478"/>
          <ac:spMkLst>
            <pc:docMk/>
            <pc:sldMk cId="3358243939" sldId="264"/>
            <ac:spMk id="10" creationId="{85A94D8B-FD75-DA03-93A0-265063194BF6}"/>
          </ac:spMkLst>
        </pc:spChg>
        <pc:picChg chg="add del mod">
          <ac:chgData name="ZAHRA KHALAF" userId="81bbcd070e13539e" providerId="LiveId" clId="{26BA0C40-5398-45A7-9B53-F608AA588806}" dt="2025-07-01T20:21:42.866" v="4178" actId="478"/>
          <ac:picMkLst>
            <pc:docMk/>
            <pc:sldMk cId="3358243939" sldId="264"/>
            <ac:picMk id="5" creationId="{C9005187-4B5E-4D13-69A4-7204A706A7E6}"/>
          </ac:picMkLst>
        </pc:picChg>
        <pc:picChg chg="add mod">
          <ac:chgData name="ZAHRA KHALAF" userId="81bbcd070e13539e" providerId="LiveId" clId="{26BA0C40-5398-45A7-9B53-F608AA588806}" dt="2025-07-01T20:23:51.786" v="4185" actId="1076"/>
          <ac:picMkLst>
            <pc:docMk/>
            <pc:sldMk cId="3358243939" sldId="264"/>
            <ac:picMk id="7" creationId="{B1D25C5C-8476-B4D5-552B-EF0ACB942B64}"/>
          </ac:picMkLst>
        </pc:picChg>
        <pc:picChg chg="add mod">
          <ac:chgData name="ZAHRA KHALAF" userId="81bbcd070e13539e" providerId="LiveId" clId="{26BA0C40-5398-45A7-9B53-F608AA588806}" dt="2025-07-01T20:23:40.622" v="4183" actId="1076"/>
          <ac:picMkLst>
            <pc:docMk/>
            <pc:sldMk cId="3358243939" sldId="264"/>
            <ac:picMk id="9" creationId="{067426F1-AB68-5A0C-14F4-0A0F0D3AEE1D}"/>
          </ac:picMkLst>
        </pc:picChg>
        <pc:picChg chg="add del mod">
          <ac:chgData name="ZAHRA KHALAF" userId="81bbcd070e13539e" providerId="LiveId" clId="{26BA0C40-5398-45A7-9B53-F608AA588806}" dt="2025-07-01T20:23:35.793" v="4182" actId="478"/>
          <ac:picMkLst>
            <pc:docMk/>
            <pc:sldMk cId="3358243939" sldId="264"/>
            <ac:picMk id="11" creationId="{7B8E3457-D525-BD59-D007-EB03EC12EF37}"/>
          </ac:picMkLst>
        </pc:picChg>
      </pc:sldChg>
      <pc:sldChg chg="addSp delSp modSp mod">
        <pc:chgData name="ZAHRA KHALAF" userId="81bbcd070e13539e" providerId="LiveId" clId="{26BA0C40-5398-45A7-9B53-F608AA588806}" dt="2025-07-01T20:48:16.247" v="4261" actId="478"/>
        <pc:sldMkLst>
          <pc:docMk/>
          <pc:sldMk cId="2593193294" sldId="265"/>
        </pc:sldMkLst>
        <pc:spChg chg="mod">
          <ac:chgData name="ZAHRA KHALAF" userId="81bbcd070e13539e" providerId="LiveId" clId="{26BA0C40-5398-45A7-9B53-F608AA588806}" dt="2025-07-01T09:22:04.553" v="3379" actId="403"/>
          <ac:spMkLst>
            <pc:docMk/>
            <pc:sldMk cId="2593193294" sldId="265"/>
            <ac:spMk id="2" creationId="{03545640-491E-2558-6F92-8E38D701C755}"/>
          </ac:spMkLst>
        </pc:spChg>
        <pc:spChg chg="add del mod">
          <ac:chgData name="ZAHRA KHALAF" userId="81bbcd070e13539e" providerId="LiveId" clId="{26BA0C40-5398-45A7-9B53-F608AA588806}" dt="2025-07-01T20:48:16.247" v="4261" actId="478"/>
          <ac:spMkLst>
            <pc:docMk/>
            <pc:sldMk cId="2593193294" sldId="265"/>
            <ac:spMk id="3" creationId="{73C17077-16F3-D044-86E1-4615AE767ABC}"/>
          </ac:spMkLst>
        </pc:spChg>
        <pc:spChg chg="add del mod">
          <ac:chgData name="ZAHRA KHALAF" userId="81bbcd070e13539e" providerId="LiveId" clId="{26BA0C40-5398-45A7-9B53-F608AA588806}" dt="2025-07-01T09:22:00.640" v="3378" actId="478"/>
          <ac:spMkLst>
            <pc:docMk/>
            <pc:sldMk cId="2593193294" sldId="265"/>
            <ac:spMk id="8" creationId="{13D46CC7-BAF5-AFCD-6D6A-0E5EBC79E4B8}"/>
          </ac:spMkLst>
        </pc:spChg>
        <pc:picChg chg="add mod">
          <ac:chgData name="ZAHRA KHALAF" userId="81bbcd070e13539e" providerId="LiveId" clId="{26BA0C40-5398-45A7-9B53-F608AA588806}" dt="2025-07-01T20:48:13.569" v="4260" actId="1076"/>
          <ac:picMkLst>
            <pc:docMk/>
            <pc:sldMk cId="2593193294" sldId="265"/>
            <ac:picMk id="5" creationId="{416D9F77-15C3-9B0B-9A01-775F08DA998E}"/>
          </ac:picMkLst>
        </pc:picChg>
        <pc:picChg chg="add del mod ord modCrop">
          <ac:chgData name="ZAHRA KHALAF" userId="81bbcd070e13539e" providerId="LiveId" clId="{26BA0C40-5398-45A7-9B53-F608AA588806}" dt="2025-07-01T20:48:04.987" v="4256" actId="478"/>
          <ac:picMkLst>
            <pc:docMk/>
            <pc:sldMk cId="2593193294" sldId="265"/>
            <ac:picMk id="7" creationId="{A7632A50-FA72-0CCA-F2A0-82C9ED4FBF7E}"/>
          </ac:picMkLst>
        </pc:picChg>
      </pc:sldChg>
      <pc:sldChg chg="addSp delSp modSp add mod">
        <pc:chgData name="ZAHRA KHALAF" userId="81bbcd070e13539e" providerId="LiveId" clId="{26BA0C40-5398-45A7-9B53-F608AA588806}" dt="2025-07-01T09:02:12.042" v="3292" actId="20577"/>
        <pc:sldMkLst>
          <pc:docMk/>
          <pc:sldMk cId="1453485814" sldId="266"/>
        </pc:sldMkLst>
        <pc:spChg chg="mod">
          <ac:chgData name="ZAHRA KHALAF" userId="81bbcd070e13539e" providerId="LiveId" clId="{26BA0C40-5398-45A7-9B53-F608AA588806}" dt="2025-07-01T09:02:12.042" v="3292" actId="20577"/>
          <ac:spMkLst>
            <pc:docMk/>
            <pc:sldMk cId="1453485814" sldId="266"/>
            <ac:spMk id="2" creationId="{97B6FF53-8A63-F24C-C838-0552FC0DC4FA}"/>
          </ac:spMkLst>
        </pc:spChg>
      </pc:sldChg>
      <pc:sldChg chg="delSp modSp add mod">
        <pc:chgData name="ZAHRA KHALAF" userId="81bbcd070e13539e" providerId="LiveId" clId="{26BA0C40-5398-45A7-9B53-F608AA588806}" dt="2025-07-01T09:03:02.170" v="3310" actId="20577"/>
        <pc:sldMkLst>
          <pc:docMk/>
          <pc:sldMk cId="4031258124" sldId="267"/>
        </pc:sldMkLst>
        <pc:spChg chg="mod">
          <ac:chgData name="ZAHRA KHALAF" userId="81bbcd070e13539e" providerId="LiveId" clId="{26BA0C40-5398-45A7-9B53-F608AA588806}" dt="2025-07-01T09:03:02.170" v="3310" actId="20577"/>
          <ac:spMkLst>
            <pc:docMk/>
            <pc:sldMk cId="4031258124" sldId="267"/>
            <ac:spMk id="2" creationId="{6B01AAC6-C3E6-1AEE-6900-920AF18155FE}"/>
          </ac:spMkLst>
        </pc:spChg>
      </pc:sldChg>
      <pc:sldChg chg="addSp delSp modSp new mod">
        <pc:chgData name="ZAHRA KHALAF" userId="81bbcd070e13539e" providerId="LiveId" clId="{26BA0C40-5398-45A7-9B53-F608AA588806}" dt="2025-07-01T20:34:52.014" v="4251" actId="1076"/>
        <pc:sldMkLst>
          <pc:docMk/>
          <pc:sldMk cId="4282191081" sldId="268"/>
        </pc:sldMkLst>
        <pc:spChg chg="mod">
          <ac:chgData name="ZAHRA KHALAF" userId="81bbcd070e13539e" providerId="LiveId" clId="{26BA0C40-5398-45A7-9B53-F608AA588806}" dt="2025-06-29T10:43:30.126" v="1328" actId="404"/>
          <ac:spMkLst>
            <pc:docMk/>
            <pc:sldMk cId="4282191081" sldId="268"/>
            <ac:spMk id="2" creationId="{BD8AC4CC-926D-1277-9E86-8A132943BE0A}"/>
          </ac:spMkLst>
        </pc:spChg>
        <pc:spChg chg="add del mod">
          <ac:chgData name="ZAHRA KHALAF" userId="81bbcd070e13539e" providerId="LiveId" clId="{26BA0C40-5398-45A7-9B53-F608AA588806}" dt="2025-07-01T20:34:38.569" v="4247" actId="478"/>
          <ac:spMkLst>
            <pc:docMk/>
            <pc:sldMk cId="4282191081" sldId="268"/>
            <ac:spMk id="3" creationId="{B79D3190-4F57-9C99-43E4-D2871A158F25}"/>
          </ac:spMkLst>
        </pc:spChg>
        <pc:spChg chg="add del mod">
          <ac:chgData name="ZAHRA KHALAF" userId="81bbcd070e13539e" providerId="LiveId" clId="{26BA0C40-5398-45A7-9B53-F608AA588806}" dt="2025-07-01T09:03:39.191" v="3324" actId="478"/>
          <ac:spMkLst>
            <pc:docMk/>
            <pc:sldMk cId="4282191081" sldId="268"/>
            <ac:spMk id="8" creationId="{E81CBDDE-3385-458A-998F-6652BCA9C03F}"/>
          </ac:spMkLst>
        </pc:spChg>
        <pc:picChg chg="add mod modCrop">
          <ac:chgData name="ZAHRA KHALAF" userId="81bbcd070e13539e" providerId="LiveId" clId="{26BA0C40-5398-45A7-9B53-F608AA588806}" dt="2025-07-01T20:34:52.014" v="4251" actId="1076"/>
          <ac:picMkLst>
            <pc:docMk/>
            <pc:sldMk cId="4282191081" sldId="268"/>
            <ac:picMk id="5" creationId="{B17C74C6-04EF-884A-E818-33498997B67C}"/>
          </ac:picMkLst>
        </pc:picChg>
        <pc:picChg chg="add del mod modCrop">
          <ac:chgData name="ZAHRA KHALAF" userId="81bbcd070e13539e" providerId="LiveId" clId="{26BA0C40-5398-45A7-9B53-F608AA588806}" dt="2025-07-01T20:34:33.441" v="4245" actId="478"/>
          <ac:picMkLst>
            <pc:docMk/>
            <pc:sldMk cId="4282191081" sldId="268"/>
            <ac:picMk id="7" creationId="{567D8DAD-2DD9-392D-8251-3CDA3F30AC51}"/>
          </ac:picMkLst>
        </pc:picChg>
      </pc:sldChg>
      <pc:sldChg chg="addSp delSp modSp new mod">
        <pc:chgData name="ZAHRA KHALAF" userId="81bbcd070e13539e" providerId="LiveId" clId="{26BA0C40-5398-45A7-9B53-F608AA588806}" dt="2025-07-01T21:54:02.045" v="4519" actId="20577"/>
        <pc:sldMkLst>
          <pc:docMk/>
          <pc:sldMk cId="3416402188" sldId="269"/>
        </pc:sldMkLst>
        <pc:spChg chg="mod">
          <ac:chgData name="ZAHRA KHALAF" userId="81bbcd070e13539e" providerId="LiveId" clId="{26BA0C40-5398-45A7-9B53-F608AA588806}" dt="2025-07-01T21:54:02.045" v="4519" actId="20577"/>
          <ac:spMkLst>
            <pc:docMk/>
            <pc:sldMk cId="3416402188" sldId="269"/>
            <ac:spMk id="2" creationId="{A5D7480E-0645-7161-3561-08E384F5B441}"/>
          </ac:spMkLst>
        </pc:spChg>
        <pc:spChg chg="add del mod">
          <ac:chgData name="ZAHRA KHALAF" userId="81bbcd070e13539e" providerId="LiveId" clId="{26BA0C40-5398-45A7-9B53-F608AA588806}" dt="2025-07-01T20:08:46.534" v="4133" actId="478"/>
          <ac:spMkLst>
            <pc:docMk/>
            <pc:sldMk cId="3416402188" sldId="269"/>
            <ac:spMk id="8" creationId="{2995D6C5-FBE3-CB29-E7B6-0200B2E124E0}"/>
          </ac:spMkLst>
        </pc:spChg>
        <pc:picChg chg="add del mod">
          <ac:chgData name="ZAHRA KHALAF" userId="81bbcd070e13539e" providerId="LiveId" clId="{26BA0C40-5398-45A7-9B53-F608AA588806}" dt="2025-07-01T09:17:11.479" v="3346" actId="478"/>
          <ac:picMkLst>
            <pc:docMk/>
            <pc:sldMk cId="3416402188" sldId="269"/>
            <ac:picMk id="7" creationId="{F446FDC1-B80A-B022-325C-9056AC495B96}"/>
          </ac:picMkLst>
        </pc:picChg>
        <pc:picChg chg="add del mod">
          <ac:chgData name="ZAHRA KHALAF" userId="81bbcd070e13539e" providerId="LiveId" clId="{26BA0C40-5398-45A7-9B53-F608AA588806}" dt="2025-07-01T09:16:44.090" v="3344" actId="478"/>
          <ac:picMkLst>
            <pc:docMk/>
            <pc:sldMk cId="3416402188" sldId="269"/>
            <ac:picMk id="11" creationId="{C22BE9B7-5FB2-96FB-612F-C0D2A0899374}"/>
          </ac:picMkLst>
        </pc:picChg>
        <pc:picChg chg="add mod">
          <ac:chgData name="ZAHRA KHALAF" userId="81bbcd070e13539e" providerId="LiveId" clId="{26BA0C40-5398-45A7-9B53-F608AA588806}" dt="2025-07-01T09:17:19.100" v="3349" actId="1076"/>
          <ac:picMkLst>
            <pc:docMk/>
            <pc:sldMk cId="3416402188" sldId="269"/>
            <ac:picMk id="13" creationId="{BB06D7F5-4DE7-2DE3-6B10-32F79B067FBF}"/>
          </ac:picMkLst>
        </pc:picChg>
      </pc:sldChg>
      <pc:sldChg chg="addSp delSp modSp new mod ord">
        <pc:chgData name="ZAHRA KHALAF" userId="81bbcd070e13539e" providerId="LiveId" clId="{26BA0C40-5398-45A7-9B53-F608AA588806}" dt="2025-07-01T20:09:59.515" v="4149" actId="1035"/>
        <pc:sldMkLst>
          <pc:docMk/>
          <pc:sldMk cId="2286461608" sldId="270"/>
        </pc:sldMkLst>
        <pc:spChg chg="mod">
          <ac:chgData name="ZAHRA KHALAF" userId="81bbcd070e13539e" providerId="LiveId" clId="{26BA0C40-5398-45A7-9B53-F608AA588806}" dt="2025-07-01T20:09:59.515" v="4149" actId="1035"/>
          <ac:spMkLst>
            <pc:docMk/>
            <pc:sldMk cId="2286461608" sldId="270"/>
            <ac:spMk id="2" creationId="{2628A581-1F8F-91C7-FB20-0B47A75D264B}"/>
          </ac:spMkLst>
        </pc:spChg>
        <pc:spChg chg="add del mod">
          <ac:chgData name="ZAHRA KHALAF" userId="81bbcd070e13539e" providerId="LiveId" clId="{26BA0C40-5398-45A7-9B53-F608AA588806}" dt="2025-07-01T09:20:48.932" v="3359" actId="478"/>
          <ac:spMkLst>
            <pc:docMk/>
            <pc:sldMk cId="2286461608" sldId="270"/>
            <ac:spMk id="6" creationId="{01039AF9-5C72-3DFC-70AF-61F2383D51D3}"/>
          </ac:spMkLst>
        </pc:spChg>
        <pc:picChg chg="add del mod">
          <ac:chgData name="ZAHRA KHALAF" userId="81bbcd070e13539e" providerId="LiveId" clId="{26BA0C40-5398-45A7-9B53-F608AA588806}" dt="2025-07-01T09:20:37.370" v="3355" actId="478"/>
          <ac:picMkLst>
            <pc:docMk/>
            <pc:sldMk cId="2286461608" sldId="270"/>
            <ac:picMk id="8" creationId="{8222DA46-EB82-28C2-8700-F781B38E9116}"/>
          </ac:picMkLst>
        </pc:picChg>
        <pc:picChg chg="add mod ord">
          <ac:chgData name="ZAHRA KHALAF" userId="81bbcd070e13539e" providerId="LiveId" clId="{26BA0C40-5398-45A7-9B53-F608AA588806}" dt="2025-07-01T09:20:47.178" v="3358" actId="1076"/>
          <ac:picMkLst>
            <pc:docMk/>
            <pc:sldMk cId="2286461608" sldId="270"/>
            <ac:picMk id="10" creationId="{ECA06186-41E0-5B80-651B-CF324A95ED19}"/>
          </ac:picMkLst>
        </pc:picChg>
      </pc:sldChg>
      <pc:sldChg chg="delSp modSp add del mod">
        <pc:chgData name="ZAHRA KHALAF" userId="81bbcd070e13539e" providerId="LiveId" clId="{26BA0C40-5398-45A7-9B53-F608AA588806}" dt="2025-07-01T11:34:42.504" v="3730" actId="47"/>
        <pc:sldMkLst>
          <pc:docMk/>
          <pc:sldMk cId="1011598029" sldId="271"/>
        </pc:sldMkLst>
        <pc:spChg chg="mod">
          <ac:chgData name="ZAHRA KHALAF" userId="81bbcd070e13539e" providerId="LiveId" clId="{26BA0C40-5398-45A7-9B53-F608AA588806}" dt="2025-07-01T09:22:50.088" v="3398" actId="20577"/>
          <ac:spMkLst>
            <pc:docMk/>
            <pc:sldMk cId="1011598029" sldId="271"/>
            <ac:spMk id="2" creationId="{8EA25BCF-8C11-B84E-DDA2-43D1F5C05694}"/>
          </ac:spMkLst>
        </pc:spChg>
      </pc:sldChg>
      <pc:sldChg chg="addSp delSp modSp new del mod ord">
        <pc:chgData name="ZAHRA KHALAF" userId="81bbcd070e13539e" providerId="LiveId" clId="{26BA0C40-5398-45A7-9B53-F608AA588806}" dt="2025-07-01T11:34:44.305" v="3731" actId="47"/>
        <pc:sldMkLst>
          <pc:docMk/>
          <pc:sldMk cId="3178716203" sldId="272"/>
        </pc:sldMkLst>
        <pc:picChg chg="add mod">
          <ac:chgData name="ZAHRA KHALAF" userId="81bbcd070e13539e" providerId="LiveId" clId="{26BA0C40-5398-45A7-9B53-F608AA588806}" dt="2025-07-01T11:33:40.956" v="3729" actId="1076"/>
          <ac:picMkLst>
            <pc:docMk/>
            <pc:sldMk cId="3178716203" sldId="272"/>
            <ac:picMk id="10" creationId="{79A4A1D3-26E4-A974-3F1E-F7CFBCB29D3F}"/>
          </ac:picMkLst>
        </pc:picChg>
      </pc:sldChg>
      <pc:sldChg chg="addSp delSp modSp new mod">
        <pc:chgData name="ZAHRA KHALAF" userId="81bbcd070e13539e" providerId="LiveId" clId="{26BA0C40-5398-45A7-9B53-F608AA588806}" dt="2025-06-29T13:15:56.853" v="2089" actId="404"/>
        <pc:sldMkLst>
          <pc:docMk/>
          <pc:sldMk cId="3099667384" sldId="273"/>
        </pc:sldMkLst>
        <pc:spChg chg="mod">
          <ac:chgData name="ZAHRA KHALAF" userId="81bbcd070e13539e" providerId="LiveId" clId="{26BA0C40-5398-45A7-9B53-F608AA588806}" dt="2025-06-29T13:15:56.853" v="2089" actId="404"/>
          <ac:spMkLst>
            <pc:docMk/>
            <pc:sldMk cId="3099667384" sldId="273"/>
            <ac:spMk id="2" creationId="{0934B4B7-029B-B46B-300E-76BBD9DA47BB}"/>
          </ac:spMkLst>
        </pc:spChg>
        <pc:picChg chg="add mod">
          <ac:chgData name="ZAHRA KHALAF" userId="81bbcd070e13539e" providerId="LiveId" clId="{26BA0C40-5398-45A7-9B53-F608AA588806}" dt="2025-06-29T12:32:57.364" v="1790" actId="1076"/>
          <ac:picMkLst>
            <pc:docMk/>
            <pc:sldMk cId="3099667384" sldId="273"/>
            <ac:picMk id="7" creationId="{25735D32-EBA2-8200-52AA-7E52BDA05FA4}"/>
          </ac:picMkLst>
        </pc:picChg>
      </pc:sldChg>
      <pc:sldChg chg="addSp delSp modSp new del mod">
        <pc:chgData name="ZAHRA KHALAF" userId="81bbcd070e13539e" providerId="LiveId" clId="{26BA0C40-5398-45A7-9B53-F608AA588806}" dt="2025-06-29T08:34:47.328" v="589" actId="47"/>
        <pc:sldMkLst>
          <pc:docMk/>
          <pc:sldMk cId="2347305132" sldId="274"/>
        </pc:sldMkLst>
      </pc:sldChg>
      <pc:sldChg chg="addSp delSp modSp new del mod">
        <pc:chgData name="ZAHRA KHALAF" userId="81bbcd070e13539e" providerId="LiveId" clId="{26BA0C40-5398-45A7-9B53-F608AA588806}" dt="2025-06-29T09:45:44.495" v="1008" actId="47"/>
        <pc:sldMkLst>
          <pc:docMk/>
          <pc:sldMk cId="3354642996" sldId="275"/>
        </pc:sldMkLst>
      </pc:sldChg>
      <pc:sldChg chg="addSp delSp modSp new del mod">
        <pc:chgData name="ZAHRA KHALAF" userId="81bbcd070e13539e" providerId="LiveId" clId="{26BA0C40-5398-45A7-9B53-F608AA588806}" dt="2025-06-29T08:29:27.293" v="521" actId="47"/>
        <pc:sldMkLst>
          <pc:docMk/>
          <pc:sldMk cId="1446785237" sldId="276"/>
        </pc:sldMkLst>
      </pc:sldChg>
      <pc:sldChg chg="addSp delSp modSp new add del mod">
        <pc:chgData name="ZAHRA KHALAF" userId="81bbcd070e13539e" providerId="LiveId" clId="{26BA0C40-5398-45A7-9B53-F608AA588806}" dt="2025-06-29T09:31:38.825" v="893" actId="47"/>
        <pc:sldMkLst>
          <pc:docMk/>
          <pc:sldMk cId="3471797557" sldId="277"/>
        </pc:sldMkLst>
      </pc:sldChg>
      <pc:sldChg chg="addSp delSp modSp add mod">
        <pc:chgData name="ZAHRA KHALAF" userId="81bbcd070e13539e" providerId="LiveId" clId="{26BA0C40-5398-45A7-9B53-F608AA588806}" dt="2025-07-01T20:49:23.252" v="4269" actId="478"/>
        <pc:sldMkLst>
          <pc:docMk/>
          <pc:sldMk cId="853417889" sldId="278"/>
        </pc:sldMkLst>
        <pc:spChg chg="mod">
          <ac:chgData name="ZAHRA KHALAF" userId="81bbcd070e13539e" providerId="LiveId" clId="{26BA0C40-5398-45A7-9B53-F608AA588806}" dt="2025-06-29T11:30:14.326" v="1621" actId="404"/>
          <ac:spMkLst>
            <pc:docMk/>
            <pc:sldMk cId="853417889" sldId="278"/>
            <ac:spMk id="2" creationId="{06EF2D3B-0704-8ECB-25FA-99C723CFC89A}"/>
          </ac:spMkLst>
        </pc:spChg>
        <pc:spChg chg="add del mod">
          <ac:chgData name="ZAHRA KHALAF" userId="81bbcd070e13539e" providerId="LiveId" clId="{26BA0C40-5398-45A7-9B53-F608AA588806}" dt="2025-07-01T20:49:23.252" v="4269" actId="478"/>
          <ac:spMkLst>
            <pc:docMk/>
            <pc:sldMk cId="853417889" sldId="278"/>
            <ac:spMk id="3" creationId="{CEA2AC96-1CB7-3CD8-EAB3-9D8511BCE5E9}"/>
          </ac:spMkLst>
        </pc:spChg>
        <pc:spChg chg="add del mod">
          <ac:chgData name="ZAHRA KHALAF" userId="81bbcd070e13539e" providerId="LiveId" clId="{26BA0C40-5398-45A7-9B53-F608AA588806}" dt="2025-07-01T20:45:25.633" v="4252" actId="478"/>
          <ac:spMkLst>
            <pc:docMk/>
            <pc:sldMk cId="853417889" sldId="278"/>
            <ac:spMk id="8" creationId="{6F32C094-57CE-D432-5053-43D3A6D175CB}"/>
          </ac:spMkLst>
        </pc:spChg>
        <pc:picChg chg="add mod ord">
          <ac:chgData name="ZAHRA KHALAF" userId="81bbcd070e13539e" providerId="LiveId" clId="{26BA0C40-5398-45A7-9B53-F608AA588806}" dt="2025-07-01T20:49:20.920" v="4268" actId="1076"/>
          <ac:picMkLst>
            <pc:docMk/>
            <pc:sldMk cId="853417889" sldId="278"/>
            <ac:picMk id="5" creationId="{1B325ABA-0419-A3FA-A498-01D626A762F8}"/>
          </ac:picMkLst>
        </pc:picChg>
        <pc:picChg chg="add del mod">
          <ac:chgData name="ZAHRA KHALAF" userId="81bbcd070e13539e" providerId="LiveId" clId="{26BA0C40-5398-45A7-9B53-F608AA588806}" dt="2025-07-01T20:49:19.068" v="4267" actId="478"/>
          <ac:picMkLst>
            <pc:docMk/>
            <pc:sldMk cId="853417889" sldId="278"/>
            <ac:picMk id="7" creationId="{0540D0BE-317A-07E1-CE83-0C78A32219E6}"/>
          </ac:picMkLst>
        </pc:picChg>
      </pc:sldChg>
      <pc:sldChg chg="new del">
        <pc:chgData name="ZAHRA KHALAF" userId="81bbcd070e13539e" providerId="LiveId" clId="{26BA0C40-5398-45A7-9B53-F608AA588806}" dt="2025-06-29T08:29:04.609" v="513" actId="47"/>
        <pc:sldMkLst>
          <pc:docMk/>
          <pc:sldMk cId="115371117" sldId="279"/>
        </pc:sldMkLst>
      </pc:sldChg>
      <pc:sldChg chg="modSp add del mod">
        <pc:chgData name="ZAHRA KHALAF" userId="81bbcd070e13539e" providerId="LiveId" clId="{26BA0C40-5398-45A7-9B53-F608AA588806}" dt="2025-06-29T10:45:58.442" v="1330" actId="47"/>
        <pc:sldMkLst>
          <pc:docMk/>
          <pc:sldMk cId="3177423234" sldId="280"/>
        </pc:sldMkLst>
      </pc:sldChg>
      <pc:sldChg chg="addSp delSp modSp new mod ord">
        <pc:chgData name="ZAHRA KHALAF" userId="81bbcd070e13539e" providerId="LiveId" clId="{26BA0C40-5398-45A7-9B53-F608AA588806}" dt="2025-07-01T09:22:36.069" v="3387" actId="478"/>
        <pc:sldMkLst>
          <pc:docMk/>
          <pc:sldMk cId="535717623" sldId="281"/>
        </pc:sldMkLst>
        <pc:spChg chg="mod">
          <ac:chgData name="ZAHRA KHALAF" userId="81bbcd070e13539e" providerId="LiveId" clId="{26BA0C40-5398-45A7-9B53-F608AA588806}" dt="2025-07-01T09:22:31.955" v="3386" actId="20577"/>
          <ac:spMkLst>
            <pc:docMk/>
            <pc:sldMk cId="535717623" sldId="281"/>
            <ac:spMk id="2" creationId="{F9F553B3-B039-B00C-3A2E-97FF30912EAF}"/>
          </ac:spMkLst>
        </pc:spChg>
        <pc:spChg chg="add del mod">
          <ac:chgData name="ZAHRA KHALAF" userId="81bbcd070e13539e" providerId="LiveId" clId="{26BA0C40-5398-45A7-9B53-F608AA588806}" dt="2025-07-01T09:22:36.069" v="3387" actId="478"/>
          <ac:spMkLst>
            <pc:docMk/>
            <pc:sldMk cId="535717623" sldId="281"/>
            <ac:spMk id="8" creationId="{FA9A132B-BB1D-2225-CE2A-B310B03454B2}"/>
          </ac:spMkLst>
        </pc:spChg>
        <pc:picChg chg="add mod">
          <ac:chgData name="ZAHRA KHALAF" userId="81bbcd070e13539e" providerId="LiveId" clId="{26BA0C40-5398-45A7-9B53-F608AA588806}" dt="2025-06-29T11:53:44.406" v="1720" actId="1076"/>
          <ac:picMkLst>
            <pc:docMk/>
            <pc:sldMk cId="535717623" sldId="281"/>
            <ac:picMk id="7" creationId="{5D6EE90E-1D58-A45A-4433-D094679EF4F6}"/>
          </ac:picMkLst>
        </pc:picChg>
      </pc:sldChg>
      <pc:sldChg chg="delSp modSp new del mod">
        <pc:chgData name="ZAHRA KHALAF" userId="81bbcd070e13539e" providerId="LiveId" clId="{26BA0C40-5398-45A7-9B53-F608AA588806}" dt="2025-07-01T11:35:57.378" v="3732" actId="47"/>
        <pc:sldMkLst>
          <pc:docMk/>
          <pc:sldMk cId="498002723" sldId="282"/>
        </pc:sldMkLst>
        <pc:spChg chg="mod">
          <ac:chgData name="ZAHRA KHALAF" userId="81bbcd070e13539e" providerId="LiveId" clId="{26BA0C40-5398-45A7-9B53-F608AA588806}" dt="2025-07-01T09:23:12.564" v="3408" actId="20577"/>
          <ac:spMkLst>
            <pc:docMk/>
            <pc:sldMk cId="498002723" sldId="282"/>
            <ac:spMk id="2" creationId="{DED4AF89-E617-0A8E-62B4-260826A7B13E}"/>
          </ac:spMkLst>
        </pc:spChg>
      </pc:sldChg>
      <pc:sldChg chg="addSp delSp modSp new mod">
        <pc:chgData name="ZAHRA KHALAF" userId="81bbcd070e13539e" providerId="LiveId" clId="{26BA0C40-5398-45A7-9B53-F608AA588806}" dt="2025-07-02T06:01:12.771" v="4723" actId="20577"/>
        <pc:sldMkLst>
          <pc:docMk/>
          <pc:sldMk cId="3626742367" sldId="283"/>
        </pc:sldMkLst>
        <pc:spChg chg="mod">
          <ac:chgData name="ZAHRA KHALAF" userId="81bbcd070e13539e" providerId="LiveId" clId="{26BA0C40-5398-45A7-9B53-F608AA588806}" dt="2025-06-29T11:58:06.984" v="1737" actId="207"/>
          <ac:spMkLst>
            <pc:docMk/>
            <pc:sldMk cId="3626742367" sldId="283"/>
            <ac:spMk id="2" creationId="{237A4F2A-C81A-69CE-294F-6163A41C768F}"/>
          </ac:spMkLst>
        </pc:spChg>
        <pc:spChg chg="add mod">
          <ac:chgData name="ZAHRA KHALAF" userId="81bbcd070e13539e" providerId="LiveId" clId="{26BA0C40-5398-45A7-9B53-F608AA588806}" dt="2025-07-02T06:01:12.771" v="4723" actId="20577"/>
          <ac:spMkLst>
            <pc:docMk/>
            <pc:sldMk cId="3626742367" sldId="283"/>
            <ac:spMk id="4" creationId="{43760E6C-0F59-DCF9-CC29-103CDA63B3EE}"/>
          </ac:spMkLst>
        </pc:spChg>
      </pc:sldChg>
      <pc:sldChg chg="addSp delSp modSp add mod">
        <pc:chgData name="ZAHRA KHALAF" userId="81bbcd070e13539e" providerId="LiveId" clId="{26BA0C40-5398-45A7-9B53-F608AA588806}" dt="2025-07-01T21:46:19.588" v="4454" actId="478"/>
        <pc:sldMkLst>
          <pc:docMk/>
          <pc:sldMk cId="410864964" sldId="284"/>
        </pc:sldMkLst>
        <pc:spChg chg="mod">
          <ac:chgData name="ZAHRA KHALAF" userId="81bbcd070e13539e" providerId="LiveId" clId="{26BA0C40-5398-45A7-9B53-F608AA588806}" dt="2025-06-29T13:01:06.209" v="1857" actId="2711"/>
          <ac:spMkLst>
            <pc:docMk/>
            <pc:sldMk cId="410864964" sldId="284"/>
            <ac:spMk id="2" creationId="{2C3B80C4-5BCA-0C3B-1EAD-454607D412D6}"/>
          </ac:spMkLst>
        </pc:spChg>
        <pc:spChg chg="add del mod">
          <ac:chgData name="ZAHRA KHALAF" userId="81bbcd070e13539e" providerId="LiveId" clId="{26BA0C40-5398-45A7-9B53-F608AA588806}" dt="2025-07-01T21:46:19.588" v="4454" actId="478"/>
          <ac:spMkLst>
            <pc:docMk/>
            <pc:sldMk cId="410864964" sldId="284"/>
            <ac:spMk id="3" creationId="{3B049A08-FA36-C522-F937-38B06BC0079E}"/>
          </ac:spMkLst>
        </pc:spChg>
        <pc:picChg chg="add del mod modCrop">
          <ac:chgData name="ZAHRA KHALAF" userId="81bbcd070e13539e" providerId="LiveId" clId="{26BA0C40-5398-45A7-9B53-F608AA588806}" dt="2025-07-01T17:34:42.558" v="4093" actId="478"/>
          <ac:picMkLst>
            <pc:docMk/>
            <pc:sldMk cId="410864964" sldId="284"/>
            <ac:picMk id="5" creationId="{30C83175-350D-3311-A870-A8160B8502B3}"/>
          </ac:picMkLst>
        </pc:picChg>
        <pc:picChg chg="del">
          <ac:chgData name="ZAHRA KHALAF" userId="81bbcd070e13539e" providerId="LiveId" clId="{26BA0C40-5398-45A7-9B53-F608AA588806}" dt="2025-07-01T17:34:04.685" v="4084" actId="478"/>
          <ac:picMkLst>
            <pc:docMk/>
            <pc:sldMk cId="410864964" sldId="284"/>
            <ac:picMk id="7" creationId="{24E7F83A-18F3-1F58-7953-439A5717AEAE}"/>
          </ac:picMkLst>
        </pc:picChg>
        <pc:picChg chg="add mod ord modCrop">
          <ac:chgData name="ZAHRA KHALAF" userId="81bbcd070e13539e" providerId="LiveId" clId="{26BA0C40-5398-45A7-9B53-F608AA588806}" dt="2025-07-01T17:35:04.064" v="4101" actId="1076"/>
          <ac:picMkLst>
            <pc:docMk/>
            <pc:sldMk cId="410864964" sldId="284"/>
            <ac:picMk id="9" creationId="{43456937-3D70-1DD3-38D0-A1C076DC92C2}"/>
          </ac:picMkLst>
        </pc:picChg>
      </pc:sldChg>
      <pc:sldChg chg="addSp delSp modSp add mod ord">
        <pc:chgData name="ZAHRA KHALAF" userId="81bbcd070e13539e" providerId="LiveId" clId="{26BA0C40-5398-45A7-9B53-F608AA588806}" dt="2025-07-01T17:37:16.258" v="4115" actId="1076"/>
        <pc:sldMkLst>
          <pc:docMk/>
          <pc:sldMk cId="3550996479" sldId="285"/>
        </pc:sldMkLst>
        <pc:spChg chg="mod">
          <ac:chgData name="ZAHRA KHALAF" userId="81bbcd070e13539e" providerId="LiveId" clId="{26BA0C40-5398-45A7-9B53-F608AA588806}" dt="2025-06-29T13:01:24.121" v="1860" actId="1076"/>
          <ac:spMkLst>
            <pc:docMk/>
            <pc:sldMk cId="3550996479" sldId="285"/>
            <ac:spMk id="2" creationId="{618FE951-3F31-F2A5-DCCB-A6000519777E}"/>
          </ac:spMkLst>
        </pc:spChg>
        <pc:spChg chg="add del mod">
          <ac:chgData name="ZAHRA KHALAF" userId="81bbcd070e13539e" providerId="LiveId" clId="{26BA0C40-5398-45A7-9B53-F608AA588806}" dt="2025-07-01T11:23:36.390" v="3609" actId="478"/>
          <ac:spMkLst>
            <pc:docMk/>
            <pc:sldMk cId="3550996479" sldId="285"/>
            <ac:spMk id="3" creationId="{D8237FE4-3DB9-D07F-E867-7F1D3E3227A7}"/>
          </ac:spMkLst>
        </pc:spChg>
        <pc:spChg chg="add del mod">
          <ac:chgData name="ZAHRA KHALAF" userId="81bbcd070e13539e" providerId="LiveId" clId="{26BA0C40-5398-45A7-9B53-F608AA588806}" dt="2025-07-01T17:37:09.006" v="4114" actId="478"/>
          <ac:spMkLst>
            <pc:docMk/>
            <pc:sldMk cId="3550996479" sldId="285"/>
            <ac:spMk id="4" creationId="{95C593D8-CEAF-2561-1EB3-7A6351A04E7A}"/>
          </ac:spMkLst>
        </pc:spChg>
        <pc:spChg chg="mod">
          <ac:chgData name="ZAHRA KHALAF" userId="81bbcd070e13539e" providerId="LiveId" clId="{26BA0C40-5398-45A7-9B53-F608AA588806}" dt="2025-06-29T09:58:31.425" v="1125" actId="14100"/>
          <ac:spMkLst>
            <pc:docMk/>
            <pc:sldMk cId="3550996479" sldId="285"/>
            <ac:spMk id="8" creationId="{439B99E9-CBA9-3D5F-C398-1F029972F332}"/>
          </ac:spMkLst>
        </pc:spChg>
        <pc:picChg chg="add del mod">
          <ac:chgData name="ZAHRA KHALAF" userId="81bbcd070e13539e" providerId="LiveId" clId="{26BA0C40-5398-45A7-9B53-F608AA588806}" dt="2025-07-01T09:01:42.448" v="3255" actId="478"/>
          <ac:picMkLst>
            <pc:docMk/>
            <pc:sldMk cId="3550996479" sldId="285"/>
            <ac:picMk id="4" creationId="{A02AE158-45D1-08C7-2B2F-90FF8CF198D4}"/>
          </ac:picMkLst>
        </pc:picChg>
        <pc:picChg chg="add del mod modCrop">
          <ac:chgData name="ZAHRA KHALAF" userId="81bbcd070e13539e" providerId="LiveId" clId="{26BA0C40-5398-45A7-9B53-F608AA588806}" dt="2025-07-01T17:36:59.897" v="4111" actId="478"/>
          <ac:picMkLst>
            <pc:docMk/>
            <pc:sldMk cId="3550996479" sldId="285"/>
            <ac:picMk id="6" creationId="{18872616-8463-03A0-86CA-AE8E4D80D1BF}"/>
          </ac:picMkLst>
        </pc:picChg>
        <pc:picChg chg="add mod">
          <ac:chgData name="ZAHRA KHALAF" userId="81bbcd070e13539e" providerId="LiveId" clId="{26BA0C40-5398-45A7-9B53-F608AA588806}" dt="2025-07-01T17:37:16.258" v="4115" actId="1076"/>
          <ac:picMkLst>
            <pc:docMk/>
            <pc:sldMk cId="3550996479" sldId="285"/>
            <ac:picMk id="7" creationId="{A64CF8DA-53E7-BD9C-7F08-A812897E6AA3}"/>
          </ac:picMkLst>
        </pc:picChg>
      </pc:sldChg>
      <pc:sldChg chg="addSp delSp modSp add mod ord">
        <pc:chgData name="ZAHRA KHALAF" userId="81bbcd070e13539e" providerId="LiveId" clId="{26BA0C40-5398-45A7-9B53-F608AA588806}" dt="2025-07-01T21:40:57.651" v="4317" actId="1035"/>
        <pc:sldMkLst>
          <pc:docMk/>
          <pc:sldMk cId="1895665112" sldId="286"/>
        </pc:sldMkLst>
        <pc:spChg chg="mod">
          <ac:chgData name="ZAHRA KHALAF" userId="81bbcd070e13539e" providerId="LiveId" clId="{26BA0C40-5398-45A7-9B53-F608AA588806}" dt="2025-06-29T12:00:19.044" v="1755" actId="20577"/>
          <ac:spMkLst>
            <pc:docMk/>
            <pc:sldMk cId="1895665112" sldId="286"/>
            <ac:spMk id="2" creationId="{F1462C44-689F-5584-A9CE-02A3B8999C5A}"/>
          </ac:spMkLst>
        </pc:spChg>
        <pc:spChg chg="mod">
          <ac:chgData name="ZAHRA KHALAF" userId="81bbcd070e13539e" providerId="LiveId" clId="{26BA0C40-5398-45A7-9B53-F608AA588806}" dt="2025-07-01T21:40:57.651" v="4317" actId="1035"/>
          <ac:spMkLst>
            <pc:docMk/>
            <pc:sldMk cId="1895665112" sldId="286"/>
            <ac:spMk id="4" creationId="{6024D850-F847-9DC9-DD7E-C135F2FEE22B}"/>
          </ac:spMkLst>
        </pc:spChg>
      </pc:sldChg>
      <pc:sldChg chg="addSp delSp modSp add del mod">
        <pc:chgData name="ZAHRA KHALAF" userId="81bbcd070e13539e" providerId="LiveId" clId="{26BA0C40-5398-45A7-9B53-F608AA588806}" dt="2025-06-29T10:42:18.138" v="1277" actId="47"/>
        <pc:sldMkLst>
          <pc:docMk/>
          <pc:sldMk cId="2680593804" sldId="286"/>
        </pc:sldMkLst>
      </pc:sldChg>
      <pc:sldChg chg="add del">
        <pc:chgData name="ZAHRA KHALAF" userId="81bbcd070e13539e" providerId="LiveId" clId="{26BA0C40-5398-45A7-9B53-F608AA588806}" dt="2025-06-29T10:37:39.740" v="1258" actId="47"/>
        <pc:sldMkLst>
          <pc:docMk/>
          <pc:sldMk cId="2177881741" sldId="287"/>
        </pc:sldMkLst>
      </pc:sldChg>
      <pc:sldChg chg="addSp delSp modSp add del mod">
        <pc:chgData name="ZAHRA KHALAF" userId="81bbcd070e13539e" providerId="LiveId" clId="{26BA0C40-5398-45A7-9B53-F608AA588806}" dt="2025-07-01T11:26:31.881" v="3644" actId="47"/>
        <pc:sldMkLst>
          <pc:docMk/>
          <pc:sldMk cId="2844562661" sldId="287"/>
        </pc:sldMkLst>
        <pc:spChg chg="mod">
          <ac:chgData name="ZAHRA KHALAF" userId="81bbcd070e13539e" providerId="LiveId" clId="{26BA0C40-5398-45A7-9B53-F608AA588806}" dt="2025-07-01T09:03:20.601" v="3322" actId="20577"/>
          <ac:spMkLst>
            <pc:docMk/>
            <pc:sldMk cId="2844562661" sldId="287"/>
            <ac:spMk id="2" creationId="{8F4E22F1-9FD5-1556-B34B-EE02F74DC3B2}"/>
          </ac:spMkLst>
        </pc:spChg>
        <pc:spChg chg="del">
          <ac:chgData name="ZAHRA KHALAF" userId="81bbcd070e13539e" providerId="LiveId" clId="{26BA0C40-5398-45A7-9B53-F608AA588806}" dt="2025-07-01T09:03:23.465" v="3323" actId="478"/>
          <ac:spMkLst>
            <pc:docMk/>
            <pc:sldMk cId="2844562661" sldId="287"/>
            <ac:spMk id="7" creationId="{96D59062-7BF7-DE73-8F77-C4A8CF25841C}"/>
          </ac:spMkLst>
        </pc:spChg>
      </pc:sldChg>
      <pc:sldChg chg="addSp delSp modSp new mod">
        <pc:chgData name="ZAHRA KHALAF" userId="81bbcd070e13539e" providerId="LiveId" clId="{26BA0C40-5398-45A7-9B53-F608AA588806}" dt="2025-07-01T22:07:37.313" v="4716" actId="1076"/>
        <pc:sldMkLst>
          <pc:docMk/>
          <pc:sldMk cId="797847173" sldId="288"/>
        </pc:sldMkLst>
        <pc:spChg chg="add mod">
          <ac:chgData name="ZAHRA KHALAF" userId="81bbcd070e13539e" providerId="LiveId" clId="{26BA0C40-5398-45A7-9B53-F608AA588806}" dt="2025-06-29T12:40:51.410" v="1798"/>
          <ac:spMkLst>
            <pc:docMk/>
            <pc:sldMk cId="797847173" sldId="288"/>
            <ac:spMk id="6" creationId="{09C59C07-F42F-82ED-9139-73CAECF92499}"/>
          </ac:spMkLst>
        </pc:spChg>
        <pc:spChg chg="add mod">
          <ac:chgData name="ZAHRA KHALAF" userId="81bbcd070e13539e" providerId="LiveId" clId="{26BA0C40-5398-45A7-9B53-F608AA588806}" dt="2025-07-01T21:42:32.982" v="4452" actId="20577"/>
          <ac:spMkLst>
            <pc:docMk/>
            <pc:sldMk cId="797847173" sldId="288"/>
            <ac:spMk id="7" creationId="{5512E56C-B84A-390A-7A74-0DAA269EF2C8}"/>
          </ac:spMkLst>
        </pc:spChg>
        <pc:picChg chg="add mod">
          <ac:chgData name="ZAHRA KHALAF" userId="81bbcd070e13539e" providerId="LiveId" clId="{26BA0C40-5398-45A7-9B53-F608AA588806}" dt="2025-07-01T22:07:37.313" v="4716" actId="1076"/>
          <ac:picMkLst>
            <pc:docMk/>
            <pc:sldMk cId="797847173" sldId="288"/>
            <ac:picMk id="3" creationId="{9CE2026F-400A-D1E7-0215-640DDD5D7416}"/>
          </ac:picMkLst>
        </pc:picChg>
        <pc:picChg chg="add del mod">
          <ac:chgData name="ZAHRA KHALAF" userId="81bbcd070e13539e" providerId="LiveId" clId="{26BA0C40-5398-45A7-9B53-F608AA588806}" dt="2025-07-01T22:07:30.364" v="4713" actId="478"/>
          <ac:picMkLst>
            <pc:docMk/>
            <pc:sldMk cId="797847173" sldId="288"/>
            <ac:picMk id="9" creationId="{DFCDC8B8-99C6-44F3-5606-E737AAA185CB}"/>
          </ac:picMkLst>
        </pc:picChg>
      </pc:sldChg>
      <pc:sldChg chg="addSp delSp modSp new mod ord">
        <pc:chgData name="ZAHRA KHALAF" userId="81bbcd070e13539e" providerId="LiveId" clId="{26BA0C40-5398-45A7-9B53-F608AA588806}" dt="2025-07-01T20:25:03.344" v="4241" actId="1076"/>
        <pc:sldMkLst>
          <pc:docMk/>
          <pc:sldMk cId="2336149450" sldId="289"/>
        </pc:sldMkLst>
        <pc:spChg chg="add del mod">
          <ac:chgData name="ZAHRA KHALAF" userId="81bbcd070e13539e" providerId="LiveId" clId="{26BA0C40-5398-45A7-9B53-F608AA588806}" dt="2025-07-01T11:27:16.921" v="3646" actId="478"/>
          <ac:spMkLst>
            <pc:docMk/>
            <pc:sldMk cId="2336149450" sldId="289"/>
            <ac:spMk id="7" creationId="{D903C644-FA2A-CECB-BA2A-97DBB8604AC0}"/>
          </ac:spMkLst>
        </pc:spChg>
        <pc:spChg chg="add mod">
          <ac:chgData name="ZAHRA KHALAF" userId="81bbcd070e13539e" providerId="LiveId" clId="{26BA0C40-5398-45A7-9B53-F608AA588806}" dt="2025-07-01T20:24:54.429" v="4238" actId="14100"/>
          <ac:spMkLst>
            <pc:docMk/>
            <pc:sldMk cId="2336149450" sldId="289"/>
            <ac:spMk id="8" creationId="{BA18E356-2EDA-BA8A-D3B5-F214A3BE999A}"/>
          </ac:spMkLst>
        </pc:spChg>
        <pc:picChg chg="add del mod">
          <ac:chgData name="ZAHRA KHALAF" userId="81bbcd070e13539e" providerId="LiveId" clId="{26BA0C40-5398-45A7-9B53-F608AA588806}" dt="2025-07-01T09:08:11.979" v="3334" actId="478"/>
          <ac:picMkLst>
            <pc:docMk/>
            <pc:sldMk cId="2336149450" sldId="289"/>
            <ac:picMk id="13" creationId="{4E1FE391-81C9-0AD5-ADF1-22C4B2C1182D}"/>
          </ac:picMkLst>
        </pc:picChg>
        <pc:picChg chg="add mod">
          <ac:chgData name="ZAHRA KHALAF" userId="81bbcd070e13539e" providerId="LiveId" clId="{26BA0C40-5398-45A7-9B53-F608AA588806}" dt="2025-07-01T20:25:03.344" v="4241" actId="1076"/>
          <ac:picMkLst>
            <pc:docMk/>
            <pc:sldMk cId="2336149450" sldId="289"/>
            <ac:picMk id="15" creationId="{A00A1034-5804-DCB2-C9D1-00D5A8763990}"/>
          </ac:picMkLst>
        </pc:picChg>
      </pc:sldChg>
      <pc:sldChg chg="addSp delSp modSp add mod">
        <pc:chgData name="ZAHRA KHALAF" userId="81bbcd070e13539e" providerId="LiveId" clId="{26BA0C40-5398-45A7-9B53-F608AA588806}" dt="2025-07-01T17:35:35.787" v="4105" actId="1076"/>
        <pc:sldMkLst>
          <pc:docMk/>
          <pc:sldMk cId="711794544" sldId="290"/>
        </pc:sldMkLst>
        <pc:spChg chg="mod">
          <ac:chgData name="ZAHRA KHALAF" userId="81bbcd070e13539e" providerId="LiveId" clId="{26BA0C40-5398-45A7-9B53-F608AA588806}" dt="2025-06-29T13:14:23.621" v="1974" actId="20577"/>
          <ac:spMkLst>
            <pc:docMk/>
            <pc:sldMk cId="711794544" sldId="290"/>
            <ac:spMk id="2" creationId="{669037AE-9801-6918-712B-8C7FD5FEA17B}"/>
          </ac:spMkLst>
        </pc:spChg>
        <pc:picChg chg="add mod modCrop">
          <ac:chgData name="ZAHRA KHALAF" userId="81bbcd070e13539e" providerId="LiveId" clId="{26BA0C40-5398-45A7-9B53-F608AA588806}" dt="2025-07-01T17:35:35.787" v="4105" actId="1076"/>
          <ac:picMkLst>
            <pc:docMk/>
            <pc:sldMk cId="711794544" sldId="290"/>
            <ac:picMk id="4" creationId="{F9B4F84D-2772-F8C6-04E7-B1D8AB8A2941}"/>
          </ac:picMkLst>
        </pc:picChg>
      </pc:sldChg>
      <pc:sldChg chg="modSp add mod">
        <pc:chgData name="ZAHRA KHALAF" userId="81bbcd070e13539e" providerId="LiveId" clId="{26BA0C40-5398-45A7-9B53-F608AA588806}" dt="2025-07-01T09:23:30.898" v="3419" actId="20577"/>
        <pc:sldMkLst>
          <pc:docMk/>
          <pc:sldMk cId="460556737" sldId="291"/>
        </pc:sldMkLst>
        <pc:spChg chg="mod">
          <ac:chgData name="ZAHRA KHALAF" userId="81bbcd070e13539e" providerId="LiveId" clId="{26BA0C40-5398-45A7-9B53-F608AA588806}" dt="2025-07-01T09:23:30.898" v="3419" actId="20577"/>
          <ac:spMkLst>
            <pc:docMk/>
            <pc:sldMk cId="460556737" sldId="291"/>
            <ac:spMk id="2" creationId="{D6852236-F6D6-8865-99BA-42F80D0F39C1}"/>
          </ac:spMkLst>
        </pc:spChg>
      </pc:sldChg>
      <pc:sldChg chg="add del">
        <pc:chgData name="ZAHRA KHALAF" userId="81bbcd070e13539e" providerId="LiveId" clId="{26BA0C40-5398-45A7-9B53-F608AA588806}" dt="2025-06-29T13:10:24.702" v="1934" actId="47"/>
        <pc:sldMkLst>
          <pc:docMk/>
          <pc:sldMk cId="2773116435" sldId="291"/>
        </pc:sldMkLst>
      </pc:sldChg>
      <pc:sldChg chg="addSp delSp modSp new mod">
        <pc:chgData name="ZAHRA KHALAF" userId="81bbcd070e13539e" providerId="LiveId" clId="{26BA0C40-5398-45A7-9B53-F608AA588806}" dt="2025-07-01T21:44:37.281" v="4453" actId="732"/>
        <pc:sldMkLst>
          <pc:docMk/>
          <pc:sldMk cId="419713026" sldId="292"/>
        </pc:sldMkLst>
        <pc:spChg chg="add mod">
          <ac:chgData name="ZAHRA KHALAF" userId="81bbcd070e13539e" providerId="LiveId" clId="{26BA0C40-5398-45A7-9B53-F608AA588806}" dt="2025-06-29T13:49:25.089" v="3164"/>
          <ac:spMkLst>
            <pc:docMk/>
            <pc:sldMk cId="419713026" sldId="292"/>
            <ac:spMk id="7" creationId="{CAE4A4C1-F72A-6BF7-FEFC-55F32E5DE0F7}"/>
          </ac:spMkLst>
        </pc:spChg>
        <pc:spChg chg="add mod">
          <ac:chgData name="ZAHRA KHALAF" userId="81bbcd070e13539e" providerId="LiveId" clId="{26BA0C40-5398-45A7-9B53-F608AA588806}" dt="2025-06-29T13:49:57.573" v="3231" actId="20577"/>
          <ac:spMkLst>
            <pc:docMk/>
            <pc:sldMk cId="419713026" sldId="292"/>
            <ac:spMk id="8" creationId="{3EB99A11-7136-C111-070C-C191C78C5976}"/>
          </ac:spMkLst>
        </pc:spChg>
        <pc:picChg chg="add mod modCrop">
          <ac:chgData name="ZAHRA KHALAF" userId="81bbcd070e13539e" providerId="LiveId" clId="{26BA0C40-5398-45A7-9B53-F608AA588806}" dt="2025-07-01T21:44:37.281" v="4453" actId="732"/>
          <ac:picMkLst>
            <pc:docMk/>
            <pc:sldMk cId="419713026" sldId="292"/>
            <ac:picMk id="5" creationId="{8235C04D-0272-C2DB-B9AD-158434C6B70E}"/>
          </ac:picMkLst>
        </pc:picChg>
      </pc:sldChg>
      <pc:sldChg chg="add del setBg">
        <pc:chgData name="ZAHRA KHALAF" userId="81bbcd070e13539e" providerId="LiveId" clId="{26BA0C40-5398-45A7-9B53-F608AA588806}" dt="2025-06-29T13:43:40.375" v="2901" actId="47"/>
        <pc:sldMkLst>
          <pc:docMk/>
          <pc:sldMk cId="1367099880" sldId="293"/>
        </pc:sldMkLst>
      </pc:sldChg>
      <pc:sldChg chg="addSp delSp modSp new mod">
        <pc:chgData name="ZAHRA KHALAF" userId="81bbcd070e13539e" providerId="LiveId" clId="{26BA0C40-5398-45A7-9B53-F608AA588806}" dt="2025-07-01T22:04:31.846" v="4711" actId="167"/>
        <pc:sldMkLst>
          <pc:docMk/>
          <pc:sldMk cId="110127634" sldId="294"/>
        </pc:sldMkLst>
        <pc:spChg chg="mod">
          <ac:chgData name="ZAHRA KHALAF" userId="81bbcd070e13539e" providerId="LiveId" clId="{26BA0C40-5398-45A7-9B53-F608AA588806}" dt="2025-06-29T13:44:21.925" v="2945" actId="2711"/>
          <ac:spMkLst>
            <pc:docMk/>
            <pc:sldMk cId="110127634" sldId="294"/>
            <ac:spMk id="2" creationId="{10FC27D5-FCC6-D187-3307-0F0E4005F96F}"/>
          </ac:spMkLst>
        </pc:spChg>
        <pc:spChg chg="add del mod">
          <ac:chgData name="ZAHRA KHALAF" userId="81bbcd070e13539e" providerId="LiveId" clId="{26BA0C40-5398-45A7-9B53-F608AA588806}" dt="2025-07-01T11:44:37.071" v="3740" actId="478"/>
          <ac:spMkLst>
            <pc:docMk/>
            <pc:sldMk cId="110127634" sldId="294"/>
            <ac:spMk id="3" creationId="{4A55F27A-6ED7-07CA-B695-05FB11DF35D8}"/>
          </ac:spMkLst>
        </pc:spChg>
        <pc:spChg chg="add mod">
          <ac:chgData name="ZAHRA KHALAF" userId="81bbcd070e13539e" providerId="LiveId" clId="{26BA0C40-5398-45A7-9B53-F608AA588806}" dt="2025-07-01T21:59:01.385" v="4665" actId="20577"/>
          <ac:spMkLst>
            <pc:docMk/>
            <pc:sldMk cId="110127634" sldId="294"/>
            <ac:spMk id="5" creationId="{DCB3150C-6CE7-C991-0DB3-51C83496D2BF}"/>
          </ac:spMkLst>
        </pc:spChg>
        <pc:spChg chg="add del mod">
          <ac:chgData name="ZAHRA KHALAF" userId="81bbcd070e13539e" providerId="LiveId" clId="{26BA0C40-5398-45A7-9B53-F608AA588806}" dt="2025-07-01T21:59:06.440" v="4666" actId="478"/>
          <ac:spMkLst>
            <pc:docMk/>
            <pc:sldMk cId="110127634" sldId="294"/>
            <ac:spMk id="6" creationId="{72757777-E463-5AE6-B078-1C46925FB664}"/>
          </ac:spMkLst>
        </pc:spChg>
        <pc:spChg chg="add mod">
          <ac:chgData name="ZAHRA KHALAF" userId="81bbcd070e13539e" providerId="LiveId" clId="{26BA0C40-5398-45A7-9B53-F608AA588806}" dt="2025-07-01T21:59:15.716" v="4668" actId="1076"/>
          <ac:spMkLst>
            <pc:docMk/>
            <pc:sldMk cId="110127634" sldId="294"/>
            <ac:spMk id="7" creationId="{8C812EE0-3BA7-DEA8-2A1B-74397B8E5955}"/>
          </ac:spMkLst>
        </pc:spChg>
        <pc:spChg chg="add mod">
          <ac:chgData name="ZAHRA KHALAF" userId="81bbcd070e13539e" providerId="LiveId" clId="{26BA0C40-5398-45A7-9B53-F608AA588806}" dt="2025-07-01T21:59:18.088" v="4669" actId="1076"/>
          <ac:spMkLst>
            <pc:docMk/>
            <pc:sldMk cId="110127634" sldId="294"/>
            <ac:spMk id="8" creationId="{66BC0558-09B2-6F1E-4354-4B74C690CB6F}"/>
          </ac:spMkLst>
        </pc:spChg>
        <pc:spChg chg="add mod">
          <ac:chgData name="ZAHRA KHALAF" userId="81bbcd070e13539e" providerId="LiveId" clId="{26BA0C40-5398-45A7-9B53-F608AA588806}" dt="2025-07-01T20:09:18.159" v="4134" actId="255"/>
          <ac:spMkLst>
            <pc:docMk/>
            <pc:sldMk cId="110127634" sldId="294"/>
            <ac:spMk id="9" creationId="{6965CF9F-FA8F-E24B-1BDB-DBCF9789D1A9}"/>
          </ac:spMkLst>
        </pc:spChg>
        <pc:spChg chg="add mod">
          <ac:chgData name="ZAHRA KHALAF" userId="81bbcd070e13539e" providerId="LiveId" clId="{26BA0C40-5398-45A7-9B53-F608AA588806}" dt="2025-07-01T21:59:10.236" v="4667" actId="1076"/>
          <ac:spMkLst>
            <pc:docMk/>
            <pc:sldMk cId="110127634" sldId="294"/>
            <ac:spMk id="10" creationId="{8CA06007-AAE7-AE6B-7EE4-CDF5A84675F8}"/>
          </ac:spMkLst>
        </pc:spChg>
        <pc:spChg chg="add mod">
          <ac:chgData name="ZAHRA KHALAF" userId="81bbcd070e13539e" providerId="LiveId" clId="{26BA0C40-5398-45A7-9B53-F608AA588806}" dt="2025-07-01T20:09:18.159" v="4134" actId="255"/>
          <ac:spMkLst>
            <pc:docMk/>
            <pc:sldMk cId="110127634" sldId="294"/>
            <ac:spMk id="11" creationId="{96179490-8B42-6900-3A97-097588CE5CCC}"/>
          </ac:spMkLst>
        </pc:spChg>
        <pc:spChg chg="add mod">
          <ac:chgData name="ZAHRA KHALAF" userId="81bbcd070e13539e" providerId="LiveId" clId="{26BA0C40-5398-45A7-9B53-F608AA588806}" dt="2025-07-01T20:09:18.159" v="4134" actId="255"/>
          <ac:spMkLst>
            <pc:docMk/>
            <pc:sldMk cId="110127634" sldId="294"/>
            <ac:spMk id="12" creationId="{4C718234-0C9F-755D-0AEC-A0D0533E1E4E}"/>
          </ac:spMkLst>
        </pc:spChg>
        <pc:spChg chg="add mod">
          <ac:chgData name="ZAHRA KHALAF" userId="81bbcd070e13539e" providerId="LiveId" clId="{26BA0C40-5398-45A7-9B53-F608AA588806}" dt="2025-07-01T20:09:18.159" v="4134" actId="255"/>
          <ac:spMkLst>
            <pc:docMk/>
            <pc:sldMk cId="110127634" sldId="294"/>
            <ac:spMk id="13" creationId="{E1C9E47C-2780-AEBD-3EFD-2DF7AD82A42A}"/>
          </ac:spMkLst>
        </pc:spChg>
        <pc:spChg chg="add del mod">
          <ac:chgData name="ZAHRA KHALAF" userId="81bbcd070e13539e" providerId="LiveId" clId="{26BA0C40-5398-45A7-9B53-F608AA588806}" dt="2025-07-01T21:58:34.391" v="4645" actId="478"/>
          <ac:spMkLst>
            <pc:docMk/>
            <pc:sldMk cId="110127634" sldId="294"/>
            <ac:spMk id="15" creationId="{551F0FB3-6AF8-CF6A-41FA-143A20656F60}"/>
          </ac:spMkLst>
        </pc:spChg>
        <pc:graphicFrameChg chg="add del mod ord modGraphic">
          <ac:chgData name="ZAHRA KHALAF" userId="81bbcd070e13539e" providerId="LiveId" clId="{26BA0C40-5398-45A7-9B53-F608AA588806}" dt="2025-07-01T21:58:32.330" v="4644" actId="478"/>
          <ac:graphicFrameMkLst>
            <pc:docMk/>
            <pc:sldMk cId="110127634" sldId="294"/>
            <ac:graphicFrameMk id="4" creationId="{0FDA3613-423E-E0ED-B84A-BBDD2F420E58}"/>
          </ac:graphicFrameMkLst>
        </pc:graphicFrameChg>
        <pc:picChg chg="add del mod">
          <ac:chgData name="ZAHRA KHALAF" userId="81bbcd070e13539e" providerId="LiveId" clId="{26BA0C40-5398-45A7-9B53-F608AA588806}" dt="2025-07-01T21:59:55.534" v="4675" actId="478"/>
          <ac:picMkLst>
            <pc:docMk/>
            <pc:sldMk cId="110127634" sldId="294"/>
            <ac:picMk id="16" creationId="{05D2EF56-712B-9F21-EDA6-DEEC2519833D}"/>
          </ac:picMkLst>
        </pc:picChg>
        <pc:picChg chg="add del mod">
          <ac:chgData name="ZAHRA KHALAF" userId="81bbcd070e13539e" providerId="LiveId" clId="{26BA0C40-5398-45A7-9B53-F608AA588806}" dt="2025-07-01T22:04:12.226" v="4705" actId="478"/>
          <ac:picMkLst>
            <pc:docMk/>
            <pc:sldMk cId="110127634" sldId="294"/>
            <ac:picMk id="3074" creationId="{FA140B1D-370F-3796-8E3C-524D50C2BF37}"/>
          </ac:picMkLst>
        </pc:picChg>
        <pc:picChg chg="add mod">
          <ac:chgData name="ZAHRA KHALAF" userId="81bbcd070e13539e" providerId="LiveId" clId="{26BA0C40-5398-45A7-9B53-F608AA588806}" dt="2025-07-01T22:04:31.846" v="4711" actId="167"/>
          <ac:picMkLst>
            <pc:docMk/>
            <pc:sldMk cId="110127634" sldId="294"/>
            <ac:picMk id="3076" creationId="{78141B2B-42CD-E622-23B0-49F58BB781C3}"/>
          </ac:picMkLst>
        </pc:picChg>
      </pc:sldChg>
      <pc:sldChg chg="modSp add del mod setBg">
        <pc:chgData name="ZAHRA KHALAF" userId="81bbcd070e13539e" providerId="LiveId" clId="{26BA0C40-5398-45A7-9B53-F608AA588806}" dt="2025-06-30T04:42:56.731" v="3234" actId="47"/>
        <pc:sldMkLst>
          <pc:docMk/>
          <pc:sldMk cId="2601368176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531E-38A5-4FB6-0FEC-6272CC987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007BB-B07C-DB07-5D65-D77C21C34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FF37-03D4-B3C6-B2F9-41D62D83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A4C-D927-B6C7-1A93-71C8F99E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7E019-AEB6-0534-A25E-5B99242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9378-63C7-53AC-1ED9-B7026E31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23C7-D84E-23CF-401B-BC1615AA3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3E862-6A45-DFA9-2BC5-362897C9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C0B26-78BE-9F26-23BF-2136E11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3A39-F257-F734-3E94-B4D9AD5E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0D4E8-E027-694A-1F4A-CCEDC59A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2DE57-E80E-0A1F-DB12-CFE1C9417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81C4-6CF2-66B6-6B88-32EE98A1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C1D1-4312-71D8-2C1D-F4225DCC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0336-344F-D9B5-AAA6-3105DECC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317E-A1A8-E098-DB8C-7DB8A9E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94B4-5F65-F0E8-C208-A8E01DF3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5A86-12AE-FC89-4290-7DACDA31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6E35-51FC-E16C-74DA-7CBA6879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C73E9-2D7F-9A9E-7AFC-A7CADA0D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4341-ED7F-B552-5B9B-6F1F8DB9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E9738-6962-B517-5C60-A05594F0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16E9-B242-F939-F212-AFB54A88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F5384-AD8C-15DA-D638-58CC254E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2F86-0DD0-DE47-9895-BE549E8F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76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509D-7E7A-85E0-63F0-8F37E1A3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937B6-88A3-2A13-DF07-1AE61C34A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402B7-49D9-D409-2EFC-775A34A6E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EA86-0768-F84F-4C4C-FAFC972B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1A28-2C12-6647-D04B-74A8FA6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79BA4-34BA-07B6-4BE2-C12139C2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8B18-6978-1B6C-6313-75E50F5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633F-8F2A-0349-DD08-0B3BBE89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93B37-622C-7C48-64A4-80AD5B863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B122-500D-2062-3FB1-36C999F3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A9B22-6A02-9137-9ACD-8FEE07F9F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765A5-97B1-B5A2-6A85-30D8C3FB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277D0-49C5-4283-1BE7-C7B001D9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CB9A5-0769-99AB-3E50-3357D7FB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DA31-318C-0B87-1E6F-A37817E4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904C9-C6F2-99DB-0D5A-480A6DE6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D7A48-FE42-4DFE-F265-452C5EDA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214C6-D127-0D76-76D4-CAC5AD3E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9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493D-9F7B-BBB0-D0AD-B1B22B92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B1E04-8763-ECB1-A357-29792CE4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14831-FB37-8040-B000-98D137DA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02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0390-2FE9-6F5E-8C7A-FF717142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1E8C-F733-0A14-8BFF-0B7EC26D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8B95-05C8-567B-983B-493FE9FAA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B4C5E-2E85-F7E1-24ED-D23675D8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7CCB7-46ED-F4C5-1774-94169DEA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6C451-7B68-926F-43EC-8F721A9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89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0B3-58E3-AECB-81DB-A2E7EDC3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7D82D-3C1B-B31D-277F-156462A8F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2436-CDC5-DA55-A4BF-E36DAF95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B32FC-F13C-3DA4-964F-94271D19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D4D4-F747-9109-455D-46EB3E2E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A9204-E9FF-5498-C69A-72416C19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8476-4A00-850A-96CD-04CEDC44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15500-CE5A-22A4-575A-02787386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13C0-B39F-5D00-D31B-FFF94F119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4E057-DB06-408A-93E2-85B481DB1AD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BE32-4F24-CCD4-92A1-0D0568608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FAA2-9676-46AB-AE32-F4764DE36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3B3EB-5534-41DB-931B-E0961012E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7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2DAD42-3F05-8E22-A675-DF4E3D94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165" y="-26908"/>
            <a:ext cx="5256874" cy="6911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3E6A9-FC63-26DF-6AC9-407560292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038" y="1122363"/>
            <a:ext cx="6002797" cy="2387600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16309F"/>
                </a:solidFill>
                <a:latin typeface="Abadi Extra Light" panose="020B0204020104020204" pitchFamily="34" charset="0"/>
              </a:rPr>
              <a:t>Under the Hood: </a:t>
            </a:r>
            <a:r>
              <a:rPr lang="en-GB" sz="4800" dirty="0">
                <a:solidFill>
                  <a:srgbClr val="16309F"/>
                </a:solidFill>
                <a:latin typeface="Abadi Extra Light" panose="020B0204020104020204" pitchFamily="34" charset="0"/>
              </a:rPr>
              <a:t>Analyzing Germany’s Used Car Trends</a:t>
            </a:r>
            <a:endParaRPr lang="en-GB" sz="4800" dirty="0">
              <a:solidFill>
                <a:srgbClr val="16309F"/>
              </a:solidFill>
              <a:latin typeface="Abadi Extra Light" panose="020B0204020104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8BAE0-ACA4-42DD-D310-2447B52F4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172" y="4533364"/>
            <a:ext cx="4016587" cy="8057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ZAHRA HUSAIN HUBAIL</a:t>
            </a:r>
          </a:p>
          <a:p>
            <a:endParaRPr lang="en-GB" sz="20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1028" name="Picture 4" descr="EBay New Logo PNG vector in SVG, PDF, AI, CDR format">
            <a:extLst>
              <a:ext uri="{FF2B5EF4-FFF2-40B4-BE49-F238E27FC236}">
                <a16:creationId xmlns:a16="http://schemas.microsoft.com/office/drawing/2014/main" id="{A083DBE2-B3D2-FAC2-7293-873C64C7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46" y="1577764"/>
            <a:ext cx="1977761" cy="14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 dealership Alsa Enterprises Motors Used car Vehicle, car, blue, text  png | PNGEgg">
            <a:extLst>
              <a:ext uri="{FF2B5EF4-FFF2-40B4-BE49-F238E27FC236}">
                <a16:creationId xmlns:a16="http://schemas.microsoft.com/office/drawing/2014/main" id="{DBCD06E4-12C2-95FA-8A78-954B6DBC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28" y="2437684"/>
            <a:ext cx="2388795" cy="19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2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ECD99-FE7D-26B3-F62F-1CB408246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FF53-8A63-F24C-C838-0552FC0D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088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Price Analysis</a:t>
            </a:r>
            <a:endParaRPr lang="en-GB" sz="88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348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8E26-51B1-8CE9-26BD-EB260AF4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045" y="417923"/>
            <a:ext cx="8485909" cy="799888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Number of Cars and Their Median Price By Car Registration Year (1950–2016)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169032-1875-6663-DEBA-6024A86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17"/>
          <a:stretch>
            <a:fillRect/>
          </a:stretch>
        </p:blipFill>
        <p:spPr>
          <a:xfrm>
            <a:off x="1182474" y="1551709"/>
            <a:ext cx="9827052" cy="48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8D-E859-E67D-FC3B-07755666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0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Median price by vehicle Type</a:t>
            </a:r>
            <a:endParaRPr lang="en-GB" sz="36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F1C93-F0AA-5A05-2ACE-FE4DC0CC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65"/>
          <a:stretch>
            <a:fillRect/>
          </a:stretch>
        </p:blipFill>
        <p:spPr>
          <a:xfrm>
            <a:off x="1010693" y="1542157"/>
            <a:ext cx="10170613" cy="49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0B35-BDB3-2002-429C-7801E4D3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16309F"/>
                </a:solidFill>
                <a:latin typeface="Abadi Extra Light" panose="020F0502020204030204" pitchFamily="34" charset="0"/>
              </a:rPr>
              <a:t>Brands with the Highest and Lowest Median Prices</a:t>
            </a:r>
            <a:endParaRPr lang="en-GB" sz="3600" b="1" dirty="0">
              <a:solidFill>
                <a:srgbClr val="16309F"/>
              </a:solidFill>
              <a:latin typeface="Abadi Extra Light" panose="020F050202020403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25C5C-8476-B4D5-552B-EF0ACB94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83" y="1507087"/>
            <a:ext cx="4254719" cy="4673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426F1-AB68-5A0C-14F4-0A0F0D3A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7087"/>
            <a:ext cx="4369025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A18E356-2EDA-BA8A-D3B5-F214A3BE999A}"/>
              </a:ext>
            </a:extLst>
          </p:cNvPr>
          <p:cNvSpPr txBox="1">
            <a:spLocks/>
          </p:cNvSpPr>
          <p:nvPr/>
        </p:nvSpPr>
        <p:spPr>
          <a:xfrm>
            <a:off x="1" y="17557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Drop of Price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A1034-5804-DCB2-C9D1-00D5A876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58" y="1196470"/>
            <a:ext cx="7569283" cy="53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4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C4CC-926D-1277-9E86-8A132943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Median Price in Relation to the Condition</a:t>
            </a:r>
            <a:endParaRPr lang="en-GB" sz="36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C74C6-04EF-884A-E818-33498997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73"/>
          <a:stretch>
            <a:fillRect/>
          </a:stretch>
        </p:blipFill>
        <p:spPr>
          <a:xfrm>
            <a:off x="3782725" y="1330230"/>
            <a:ext cx="4626550" cy="51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48AB-731C-E9CD-4D3F-B221D53FB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AAC6-C3E6-1AEE-6900-920AF181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9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Brand Analysis</a:t>
            </a:r>
            <a:endParaRPr lang="en-GB" sz="72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125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A06186-41E0-5B80-651B-CF324A95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51" y="1367901"/>
            <a:ext cx="8363898" cy="5067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28A581-1F8F-91C7-FB20-0B47A75D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9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Brand Availability 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646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5640-491E-2558-6F92-8E38D701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Vehicle Brands with the Highest and Lowest Damage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9F77-15C3-9B0B-9A01-775F08DA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72" y="1406744"/>
            <a:ext cx="8822656" cy="51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D7B1-658B-2935-5326-4FC1FFF2E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25ABA-0419-A3FA-A498-01D626A7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36" y="1230207"/>
            <a:ext cx="9483900" cy="5482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F2D3B-0704-8ECB-25FA-99C723CF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Lowest Damage Rate Brands and their available models</a:t>
            </a:r>
            <a:endParaRPr lang="en-GB" sz="32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341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ar Dealership Logo Vector Art, Icons, and Graphics for Free Download">
            <a:extLst>
              <a:ext uri="{FF2B5EF4-FFF2-40B4-BE49-F238E27FC236}">
                <a16:creationId xmlns:a16="http://schemas.microsoft.com/office/drawing/2014/main" id="{78141B2B-42CD-E622-23B0-49F58BB7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70" y="2456362"/>
            <a:ext cx="3645570" cy="291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C27D5-FCC6-D187-3307-0F0E400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Content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B3150C-6CE7-C991-0DB3-51C83496D2BF}"/>
              </a:ext>
            </a:extLst>
          </p:cNvPr>
          <p:cNvSpPr/>
          <p:nvPr/>
        </p:nvSpPr>
        <p:spPr>
          <a:xfrm>
            <a:off x="953998" y="1487561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D8AE7"/>
                </a:solidFill>
                <a:latin typeface="Bahnschrift" panose="020B0502040204020203" pitchFamily="34" charset="0"/>
              </a:rPr>
              <a:t>Introduction &amp; Problem statement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812EE0-3BA7-DEA8-2A1B-74397B8E5955}"/>
              </a:ext>
            </a:extLst>
          </p:cNvPr>
          <p:cNvSpPr/>
          <p:nvPr/>
        </p:nvSpPr>
        <p:spPr>
          <a:xfrm>
            <a:off x="7075406" y="1487560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D8AE7"/>
                </a:solidFill>
                <a:latin typeface="Bahnschrift" panose="020B0502040204020203" pitchFamily="34" charset="0"/>
              </a:rPr>
              <a:t>Data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BC0558-09B2-6F1E-4354-4B74C690CB6F}"/>
              </a:ext>
            </a:extLst>
          </p:cNvPr>
          <p:cNvSpPr/>
          <p:nvPr/>
        </p:nvSpPr>
        <p:spPr>
          <a:xfrm>
            <a:off x="953998" y="3098270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D8AE7"/>
                </a:solidFill>
                <a:latin typeface="Bahnschrift" panose="020B0502040204020203" pitchFamily="34" charset="0"/>
              </a:rPr>
              <a:t>Price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5CF9F-FA8F-E24B-1BDB-DBCF9789D1A9}"/>
              </a:ext>
            </a:extLst>
          </p:cNvPr>
          <p:cNvSpPr/>
          <p:nvPr/>
        </p:nvSpPr>
        <p:spPr>
          <a:xfrm>
            <a:off x="7075406" y="3098270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D8AE7"/>
                </a:solidFill>
                <a:latin typeface="Bahnschrift" panose="020B0502040204020203" pitchFamily="34" charset="0"/>
              </a:rPr>
              <a:t>Brand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A06007-AAE7-AE6B-7EE4-CDF5A84675F8}"/>
              </a:ext>
            </a:extLst>
          </p:cNvPr>
          <p:cNvSpPr/>
          <p:nvPr/>
        </p:nvSpPr>
        <p:spPr>
          <a:xfrm>
            <a:off x="4014702" y="1487561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D8AE7"/>
                </a:solidFill>
                <a:latin typeface="Bahnschrift" panose="020B0502040204020203" pitchFamily="34" charset="0"/>
              </a:rPr>
              <a:t>Objectives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179490-8B42-6900-3A97-097588CE5CCC}"/>
              </a:ext>
            </a:extLst>
          </p:cNvPr>
          <p:cNvSpPr/>
          <p:nvPr/>
        </p:nvSpPr>
        <p:spPr>
          <a:xfrm>
            <a:off x="953998" y="4708979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D8AE7"/>
                </a:solidFill>
                <a:latin typeface="Bahnschrift" panose="020B0502040204020203" pitchFamily="34" charset="0"/>
              </a:rPr>
              <a:t>Damage Rate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718234-0C9F-755D-0AEC-A0D0533E1E4E}"/>
              </a:ext>
            </a:extLst>
          </p:cNvPr>
          <p:cNvSpPr/>
          <p:nvPr/>
        </p:nvSpPr>
        <p:spPr>
          <a:xfrm>
            <a:off x="4014702" y="4708979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D8AE7"/>
                </a:solidFill>
                <a:latin typeface="Bahnschrift" panose="020B0502040204020203" pitchFamily="34" charset="0"/>
              </a:rPr>
              <a:t>Recommendations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C9E47C-2780-AEBD-3EFD-2DF7AD82A42A}"/>
              </a:ext>
            </a:extLst>
          </p:cNvPr>
          <p:cNvSpPr/>
          <p:nvPr/>
        </p:nvSpPr>
        <p:spPr>
          <a:xfrm>
            <a:off x="7075406" y="4708979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D8AE7"/>
                </a:solidFill>
                <a:latin typeface="Bahnschrift" panose="020B0502040204020203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012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480E-0645-7161-3561-08E384F5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12" y="392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Time Between Listing and Last Seen for quickest and slowest brands</a:t>
            </a:r>
            <a:endParaRPr lang="en-GB" sz="28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06D7F5-4DE7-2DE3-6B10-32F79B06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08" y="1373797"/>
            <a:ext cx="8668583" cy="50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3B3-B039-B00C-3A2E-97FF3091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Average Vehicle Age Across Brands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EE90E-1D58-A45A-4433-D094679E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71" y="1506222"/>
            <a:ext cx="8658857" cy="48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B4B7-029B-B46B-300E-76BBD9DA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Average Time Frame Across Vehicle Types</a:t>
            </a:r>
            <a:endParaRPr lang="en-GB" sz="40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35D32-EBA2-8200-52AA-7E52BDA0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18" y="1827835"/>
            <a:ext cx="7874405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6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7A72-97D1-AF21-C88F-5ADC8199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236-F6D6-8865-99BA-42F80D0F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5035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Damage Rate</a:t>
            </a:r>
            <a:endParaRPr lang="en-GB" sz="88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0556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C59C07-F42F-82ED-9139-73CAECF92499}"/>
              </a:ext>
            </a:extLst>
          </p:cNvPr>
          <p:cNvSpPr/>
          <p:nvPr/>
        </p:nvSpPr>
        <p:spPr>
          <a:xfrm>
            <a:off x="0" y="0"/>
            <a:ext cx="4043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12E56C-B84A-390A-7A74-0DAA269EF2C8}"/>
              </a:ext>
            </a:extLst>
          </p:cNvPr>
          <p:cNvSpPr txBox="1">
            <a:spLocks/>
          </p:cNvSpPr>
          <p:nvPr/>
        </p:nvSpPr>
        <p:spPr>
          <a:xfrm>
            <a:off x="248920" y="377874"/>
            <a:ext cx="3515257" cy="3848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Average time frame and car age by condition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2026F-400A-D1E7-0215-640DDD5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060" y="327145"/>
            <a:ext cx="4922888" cy="62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47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5C04D-0272-C2DB-B9AD-158434C6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92"/>
          <a:stretch>
            <a:fillRect/>
          </a:stretch>
        </p:blipFill>
        <p:spPr>
          <a:xfrm>
            <a:off x="4124439" y="1408014"/>
            <a:ext cx="7924313" cy="4503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E4A4C1-F72A-6BF7-FEFC-55F32E5DE0F7}"/>
              </a:ext>
            </a:extLst>
          </p:cNvPr>
          <p:cNvSpPr/>
          <p:nvPr/>
        </p:nvSpPr>
        <p:spPr>
          <a:xfrm>
            <a:off x="0" y="0"/>
            <a:ext cx="4043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B99A11-7136-C111-070C-C191C78C5976}"/>
              </a:ext>
            </a:extLst>
          </p:cNvPr>
          <p:cNvSpPr txBox="1">
            <a:spLocks/>
          </p:cNvSpPr>
          <p:nvPr/>
        </p:nvSpPr>
        <p:spPr>
          <a:xfrm>
            <a:off x="248920" y="377874"/>
            <a:ext cx="3515257" cy="3848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Damage Rate in Relation to Car Age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71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E8413-E3F5-9BD3-668A-7AB789BC4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2C44-689F-5584-A9CE-02A3B899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Recommendations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24D850-F847-9DC9-DD7E-C135F2FEE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4628"/>
            <a:ext cx="9931400" cy="36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Avoid buying </a:t>
            </a:r>
            <a:r>
              <a:rPr lang="en-US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ehicles with mileage under 5,000 km.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  <a:r>
              <a:rPr lang="en-US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higher listing counts typically corresponds to lower vehicle prices.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Choose Brands with lower damage rate and reasonable prices.</a:t>
            </a:r>
            <a:endParaRPr lang="en-US" altLang="en-US" sz="24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Avoid cars around 20 years old, as they are more likely to have damage.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6309F"/>
              </a:solidFill>
              <a:effectLst/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566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4F2A-C81A-69CE-294F-6163A41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Limitations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760E6C-0F59-DCF9-CC29-103CDA63B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1356"/>
            <a:ext cx="9931400" cy="36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Accurate pricing needs localized, region-specific data.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Bahrain-specific data offers relevant insights for the local market.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Fields like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date created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last Seen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in the dataset are confusing for time-based analysis due to user-driven updates</a:t>
            </a:r>
            <a:r>
              <a:rPr lang="en-US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6309F"/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time it took for data creation is limited to two months only.</a:t>
            </a:r>
          </a:p>
        </p:txBody>
      </p:sp>
    </p:spTree>
    <p:extLst>
      <p:ext uri="{BB962C8B-B14F-4D97-AF65-F5344CB8AC3E}">
        <p14:creationId xmlns:p14="http://schemas.microsoft.com/office/powerpoint/2010/main" val="3626742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9B2AB-5FB2-2712-64EC-1C6F4619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7876-4638-1240-4A68-66C4EE91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5035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Thank You</a:t>
            </a:r>
            <a:endParaRPr lang="en-GB" sz="8800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37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94E18F-0308-371E-40C9-6F999C2AFC56}"/>
              </a:ext>
            </a:extLst>
          </p:cNvPr>
          <p:cNvSpPr/>
          <p:nvPr/>
        </p:nvSpPr>
        <p:spPr>
          <a:xfrm>
            <a:off x="3354946" y="1690689"/>
            <a:ext cx="8837054" cy="3747754"/>
          </a:xfrm>
          <a:prstGeom prst="rect">
            <a:avLst/>
          </a:prstGeom>
          <a:solidFill>
            <a:srgbClr val="1630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C9989-E2F5-601D-CEC5-91D1D139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1021"/>
            <a:ext cx="5590310" cy="7796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Introduction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D579-E104-6562-33CB-E5915B12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83" y="1898741"/>
            <a:ext cx="6223326" cy="3331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As many buyers now turn to used cars for their affordability and variety, we analyzed eBay’s German used car market to uncover key trends. Our goal is to provide data-driven insights that help customers find the best-value vehicles by identifying fair prices, reliable brands, and durable options based on factors like age, condition, and fuel type.</a:t>
            </a:r>
            <a:endParaRPr lang="en-GB" dirty="0">
              <a:solidFill>
                <a:schemeClr val="bg1"/>
              </a:solidFill>
              <a:latin typeface="Abadi Extra Light" panose="020B0204020104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3D069-3D11-AB03-7803-57A0143A146B}"/>
              </a:ext>
            </a:extLst>
          </p:cNvPr>
          <p:cNvSpPr txBox="1"/>
          <p:nvPr/>
        </p:nvSpPr>
        <p:spPr>
          <a:xfrm>
            <a:off x="5590311" y="911021"/>
            <a:ext cx="6601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16309F"/>
                </a:solidFill>
                <a:latin typeface="Abadi Extra Light" panose="020B0204020104020204" pitchFamily="34" charset="0"/>
              </a:rPr>
              <a:t>Problem Statement</a:t>
            </a:r>
          </a:p>
        </p:txBody>
      </p:sp>
      <p:pic>
        <p:nvPicPr>
          <p:cNvPr id="1026" name="Picture 2" descr="Welcome to eBay Germany">
            <a:extLst>
              <a:ext uri="{FF2B5EF4-FFF2-40B4-BE49-F238E27FC236}">
                <a16:creationId xmlns:a16="http://schemas.microsoft.com/office/drawing/2014/main" id="{47246B65-F32F-4173-5B20-4E18F85F2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" r="11313"/>
          <a:stretch>
            <a:fillRect/>
          </a:stretch>
        </p:blipFill>
        <p:spPr bwMode="auto">
          <a:xfrm>
            <a:off x="0" y="1687061"/>
            <a:ext cx="5590310" cy="37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7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8FF2-885E-CCF6-97A4-B4CCDE9A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29"/>
            <a:ext cx="10515600" cy="5168434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This Analysis aims to:</a:t>
            </a:r>
          </a:p>
          <a:p>
            <a:pPr marL="0" indent="0">
              <a:buNone/>
            </a:pP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5DCE0B-A8FB-7087-9A1B-A770346F9E4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1593657"/>
            <a:ext cx="8859520" cy="36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Compare car prices by year, type, and condition.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Identify brands with extreme prices and damage rates.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Explore how mileage affects damage and price.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400" dirty="0" err="1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Analyze</a:t>
            </a:r>
            <a:r>
              <a:rPr lang="en-GB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brand availability and their condition.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400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Assess listing speed and vehicle age trends.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6309F"/>
              </a:solidFill>
              <a:effectLst/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53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77B5-C849-3C2A-D697-2DA2F87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8942"/>
            <a:ext cx="10515600" cy="9341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rgbClr val="16309F"/>
                </a:solidFill>
                <a:latin typeface="Leelawadee UI Semilight" panose="020B0402040204020203" pitchFamily="34" charset="-34"/>
                <a:ea typeface="Verdana" panose="020B0604030504040204" pitchFamily="34" charset="0"/>
                <a:cs typeface="Leelawadee UI Semilight" panose="020B0402040204020203" pitchFamily="34" charset="-34"/>
              </a:rPr>
              <a:t>Data Overview</a:t>
            </a:r>
            <a:endParaRPr lang="en-GB" sz="6600" dirty="0">
              <a:solidFill>
                <a:srgbClr val="16309F"/>
              </a:solidFill>
              <a:latin typeface="Leelawadee UI Semilight" panose="020B0402040204020203" pitchFamily="34" charset="-34"/>
              <a:ea typeface="Verdana" panose="020B060403050404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F98D8-2A92-893B-3E78-1B2374350708}"/>
              </a:ext>
            </a:extLst>
          </p:cNvPr>
          <p:cNvSpPr/>
          <p:nvPr/>
        </p:nvSpPr>
        <p:spPr>
          <a:xfrm>
            <a:off x="1456275" y="1312460"/>
            <a:ext cx="8974647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Number of Vehicles Listed</a:t>
            </a:r>
          </a:p>
          <a:p>
            <a:pPr algn="ctr"/>
            <a:r>
              <a:rPr lang="en-US" sz="3600" dirty="0">
                <a:solidFill>
                  <a:srgbClr val="3D8AE7"/>
                </a:solidFill>
                <a:latin typeface="Bahnschrift" panose="020B0502040204020203" pitchFamily="34" charset="0"/>
              </a:rPr>
              <a:t>246.58K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854FF-C87C-54C9-2775-B4877D6AB343}"/>
              </a:ext>
            </a:extLst>
          </p:cNvPr>
          <p:cNvSpPr/>
          <p:nvPr/>
        </p:nvSpPr>
        <p:spPr>
          <a:xfrm>
            <a:off x="1398320" y="3036145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Number of Brands</a:t>
            </a:r>
          </a:p>
          <a:p>
            <a:pPr algn="ctr"/>
            <a:r>
              <a:rPr lang="en-US" sz="3600" dirty="0">
                <a:solidFill>
                  <a:srgbClr val="3D8AE7"/>
                </a:solidFill>
                <a:latin typeface="Bahnschrift" panose="020B0502040204020203" pitchFamily="34" charset="0"/>
              </a:rPr>
              <a:t>39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594217-FF04-7B42-B64C-79F2EC9F9553}"/>
              </a:ext>
            </a:extLst>
          </p:cNvPr>
          <p:cNvSpPr/>
          <p:nvPr/>
        </p:nvSpPr>
        <p:spPr>
          <a:xfrm>
            <a:off x="4413191" y="3036147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Average Price (Euro)</a:t>
            </a:r>
          </a:p>
          <a:p>
            <a:pPr algn="ctr"/>
            <a:r>
              <a:rPr lang="en-US" sz="3600" dirty="0">
                <a:solidFill>
                  <a:srgbClr val="3D8AE7"/>
                </a:solidFill>
                <a:latin typeface="Bahnschrift" panose="020B0502040204020203" pitchFamily="34" charset="0"/>
              </a:rPr>
              <a:t>6.76K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17DC83-55B0-1F24-1BB8-B379C8094D43}"/>
              </a:ext>
            </a:extLst>
          </p:cNvPr>
          <p:cNvSpPr/>
          <p:nvPr/>
        </p:nvSpPr>
        <p:spPr>
          <a:xfrm>
            <a:off x="1456276" y="4747386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Average Vehicle Age (Years)</a:t>
            </a:r>
          </a:p>
          <a:p>
            <a:pPr algn="ctr"/>
            <a:r>
              <a:rPr lang="en-US" sz="3600" dirty="0">
                <a:solidFill>
                  <a:srgbClr val="3D8AE7"/>
                </a:solidFill>
                <a:latin typeface="Bahnschrift" panose="020B0502040204020203" pitchFamily="34" charset="0"/>
              </a:rPr>
              <a:t>12.46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66C58-A908-D550-AA21-CC74C8CB301F}"/>
              </a:ext>
            </a:extLst>
          </p:cNvPr>
          <p:cNvSpPr/>
          <p:nvPr/>
        </p:nvSpPr>
        <p:spPr>
          <a:xfrm>
            <a:off x="4471146" y="4759833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Damage Rate</a:t>
            </a:r>
          </a:p>
          <a:p>
            <a:pPr algn="ctr"/>
            <a:r>
              <a:rPr lang="en-US" sz="3600" dirty="0">
                <a:solidFill>
                  <a:srgbClr val="3D8AE7"/>
                </a:solidFill>
                <a:latin typeface="Bahnschrift" panose="020B0502040204020203" pitchFamily="34" charset="0"/>
              </a:rPr>
              <a:t>0.10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CF484B-2852-BBDE-7A2E-2169F5CB5609}"/>
              </a:ext>
            </a:extLst>
          </p:cNvPr>
          <p:cNvSpPr/>
          <p:nvPr/>
        </p:nvSpPr>
        <p:spPr>
          <a:xfrm>
            <a:off x="7486017" y="4747385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Average Time Frame (Days)</a:t>
            </a:r>
          </a:p>
          <a:p>
            <a:pPr algn="ctr"/>
            <a:r>
              <a:rPr lang="en-US" sz="3600" dirty="0">
                <a:solidFill>
                  <a:srgbClr val="3D8AE7"/>
                </a:solidFill>
                <a:latin typeface="Bahnschrift" panose="020B0502040204020203" pitchFamily="34" charset="0"/>
              </a:rPr>
              <a:t>9.25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C1B0C0-F455-11B9-B5D1-52F133558F7E}"/>
              </a:ext>
            </a:extLst>
          </p:cNvPr>
          <p:cNvSpPr/>
          <p:nvPr/>
        </p:nvSpPr>
        <p:spPr>
          <a:xfrm>
            <a:off x="7428062" y="3036146"/>
            <a:ext cx="2944906" cy="1571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Average Mileage</a:t>
            </a:r>
          </a:p>
          <a:p>
            <a:pPr algn="ctr"/>
            <a:r>
              <a:rPr lang="en-US" sz="3600" dirty="0">
                <a:solidFill>
                  <a:srgbClr val="3D8AE7"/>
                </a:solidFill>
                <a:latin typeface="Bahnschrift" panose="020B0502040204020203" pitchFamily="34" charset="0"/>
              </a:rPr>
              <a:t>23.85K</a:t>
            </a:r>
          </a:p>
        </p:txBody>
      </p:sp>
    </p:spTree>
    <p:extLst>
      <p:ext uri="{BB962C8B-B14F-4D97-AF65-F5344CB8AC3E}">
        <p14:creationId xmlns:p14="http://schemas.microsoft.com/office/powerpoint/2010/main" val="91944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6C7A4-01F6-1132-898D-277713BF7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456937-3D70-1DD3-38D0-A1C076DC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06"/>
          <a:stretch>
            <a:fillRect/>
          </a:stretch>
        </p:blipFill>
        <p:spPr>
          <a:xfrm>
            <a:off x="3939084" y="582595"/>
            <a:ext cx="8162861" cy="555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B234BB-A2AA-85D3-BB5C-0636773944C6}"/>
              </a:ext>
            </a:extLst>
          </p:cNvPr>
          <p:cNvSpPr/>
          <p:nvPr/>
        </p:nvSpPr>
        <p:spPr>
          <a:xfrm>
            <a:off x="0" y="0"/>
            <a:ext cx="4043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B80C4-5BCA-0C3B-1EAD-454607D4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377874"/>
            <a:ext cx="351525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Vehicle Type Distribution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86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8A9804-8250-AA8D-9058-2BEA9DCB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8"/>
          <a:stretch>
            <a:fillRect/>
          </a:stretch>
        </p:blipFill>
        <p:spPr>
          <a:xfrm>
            <a:off x="432605" y="1040655"/>
            <a:ext cx="7521101" cy="4969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16D62A-5D67-AC1C-FEEF-1F4D226210A4}"/>
              </a:ext>
            </a:extLst>
          </p:cNvPr>
          <p:cNvSpPr/>
          <p:nvPr/>
        </p:nvSpPr>
        <p:spPr>
          <a:xfrm>
            <a:off x="8148320" y="0"/>
            <a:ext cx="4043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5046B-72DF-2324-A6CF-62BC284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240" y="377874"/>
            <a:ext cx="351525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Fuel Types</a:t>
            </a:r>
            <a:b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Distribution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288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CB72F-432C-2112-053F-AC32A50C2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A89B08-C109-2D91-3946-441AA6447CDB}"/>
              </a:ext>
            </a:extLst>
          </p:cNvPr>
          <p:cNvSpPr/>
          <p:nvPr/>
        </p:nvSpPr>
        <p:spPr>
          <a:xfrm>
            <a:off x="0" y="0"/>
            <a:ext cx="4043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037AE-9801-6918-712B-8C7FD5FE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377874"/>
            <a:ext cx="351525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Gearbox</a:t>
            </a:r>
            <a:b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Distribution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4F84D-2772-F8C6-04E7-B1D8AB8A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1"/>
          <a:stretch>
            <a:fillRect/>
          </a:stretch>
        </p:blipFill>
        <p:spPr>
          <a:xfrm>
            <a:off x="4567905" y="976746"/>
            <a:ext cx="7160834" cy="51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9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3354C-7D50-6DAD-23A2-AFE639DFA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9B99E9-CBA9-3D5F-C398-1F029972F332}"/>
              </a:ext>
            </a:extLst>
          </p:cNvPr>
          <p:cNvSpPr/>
          <p:nvPr/>
        </p:nvSpPr>
        <p:spPr>
          <a:xfrm>
            <a:off x="0" y="0"/>
            <a:ext cx="25738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FE951-3F31-F2A5-DCCB-A6000519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6" y="364328"/>
            <a:ext cx="227753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6309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Mileage</a:t>
            </a:r>
            <a:endParaRPr lang="en-GB" dirty="0">
              <a:solidFill>
                <a:srgbClr val="16309F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CF8DA-53E7-BD9C-7F08-A812897E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1" y="201485"/>
            <a:ext cx="8728749" cy="62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9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Abadi Extra Light</vt:lpstr>
      <vt:lpstr>Aptos</vt:lpstr>
      <vt:lpstr>Aptos Display</vt:lpstr>
      <vt:lpstr>Arial</vt:lpstr>
      <vt:lpstr>Bahnschrift</vt:lpstr>
      <vt:lpstr>Leelawadee UI Semilight</vt:lpstr>
      <vt:lpstr>Wingdings</vt:lpstr>
      <vt:lpstr>Office Theme</vt:lpstr>
      <vt:lpstr>Under the Hood: Analyzing Germany’s Used Car Trends</vt:lpstr>
      <vt:lpstr>Content</vt:lpstr>
      <vt:lpstr>Introduction</vt:lpstr>
      <vt:lpstr>PowerPoint Presentation</vt:lpstr>
      <vt:lpstr>Data Overview</vt:lpstr>
      <vt:lpstr>Vehicle Type Distribution</vt:lpstr>
      <vt:lpstr>Fuel Types Distribution</vt:lpstr>
      <vt:lpstr>Gearbox Distribution</vt:lpstr>
      <vt:lpstr>Mileage</vt:lpstr>
      <vt:lpstr>Price Analysis</vt:lpstr>
      <vt:lpstr>Number of Cars and Their Median Price By Car Registration Year (1950–2016)</vt:lpstr>
      <vt:lpstr>Median price by vehicle Type</vt:lpstr>
      <vt:lpstr>Brands with the Highest and Lowest Median Prices</vt:lpstr>
      <vt:lpstr>PowerPoint Presentation</vt:lpstr>
      <vt:lpstr>Median Price in Relation to the Condition</vt:lpstr>
      <vt:lpstr>Brand Analysis</vt:lpstr>
      <vt:lpstr>Brand Availability </vt:lpstr>
      <vt:lpstr>Vehicle Brands with the Highest and Lowest Damage Rates</vt:lpstr>
      <vt:lpstr>Lowest Damage Rate Brands and their available models</vt:lpstr>
      <vt:lpstr>Time Between Listing and Last Seen for quickest and slowest brands</vt:lpstr>
      <vt:lpstr>Average Vehicle Age Across Brands</vt:lpstr>
      <vt:lpstr>Average Time Frame Across Vehicle Types</vt:lpstr>
      <vt:lpstr>Damage Rate</vt:lpstr>
      <vt:lpstr>PowerPoint Presentation</vt:lpstr>
      <vt:lpstr>PowerPoint Presentation</vt:lpstr>
      <vt:lpstr>Recommendations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ZAHRA KHALAF</dc:creator>
  <cp:lastModifiedBy>ZAHRA KHALAF</cp:lastModifiedBy>
  <cp:revision>2</cp:revision>
  <dcterms:created xsi:type="dcterms:W3CDTF">2025-06-28T21:16:16Z</dcterms:created>
  <dcterms:modified xsi:type="dcterms:W3CDTF">2025-07-02T07:23:10Z</dcterms:modified>
</cp:coreProperties>
</file>