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2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0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77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29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917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2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7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9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6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2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1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95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7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3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DB36-8E14-49DE-A833-C6A21DB29881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9178474-3939-4493-B21C-7C680BB8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 smtClean="0"/>
              <a:t>How to set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6287"/>
            <a:ext cx="8596668" cy="4735076"/>
          </a:xfrm>
        </p:spPr>
        <p:txBody>
          <a:bodyPr/>
          <a:lstStyle/>
          <a:p>
            <a:r>
              <a:rPr lang="en-US" dirty="0" smtClean="0"/>
              <a:t>You can set position of every item in the list one by one. </a:t>
            </a:r>
          </a:p>
          <a:p>
            <a:r>
              <a:rPr lang="en-US" dirty="0" smtClean="0"/>
              <a:t>The first item’s index is 0, the second item’s index is 1, the third item’s index is 2 and so on. </a:t>
            </a:r>
          </a:p>
          <a:p>
            <a:r>
              <a:rPr lang="en-US" dirty="0" smtClean="0"/>
              <a:t>You can do whatever you want to do on clicking the item name by using if, else-if structure in java. </a:t>
            </a:r>
          </a:p>
          <a:p>
            <a:r>
              <a:rPr lang="en-US" dirty="0" smtClean="0"/>
              <a:t>Here in example I am using Toast, on the click of every item in list. </a:t>
            </a:r>
          </a:p>
          <a:p>
            <a:r>
              <a:rPr lang="en-US" dirty="0"/>
              <a:t>I use Toast to show a message, take the Toast from popup, the whole syntax will appear automatically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use intent to move to another activity where you can explain each item, or show the image, or show details etc.</a:t>
            </a:r>
          </a:p>
          <a:p>
            <a:r>
              <a:rPr lang="en-US" dirty="0" smtClean="0"/>
              <a:t>Toast is explained in upcoming slides.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43" y="5220789"/>
            <a:ext cx="67246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73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83" y="748938"/>
            <a:ext cx="11511126" cy="50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1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Toast in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toast is a short, informational message that an app displays briefly near the bottom of the screen. 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one toast can be displayed at a 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toast tells a user about an action the app has taken or will take.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require any user action or response.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8 seconds, the toast disappears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5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Spinner in Android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Spinner-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Spinners provide a quick way to select one value from a set.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default state, a spinner shows its currently selected value. </a:t>
            </a:r>
            <a:endParaRPr lang="en-US" dirty="0" smtClean="0"/>
          </a:p>
          <a:p>
            <a:r>
              <a:rPr lang="en-US" dirty="0" smtClean="0"/>
              <a:t>Touching </a:t>
            </a:r>
            <a:r>
              <a:rPr lang="en-US" dirty="0"/>
              <a:t>the spinner displays a dropdown menu with all other available values, from which the user can select a new one.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add a spinner to your layout with the Spinner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Spinner in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6251"/>
            <a:ext cx="8596668" cy="4465111"/>
          </a:xfrm>
        </p:spPr>
        <p:txBody>
          <a:bodyPr/>
          <a:lstStyle/>
          <a:p>
            <a:r>
              <a:rPr lang="en-US" dirty="0" smtClean="0"/>
              <a:t>I added a linear layout first. </a:t>
            </a:r>
          </a:p>
          <a:p>
            <a:r>
              <a:rPr lang="en-US" dirty="0"/>
              <a:t>To add the spinner, first of all we need a heading that will help the user what he list is about.</a:t>
            </a:r>
            <a:endParaRPr lang="en-US" dirty="0" smtClean="0"/>
          </a:p>
          <a:p>
            <a:r>
              <a:rPr lang="en-US" dirty="0" smtClean="0"/>
              <a:t>So add a </a:t>
            </a:r>
            <a:r>
              <a:rPr lang="en-US" dirty="0" err="1" smtClean="0"/>
              <a:t>TextView</a:t>
            </a:r>
            <a:r>
              <a:rPr lang="en-US" dirty="0" smtClean="0"/>
              <a:t>. Give a text, you can adjust text size, style, color etc. </a:t>
            </a:r>
          </a:p>
          <a:p>
            <a:r>
              <a:rPr lang="en-US" dirty="0" smtClean="0"/>
              <a:t>Then add a Spinner from containers tab in the palette. </a:t>
            </a:r>
          </a:p>
          <a:p>
            <a:r>
              <a:rPr lang="en-US" dirty="0" smtClean="0"/>
              <a:t>Set the id for spinner, coz we will be using this id in our java file.</a:t>
            </a:r>
          </a:p>
          <a:p>
            <a:r>
              <a:rPr lang="en-US" dirty="0" smtClean="0"/>
              <a:t>That’s all for layout, now we will code in java file. </a:t>
            </a:r>
          </a:p>
          <a:p>
            <a:r>
              <a:rPr lang="en-US" dirty="0" smtClean="0"/>
              <a:t>XML file has been pasted in the next slide for the reference. </a:t>
            </a:r>
          </a:p>
        </p:txBody>
      </p:sp>
    </p:spTree>
    <p:extLst>
      <p:ext uri="{BB962C8B-B14F-4D97-AF65-F5344CB8AC3E}">
        <p14:creationId xmlns:p14="http://schemas.microsoft.com/office/powerpoint/2010/main" val="318621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5350"/>
            <a:ext cx="9602016" cy="650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3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 in java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7247"/>
            <a:ext cx="8596668" cy="4674116"/>
          </a:xfrm>
        </p:spPr>
        <p:txBody>
          <a:bodyPr/>
          <a:lstStyle/>
          <a:p>
            <a:r>
              <a:rPr lang="en-US" dirty="0" smtClean="0"/>
              <a:t>Create a variable for Spinner. </a:t>
            </a:r>
          </a:p>
          <a:p>
            <a:r>
              <a:rPr lang="en-US" dirty="0" smtClean="0"/>
              <a:t>Syntax: Spinner </a:t>
            </a:r>
            <a:r>
              <a:rPr lang="en-US" dirty="0" err="1" smtClean="0"/>
              <a:t>var_name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Code: Spinner </a:t>
            </a:r>
            <a:r>
              <a:rPr lang="en-US" dirty="0" err="1" smtClean="0"/>
              <a:t>spinner</a:t>
            </a:r>
            <a:r>
              <a:rPr lang="en-US" dirty="0" smtClean="0"/>
              <a:t>; </a:t>
            </a:r>
          </a:p>
          <a:p>
            <a:r>
              <a:rPr lang="en-US" dirty="0" smtClean="0"/>
              <a:t>Now give the id of the spinner under </a:t>
            </a:r>
            <a:r>
              <a:rPr lang="en-US" dirty="0" err="1" smtClean="0"/>
              <a:t>setContentView</a:t>
            </a:r>
            <a:r>
              <a:rPr lang="en-US" dirty="0" smtClean="0"/>
              <a:t> portion by using </a:t>
            </a:r>
            <a:r>
              <a:rPr lang="en-US" dirty="0" err="1" smtClean="0"/>
              <a:t>findViewById</a:t>
            </a:r>
            <a:r>
              <a:rPr lang="en-US" dirty="0" smtClean="0"/>
              <a:t> method. We pass the argument using </a:t>
            </a:r>
            <a:r>
              <a:rPr lang="en-US" dirty="0" err="1" smtClean="0"/>
              <a:t>R.id.its</a:t>
            </a:r>
            <a:r>
              <a:rPr lang="en-US" dirty="0" smtClean="0"/>
              <a:t>-id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3368992"/>
            <a:ext cx="6098314" cy="32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15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ArrayList</a:t>
            </a:r>
            <a:r>
              <a:rPr lang="en-US" dirty="0" smtClean="0"/>
              <a:t> for spinner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508653"/>
          </a:xfrm>
        </p:spPr>
        <p:txBody>
          <a:bodyPr/>
          <a:lstStyle/>
          <a:p>
            <a:r>
              <a:rPr lang="en-US" dirty="0" smtClean="0"/>
              <a:t>Create an </a:t>
            </a:r>
            <a:r>
              <a:rPr lang="en-US" dirty="0" err="1" smtClean="0"/>
              <a:t>ArrayList</a:t>
            </a:r>
            <a:r>
              <a:rPr lang="en-US" dirty="0" smtClean="0"/>
              <a:t> for dropdown of spinner. </a:t>
            </a:r>
          </a:p>
          <a:p>
            <a:r>
              <a:rPr lang="en-US" dirty="0" smtClean="0"/>
              <a:t>Note: use the same procedure explained earlier in the slides. </a:t>
            </a:r>
          </a:p>
          <a:p>
            <a:r>
              <a:rPr lang="en-US" dirty="0" smtClean="0"/>
              <a:t>Add items in the </a:t>
            </a:r>
            <a:r>
              <a:rPr lang="en-US" dirty="0" err="1" smtClean="0"/>
              <a:t>ArrayList</a:t>
            </a:r>
            <a:r>
              <a:rPr lang="en-US" dirty="0" smtClean="0"/>
              <a:t> using add method. 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ArrayAdapter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ArrayAdapter</a:t>
            </a:r>
            <a:r>
              <a:rPr lang="en-US" dirty="0" smtClean="0"/>
              <a:t> to the spinner. </a:t>
            </a:r>
          </a:p>
          <a:p>
            <a:r>
              <a:rPr lang="en-US" dirty="0" smtClean="0"/>
              <a:t>Note while creating the </a:t>
            </a:r>
            <a:r>
              <a:rPr lang="en-US" dirty="0" err="1" smtClean="0"/>
              <a:t>ArrayAdapter</a:t>
            </a:r>
            <a:r>
              <a:rPr lang="en-US" dirty="0" smtClean="0"/>
              <a:t>, when choosing the android layout choose “</a:t>
            </a:r>
            <a:r>
              <a:rPr lang="en-US" dirty="0" err="1" smtClean="0"/>
              <a:t>simple_spinner_dropdown_item</a:t>
            </a:r>
            <a:r>
              <a:rPr lang="en-US" dirty="0" smtClean="0"/>
              <a:t>” from the popup.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24" y="4028140"/>
            <a:ext cx="10122834" cy="265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3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AutoCompleteTextView</a:t>
            </a:r>
            <a:r>
              <a:rPr lang="en-US" dirty="0" smtClean="0"/>
              <a:t> in Android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5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drop </a:t>
            </a:r>
            <a:r>
              <a:rPr lang="en-US" dirty="0" err="1" smtClean="0"/>
              <a:t>ListView</a:t>
            </a:r>
            <a:r>
              <a:rPr lang="en-US" dirty="0" smtClean="0"/>
              <a:t> from legacy tab of your palette. </a:t>
            </a:r>
          </a:p>
          <a:p>
            <a:r>
              <a:rPr lang="en-US" dirty="0" smtClean="0"/>
              <a:t>Set the height as </a:t>
            </a:r>
            <a:r>
              <a:rPr lang="en-US" dirty="0" err="1" smtClean="0"/>
              <a:t>wrap_content</a:t>
            </a:r>
            <a:r>
              <a:rPr lang="en-US" dirty="0" smtClean="0"/>
              <a:t> to expand the list as long as you have item’s list.</a:t>
            </a:r>
          </a:p>
          <a:p>
            <a:r>
              <a:rPr lang="en-US" dirty="0" smtClean="0"/>
              <a:t>Set the width of your list as </a:t>
            </a:r>
            <a:r>
              <a:rPr lang="en-US" dirty="0" err="1" smtClean="0"/>
              <a:t>match_parent</a:t>
            </a:r>
            <a:r>
              <a:rPr lang="en-US" dirty="0" smtClean="0"/>
              <a:t> to make the list as wide as your layout is. </a:t>
            </a:r>
          </a:p>
          <a:p>
            <a:r>
              <a:rPr lang="en-US" dirty="0" smtClean="0"/>
              <a:t>You can adjust the height and width of your own choice by giving the values in </a:t>
            </a:r>
            <a:r>
              <a:rPr lang="en-US" dirty="0" err="1" smtClean="0"/>
              <a:t>dp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1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AutoCompleteTextView</a:t>
            </a:r>
            <a:r>
              <a:rPr lang="en-US" dirty="0" smtClean="0"/>
              <a:t> </a:t>
            </a:r>
            <a:r>
              <a:rPr lang="en-US" dirty="0"/>
              <a:t>is a view that is similar to </a:t>
            </a:r>
            <a:r>
              <a:rPr lang="en-US" dirty="0" err="1"/>
              <a:t>EditText</a:t>
            </a:r>
            <a:r>
              <a:rPr lang="en-US" dirty="0"/>
              <a:t>, except that it shows a list of completion suggestions automatically while the user is typing.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list of suggestions is displayed in drop down menu.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can choose an item from there to replace the content of edit box 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9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</a:t>
            </a:r>
            <a:r>
              <a:rPr lang="en-US" dirty="0" err="1" smtClean="0"/>
              <a:t>AutoCompleteTextView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5955"/>
            <a:ext cx="8596668" cy="4665408"/>
          </a:xfrm>
        </p:spPr>
        <p:txBody>
          <a:bodyPr/>
          <a:lstStyle/>
          <a:p>
            <a:r>
              <a:rPr lang="en-US" dirty="0" smtClean="0"/>
              <a:t>You can choose </a:t>
            </a:r>
            <a:r>
              <a:rPr lang="en-US" dirty="0" err="1" smtClean="0"/>
              <a:t>AutoCompleteTextView</a:t>
            </a:r>
            <a:r>
              <a:rPr lang="en-US" dirty="0" smtClean="0"/>
              <a:t> from the Text tab of your palette. </a:t>
            </a:r>
          </a:p>
          <a:p>
            <a:r>
              <a:rPr lang="en-US" dirty="0" smtClean="0"/>
              <a:t>You can choose width as “</a:t>
            </a:r>
            <a:r>
              <a:rPr lang="en-US" dirty="0" err="1" smtClean="0"/>
              <a:t>match_parent</a:t>
            </a:r>
            <a:r>
              <a:rPr lang="en-US" dirty="0" smtClean="0"/>
              <a:t>” and height as “</a:t>
            </a:r>
            <a:r>
              <a:rPr lang="en-US" dirty="0" err="1" smtClean="0"/>
              <a:t>wrap_content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Give an id, which will be used later on in the java file to code.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18" y="3107663"/>
            <a:ext cx="64960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89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 java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5954"/>
            <a:ext cx="8596668" cy="50596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a variable for </a:t>
            </a:r>
            <a:r>
              <a:rPr lang="en-US" dirty="0" err="1" smtClean="0"/>
              <a:t>AutoCompleteTextView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it’s id with it using the method </a:t>
            </a:r>
            <a:r>
              <a:rPr lang="en-US" dirty="0" err="1" smtClean="0"/>
              <a:t>findViewByID</a:t>
            </a:r>
            <a:r>
              <a:rPr lang="en-US" dirty="0" smtClean="0"/>
              <a:t>. </a:t>
            </a:r>
          </a:p>
          <a:p>
            <a:r>
              <a:rPr lang="en-US" dirty="0"/>
              <a:t>Create an </a:t>
            </a:r>
            <a:r>
              <a:rPr lang="en-US" dirty="0" err="1"/>
              <a:t>ArrayList</a:t>
            </a:r>
            <a:r>
              <a:rPr lang="en-US" dirty="0"/>
              <a:t> for dropdown </a:t>
            </a:r>
            <a:r>
              <a:rPr lang="en-US" dirty="0" smtClean="0"/>
              <a:t>of </a:t>
            </a:r>
            <a:r>
              <a:rPr lang="en-US" dirty="0" err="1"/>
              <a:t>AutoCompleteTextView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Note: use the same procedure explained earlier in the slides. </a:t>
            </a:r>
          </a:p>
          <a:p>
            <a:r>
              <a:rPr lang="en-US" dirty="0"/>
              <a:t>Add items in the </a:t>
            </a:r>
            <a:r>
              <a:rPr lang="en-US" dirty="0" err="1"/>
              <a:t>ArrayList</a:t>
            </a:r>
            <a:r>
              <a:rPr lang="en-US" dirty="0"/>
              <a:t> using add method. </a:t>
            </a:r>
          </a:p>
          <a:p>
            <a:r>
              <a:rPr lang="en-US" dirty="0"/>
              <a:t>Create </a:t>
            </a:r>
            <a:r>
              <a:rPr lang="en-US" dirty="0" err="1"/>
              <a:t>ArrayAdapter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Note while creating the </a:t>
            </a:r>
            <a:r>
              <a:rPr lang="en-US" dirty="0" err="1"/>
              <a:t>ArrayAdapter</a:t>
            </a:r>
            <a:r>
              <a:rPr lang="en-US" dirty="0"/>
              <a:t>, when choosing the android layout choose “</a:t>
            </a:r>
            <a:r>
              <a:rPr lang="en-US" dirty="0" smtClean="0"/>
              <a:t>simple_list_item_1” </a:t>
            </a:r>
            <a:r>
              <a:rPr lang="en-US" dirty="0"/>
              <a:t>from the popup. </a:t>
            </a:r>
            <a:endParaRPr lang="en-US" dirty="0" smtClean="0"/>
          </a:p>
          <a:p>
            <a:r>
              <a:rPr lang="en-US" dirty="0"/>
              <a:t>Set </a:t>
            </a:r>
            <a:r>
              <a:rPr lang="en-US" dirty="0" err="1"/>
              <a:t>ArrayAdapter</a:t>
            </a:r>
            <a:r>
              <a:rPr lang="en-US" dirty="0"/>
              <a:t> to the </a:t>
            </a:r>
            <a:r>
              <a:rPr lang="en-US" dirty="0" err="1"/>
              <a:t>AutoCompleteTextView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 threshold using </a:t>
            </a:r>
            <a:r>
              <a:rPr lang="en-US" dirty="0" err="1" smtClean="0"/>
              <a:t>AutoCompleteTextView_variable.setThreshold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We can set threshold for the list, means after how many letter typed by the user, the items from the list should be shown to auto complete the list. </a:t>
            </a:r>
          </a:p>
          <a:p>
            <a:r>
              <a:rPr lang="en-US" dirty="0" smtClean="0"/>
              <a:t>I am giving threshold 1 means, the data items will appear after the user type one letter. </a:t>
            </a:r>
          </a:p>
          <a:p>
            <a:r>
              <a:rPr lang="en-US" dirty="0" smtClean="0"/>
              <a:t>The code is pasted in next slide.</a:t>
            </a:r>
          </a:p>
        </p:txBody>
      </p:sp>
    </p:spTree>
    <p:extLst>
      <p:ext uri="{BB962C8B-B14F-4D97-AF65-F5344CB8AC3E}">
        <p14:creationId xmlns:p14="http://schemas.microsoft.com/office/powerpoint/2010/main" val="4025701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4" y="312739"/>
            <a:ext cx="11477625" cy="36957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4162697"/>
            <a:ext cx="8596668" cy="1878665"/>
          </a:xfrm>
        </p:spPr>
        <p:txBody>
          <a:bodyPr/>
          <a:lstStyle/>
          <a:p>
            <a:r>
              <a:rPr lang="en-US" dirty="0" smtClean="0"/>
              <a:t>Note: </a:t>
            </a:r>
          </a:p>
          <a:p>
            <a:r>
              <a:rPr lang="en-US" dirty="0" smtClean="0"/>
              <a:t>The above code contains Spinner and </a:t>
            </a:r>
            <a:r>
              <a:rPr lang="en-US" dirty="0" err="1" smtClean="0"/>
              <a:t>AutoCompleteTextView</a:t>
            </a:r>
            <a:r>
              <a:rPr lang="en-US" dirty="0" smtClean="0"/>
              <a:t> java file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94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2217"/>
            <a:ext cx="8596668" cy="57191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3" y="1076597"/>
            <a:ext cx="11277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3" y="248116"/>
            <a:ext cx="11418043" cy="64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3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has been added, now open the java file to code. </a:t>
            </a:r>
          </a:p>
          <a:p>
            <a:r>
              <a:rPr lang="en-US" dirty="0" err="1" smtClean="0"/>
              <a:t>Creat</a:t>
            </a:r>
            <a:r>
              <a:rPr lang="en-US" dirty="0" smtClean="0"/>
              <a:t> a variable of </a:t>
            </a:r>
            <a:r>
              <a:rPr lang="en-US" dirty="0" err="1" smtClean="0"/>
              <a:t>ListView</a:t>
            </a:r>
            <a:r>
              <a:rPr lang="en-US" dirty="0" smtClean="0"/>
              <a:t> type and pass the id of your list using </a:t>
            </a:r>
            <a:r>
              <a:rPr lang="en-US" dirty="0" err="1" smtClean="0"/>
              <a:t>findViewById</a:t>
            </a:r>
            <a:r>
              <a:rPr lang="en-US" dirty="0" smtClean="0"/>
              <a:t> method.</a:t>
            </a:r>
          </a:p>
          <a:p>
            <a:r>
              <a:rPr lang="en-US" dirty="0" smtClean="0"/>
              <a:t>We can add list item using array or </a:t>
            </a:r>
            <a:r>
              <a:rPr lang="en-US" dirty="0" err="1" smtClean="0"/>
              <a:t>arrayList</a:t>
            </a:r>
            <a:r>
              <a:rPr lang="en-US" dirty="0" smtClean="0"/>
              <a:t>. Array is not dynamic means it has fix length. Array list can be expanded at run time when you exactly don’t know total data items to be stored. </a:t>
            </a:r>
          </a:p>
          <a:p>
            <a:r>
              <a:rPr lang="en-US" dirty="0" smtClean="0"/>
              <a:t>So we will use </a:t>
            </a:r>
            <a:r>
              <a:rPr lang="en-US" dirty="0" err="1" smtClean="0"/>
              <a:t>ArrayList</a:t>
            </a:r>
            <a:r>
              <a:rPr lang="en-US" dirty="0" smtClean="0"/>
              <a:t>. So we create an </a:t>
            </a:r>
            <a:r>
              <a:rPr lang="en-US" dirty="0" err="1" smtClean="0"/>
              <a:t>ArrayList</a:t>
            </a:r>
            <a:r>
              <a:rPr lang="en-US" dirty="0" smtClean="0"/>
              <a:t> in java, we have to give the data type of </a:t>
            </a:r>
            <a:r>
              <a:rPr lang="en-US" dirty="0" err="1" smtClean="0"/>
              <a:t>ArrayList</a:t>
            </a:r>
            <a:r>
              <a:rPr lang="en-US" dirty="0" smtClean="0"/>
              <a:t> as well in &lt;&gt;angle brackets.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err="1" smtClean="0"/>
              <a:t>ArrayList</a:t>
            </a:r>
            <a:r>
              <a:rPr lang="en-US" dirty="0" smtClean="0"/>
              <a:t>&lt;</a:t>
            </a:r>
            <a:r>
              <a:rPr lang="en-US" dirty="0" err="1" smtClean="0"/>
              <a:t>data_type</a:t>
            </a:r>
            <a:r>
              <a:rPr lang="en-US" dirty="0" smtClean="0"/>
              <a:t>&gt; </a:t>
            </a:r>
            <a:r>
              <a:rPr lang="en-US" dirty="0" err="1" smtClean="0"/>
              <a:t>array_name</a:t>
            </a:r>
            <a:r>
              <a:rPr lang="en-US" dirty="0" smtClean="0"/>
              <a:t> = new </a:t>
            </a:r>
            <a:r>
              <a:rPr lang="en-US" dirty="0" err="1" smtClean="0"/>
              <a:t>ArrayList</a:t>
            </a:r>
            <a:r>
              <a:rPr lang="en-US" dirty="0" smtClean="0"/>
              <a:t>&lt;&gt;;</a:t>
            </a:r>
          </a:p>
          <a:p>
            <a:r>
              <a:rPr lang="en-US" dirty="0" smtClean="0"/>
              <a:t>This dynamic list will allow to add as many data items in it as you wish.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8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add data in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add() method to add data in the </a:t>
            </a:r>
            <a:r>
              <a:rPr lang="en-US" dirty="0" err="1" smtClean="0"/>
              <a:t>ArrayList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err="1" smtClean="0"/>
              <a:t>array_name.add</a:t>
            </a:r>
            <a:r>
              <a:rPr lang="en-US" dirty="0" smtClean="0"/>
              <a:t>(“data”);</a:t>
            </a:r>
          </a:p>
          <a:p>
            <a:r>
              <a:rPr lang="en-US" dirty="0" smtClean="0"/>
              <a:t>Note: We add data in </a:t>
            </a:r>
            <a:r>
              <a:rPr lang="en-US" dirty="0" err="1" smtClean="0"/>
              <a:t>ArrayList</a:t>
            </a:r>
            <a:r>
              <a:rPr lang="en-US" dirty="0" smtClean="0"/>
              <a:t> under </a:t>
            </a:r>
            <a:r>
              <a:rPr lang="en-US" dirty="0" err="1" smtClean="0"/>
              <a:t>setContentView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Now add as many items as you want. </a:t>
            </a:r>
          </a:p>
          <a:p>
            <a:r>
              <a:rPr lang="en-US" dirty="0" smtClean="0"/>
              <a:t>Now we have to use this </a:t>
            </a:r>
            <a:r>
              <a:rPr lang="en-US" dirty="0" err="1" smtClean="0"/>
              <a:t>ArrayList</a:t>
            </a:r>
            <a:r>
              <a:rPr lang="en-US" dirty="0" smtClean="0"/>
              <a:t>. There ae two ways to do so, one is add every element manually or use android array adapter to add all the items. </a:t>
            </a:r>
          </a:p>
          <a:p>
            <a:r>
              <a:rPr lang="en-US" dirty="0" smtClean="0"/>
              <a:t>Adapter is used to set the </a:t>
            </a:r>
            <a:r>
              <a:rPr lang="en-US" dirty="0" err="1" smtClean="0"/>
              <a:t>ArrayList</a:t>
            </a:r>
            <a:r>
              <a:rPr lang="en-US" dirty="0" smtClean="0"/>
              <a:t> in the </a:t>
            </a:r>
            <a:r>
              <a:rPr lang="en-US" dirty="0" err="1" smtClean="0"/>
              <a:t>andoird</a:t>
            </a:r>
            <a:r>
              <a:rPr lang="en-US" dirty="0" smtClean="0"/>
              <a:t> </a:t>
            </a:r>
            <a:r>
              <a:rPr lang="en-US" dirty="0" err="1" smtClean="0"/>
              <a:t>ListView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7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539060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Note: we will do the following code under </a:t>
            </a:r>
            <a:r>
              <a:rPr lang="en-US" dirty="0" err="1" smtClean="0"/>
              <a:t>setContentView</a:t>
            </a:r>
            <a:endParaRPr lang="en-US" dirty="0" smtClean="0"/>
          </a:p>
          <a:p>
            <a:r>
              <a:rPr lang="en-US" dirty="0" smtClean="0"/>
              <a:t>To create the </a:t>
            </a:r>
            <a:r>
              <a:rPr lang="en-US" dirty="0" err="1" smtClean="0"/>
              <a:t>ArrayAdapter</a:t>
            </a:r>
            <a:r>
              <a:rPr lang="en-US" dirty="0" smtClean="0"/>
              <a:t> use the following java syntax.</a:t>
            </a:r>
          </a:p>
          <a:p>
            <a:r>
              <a:rPr lang="en-US" dirty="0" smtClean="0"/>
              <a:t>Syntax: </a:t>
            </a:r>
            <a:r>
              <a:rPr lang="en-US" dirty="0" err="1" smtClean="0"/>
              <a:t>ArrayAdapter</a:t>
            </a:r>
            <a:r>
              <a:rPr lang="en-US" dirty="0" smtClean="0"/>
              <a:t>&lt;</a:t>
            </a:r>
            <a:r>
              <a:rPr lang="en-US" dirty="0" err="1" smtClean="0"/>
              <a:t>data_type</a:t>
            </a:r>
            <a:r>
              <a:rPr lang="en-US" dirty="0" smtClean="0"/>
              <a:t>&gt; </a:t>
            </a:r>
            <a:r>
              <a:rPr lang="en-US" dirty="0" err="1" smtClean="0"/>
              <a:t>name_of_adapter</a:t>
            </a:r>
            <a:r>
              <a:rPr lang="en-US" dirty="0" smtClean="0"/>
              <a:t> = new </a:t>
            </a:r>
            <a:r>
              <a:rPr lang="en-US" dirty="0" err="1" smtClean="0"/>
              <a:t>ArrayAdapter</a:t>
            </a:r>
            <a:r>
              <a:rPr lang="en-US" dirty="0" smtClean="0"/>
              <a:t> (</a:t>
            </a:r>
            <a:r>
              <a:rPr lang="en-US" dirty="0" err="1" smtClean="0"/>
              <a:t>class_name</a:t>
            </a:r>
            <a:r>
              <a:rPr lang="en-US" dirty="0" smtClean="0"/>
              <a:t>, </a:t>
            </a:r>
            <a:r>
              <a:rPr lang="en-US" dirty="0" err="1" smtClean="0"/>
              <a:t>TextView_layout</a:t>
            </a:r>
            <a:r>
              <a:rPr lang="en-US" dirty="0" smtClean="0"/>
              <a:t>, </a:t>
            </a:r>
            <a:r>
              <a:rPr lang="en-US" dirty="0" err="1" smtClean="0"/>
              <a:t>array_name</a:t>
            </a:r>
            <a:r>
              <a:rPr lang="en-US" dirty="0" smtClean="0"/>
              <a:t>);</a:t>
            </a:r>
          </a:p>
          <a:p>
            <a:r>
              <a:rPr lang="en-US" dirty="0"/>
              <a:t>Code: </a:t>
            </a:r>
            <a:r>
              <a:rPr lang="en-US" dirty="0" err="1"/>
              <a:t>ArrayAdapter</a:t>
            </a:r>
            <a:r>
              <a:rPr lang="en-US" dirty="0"/>
              <a:t>&lt;String&gt; adapter = new </a:t>
            </a:r>
            <a:r>
              <a:rPr lang="en-US" dirty="0" err="1"/>
              <a:t>ArrayAdapter</a:t>
            </a:r>
            <a:r>
              <a:rPr lang="en-US" dirty="0"/>
              <a:t>&lt;&gt;(</a:t>
            </a:r>
            <a:r>
              <a:rPr lang="en-US" dirty="0" err="1"/>
              <a:t>getApplicationContext</a:t>
            </a:r>
            <a:r>
              <a:rPr lang="en-US" dirty="0"/>
              <a:t>(), android.R.layout.simple_list_item_1, </a:t>
            </a:r>
            <a:r>
              <a:rPr lang="en-US" dirty="0" err="1"/>
              <a:t>arrFruits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 smtClean="0"/>
              <a:t>Note: the data type you choose for </a:t>
            </a:r>
            <a:r>
              <a:rPr lang="en-US" dirty="0" err="1" smtClean="0"/>
              <a:t>ArrayAdapter</a:t>
            </a:r>
            <a:r>
              <a:rPr lang="en-US" dirty="0" smtClean="0"/>
              <a:t> should be same as the </a:t>
            </a:r>
            <a:r>
              <a:rPr lang="en-US" dirty="0" err="1" smtClean="0"/>
              <a:t>data_type</a:t>
            </a:r>
            <a:r>
              <a:rPr lang="en-US" dirty="0" smtClean="0"/>
              <a:t> of </a:t>
            </a:r>
            <a:r>
              <a:rPr lang="en-US" dirty="0" err="1" smtClean="0"/>
              <a:t>ArrayList</a:t>
            </a:r>
            <a:r>
              <a:rPr lang="en-US" dirty="0" smtClean="0"/>
              <a:t>. We have created String type </a:t>
            </a:r>
            <a:r>
              <a:rPr lang="en-US" dirty="0" err="1" smtClean="0"/>
              <a:t>ArrayList</a:t>
            </a:r>
            <a:r>
              <a:rPr lang="en-US" dirty="0" smtClean="0"/>
              <a:t>, so the </a:t>
            </a:r>
            <a:r>
              <a:rPr lang="en-US" dirty="0" err="1" smtClean="0"/>
              <a:t>ArrayAdapter</a:t>
            </a:r>
            <a:r>
              <a:rPr lang="en-US" dirty="0" smtClean="0"/>
              <a:t> must be of String type. </a:t>
            </a:r>
          </a:p>
          <a:p>
            <a:r>
              <a:rPr lang="en-US" dirty="0" smtClean="0"/>
              <a:t>Note: </a:t>
            </a:r>
            <a:r>
              <a:rPr lang="en-US" dirty="0" err="1" smtClean="0"/>
              <a:t>class_name</a:t>
            </a:r>
            <a:r>
              <a:rPr lang="en-US" dirty="0" smtClean="0"/>
              <a:t> means the class where you want to call it, we have three ways to class the class: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MainActivity.this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getApplicationContext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In this example I am calling </a:t>
            </a:r>
            <a:r>
              <a:rPr lang="en-US" dirty="0" err="1" smtClean="0"/>
              <a:t>getApplicationContext</a:t>
            </a:r>
            <a:r>
              <a:rPr lang="en-US" dirty="0" smtClean="0"/>
              <a:t>, because we have already tried the above two ways to call the same class. </a:t>
            </a:r>
          </a:p>
          <a:p>
            <a:r>
              <a:rPr lang="en-US" dirty="0" smtClean="0"/>
              <a:t>To set the text in the list, </a:t>
            </a:r>
            <a:r>
              <a:rPr lang="en-US" dirty="0" err="1" smtClean="0"/>
              <a:t>ArrayAdapter</a:t>
            </a:r>
            <a:r>
              <a:rPr lang="en-US" dirty="0" smtClean="0"/>
              <a:t> needs a layout that can be used to set the text, in android we use </a:t>
            </a:r>
            <a:r>
              <a:rPr lang="en-US" dirty="0" err="1" smtClean="0"/>
              <a:t>TextView</a:t>
            </a:r>
            <a:r>
              <a:rPr lang="en-US" dirty="0" smtClean="0"/>
              <a:t> to set the text. we do not need to create </a:t>
            </a:r>
            <a:r>
              <a:rPr lang="en-US" dirty="0" err="1" smtClean="0"/>
              <a:t>TextView</a:t>
            </a:r>
            <a:r>
              <a:rPr lang="en-US" dirty="0" smtClean="0"/>
              <a:t> layout, we just need to call that already created </a:t>
            </a:r>
            <a:r>
              <a:rPr lang="en-US" dirty="0" err="1" smtClean="0"/>
              <a:t>TextView</a:t>
            </a:r>
            <a:r>
              <a:rPr lang="en-US" dirty="0" smtClean="0"/>
              <a:t> Layout here. </a:t>
            </a:r>
            <a:endParaRPr lang="en-US" dirty="0"/>
          </a:p>
          <a:p>
            <a:r>
              <a:rPr lang="en-US" dirty="0" smtClean="0"/>
              <a:t>To call the already </a:t>
            </a:r>
            <a:r>
              <a:rPr lang="en-US" dirty="0" err="1" smtClean="0"/>
              <a:t>creadted</a:t>
            </a:r>
            <a:r>
              <a:rPr lang="en-US" dirty="0" smtClean="0"/>
              <a:t> layouts we use “</a:t>
            </a:r>
            <a:r>
              <a:rPr lang="en-US" dirty="0" err="1" smtClean="0"/>
              <a:t>android.R.layout.ListView</a:t>
            </a:r>
            <a:r>
              <a:rPr lang="en-US" dirty="0" smtClean="0"/>
              <a:t>” //we will use first list available in pop-up.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</a:t>
            </a:r>
            <a:r>
              <a:rPr lang="en-US" dirty="0" err="1" smtClean="0"/>
              <a:t>ArrayAdapter</a:t>
            </a:r>
            <a:r>
              <a:rPr lang="en-US" dirty="0" smtClean="0"/>
              <a:t> on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after creating </a:t>
            </a:r>
            <a:r>
              <a:rPr lang="en-US" dirty="0" err="1" smtClean="0"/>
              <a:t>ArrayAdapter</a:t>
            </a:r>
            <a:r>
              <a:rPr lang="en-US" dirty="0" smtClean="0"/>
              <a:t> we have to set that to </a:t>
            </a:r>
            <a:r>
              <a:rPr lang="en-US" dirty="0" err="1" smtClean="0"/>
              <a:t>ListView</a:t>
            </a:r>
            <a:r>
              <a:rPr lang="en-US" dirty="0" smtClean="0"/>
              <a:t> so that we can use it to add data items in </a:t>
            </a:r>
            <a:r>
              <a:rPr lang="en-US" dirty="0" err="1" smtClean="0"/>
              <a:t>ListView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Synatx</a:t>
            </a:r>
            <a:r>
              <a:rPr lang="en-US" dirty="0" smtClean="0"/>
              <a:t>: </a:t>
            </a:r>
            <a:r>
              <a:rPr lang="en-US" dirty="0" err="1" smtClean="0"/>
              <a:t>listView_variable_name.setAdapter</a:t>
            </a:r>
            <a:r>
              <a:rPr lang="en-US" dirty="0" smtClean="0"/>
              <a:t>(</a:t>
            </a:r>
            <a:r>
              <a:rPr lang="en-US" dirty="0" err="1" smtClean="0"/>
              <a:t>adapter_name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Code: </a:t>
            </a:r>
            <a:r>
              <a:rPr lang="en-US" dirty="0" err="1" smtClean="0"/>
              <a:t>myListView.setAdapter</a:t>
            </a:r>
            <a:r>
              <a:rPr lang="en-US" dirty="0" smtClean="0"/>
              <a:t>(adapter);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4" y="245006"/>
            <a:ext cx="10618470" cy="650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3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make the items of list as clickable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138" y="3361098"/>
            <a:ext cx="9035456" cy="3213873"/>
          </a:xfrm>
        </p:spPr>
        <p:txBody>
          <a:bodyPr/>
          <a:lstStyle/>
          <a:p>
            <a:r>
              <a:rPr lang="en-US" dirty="0" smtClean="0"/>
              <a:t>We will use </a:t>
            </a:r>
            <a:r>
              <a:rPr lang="en-US" dirty="0" err="1" smtClean="0"/>
              <a:t>setOnClickListener</a:t>
            </a:r>
            <a:r>
              <a:rPr lang="en-US" dirty="0" smtClean="0"/>
              <a:t> for items to do so.</a:t>
            </a:r>
          </a:p>
          <a:p>
            <a:r>
              <a:rPr lang="en-US" dirty="0" smtClean="0"/>
              <a:t>Syntax: </a:t>
            </a:r>
            <a:r>
              <a:rPr lang="en-US" dirty="0" err="1" smtClean="0"/>
              <a:t>list_variable_name.setOnClickListener</a:t>
            </a:r>
            <a:r>
              <a:rPr lang="en-US" dirty="0" smtClean="0"/>
              <a:t>(new </a:t>
            </a:r>
            <a:r>
              <a:rPr lang="en-US" dirty="0" err="1" smtClean="0"/>
              <a:t>AdapterView.OnItemClickListener</a:t>
            </a:r>
            <a:r>
              <a:rPr lang="en-US" dirty="0" smtClean="0"/>
              <a:t>() //just take the first option and class will created automatically. </a:t>
            </a:r>
          </a:p>
          <a:p>
            <a:r>
              <a:rPr lang="en-US" dirty="0" smtClean="0"/>
              <a:t>Code</a:t>
            </a:r>
            <a:r>
              <a:rPr lang="en-US" dirty="0"/>
              <a:t>: </a:t>
            </a:r>
            <a:r>
              <a:rPr lang="en-US" dirty="0" err="1"/>
              <a:t>myListView.setOnClickListener</a:t>
            </a:r>
            <a:r>
              <a:rPr lang="en-US" dirty="0"/>
              <a:t>(new </a:t>
            </a:r>
            <a:r>
              <a:rPr lang="en-US" dirty="0" err="1"/>
              <a:t>AdapterView.OnItemClickListener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In the above code, position means the position of each text in the list, as we will need to set different things against click on each item. </a:t>
            </a:r>
          </a:p>
          <a:p>
            <a:r>
              <a:rPr lang="en-US" dirty="0" smtClean="0"/>
              <a:t>We can use position of every item using if(position==0) and so on.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6" y="1219106"/>
            <a:ext cx="11461107" cy="186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858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</TotalTime>
  <Words>1185</Words>
  <Application>Microsoft Office PowerPoint</Application>
  <PresentationFormat>Widescreen</PresentationFormat>
  <Paragraphs>106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PowerPoint Presentation</vt:lpstr>
      <vt:lpstr>ListView</vt:lpstr>
      <vt:lpstr>PowerPoint Presentation</vt:lpstr>
      <vt:lpstr>Java file</vt:lpstr>
      <vt:lpstr>To add data in ArrayList</vt:lpstr>
      <vt:lpstr>ArrayAdapter</vt:lpstr>
      <vt:lpstr>Setting up the ArrayAdapter on ListView</vt:lpstr>
      <vt:lpstr>PowerPoint Presentation</vt:lpstr>
      <vt:lpstr>To make the items of list as clickable</vt:lpstr>
      <vt:lpstr>How to set position</vt:lpstr>
      <vt:lpstr>PowerPoint Presentation</vt:lpstr>
      <vt:lpstr>What is a Toast in android</vt:lpstr>
      <vt:lpstr>Spinner in Android</vt:lpstr>
      <vt:lpstr>Spinner- Introduction</vt:lpstr>
      <vt:lpstr>How to add Spinner in Project</vt:lpstr>
      <vt:lpstr>PowerPoint Presentation</vt:lpstr>
      <vt:lpstr>Let’s code in java file</vt:lpstr>
      <vt:lpstr>Create ArrayList for spinner</vt:lpstr>
      <vt:lpstr>AutoCompleteTextView in Android</vt:lpstr>
      <vt:lpstr>Introduction </vt:lpstr>
      <vt:lpstr>How to add AutoCompleteTextView</vt:lpstr>
      <vt:lpstr>Code in java file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27</cp:revision>
  <dcterms:created xsi:type="dcterms:W3CDTF">2023-04-30T10:43:42Z</dcterms:created>
  <dcterms:modified xsi:type="dcterms:W3CDTF">2023-04-30T19:13:26Z</dcterms:modified>
</cp:coreProperties>
</file>