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7" r:id="rId4"/>
    <p:sldId id="257" r:id="rId5"/>
    <p:sldId id="285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3FA5-39B6-4A0E-9BA4-31996CCA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9B067-CC66-4E08-8C3E-EE93B977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6A95-F95C-4C51-84DC-F5720D00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3B8E-5DB0-4577-B587-E0E91661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7082-6107-4790-9048-22768BF0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B67C-8F1C-451D-BC07-C44B2512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CA3A-9AB0-4D5A-96E0-E9B736F29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1E39-C646-4154-AD60-04F4FB26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74D4-F242-4BC5-B32B-58A72E41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3DA-68BC-466D-B418-031BD84D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FF036-F8D9-4DE3-ADA3-58A6FE3C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1B41B-D9E2-48EF-82A4-193BD789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A6FB-69CF-4AB3-BBF2-CB001066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BC03-10A3-4B5A-8EFD-1E99F933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F5F0-C55F-40D3-8B5B-F67514E9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67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26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4678-42B4-4503-A0D4-AE4FA759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C485-C12D-4B8B-861A-F7B335D8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D1E2-49FA-4A15-9701-9F4FC260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F513-5142-4977-BB36-EA704100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4CB9-B0E8-40E6-810D-C8D30264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ABCC-85EA-4C52-9E13-29A7B3CE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3ED2-2530-4F86-90A5-5C4BC5C1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8A06-C881-4490-8638-2A463324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19BA-AE02-43ED-8264-6C44EFF3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31C9-F7F0-4DE3-8BF6-807372F0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5A02-0E28-4E51-97FF-C67F178E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1BA8-F0F4-4071-80CB-3554E124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3D226-075D-4734-B15D-29F1AF537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4C93-1A4D-4EF8-95CA-F3E49B3B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CD7DE-C7DA-458A-B4EE-E5CD1D54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03CA4-8A5B-4B7F-AB35-3D7D533E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2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FC2E-CC3F-478A-B24A-E4CCF318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C198-2D80-42AF-8CE8-2A28F429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5C288-C941-41AB-88E3-AFAC380BD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6DBD4-626A-4FE2-9BAF-A054E98A9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9BC73-7599-45FC-A7F9-F57B9470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2B581-7D97-4E1D-AAF8-920EC381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CAA44-D971-4CA9-874A-88E30F1B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5B28C-0D56-4E19-B9AE-DEC772C8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CC23-899F-40A5-B0F5-CDC8470F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0B2A2-4D9A-4758-8C5C-F663C3CE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DDA7C-2A2E-45CA-874A-9C4C5C71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F0AE2-37F8-4FAB-9530-4A7DBBC7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DEB3E-764C-46C4-951A-DA8304DE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12057-9B04-4445-A853-9780BD65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84F62-575B-4CD6-AC24-B80F85D5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CB8D-273E-4AE9-9ED9-C60B6CDE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6162-DE60-4C61-A117-382CFCC6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81ECC-21F0-425E-A262-22755137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FB597-A5BE-4676-B2EE-DB6EC08B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367A3-D9AD-488D-9C10-C5725AA8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EC09-95C1-4495-9CC5-8ECB985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3F5B-FA11-413F-A006-1435E8EC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2E617-8D93-4B79-A286-6C3F70232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E50C-37A4-4BBF-957A-30921A47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61CBB-77B9-4FA5-BF7D-0529312D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501F7-62FC-483C-B68F-E74F544B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5ED73-45F9-43DE-9F55-628F769E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7D26E-795A-499D-A86F-F0BA2034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88974-BC37-4D0D-9B50-F135B1F4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06D9-0AF2-4A5D-800E-9AD76F6E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B2DE-AC13-4A55-9FCA-E6FD42E740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68F3-83BD-481D-8362-D00DEF964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BDD8-5795-42C6-B5E9-DB541C619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1853B-A1BB-450B-9F05-3D63B35E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177C5F4-2267-40C7-8DC7-49B20FDC66CA}"/>
              </a:ext>
            </a:extLst>
          </p:cNvPr>
          <p:cNvSpPr/>
          <p:nvPr/>
        </p:nvSpPr>
        <p:spPr>
          <a:xfrm>
            <a:off x="1728952" y="-938048"/>
            <a:ext cx="8734096" cy="873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5E63E-19EB-4EA6-BAB4-521D7E7339C6}"/>
              </a:ext>
            </a:extLst>
          </p:cNvPr>
          <p:cNvSpPr txBox="1"/>
          <p:nvPr/>
        </p:nvSpPr>
        <p:spPr>
          <a:xfrm>
            <a:off x="2180699" y="1895043"/>
            <a:ext cx="78306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B3D57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Microgravity Astronaut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85C66-125F-4FFC-B5D5-C53F4922F101}"/>
              </a:ext>
            </a:extLst>
          </p:cNvPr>
          <p:cNvSpPr txBox="1"/>
          <p:nvPr/>
        </p:nvSpPr>
        <p:spPr>
          <a:xfrm>
            <a:off x="3343011" y="4324324"/>
            <a:ext cx="5086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4B3D5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Made For Astronauts Training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C3FCAD-1C03-4ECA-8819-32455F3F926D}"/>
              </a:ext>
            </a:extLst>
          </p:cNvPr>
          <p:cNvSpPr/>
          <p:nvPr/>
        </p:nvSpPr>
        <p:spPr>
          <a:xfrm>
            <a:off x="-1649665" y="5229678"/>
            <a:ext cx="3299329" cy="3299329"/>
          </a:xfrm>
          <a:prstGeom prst="ellipse">
            <a:avLst/>
          </a:prstGeom>
          <a:gradFill>
            <a:gsLst>
              <a:gs pos="0">
                <a:srgbClr val="8101DD"/>
              </a:gs>
              <a:gs pos="100000">
                <a:srgbClr val="0D008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301B38-D3E0-4026-A95D-3A931998CAE5}"/>
              </a:ext>
            </a:extLst>
          </p:cNvPr>
          <p:cNvSpPr/>
          <p:nvPr/>
        </p:nvSpPr>
        <p:spPr>
          <a:xfrm>
            <a:off x="-1649665" y="-1649665"/>
            <a:ext cx="3299329" cy="3299329"/>
          </a:xfrm>
          <a:prstGeom prst="ellipse">
            <a:avLst/>
          </a:prstGeom>
          <a:gradFill>
            <a:gsLst>
              <a:gs pos="0">
                <a:srgbClr val="FDC204"/>
              </a:gs>
              <a:gs pos="100000">
                <a:srgbClr val="FD5E0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D073E3-D574-4617-95AD-ECD66781F442}"/>
              </a:ext>
            </a:extLst>
          </p:cNvPr>
          <p:cNvSpPr/>
          <p:nvPr/>
        </p:nvSpPr>
        <p:spPr>
          <a:xfrm>
            <a:off x="10542337" y="-1649665"/>
            <a:ext cx="3299329" cy="3299329"/>
          </a:xfrm>
          <a:prstGeom prst="ellipse">
            <a:avLst/>
          </a:prstGeom>
          <a:gradFill>
            <a:gsLst>
              <a:gs pos="0">
                <a:srgbClr val="01CFDB"/>
              </a:gs>
              <a:gs pos="100000">
                <a:srgbClr val="048BE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B5B44A-0D99-436D-8D0A-0C5DC6CF6C14}"/>
              </a:ext>
            </a:extLst>
          </p:cNvPr>
          <p:cNvSpPr/>
          <p:nvPr/>
        </p:nvSpPr>
        <p:spPr>
          <a:xfrm>
            <a:off x="10542337" y="5208337"/>
            <a:ext cx="3299329" cy="3299329"/>
          </a:xfrm>
          <a:prstGeom prst="ellipse">
            <a:avLst/>
          </a:prstGeom>
          <a:gradFill>
            <a:gsLst>
              <a:gs pos="0">
                <a:srgbClr val="C9D004"/>
              </a:gs>
              <a:gs pos="100000">
                <a:srgbClr val="32C20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</p:spTree>
    <p:extLst>
      <p:ext uri="{BB962C8B-B14F-4D97-AF65-F5344CB8AC3E}">
        <p14:creationId xmlns:p14="http://schemas.microsoft.com/office/powerpoint/2010/main" val="1460352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Word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81CB70-CFEB-4AF4-A402-9440C4EF2409}"/>
              </a:ext>
            </a:extLst>
          </p:cNvPr>
          <p:cNvSpPr/>
          <p:nvPr/>
        </p:nvSpPr>
        <p:spPr>
          <a:xfrm>
            <a:off x="0" y="6594475"/>
            <a:ext cx="1600200" cy="22860"/>
          </a:xfrm>
          <a:prstGeom prst="rect">
            <a:avLst/>
          </a:prstGeom>
          <a:gradFill>
            <a:gsLst>
              <a:gs pos="0">
                <a:srgbClr val="8101DD"/>
              </a:gs>
              <a:gs pos="64000">
                <a:srgbClr val="01CFDB"/>
              </a:gs>
              <a:gs pos="31000">
                <a:srgbClr val="FDC204"/>
              </a:gs>
              <a:gs pos="100000">
                <a:srgbClr val="C9D00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ADCBB-C683-423F-BEA8-C67EBDEA3CD5}"/>
              </a:ext>
            </a:extLst>
          </p:cNvPr>
          <p:cNvGrpSpPr/>
          <p:nvPr/>
        </p:nvGrpSpPr>
        <p:grpSpPr>
          <a:xfrm>
            <a:off x="7106359" y="2504526"/>
            <a:ext cx="1745019" cy="211311"/>
            <a:chOff x="13165724" y="1319367"/>
            <a:chExt cx="3490038" cy="4226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EF2ACD-0A5A-4315-8CE5-EEBA8D9D6F5D}"/>
                </a:ext>
              </a:extLst>
            </p:cNvPr>
            <p:cNvSpPr/>
            <p:nvPr/>
          </p:nvSpPr>
          <p:spPr>
            <a:xfrm>
              <a:off x="13165724" y="1319367"/>
              <a:ext cx="422622" cy="422622"/>
            </a:xfrm>
            <a:prstGeom prst="ellipse">
              <a:avLst/>
            </a:prstGeom>
            <a:solidFill>
              <a:srgbClr val="810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3BACAD-5242-449C-A9CE-F880A824A4D9}"/>
                </a:ext>
              </a:extLst>
            </p:cNvPr>
            <p:cNvSpPr/>
            <p:nvPr/>
          </p:nvSpPr>
          <p:spPr>
            <a:xfrm>
              <a:off x="14188196" y="1319367"/>
              <a:ext cx="422622" cy="422622"/>
            </a:xfrm>
            <a:prstGeom prst="ellipse">
              <a:avLst/>
            </a:prstGeom>
            <a:solidFill>
              <a:srgbClr val="FDC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A67484-5483-4ED8-8338-57019619D296}"/>
                </a:ext>
              </a:extLst>
            </p:cNvPr>
            <p:cNvSpPr/>
            <p:nvPr/>
          </p:nvSpPr>
          <p:spPr>
            <a:xfrm>
              <a:off x="15210668" y="1319367"/>
              <a:ext cx="422622" cy="422622"/>
            </a:xfrm>
            <a:prstGeom prst="ellipse">
              <a:avLst/>
            </a:prstGeom>
            <a:solidFill>
              <a:srgbClr val="01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2856B7-2CE8-4ACB-B7EF-76DF14B198DF}"/>
                </a:ext>
              </a:extLst>
            </p:cNvPr>
            <p:cNvSpPr/>
            <p:nvPr/>
          </p:nvSpPr>
          <p:spPr>
            <a:xfrm>
              <a:off x="16233140" y="1319367"/>
              <a:ext cx="422622" cy="422622"/>
            </a:xfrm>
            <a:prstGeom prst="ellipse">
              <a:avLst/>
            </a:prstGeom>
            <a:solidFill>
              <a:srgbClr val="C9D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41515A5-11BA-46D5-8AD4-8D8BDCAFFA6C}"/>
              </a:ext>
            </a:extLst>
          </p:cNvPr>
          <p:cNvSpPr txBox="1"/>
          <p:nvPr/>
        </p:nvSpPr>
        <p:spPr>
          <a:xfrm>
            <a:off x="5858245" y="1036301"/>
            <a:ext cx="4232788" cy="74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51" dirty="0">
                <a:solidFill>
                  <a:srgbClr val="4B3D57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Objectives</a:t>
            </a:r>
          </a:p>
        </p:txBody>
      </p:sp>
      <p:grpSp>
        <p:nvGrpSpPr>
          <p:cNvPr id="74" name="Graphic 1">
            <a:extLst>
              <a:ext uri="{FF2B5EF4-FFF2-40B4-BE49-F238E27FC236}">
                <a16:creationId xmlns:a16="http://schemas.microsoft.com/office/drawing/2014/main" id="{BF6EA07B-9A4A-44EE-ADEE-7DE69AA035F8}"/>
              </a:ext>
            </a:extLst>
          </p:cNvPr>
          <p:cNvGrpSpPr/>
          <p:nvPr/>
        </p:nvGrpSpPr>
        <p:grpSpPr>
          <a:xfrm>
            <a:off x="3126015" y="1992102"/>
            <a:ext cx="1091348" cy="1586261"/>
            <a:chOff x="14356832" y="5426573"/>
            <a:chExt cx="2378564" cy="3457215"/>
          </a:xfrm>
          <a:solidFill>
            <a:schemeClr val="accent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CF95F59-6E99-471F-A1DA-CEF1EC9111AF}"/>
                </a:ext>
              </a:extLst>
            </p:cNvPr>
            <p:cNvSpPr/>
            <p:nvPr/>
          </p:nvSpPr>
          <p:spPr>
            <a:xfrm>
              <a:off x="15536895" y="6016604"/>
              <a:ext cx="1189282" cy="2867184"/>
            </a:xfrm>
            <a:custGeom>
              <a:avLst/>
              <a:gdLst>
                <a:gd name="connsiteX0" fmla="*/ 0 w 1189282"/>
                <a:gd name="connsiteY0" fmla="*/ 2867185 h 2867184"/>
                <a:gd name="connsiteX1" fmla="*/ 1189283 w 1189282"/>
                <a:gd name="connsiteY1" fmla="*/ 2267934 h 2867184"/>
                <a:gd name="connsiteX2" fmla="*/ 1189283 w 1189282"/>
                <a:gd name="connsiteY2" fmla="*/ 0 h 2867184"/>
                <a:gd name="connsiteX3" fmla="*/ 0 w 1189282"/>
                <a:gd name="connsiteY3" fmla="*/ 599251 h 286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282" h="2867184">
                  <a:moveTo>
                    <a:pt x="0" y="2867185"/>
                  </a:moveTo>
                  <a:lnTo>
                    <a:pt x="1189283" y="2267934"/>
                  </a:lnTo>
                  <a:lnTo>
                    <a:pt x="1189283" y="0"/>
                  </a:lnTo>
                  <a:lnTo>
                    <a:pt x="0" y="599251"/>
                  </a:lnTo>
                  <a:close/>
                </a:path>
              </a:pathLst>
            </a:cu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2B12D04-E7C9-4288-A5EF-3E1067E54CB5}"/>
                </a:ext>
              </a:extLst>
            </p:cNvPr>
            <p:cNvSpPr/>
            <p:nvPr/>
          </p:nvSpPr>
          <p:spPr>
            <a:xfrm>
              <a:off x="14356832" y="6016604"/>
              <a:ext cx="1189282" cy="2867184"/>
            </a:xfrm>
            <a:custGeom>
              <a:avLst/>
              <a:gdLst>
                <a:gd name="connsiteX0" fmla="*/ 0 w 1189282"/>
                <a:gd name="connsiteY0" fmla="*/ 2267934 h 2867184"/>
                <a:gd name="connsiteX1" fmla="*/ 1189282 w 1189282"/>
                <a:gd name="connsiteY1" fmla="*/ 2867185 h 2867184"/>
                <a:gd name="connsiteX2" fmla="*/ 1189282 w 1189282"/>
                <a:gd name="connsiteY2" fmla="*/ 599251 h 2867184"/>
                <a:gd name="connsiteX3" fmla="*/ 0 w 1189282"/>
                <a:gd name="connsiteY3" fmla="*/ 0 h 286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282" h="2867184">
                  <a:moveTo>
                    <a:pt x="0" y="2267934"/>
                  </a:moveTo>
                  <a:lnTo>
                    <a:pt x="1189282" y="2867185"/>
                  </a:lnTo>
                  <a:lnTo>
                    <a:pt x="1189282" y="5992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6E6DDC5-7659-4F20-9E90-B828BA4950D7}"/>
                </a:ext>
              </a:extLst>
            </p:cNvPr>
            <p:cNvSpPr/>
            <p:nvPr/>
          </p:nvSpPr>
          <p:spPr>
            <a:xfrm>
              <a:off x="14356832" y="5426573"/>
              <a:ext cx="2378564" cy="1189282"/>
            </a:xfrm>
            <a:custGeom>
              <a:avLst/>
              <a:gdLst>
                <a:gd name="connsiteX0" fmla="*/ 0 w 2378564"/>
                <a:gd name="connsiteY0" fmla="*/ 590032 h 1189282"/>
                <a:gd name="connsiteX1" fmla="*/ 1189282 w 2378564"/>
                <a:gd name="connsiteY1" fmla="*/ 1189282 h 1189282"/>
                <a:gd name="connsiteX2" fmla="*/ 2378565 w 2378564"/>
                <a:gd name="connsiteY2" fmla="*/ 590032 h 1189282"/>
                <a:gd name="connsiteX3" fmla="*/ 1189282 w 2378564"/>
                <a:gd name="connsiteY3" fmla="*/ 0 h 118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8564" h="1189282">
                  <a:moveTo>
                    <a:pt x="0" y="590032"/>
                  </a:moveTo>
                  <a:lnTo>
                    <a:pt x="1189282" y="1189282"/>
                  </a:lnTo>
                  <a:lnTo>
                    <a:pt x="2378565" y="590032"/>
                  </a:lnTo>
                  <a:lnTo>
                    <a:pt x="1189282" y="0"/>
                  </a:lnTo>
                  <a:close/>
                </a:path>
              </a:pathLst>
            </a:custGeom>
            <a:solidFill>
              <a:srgbClr val="C9D004"/>
            </a:soli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</p:grpSp>
      <p:grpSp>
        <p:nvGrpSpPr>
          <p:cNvPr id="75" name="Graphic 1">
            <a:extLst>
              <a:ext uri="{FF2B5EF4-FFF2-40B4-BE49-F238E27FC236}">
                <a16:creationId xmlns:a16="http://schemas.microsoft.com/office/drawing/2014/main" id="{AFDAEB2A-802C-412F-8B12-367337CA36F9}"/>
              </a:ext>
            </a:extLst>
          </p:cNvPr>
          <p:cNvGrpSpPr/>
          <p:nvPr/>
        </p:nvGrpSpPr>
        <p:grpSpPr>
          <a:xfrm>
            <a:off x="2436520" y="1873661"/>
            <a:ext cx="1091348" cy="2047335"/>
            <a:chOff x="12854095" y="5168434"/>
            <a:chExt cx="2378564" cy="4462113"/>
          </a:xfrm>
          <a:solidFill>
            <a:schemeClr val="accent1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7D18D54-74CD-433B-8401-F3EBB9DE23EB}"/>
                </a:ext>
              </a:extLst>
            </p:cNvPr>
            <p:cNvSpPr/>
            <p:nvPr/>
          </p:nvSpPr>
          <p:spPr>
            <a:xfrm>
              <a:off x="14043378" y="5767685"/>
              <a:ext cx="1189282" cy="3862862"/>
            </a:xfrm>
            <a:custGeom>
              <a:avLst/>
              <a:gdLst>
                <a:gd name="connsiteX0" fmla="*/ 0 w 1189282"/>
                <a:gd name="connsiteY0" fmla="*/ 3862863 h 3862862"/>
                <a:gd name="connsiteX1" fmla="*/ 1189283 w 1189282"/>
                <a:gd name="connsiteY1" fmla="*/ 3263612 h 3862862"/>
                <a:gd name="connsiteX2" fmla="*/ 1189283 w 1189282"/>
                <a:gd name="connsiteY2" fmla="*/ 0 h 3862862"/>
                <a:gd name="connsiteX3" fmla="*/ 0 w 1189282"/>
                <a:gd name="connsiteY3" fmla="*/ 590032 h 386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282" h="3862862">
                  <a:moveTo>
                    <a:pt x="0" y="3862863"/>
                  </a:moveTo>
                  <a:lnTo>
                    <a:pt x="1189283" y="3263612"/>
                  </a:lnTo>
                  <a:lnTo>
                    <a:pt x="1189283" y="0"/>
                  </a:lnTo>
                  <a:lnTo>
                    <a:pt x="0" y="590032"/>
                  </a:lnTo>
                  <a:close/>
                </a:path>
              </a:pathLst>
            </a:custGeom>
            <a:gradFill>
              <a:gsLst>
                <a:gs pos="0">
                  <a:srgbClr val="01CFDB"/>
                </a:gs>
                <a:gs pos="100000">
                  <a:srgbClr val="048BE9"/>
                </a:gs>
              </a:gsLst>
              <a:lin ang="2700000" scaled="0"/>
            </a:gra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27E7570-EE16-4687-8090-BC795BEC5E60}"/>
                </a:ext>
              </a:extLst>
            </p:cNvPr>
            <p:cNvSpPr/>
            <p:nvPr/>
          </p:nvSpPr>
          <p:spPr>
            <a:xfrm>
              <a:off x="12854095" y="5767685"/>
              <a:ext cx="1189282" cy="3862862"/>
            </a:xfrm>
            <a:custGeom>
              <a:avLst/>
              <a:gdLst>
                <a:gd name="connsiteX0" fmla="*/ 0 w 1189282"/>
                <a:gd name="connsiteY0" fmla="*/ 3263612 h 3862862"/>
                <a:gd name="connsiteX1" fmla="*/ 1189282 w 1189282"/>
                <a:gd name="connsiteY1" fmla="*/ 3862863 h 3862862"/>
                <a:gd name="connsiteX2" fmla="*/ 1189282 w 1189282"/>
                <a:gd name="connsiteY2" fmla="*/ 590032 h 3862862"/>
                <a:gd name="connsiteX3" fmla="*/ 0 w 1189282"/>
                <a:gd name="connsiteY3" fmla="*/ 0 h 386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282" h="3862862">
                  <a:moveTo>
                    <a:pt x="0" y="3263612"/>
                  </a:moveTo>
                  <a:lnTo>
                    <a:pt x="1189282" y="3862863"/>
                  </a:lnTo>
                  <a:lnTo>
                    <a:pt x="1189282" y="5900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1CFDB"/>
                </a:gs>
                <a:gs pos="100000">
                  <a:srgbClr val="048BE9"/>
                </a:gs>
              </a:gsLst>
              <a:lin ang="2700000" scaled="0"/>
            </a:gra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D927E2F-8EAF-4D97-A4CB-58E41B0F41B1}"/>
                </a:ext>
              </a:extLst>
            </p:cNvPr>
            <p:cNvSpPr/>
            <p:nvPr/>
          </p:nvSpPr>
          <p:spPr>
            <a:xfrm>
              <a:off x="12854095" y="5168434"/>
              <a:ext cx="2378564" cy="1189282"/>
            </a:xfrm>
            <a:custGeom>
              <a:avLst/>
              <a:gdLst>
                <a:gd name="connsiteX0" fmla="*/ 0 w 2378564"/>
                <a:gd name="connsiteY0" fmla="*/ 599251 h 1189282"/>
                <a:gd name="connsiteX1" fmla="*/ 1189282 w 2378564"/>
                <a:gd name="connsiteY1" fmla="*/ 1189282 h 1189282"/>
                <a:gd name="connsiteX2" fmla="*/ 2378565 w 2378564"/>
                <a:gd name="connsiteY2" fmla="*/ 599251 h 1189282"/>
                <a:gd name="connsiteX3" fmla="*/ 1189282 w 2378564"/>
                <a:gd name="connsiteY3" fmla="*/ 0 h 118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8564" h="1189282">
                  <a:moveTo>
                    <a:pt x="0" y="599251"/>
                  </a:moveTo>
                  <a:lnTo>
                    <a:pt x="1189282" y="1189282"/>
                  </a:lnTo>
                  <a:lnTo>
                    <a:pt x="2378565" y="599251"/>
                  </a:lnTo>
                  <a:lnTo>
                    <a:pt x="1189282" y="0"/>
                  </a:lnTo>
                  <a:close/>
                </a:path>
              </a:pathLst>
            </a:custGeom>
            <a:solidFill>
              <a:srgbClr val="01CFDB"/>
            </a:soli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</p:grpSp>
      <p:grpSp>
        <p:nvGrpSpPr>
          <p:cNvPr id="76" name="Graphic 1">
            <a:extLst>
              <a:ext uri="{FF2B5EF4-FFF2-40B4-BE49-F238E27FC236}">
                <a16:creationId xmlns:a16="http://schemas.microsoft.com/office/drawing/2014/main" id="{B176AC66-A807-4561-B706-7D7000FB59D3}"/>
              </a:ext>
            </a:extLst>
          </p:cNvPr>
          <p:cNvGrpSpPr/>
          <p:nvPr/>
        </p:nvGrpSpPr>
        <p:grpSpPr>
          <a:xfrm>
            <a:off x="1751255" y="1454888"/>
            <a:ext cx="1091348" cy="2808741"/>
            <a:chOff x="11360578" y="4255729"/>
            <a:chExt cx="2378564" cy="6121577"/>
          </a:xfrm>
          <a:solidFill>
            <a:schemeClr val="accent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68CDB8-2D2E-46EB-825A-8143F4AC746F}"/>
                </a:ext>
              </a:extLst>
            </p:cNvPr>
            <p:cNvSpPr/>
            <p:nvPr/>
          </p:nvSpPr>
          <p:spPr>
            <a:xfrm>
              <a:off x="12549860" y="4845760"/>
              <a:ext cx="1189282" cy="5531545"/>
            </a:xfrm>
            <a:custGeom>
              <a:avLst/>
              <a:gdLst>
                <a:gd name="connsiteX0" fmla="*/ 0 w 1189282"/>
                <a:gd name="connsiteY0" fmla="*/ 5531546 h 5531545"/>
                <a:gd name="connsiteX1" fmla="*/ 1189282 w 1189282"/>
                <a:gd name="connsiteY1" fmla="*/ 4932295 h 5531545"/>
                <a:gd name="connsiteX2" fmla="*/ 1189282 w 1189282"/>
                <a:gd name="connsiteY2" fmla="*/ 0 h 5531545"/>
                <a:gd name="connsiteX3" fmla="*/ 0 w 1189282"/>
                <a:gd name="connsiteY3" fmla="*/ 599251 h 553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282" h="5531545">
                  <a:moveTo>
                    <a:pt x="0" y="5531546"/>
                  </a:moveTo>
                  <a:lnTo>
                    <a:pt x="1189282" y="4932295"/>
                  </a:lnTo>
                  <a:lnTo>
                    <a:pt x="1189282" y="0"/>
                  </a:lnTo>
                  <a:lnTo>
                    <a:pt x="0" y="599251"/>
                  </a:lnTo>
                  <a:close/>
                </a:path>
              </a:pathLst>
            </a:cu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9B2CF95-24DC-4FED-A051-C15EA67B66E0}"/>
                </a:ext>
              </a:extLst>
            </p:cNvPr>
            <p:cNvSpPr/>
            <p:nvPr/>
          </p:nvSpPr>
          <p:spPr>
            <a:xfrm>
              <a:off x="11360578" y="4845760"/>
              <a:ext cx="1189282" cy="5531545"/>
            </a:xfrm>
            <a:custGeom>
              <a:avLst/>
              <a:gdLst>
                <a:gd name="connsiteX0" fmla="*/ 0 w 1189282"/>
                <a:gd name="connsiteY0" fmla="*/ 4932295 h 5531545"/>
                <a:gd name="connsiteX1" fmla="*/ 1189282 w 1189282"/>
                <a:gd name="connsiteY1" fmla="*/ 5531546 h 5531545"/>
                <a:gd name="connsiteX2" fmla="*/ 1189282 w 1189282"/>
                <a:gd name="connsiteY2" fmla="*/ 599251 h 5531545"/>
                <a:gd name="connsiteX3" fmla="*/ 0 w 1189282"/>
                <a:gd name="connsiteY3" fmla="*/ 0 h 553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282" h="5531545">
                  <a:moveTo>
                    <a:pt x="0" y="4932295"/>
                  </a:moveTo>
                  <a:lnTo>
                    <a:pt x="1189282" y="5531546"/>
                  </a:lnTo>
                  <a:lnTo>
                    <a:pt x="1189282" y="5992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F05E16A-0E5A-4901-B308-1ACEC8D51A13}"/>
                </a:ext>
              </a:extLst>
            </p:cNvPr>
            <p:cNvSpPr/>
            <p:nvPr/>
          </p:nvSpPr>
          <p:spPr>
            <a:xfrm>
              <a:off x="11360578" y="4255729"/>
              <a:ext cx="2378564" cy="1189282"/>
            </a:xfrm>
            <a:custGeom>
              <a:avLst/>
              <a:gdLst>
                <a:gd name="connsiteX0" fmla="*/ 0 w 2378564"/>
                <a:gd name="connsiteY0" fmla="*/ 590032 h 1189282"/>
                <a:gd name="connsiteX1" fmla="*/ 1189282 w 2378564"/>
                <a:gd name="connsiteY1" fmla="*/ 1189282 h 1189282"/>
                <a:gd name="connsiteX2" fmla="*/ 2378565 w 2378564"/>
                <a:gd name="connsiteY2" fmla="*/ 590032 h 1189282"/>
                <a:gd name="connsiteX3" fmla="*/ 1189282 w 2378564"/>
                <a:gd name="connsiteY3" fmla="*/ 0 h 118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8564" h="1189282">
                  <a:moveTo>
                    <a:pt x="0" y="590032"/>
                  </a:moveTo>
                  <a:lnTo>
                    <a:pt x="1189282" y="1189282"/>
                  </a:lnTo>
                  <a:lnTo>
                    <a:pt x="2378565" y="590032"/>
                  </a:lnTo>
                  <a:lnTo>
                    <a:pt x="1189282" y="0"/>
                  </a:lnTo>
                  <a:close/>
                </a:path>
              </a:pathLst>
            </a:custGeom>
            <a:solidFill>
              <a:srgbClr val="FDC204"/>
            </a:soli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</p:grpSp>
      <p:grpSp>
        <p:nvGrpSpPr>
          <p:cNvPr id="77" name="Graphic 1">
            <a:extLst>
              <a:ext uri="{FF2B5EF4-FFF2-40B4-BE49-F238E27FC236}">
                <a16:creationId xmlns:a16="http://schemas.microsoft.com/office/drawing/2014/main" id="{274E246A-C59A-494A-924D-387DA82754BE}"/>
              </a:ext>
            </a:extLst>
          </p:cNvPr>
          <p:cNvGrpSpPr/>
          <p:nvPr/>
        </p:nvGrpSpPr>
        <p:grpSpPr>
          <a:xfrm>
            <a:off x="1065990" y="1116486"/>
            <a:ext cx="1091348" cy="3489776"/>
            <a:chOff x="9867061" y="3518190"/>
            <a:chExt cx="2378564" cy="7605875"/>
          </a:xfrm>
          <a:solidFill>
            <a:schemeClr val="accent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C14C3DF-2295-4F36-BFAA-0F3A29CE9B27}"/>
                </a:ext>
              </a:extLst>
            </p:cNvPr>
            <p:cNvSpPr/>
            <p:nvPr/>
          </p:nvSpPr>
          <p:spPr>
            <a:xfrm>
              <a:off x="11056343" y="4108221"/>
              <a:ext cx="1189282" cy="7015843"/>
            </a:xfrm>
            <a:custGeom>
              <a:avLst/>
              <a:gdLst>
                <a:gd name="connsiteX0" fmla="*/ 0 w 1189282"/>
                <a:gd name="connsiteY0" fmla="*/ 7015844 h 7015843"/>
                <a:gd name="connsiteX1" fmla="*/ 1189282 w 1189282"/>
                <a:gd name="connsiteY1" fmla="*/ 6425812 h 7015843"/>
                <a:gd name="connsiteX2" fmla="*/ 1189282 w 1189282"/>
                <a:gd name="connsiteY2" fmla="*/ 0 h 7015843"/>
                <a:gd name="connsiteX3" fmla="*/ 0 w 1189282"/>
                <a:gd name="connsiteY3" fmla="*/ 599251 h 701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282" h="7015843">
                  <a:moveTo>
                    <a:pt x="0" y="7015844"/>
                  </a:moveTo>
                  <a:lnTo>
                    <a:pt x="1189282" y="6425812"/>
                  </a:lnTo>
                  <a:lnTo>
                    <a:pt x="1189282" y="0"/>
                  </a:lnTo>
                  <a:lnTo>
                    <a:pt x="0" y="599251"/>
                  </a:ln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136C3DC-C34D-46F7-95B9-4D952C7AE1C7}"/>
                </a:ext>
              </a:extLst>
            </p:cNvPr>
            <p:cNvSpPr/>
            <p:nvPr/>
          </p:nvSpPr>
          <p:spPr>
            <a:xfrm>
              <a:off x="9867061" y="4108221"/>
              <a:ext cx="1189282" cy="7015843"/>
            </a:xfrm>
            <a:custGeom>
              <a:avLst/>
              <a:gdLst>
                <a:gd name="connsiteX0" fmla="*/ 0 w 1189282"/>
                <a:gd name="connsiteY0" fmla="*/ 6425812 h 7015843"/>
                <a:gd name="connsiteX1" fmla="*/ 1189282 w 1189282"/>
                <a:gd name="connsiteY1" fmla="*/ 7015844 h 7015843"/>
                <a:gd name="connsiteX2" fmla="*/ 1189282 w 1189282"/>
                <a:gd name="connsiteY2" fmla="*/ 599251 h 7015843"/>
                <a:gd name="connsiteX3" fmla="*/ 0 w 1189282"/>
                <a:gd name="connsiteY3" fmla="*/ 0 h 701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282" h="7015843">
                  <a:moveTo>
                    <a:pt x="0" y="6425812"/>
                  </a:moveTo>
                  <a:lnTo>
                    <a:pt x="1189282" y="7015844"/>
                  </a:lnTo>
                  <a:lnTo>
                    <a:pt x="1189282" y="5992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DDF5B74-8A1D-4F4E-84B9-14619CCB47F9}"/>
                </a:ext>
              </a:extLst>
            </p:cNvPr>
            <p:cNvSpPr/>
            <p:nvPr/>
          </p:nvSpPr>
          <p:spPr>
            <a:xfrm>
              <a:off x="9867061" y="3518190"/>
              <a:ext cx="2378564" cy="1189282"/>
            </a:xfrm>
            <a:custGeom>
              <a:avLst/>
              <a:gdLst>
                <a:gd name="connsiteX0" fmla="*/ 0 w 2378564"/>
                <a:gd name="connsiteY0" fmla="*/ 590032 h 1189282"/>
                <a:gd name="connsiteX1" fmla="*/ 1189282 w 2378564"/>
                <a:gd name="connsiteY1" fmla="*/ 1189282 h 1189282"/>
                <a:gd name="connsiteX2" fmla="*/ 2378565 w 2378564"/>
                <a:gd name="connsiteY2" fmla="*/ 590032 h 1189282"/>
                <a:gd name="connsiteX3" fmla="*/ 1189282 w 2378564"/>
                <a:gd name="connsiteY3" fmla="*/ 0 h 118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8564" h="1189282">
                  <a:moveTo>
                    <a:pt x="0" y="590032"/>
                  </a:moveTo>
                  <a:lnTo>
                    <a:pt x="1189282" y="1189282"/>
                  </a:lnTo>
                  <a:lnTo>
                    <a:pt x="2378565" y="590032"/>
                  </a:lnTo>
                  <a:lnTo>
                    <a:pt x="1189282" y="0"/>
                  </a:lnTo>
                  <a:close/>
                </a:path>
              </a:pathLst>
            </a:custGeom>
            <a:solidFill>
              <a:srgbClr val="8101DD"/>
            </a:solidFill>
            <a:ln w="9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</p:grpSp>
      <p:grpSp>
        <p:nvGrpSpPr>
          <p:cNvPr id="78" name="Graphic 1">
            <a:extLst>
              <a:ext uri="{FF2B5EF4-FFF2-40B4-BE49-F238E27FC236}">
                <a16:creationId xmlns:a16="http://schemas.microsoft.com/office/drawing/2014/main" id="{341723E9-7C54-4B7B-81E2-A737608C3546}"/>
              </a:ext>
            </a:extLst>
          </p:cNvPr>
          <p:cNvGrpSpPr/>
          <p:nvPr/>
        </p:nvGrpSpPr>
        <p:grpSpPr>
          <a:xfrm>
            <a:off x="1869696" y="3603744"/>
            <a:ext cx="2827261" cy="1481066"/>
            <a:chOff x="11618717" y="8939104"/>
            <a:chExt cx="6161941" cy="3227945"/>
          </a:xfrm>
          <a:solidFill>
            <a:schemeClr val="accent1"/>
          </a:solidFill>
        </p:grpSpPr>
        <p:grpSp>
          <p:nvGrpSpPr>
            <p:cNvPr id="79" name="Graphic 1">
              <a:extLst>
                <a:ext uri="{FF2B5EF4-FFF2-40B4-BE49-F238E27FC236}">
                  <a16:creationId xmlns:a16="http://schemas.microsoft.com/office/drawing/2014/main" id="{3D492791-CFBE-4637-9E9B-13BC63C2C5AE}"/>
                </a:ext>
              </a:extLst>
            </p:cNvPr>
            <p:cNvGrpSpPr/>
            <p:nvPr/>
          </p:nvGrpSpPr>
          <p:grpSpPr>
            <a:xfrm>
              <a:off x="11618717" y="11179380"/>
              <a:ext cx="1985624" cy="987669"/>
              <a:chOff x="11618717" y="11179380"/>
              <a:chExt cx="1985624" cy="987669"/>
            </a:xfrm>
            <a:solidFill>
              <a:srgbClr val="DB6300"/>
            </a:solidFill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82399A5-81A2-44B6-9987-3FF83940A3C4}"/>
                  </a:ext>
                </a:extLst>
              </p:cNvPr>
              <p:cNvSpPr/>
              <p:nvPr/>
            </p:nvSpPr>
            <p:spPr>
              <a:xfrm>
                <a:off x="11618717" y="11179380"/>
                <a:ext cx="1004897" cy="497839"/>
              </a:xfrm>
              <a:custGeom>
                <a:avLst/>
                <a:gdLst>
                  <a:gd name="connsiteX0" fmla="*/ 654566 w 1004897"/>
                  <a:gd name="connsiteY0" fmla="*/ 0 h 497839"/>
                  <a:gd name="connsiteX1" fmla="*/ 912705 w 1004897"/>
                  <a:gd name="connsiteY1" fmla="*/ 18439 h 497839"/>
                  <a:gd name="connsiteX2" fmla="*/ 1004897 w 1004897"/>
                  <a:gd name="connsiteY2" fmla="*/ 64535 h 497839"/>
                  <a:gd name="connsiteX3" fmla="*/ 138289 w 1004897"/>
                  <a:gd name="connsiteY3" fmla="*/ 497839 h 497839"/>
                  <a:gd name="connsiteX4" fmla="*/ 0 w 1004897"/>
                  <a:gd name="connsiteY4" fmla="*/ 433305 h 497839"/>
                  <a:gd name="connsiteX5" fmla="*/ 663786 w 1004897"/>
                  <a:gd name="connsiteY5" fmla="*/ 101412 h 497839"/>
                  <a:gd name="connsiteX6" fmla="*/ 562374 w 1004897"/>
                  <a:gd name="connsiteY6" fmla="*/ 46096 h 497839"/>
                  <a:gd name="connsiteX7" fmla="*/ 654566 w 1004897"/>
                  <a:gd name="connsiteY7" fmla="*/ 0 h 4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897" h="497839">
                    <a:moveTo>
                      <a:pt x="654566" y="0"/>
                    </a:moveTo>
                    <a:cubicBezTo>
                      <a:pt x="755978" y="55315"/>
                      <a:pt x="829732" y="36877"/>
                      <a:pt x="912705" y="18439"/>
                    </a:cubicBezTo>
                    <a:lnTo>
                      <a:pt x="1004897" y="64535"/>
                    </a:lnTo>
                    <a:lnTo>
                      <a:pt x="138289" y="497839"/>
                    </a:lnTo>
                    <a:lnTo>
                      <a:pt x="0" y="433305"/>
                    </a:lnTo>
                    <a:lnTo>
                      <a:pt x="663786" y="101412"/>
                    </a:lnTo>
                    <a:lnTo>
                      <a:pt x="562374" y="46096"/>
                    </a:lnTo>
                    <a:lnTo>
                      <a:pt x="654566" y="0"/>
                    </a:lnTo>
                    <a:close/>
                  </a:path>
                </a:pathLst>
              </a:custGeom>
              <a:solidFill>
                <a:srgbClr val="8101DD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CEDF042-232D-473E-A0CD-A115CA99A561}"/>
                  </a:ext>
                </a:extLst>
              </p:cNvPr>
              <p:cNvSpPr/>
              <p:nvPr/>
            </p:nvSpPr>
            <p:spPr>
              <a:xfrm>
                <a:off x="12030096" y="11380993"/>
                <a:ext cx="1076406" cy="537136"/>
              </a:xfrm>
              <a:custGeom>
                <a:avLst/>
                <a:gdLst>
                  <a:gd name="connsiteX0" fmla="*/ 556642 w 1076406"/>
                  <a:gd name="connsiteY0" fmla="*/ 56526 h 537136"/>
                  <a:gd name="connsiteX1" fmla="*/ 980727 w 1076406"/>
                  <a:gd name="connsiteY1" fmla="*/ 47307 h 537136"/>
                  <a:gd name="connsiteX2" fmla="*/ 971508 w 1076406"/>
                  <a:gd name="connsiteY2" fmla="*/ 259349 h 537136"/>
                  <a:gd name="connsiteX3" fmla="*/ 519765 w 1076406"/>
                  <a:gd name="connsiteY3" fmla="*/ 480611 h 537136"/>
                  <a:gd name="connsiteX4" fmla="*/ 95679 w 1076406"/>
                  <a:gd name="connsiteY4" fmla="*/ 489830 h 537136"/>
                  <a:gd name="connsiteX5" fmla="*/ 104899 w 1076406"/>
                  <a:gd name="connsiteY5" fmla="*/ 277788 h 537136"/>
                  <a:gd name="connsiteX6" fmla="*/ 556642 w 1076406"/>
                  <a:gd name="connsiteY6" fmla="*/ 56526 h 537136"/>
                  <a:gd name="connsiteX7" fmla="*/ 233968 w 1076406"/>
                  <a:gd name="connsiteY7" fmla="*/ 351541 h 537136"/>
                  <a:gd name="connsiteX8" fmla="*/ 215530 w 1076406"/>
                  <a:gd name="connsiteY8" fmla="*/ 425295 h 537136"/>
                  <a:gd name="connsiteX9" fmla="*/ 372257 w 1076406"/>
                  <a:gd name="connsiteY9" fmla="*/ 416076 h 537136"/>
                  <a:gd name="connsiteX10" fmla="*/ 842438 w 1076406"/>
                  <a:gd name="connsiteY10" fmla="*/ 185595 h 537136"/>
                  <a:gd name="connsiteX11" fmla="*/ 860877 w 1076406"/>
                  <a:gd name="connsiteY11" fmla="*/ 111841 h 537136"/>
                  <a:gd name="connsiteX12" fmla="*/ 704150 w 1076406"/>
                  <a:gd name="connsiteY12" fmla="*/ 121060 h 537136"/>
                  <a:gd name="connsiteX13" fmla="*/ 233968 w 1076406"/>
                  <a:gd name="connsiteY13" fmla="*/ 351541 h 53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76406" h="537136">
                    <a:moveTo>
                      <a:pt x="556642" y="56526"/>
                    </a:moveTo>
                    <a:cubicBezTo>
                      <a:pt x="694930" y="-17229"/>
                      <a:pt x="851657" y="-17229"/>
                      <a:pt x="980727" y="47307"/>
                    </a:cubicBezTo>
                    <a:cubicBezTo>
                      <a:pt x="1109796" y="111841"/>
                      <a:pt x="1109796" y="185595"/>
                      <a:pt x="971508" y="259349"/>
                    </a:cubicBezTo>
                    <a:lnTo>
                      <a:pt x="519765" y="480611"/>
                    </a:lnTo>
                    <a:cubicBezTo>
                      <a:pt x="381476" y="554365"/>
                      <a:pt x="224749" y="554365"/>
                      <a:pt x="95679" y="489830"/>
                    </a:cubicBezTo>
                    <a:cubicBezTo>
                      <a:pt x="-33390" y="425295"/>
                      <a:pt x="-33390" y="351541"/>
                      <a:pt x="104899" y="277788"/>
                    </a:cubicBezTo>
                    <a:lnTo>
                      <a:pt x="556642" y="56526"/>
                    </a:lnTo>
                    <a:close/>
                    <a:moveTo>
                      <a:pt x="233968" y="351541"/>
                    </a:moveTo>
                    <a:cubicBezTo>
                      <a:pt x="169433" y="379199"/>
                      <a:pt x="178653" y="406857"/>
                      <a:pt x="215530" y="425295"/>
                    </a:cubicBezTo>
                    <a:cubicBezTo>
                      <a:pt x="261626" y="443734"/>
                      <a:pt x="307722" y="452953"/>
                      <a:pt x="372257" y="416076"/>
                    </a:cubicBezTo>
                    <a:lnTo>
                      <a:pt x="842438" y="185595"/>
                    </a:lnTo>
                    <a:cubicBezTo>
                      <a:pt x="906973" y="157937"/>
                      <a:pt x="897754" y="130279"/>
                      <a:pt x="860877" y="111841"/>
                    </a:cubicBezTo>
                    <a:cubicBezTo>
                      <a:pt x="814780" y="93403"/>
                      <a:pt x="768684" y="84183"/>
                      <a:pt x="704150" y="121060"/>
                    </a:cubicBezTo>
                    <a:lnTo>
                      <a:pt x="233968" y="351541"/>
                    </a:lnTo>
                    <a:close/>
                  </a:path>
                </a:pathLst>
              </a:custGeom>
              <a:solidFill>
                <a:srgbClr val="8101DD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4B9F008-B4C1-4BEA-9672-D075EB8A536E}"/>
                  </a:ext>
                </a:extLst>
              </p:cNvPr>
              <p:cNvSpPr/>
              <p:nvPr/>
            </p:nvSpPr>
            <p:spPr>
              <a:xfrm>
                <a:off x="12527935" y="11629913"/>
                <a:ext cx="1076406" cy="537136"/>
              </a:xfrm>
              <a:custGeom>
                <a:avLst/>
                <a:gdLst>
                  <a:gd name="connsiteX0" fmla="*/ 556642 w 1076406"/>
                  <a:gd name="connsiteY0" fmla="*/ 56525 h 537136"/>
                  <a:gd name="connsiteX1" fmla="*/ 980727 w 1076406"/>
                  <a:gd name="connsiteY1" fmla="*/ 47306 h 537136"/>
                  <a:gd name="connsiteX2" fmla="*/ 971508 w 1076406"/>
                  <a:gd name="connsiteY2" fmla="*/ 259349 h 537136"/>
                  <a:gd name="connsiteX3" fmla="*/ 519765 w 1076406"/>
                  <a:gd name="connsiteY3" fmla="*/ 480610 h 537136"/>
                  <a:gd name="connsiteX4" fmla="*/ 95679 w 1076406"/>
                  <a:gd name="connsiteY4" fmla="*/ 489830 h 537136"/>
                  <a:gd name="connsiteX5" fmla="*/ 104899 w 1076406"/>
                  <a:gd name="connsiteY5" fmla="*/ 277787 h 537136"/>
                  <a:gd name="connsiteX6" fmla="*/ 556642 w 1076406"/>
                  <a:gd name="connsiteY6" fmla="*/ 56525 h 537136"/>
                  <a:gd name="connsiteX7" fmla="*/ 233968 w 1076406"/>
                  <a:gd name="connsiteY7" fmla="*/ 351541 h 537136"/>
                  <a:gd name="connsiteX8" fmla="*/ 215530 w 1076406"/>
                  <a:gd name="connsiteY8" fmla="*/ 425295 h 537136"/>
                  <a:gd name="connsiteX9" fmla="*/ 372257 w 1076406"/>
                  <a:gd name="connsiteY9" fmla="*/ 416076 h 537136"/>
                  <a:gd name="connsiteX10" fmla="*/ 842438 w 1076406"/>
                  <a:gd name="connsiteY10" fmla="*/ 185595 h 537136"/>
                  <a:gd name="connsiteX11" fmla="*/ 860877 w 1076406"/>
                  <a:gd name="connsiteY11" fmla="*/ 111841 h 537136"/>
                  <a:gd name="connsiteX12" fmla="*/ 704150 w 1076406"/>
                  <a:gd name="connsiteY12" fmla="*/ 121060 h 537136"/>
                  <a:gd name="connsiteX13" fmla="*/ 233968 w 1076406"/>
                  <a:gd name="connsiteY13" fmla="*/ 351541 h 53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76406" h="537136">
                    <a:moveTo>
                      <a:pt x="556642" y="56525"/>
                    </a:moveTo>
                    <a:cubicBezTo>
                      <a:pt x="694930" y="-17228"/>
                      <a:pt x="851657" y="-17228"/>
                      <a:pt x="980727" y="47306"/>
                    </a:cubicBezTo>
                    <a:cubicBezTo>
                      <a:pt x="1109796" y="111841"/>
                      <a:pt x="1109796" y="185595"/>
                      <a:pt x="971508" y="259349"/>
                    </a:cubicBezTo>
                    <a:lnTo>
                      <a:pt x="519765" y="480610"/>
                    </a:lnTo>
                    <a:cubicBezTo>
                      <a:pt x="381476" y="554364"/>
                      <a:pt x="233968" y="554364"/>
                      <a:pt x="95679" y="489830"/>
                    </a:cubicBezTo>
                    <a:cubicBezTo>
                      <a:pt x="-33390" y="425295"/>
                      <a:pt x="-33390" y="351541"/>
                      <a:pt x="104899" y="277787"/>
                    </a:cubicBezTo>
                    <a:lnTo>
                      <a:pt x="556642" y="56525"/>
                    </a:lnTo>
                    <a:close/>
                    <a:moveTo>
                      <a:pt x="233968" y="351541"/>
                    </a:moveTo>
                    <a:cubicBezTo>
                      <a:pt x="169433" y="379199"/>
                      <a:pt x="178653" y="406857"/>
                      <a:pt x="215530" y="425295"/>
                    </a:cubicBezTo>
                    <a:cubicBezTo>
                      <a:pt x="261626" y="443734"/>
                      <a:pt x="307722" y="452953"/>
                      <a:pt x="372257" y="416076"/>
                    </a:cubicBezTo>
                    <a:lnTo>
                      <a:pt x="842438" y="185595"/>
                    </a:lnTo>
                    <a:cubicBezTo>
                      <a:pt x="906973" y="157937"/>
                      <a:pt x="897753" y="130279"/>
                      <a:pt x="860877" y="111841"/>
                    </a:cubicBezTo>
                    <a:cubicBezTo>
                      <a:pt x="814781" y="93402"/>
                      <a:pt x="768684" y="84183"/>
                      <a:pt x="704150" y="121060"/>
                    </a:cubicBezTo>
                    <a:lnTo>
                      <a:pt x="233968" y="351541"/>
                    </a:lnTo>
                    <a:close/>
                  </a:path>
                </a:pathLst>
              </a:custGeom>
              <a:solidFill>
                <a:srgbClr val="8101DD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</p:grpSp>
        <p:grpSp>
          <p:nvGrpSpPr>
            <p:cNvPr id="80" name="Graphic 1">
              <a:extLst>
                <a:ext uri="{FF2B5EF4-FFF2-40B4-BE49-F238E27FC236}">
                  <a16:creationId xmlns:a16="http://schemas.microsoft.com/office/drawing/2014/main" id="{97466E22-5246-4B9C-A96D-9B3865269A87}"/>
                </a:ext>
              </a:extLst>
            </p:cNvPr>
            <p:cNvGrpSpPr/>
            <p:nvPr/>
          </p:nvGrpSpPr>
          <p:grpSpPr>
            <a:xfrm>
              <a:off x="13417353" y="10560481"/>
              <a:ext cx="1579093" cy="804494"/>
              <a:chOff x="13417353" y="10560481"/>
              <a:chExt cx="1579093" cy="804494"/>
            </a:xfrm>
            <a:solidFill>
              <a:srgbClr val="238BA6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F3BD088-2A00-45FB-B476-E26543EFDCAA}"/>
                  </a:ext>
                </a:extLst>
              </p:cNvPr>
              <p:cNvSpPr/>
              <p:nvPr/>
            </p:nvSpPr>
            <p:spPr>
              <a:xfrm>
                <a:off x="13417353" y="10560481"/>
                <a:ext cx="1072034" cy="559189"/>
              </a:xfrm>
              <a:custGeom>
                <a:avLst/>
                <a:gdLst>
                  <a:gd name="connsiteX0" fmla="*/ 524613 w 1072034"/>
                  <a:gd name="connsiteY0" fmla="*/ 499050 h 559189"/>
                  <a:gd name="connsiteX1" fmla="*/ 91308 w 1072034"/>
                  <a:gd name="connsiteY1" fmla="*/ 508269 h 559189"/>
                  <a:gd name="connsiteX2" fmla="*/ 109747 w 1072034"/>
                  <a:gd name="connsiteY2" fmla="*/ 296226 h 559189"/>
                  <a:gd name="connsiteX3" fmla="*/ 128185 w 1072034"/>
                  <a:gd name="connsiteY3" fmla="*/ 287007 h 559189"/>
                  <a:gd name="connsiteX4" fmla="*/ 257254 w 1072034"/>
                  <a:gd name="connsiteY4" fmla="*/ 351541 h 559189"/>
                  <a:gd name="connsiteX5" fmla="*/ 229597 w 1072034"/>
                  <a:gd name="connsiteY5" fmla="*/ 369980 h 559189"/>
                  <a:gd name="connsiteX6" fmla="*/ 211158 w 1072034"/>
                  <a:gd name="connsiteY6" fmla="*/ 443734 h 559189"/>
                  <a:gd name="connsiteX7" fmla="*/ 395543 w 1072034"/>
                  <a:gd name="connsiteY7" fmla="*/ 425295 h 559189"/>
                  <a:gd name="connsiteX8" fmla="*/ 552270 w 1072034"/>
                  <a:gd name="connsiteY8" fmla="*/ 342322 h 559189"/>
                  <a:gd name="connsiteX9" fmla="*/ 552270 w 1072034"/>
                  <a:gd name="connsiteY9" fmla="*/ 342322 h 559189"/>
                  <a:gd name="connsiteX10" fmla="*/ 349447 w 1072034"/>
                  <a:gd name="connsiteY10" fmla="*/ 314665 h 559189"/>
                  <a:gd name="connsiteX11" fmla="*/ 395543 w 1072034"/>
                  <a:gd name="connsiteY11" fmla="*/ 139499 h 559189"/>
                  <a:gd name="connsiteX12" fmla="*/ 552270 w 1072034"/>
                  <a:gd name="connsiteY12" fmla="*/ 56526 h 559189"/>
                  <a:gd name="connsiteX13" fmla="*/ 976355 w 1072034"/>
                  <a:gd name="connsiteY13" fmla="*/ 47307 h 559189"/>
                  <a:gd name="connsiteX14" fmla="*/ 967136 w 1072034"/>
                  <a:gd name="connsiteY14" fmla="*/ 259349 h 559189"/>
                  <a:gd name="connsiteX15" fmla="*/ 524613 w 1072034"/>
                  <a:gd name="connsiteY15" fmla="*/ 499050 h 559189"/>
                  <a:gd name="connsiteX16" fmla="*/ 690559 w 1072034"/>
                  <a:gd name="connsiteY16" fmla="*/ 287007 h 559189"/>
                  <a:gd name="connsiteX17" fmla="*/ 847286 w 1072034"/>
                  <a:gd name="connsiteY17" fmla="*/ 213253 h 559189"/>
                  <a:gd name="connsiteX18" fmla="*/ 856505 w 1072034"/>
                  <a:gd name="connsiteY18" fmla="*/ 139499 h 559189"/>
                  <a:gd name="connsiteX19" fmla="*/ 699778 w 1072034"/>
                  <a:gd name="connsiteY19" fmla="*/ 148718 h 559189"/>
                  <a:gd name="connsiteX20" fmla="*/ 543051 w 1072034"/>
                  <a:gd name="connsiteY20" fmla="*/ 222472 h 559189"/>
                  <a:gd name="connsiteX21" fmla="*/ 524613 w 1072034"/>
                  <a:gd name="connsiteY21" fmla="*/ 296226 h 559189"/>
                  <a:gd name="connsiteX22" fmla="*/ 690559 w 1072034"/>
                  <a:gd name="connsiteY22" fmla="*/ 287007 h 55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72034" h="559189">
                    <a:moveTo>
                      <a:pt x="524613" y="499050"/>
                    </a:moveTo>
                    <a:cubicBezTo>
                      <a:pt x="377105" y="572803"/>
                      <a:pt x="229597" y="582022"/>
                      <a:pt x="91308" y="508269"/>
                    </a:cubicBezTo>
                    <a:cubicBezTo>
                      <a:pt x="-37761" y="443734"/>
                      <a:pt x="-28542" y="369980"/>
                      <a:pt x="109747" y="296226"/>
                    </a:cubicBezTo>
                    <a:lnTo>
                      <a:pt x="128185" y="287007"/>
                    </a:lnTo>
                    <a:lnTo>
                      <a:pt x="257254" y="351541"/>
                    </a:lnTo>
                    <a:lnTo>
                      <a:pt x="229597" y="369980"/>
                    </a:lnTo>
                    <a:cubicBezTo>
                      <a:pt x="165062" y="397637"/>
                      <a:pt x="174281" y="425295"/>
                      <a:pt x="211158" y="443734"/>
                    </a:cubicBezTo>
                    <a:cubicBezTo>
                      <a:pt x="257254" y="471392"/>
                      <a:pt x="312570" y="471392"/>
                      <a:pt x="395543" y="425295"/>
                    </a:cubicBezTo>
                    <a:lnTo>
                      <a:pt x="552270" y="342322"/>
                    </a:lnTo>
                    <a:lnTo>
                      <a:pt x="552270" y="342322"/>
                    </a:lnTo>
                    <a:cubicBezTo>
                      <a:pt x="478516" y="351541"/>
                      <a:pt x="413982" y="351541"/>
                      <a:pt x="349447" y="314665"/>
                    </a:cubicBezTo>
                    <a:cubicBezTo>
                      <a:pt x="248035" y="268569"/>
                      <a:pt x="266474" y="204033"/>
                      <a:pt x="395543" y="139499"/>
                    </a:cubicBezTo>
                    <a:lnTo>
                      <a:pt x="552270" y="56526"/>
                    </a:lnTo>
                    <a:cubicBezTo>
                      <a:pt x="690559" y="-17229"/>
                      <a:pt x="847286" y="-17229"/>
                      <a:pt x="976355" y="47307"/>
                    </a:cubicBezTo>
                    <a:cubicBezTo>
                      <a:pt x="1105425" y="111841"/>
                      <a:pt x="1105425" y="185595"/>
                      <a:pt x="967136" y="259349"/>
                    </a:cubicBezTo>
                    <a:lnTo>
                      <a:pt x="524613" y="499050"/>
                    </a:lnTo>
                    <a:close/>
                    <a:moveTo>
                      <a:pt x="690559" y="287007"/>
                    </a:moveTo>
                    <a:lnTo>
                      <a:pt x="847286" y="213253"/>
                    </a:lnTo>
                    <a:cubicBezTo>
                      <a:pt x="911821" y="185595"/>
                      <a:pt x="902601" y="157937"/>
                      <a:pt x="856505" y="139499"/>
                    </a:cubicBezTo>
                    <a:cubicBezTo>
                      <a:pt x="810409" y="121060"/>
                      <a:pt x="764313" y="111841"/>
                      <a:pt x="699778" y="148718"/>
                    </a:cubicBezTo>
                    <a:lnTo>
                      <a:pt x="543051" y="222472"/>
                    </a:lnTo>
                    <a:cubicBezTo>
                      <a:pt x="478516" y="250130"/>
                      <a:pt x="487736" y="277788"/>
                      <a:pt x="524613" y="296226"/>
                    </a:cubicBezTo>
                    <a:cubicBezTo>
                      <a:pt x="570709" y="314665"/>
                      <a:pt x="626024" y="314665"/>
                      <a:pt x="690559" y="287007"/>
                    </a:cubicBezTo>
                    <a:close/>
                  </a:path>
                </a:pathLst>
              </a:custGeom>
              <a:solidFill>
                <a:srgbClr val="FDC204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6995101-83B3-4920-9372-F8165BE3B3E2}"/>
                  </a:ext>
                </a:extLst>
              </p:cNvPr>
              <p:cNvSpPr/>
              <p:nvPr/>
            </p:nvSpPr>
            <p:spPr>
              <a:xfrm>
                <a:off x="13920040" y="10827839"/>
                <a:ext cx="1076406" cy="537136"/>
              </a:xfrm>
              <a:custGeom>
                <a:avLst/>
                <a:gdLst>
                  <a:gd name="connsiteX0" fmla="*/ 556642 w 1076406"/>
                  <a:gd name="connsiteY0" fmla="*/ 56526 h 537136"/>
                  <a:gd name="connsiteX1" fmla="*/ 980727 w 1076406"/>
                  <a:gd name="connsiteY1" fmla="*/ 47307 h 537136"/>
                  <a:gd name="connsiteX2" fmla="*/ 971508 w 1076406"/>
                  <a:gd name="connsiteY2" fmla="*/ 259349 h 537136"/>
                  <a:gd name="connsiteX3" fmla="*/ 519765 w 1076406"/>
                  <a:gd name="connsiteY3" fmla="*/ 480611 h 537136"/>
                  <a:gd name="connsiteX4" fmla="*/ 95680 w 1076406"/>
                  <a:gd name="connsiteY4" fmla="*/ 489830 h 537136"/>
                  <a:gd name="connsiteX5" fmla="*/ 104899 w 1076406"/>
                  <a:gd name="connsiteY5" fmla="*/ 277788 h 537136"/>
                  <a:gd name="connsiteX6" fmla="*/ 556642 w 1076406"/>
                  <a:gd name="connsiteY6" fmla="*/ 56526 h 537136"/>
                  <a:gd name="connsiteX7" fmla="*/ 233968 w 1076406"/>
                  <a:gd name="connsiteY7" fmla="*/ 351541 h 537136"/>
                  <a:gd name="connsiteX8" fmla="*/ 215530 w 1076406"/>
                  <a:gd name="connsiteY8" fmla="*/ 425295 h 537136"/>
                  <a:gd name="connsiteX9" fmla="*/ 372257 w 1076406"/>
                  <a:gd name="connsiteY9" fmla="*/ 416076 h 537136"/>
                  <a:gd name="connsiteX10" fmla="*/ 842438 w 1076406"/>
                  <a:gd name="connsiteY10" fmla="*/ 185595 h 537136"/>
                  <a:gd name="connsiteX11" fmla="*/ 860877 w 1076406"/>
                  <a:gd name="connsiteY11" fmla="*/ 111841 h 537136"/>
                  <a:gd name="connsiteX12" fmla="*/ 704150 w 1076406"/>
                  <a:gd name="connsiteY12" fmla="*/ 121060 h 537136"/>
                  <a:gd name="connsiteX13" fmla="*/ 233968 w 1076406"/>
                  <a:gd name="connsiteY13" fmla="*/ 351541 h 53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76406" h="537136">
                    <a:moveTo>
                      <a:pt x="556642" y="56526"/>
                    </a:moveTo>
                    <a:cubicBezTo>
                      <a:pt x="694930" y="-17229"/>
                      <a:pt x="851658" y="-17229"/>
                      <a:pt x="980727" y="47307"/>
                    </a:cubicBezTo>
                    <a:cubicBezTo>
                      <a:pt x="1109796" y="111841"/>
                      <a:pt x="1109796" y="194814"/>
                      <a:pt x="971508" y="259349"/>
                    </a:cubicBezTo>
                    <a:lnTo>
                      <a:pt x="519765" y="480611"/>
                    </a:lnTo>
                    <a:cubicBezTo>
                      <a:pt x="381476" y="554365"/>
                      <a:pt x="224749" y="554365"/>
                      <a:pt x="95680" y="489830"/>
                    </a:cubicBezTo>
                    <a:cubicBezTo>
                      <a:pt x="-33390" y="425295"/>
                      <a:pt x="-33390" y="351541"/>
                      <a:pt x="104899" y="277788"/>
                    </a:cubicBezTo>
                    <a:lnTo>
                      <a:pt x="556642" y="56526"/>
                    </a:lnTo>
                    <a:close/>
                    <a:moveTo>
                      <a:pt x="233968" y="351541"/>
                    </a:moveTo>
                    <a:cubicBezTo>
                      <a:pt x="169433" y="379199"/>
                      <a:pt x="178653" y="406857"/>
                      <a:pt x="215530" y="425295"/>
                    </a:cubicBezTo>
                    <a:cubicBezTo>
                      <a:pt x="261626" y="443734"/>
                      <a:pt x="307722" y="452953"/>
                      <a:pt x="372257" y="416076"/>
                    </a:cubicBezTo>
                    <a:lnTo>
                      <a:pt x="842438" y="185595"/>
                    </a:lnTo>
                    <a:cubicBezTo>
                      <a:pt x="906973" y="157937"/>
                      <a:pt x="897754" y="130279"/>
                      <a:pt x="860877" y="111841"/>
                    </a:cubicBezTo>
                    <a:cubicBezTo>
                      <a:pt x="814780" y="93403"/>
                      <a:pt x="768684" y="84183"/>
                      <a:pt x="704150" y="121060"/>
                    </a:cubicBezTo>
                    <a:lnTo>
                      <a:pt x="233968" y="351541"/>
                    </a:lnTo>
                    <a:close/>
                  </a:path>
                </a:pathLst>
              </a:custGeom>
              <a:solidFill>
                <a:srgbClr val="FDC204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</p:grpSp>
        <p:grpSp>
          <p:nvGrpSpPr>
            <p:cNvPr id="81" name="Graphic 1">
              <a:extLst>
                <a:ext uri="{FF2B5EF4-FFF2-40B4-BE49-F238E27FC236}">
                  <a16:creationId xmlns:a16="http://schemas.microsoft.com/office/drawing/2014/main" id="{4E1D8A11-15C0-4D87-B7DD-AC5CF96C68B3}"/>
                </a:ext>
              </a:extLst>
            </p:cNvPr>
            <p:cNvGrpSpPr/>
            <p:nvPr/>
          </p:nvGrpSpPr>
          <p:grpSpPr>
            <a:xfrm>
              <a:off x="14976711" y="9796494"/>
              <a:ext cx="1577788" cy="784845"/>
              <a:chOff x="14976711" y="9796494"/>
              <a:chExt cx="1577788" cy="784845"/>
            </a:xfrm>
            <a:solidFill>
              <a:srgbClr val="3E4D59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05968B1-3A44-4435-804F-09AE3796AA29}"/>
                  </a:ext>
                </a:extLst>
              </p:cNvPr>
              <p:cNvSpPr/>
              <p:nvPr/>
            </p:nvSpPr>
            <p:spPr>
              <a:xfrm>
                <a:off x="14976711" y="9796494"/>
                <a:ext cx="1092710" cy="543935"/>
              </a:xfrm>
              <a:custGeom>
                <a:avLst/>
                <a:gdLst>
                  <a:gd name="connsiteX0" fmla="*/ 99222 w 1092710"/>
                  <a:gd name="connsiteY0" fmla="*/ 488620 h 543935"/>
                  <a:gd name="connsiteX1" fmla="*/ 108441 w 1092710"/>
                  <a:gd name="connsiteY1" fmla="*/ 276577 h 543935"/>
                  <a:gd name="connsiteX2" fmla="*/ 172976 w 1092710"/>
                  <a:gd name="connsiteY2" fmla="*/ 239700 h 543935"/>
                  <a:gd name="connsiteX3" fmla="*/ 440334 w 1092710"/>
                  <a:gd name="connsiteY3" fmla="*/ 193604 h 543935"/>
                  <a:gd name="connsiteX4" fmla="*/ 440334 w 1092710"/>
                  <a:gd name="connsiteY4" fmla="*/ 193604 h 543935"/>
                  <a:gd name="connsiteX5" fmla="*/ 532527 w 1092710"/>
                  <a:gd name="connsiteY5" fmla="*/ 64535 h 543935"/>
                  <a:gd name="connsiteX6" fmla="*/ 560184 w 1092710"/>
                  <a:gd name="connsiteY6" fmla="*/ 55315 h 543935"/>
                  <a:gd name="connsiteX7" fmla="*/ 993488 w 1092710"/>
                  <a:gd name="connsiteY7" fmla="*/ 55315 h 543935"/>
                  <a:gd name="connsiteX8" fmla="*/ 984269 w 1092710"/>
                  <a:gd name="connsiteY8" fmla="*/ 267358 h 543935"/>
                  <a:gd name="connsiteX9" fmla="*/ 956612 w 1092710"/>
                  <a:gd name="connsiteY9" fmla="*/ 276577 h 543935"/>
                  <a:gd name="connsiteX10" fmla="*/ 698473 w 1092710"/>
                  <a:gd name="connsiteY10" fmla="*/ 322673 h 543935"/>
                  <a:gd name="connsiteX11" fmla="*/ 698473 w 1092710"/>
                  <a:gd name="connsiteY11" fmla="*/ 322673 h 543935"/>
                  <a:gd name="connsiteX12" fmla="*/ 606280 w 1092710"/>
                  <a:gd name="connsiteY12" fmla="*/ 451743 h 543935"/>
                  <a:gd name="connsiteX13" fmla="*/ 541746 w 1092710"/>
                  <a:gd name="connsiteY13" fmla="*/ 488620 h 543935"/>
                  <a:gd name="connsiteX14" fmla="*/ 99222 w 1092710"/>
                  <a:gd name="connsiteY14" fmla="*/ 488620 h 543935"/>
                  <a:gd name="connsiteX15" fmla="*/ 219072 w 1092710"/>
                  <a:gd name="connsiteY15" fmla="*/ 433305 h 543935"/>
                  <a:gd name="connsiteX16" fmla="*/ 394238 w 1092710"/>
                  <a:gd name="connsiteY16" fmla="*/ 424085 h 543935"/>
                  <a:gd name="connsiteX17" fmla="*/ 477211 w 1092710"/>
                  <a:gd name="connsiteY17" fmla="*/ 387208 h 543935"/>
                  <a:gd name="connsiteX18" fmla="*/ 495649 w 1092710"/>
                  <a:gd name="connsiteY18" fmla="*/ 304235 h 543935"/>
                  <a:gd name="connsiteX19" fmla="*/ 320484 w 1092710"/>
                  <a:gd name="connsiteY19" fmla="*/ 313454 h 543935"/>
                  <a:gd name="connsiteX20" fmla="*/ 237511 w 1092710"/>
                  <a:gd name="connsiteY20" fmla="*/ 341112 h 543935"/>
                  <a:gd name="connsiteX21" fmla="*/ 219072 w 1092710"/>
                  <a:gd name="connsiteY21" fmla="*/ 433305 h 543935"/>
                  <a:gd name="connsiteX22" fmla="*/ 633938 w 1092710"/>
                  <a:gd name="connsiteY22" fmla="*/ 147508 h 543935"/>
                  <a:gd name="connsiteX23" fmla="*/ 615500 w 1092710"/>
                  <a:gd name="connsiteY23" fmla="*/ 230481 h 543935"/>
                  <a:gd name="connsiteX24" fmla="*/ 781446 w 1092710"/>
                  <a:gd name="connsiteY24" fmla="*/ 221262 h 543935"/>
                  <a:gd name="connsiteX25" fmla="*/ 827542 w 1092710"/>
                  <a:gd name="connsiteY25" fmla="*/ 193604 h 543935"/>
                  <a:gd name="connsiteX26" fmla="*/ 845981 w 1092710"/>
                  <a:gd name="connsiteY26" fmla="*/ 101411 h 543935"/>
                  <a:gd name="connsiteX27" fmla="*/ 670815 w 1092710"/>
                  <a:gd name="connsiteY27" fmla="*/ 110631 h 543935"/>
                  <a:gd name="connsiteX28" fmla="*/ 633938 w 1092710"/>
                  <a:gd name="connsiteY28" fmla="*/ 147508 h 54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2710" h="543935">
                    <a:moveTo>
                      <a:pt x="99222" y="488620"/>
                    </a:moveTo>
                    <a:cubicBezTo>
                      <a:pt x="-39067" y="424085"/>
                      <a:pt x="-29847" y="341112"/>
                      <a:pt x="108441" y="276577"/>
                    </a:cubicBezTo>
                    <a:lnTo>
                      <a:pt x="172976" y="239700"/>
                    </a:lnTo>
                    <a:cubicBezTo>
                      <a:pt x="255949" y="202824"/>
                      <a:pt x="348142" y="175166"/>
                      <a:pt x="440334" y="193604"/>
                    </a:cubicBezTo>
                    <a:lnTo>
                      <a:pt x="440334" y="193604"/>
                    </a:lnTo>
                    <a:cubicBezTo>
                      <a:pt x="412677" y="147508"/>
                      <a:pt x="440334" y="110631"/>
                      <a:pt x="532527" y="64535"/>
                    </a:cubicBezTo>
                    <a:lnTo>
                      <a:pt x="560184" y="55315"/>
                    </a:lnTo>
                    <a:cubicBezTo>
                      <a:pt x="698473" y="-18438"/>
                      <a:pt x="855200" y="-18438"/>
                      <a:pt x="993488" y="55315"/>
                    </a:cubicBezTo>
                    <a:cubicBezTo>
                      <a:pt x="1131777" y="119850"/>
                      <a:pt x="1122558" y="202824"/>
                      <a:pt x="984269" y="267358"/>
                    </a:cubicBezTo>
                    <a:lnTo>
                      <a:pt x="956612" y="276577"/>
                    </a:lnTo>
                    <a:cubicBezTo>
                      <a:pt x="873639" y="322673"/>
                      <a:pt x="781446" y="331892"/>
                      <a:pt x="698473" y="322673"/>
                    </a:cubicBezTo>
                    <a:lnTo>
                      <a:pt x="698473" y="322673"/>
                    </a:lnTo>
                    <a:cubicBezTo>
                      <a:pt x="726131" y="368770"/>
                      <a:pt x="689254" y="414866"/>
                      <a:pt x="606280" y="451743"/>
                    </a:cubicBezTo>
                    <a:lnTo>
                      <a:pt x="541746" y="488620"/>
                    </a:lnTo>
                    <a:cubicBezTo>
                      <a:pt x="385018" y="562374"/>
                      <a:pt x="228292" y="562374"/>
                      <a:pt x="99222" y="488620"/>
                    </a:cubicBezTo>
                    <a:close/>
                    <a:moveTo>
                      <a:pt x="219072" y="433305"/>
                    </a:moveTo>
                    <a:cubicBezTo>
                      <a:pt x="265168" y="451743"/>
                      <a:pt x="311265" y="460962"/>
                      <a:pt x="394238" y="424085"/>
                    </a:cubicBezTo>
                    <a:lnTo>
                      <a:pt x="477211" y="387208"/>
                    </a:lnTo>
                    <a:cubicBezTo>
                      <a:pt x="541746" y="350331"/>
                      <a:pt x="550965" y="322673"/>
                      <a:pt x="495649" y="304235"/>
                    </a:cubicBezTo>
                    <a:cubicBezTo>
                      <a:pt x="449553" y="276577"/>
                      <a:pt x="385018" y="276577"/>
                      <a:pt x="320484" y="313454"/>
                    </a:cubicBezTo>
                    <a:lnTo>
                      <a:pt x="237511" y="341112"/>
                    </a:lnTo>
                    <a:cubicBezTo>
                      <a:pt x="163757" y="377989"/>
                      <a:pt x="172976" y="405647"/>
                      <a:pt x="219072" y="433305"/>
                    </a:cubicBezTo>
                    <a:close/>
                    <a:moveTo>
                      <a:pt x="633938" y="147508"/>
                    </a:moveTo>
                    <a:cubicBezTo>
                      <a:pt x="560184" y="184385"/>
                      <a:pt x="578623" y="212043"/>
                      <a:pt x="615500" y="230481"/>
                    </a:cubicBezTo>
                    <a:cubicBezTo>
                      <a:pt x="661596" y="248920"/>
                      <a:pt x="716911" y="258139"/>
                      <a:pt x="781446" y="221262"/>
                    </a:cubicBezTo>
                    <a:lnTo>
                      <a:pt x="827542" y="193604"/>
                    </a:lnTo>
                    <a:cubicBezTo>
                      <a:pt x="901296" y="156727"/>
                      <a:pt x="892077" y="129069"/>
                      <a:pt x="845981" y="101411"/>
                    </a:cubicBezTo>
                    <a:cubicBezTo>
                      <a:pt x="799884" y="82973"/>
                      <a:pt x="744569" y="73754"/>
                      <a:pt x="670815" y="110631"/>
                    </a:cubicBezTo>
                    <a:lnTo>
                      <a:pt x="633938" y="147508"/>
                    </a:lnTo>
                    <a:close/>
                  </a:path>
                </a:pathLst>
              </a:custGeom>
              <a:solidFill>
                <a:srgbClr val="01CFDB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0F8ADD5-9EE3-4518-8E1A-88DDCCCD9275}"/>
                  </a:ext>
                </a:extLst>
              </p:cNvPr>
              <p:cNvSpPr/>
              <p:nvPr/>
            </p:nvSpPr>
            <p:spPr>
              <a:xfrm>
                <a:off x="15478092" y="10044203"/>
                <a:ext cx="1076406" cy="537136"/>
              </a:xfrm>
              <a:custGeom>
                <a:avLst/>
                <a:gdLst>
                  <a:gd name="connsiteX0" fmla="*/ 556642 w 1076406"/>
                  <a:gd name="connsiteY0" fmla="*/ 56526 h 537136"/>
                  <a:gd name="connsiteX1" fmla="*/ 980727 w 1076406"/>
                  <a:gd name="connsiteY1" fmla="*/ 47307 h 537136"/>
                  <a:gd name="connsiteX2" fmla="*/ 971508 w 1076406"/>
                  <a:gd name="connsiteY2" fmla="*/ 259349 h 537136"/>
                  <a:gd name="connsiteX3" fmla="*/ 519765 w 1076406"/>
                  <a:gd name="connsiteY3" fmla="*/ 480611 h 537136"/>
                  <a:gd name="connsiteX4" fmla="*/ 95680 w 1076406"/>
                  <a:gd name="connsiteY4" fmla="*/ 489830 h 537136"/>
                  <a:gd name="connsiteX5" fmla="*/ 104899 w 1076406"/>
                  <a:gd name="connsiteY5" fmla="*/ 277788 h 537136"/>
                  <a:gd name="connsiteX6" fmla="*/ 556642 w 1076406"/>
                  <a:gd name="connsiteY6" fmla="*/ 56526 h 537136"/>
                  <a:gd name="connsiteX7" fmla="*/ 233968 w 1076406"/>
                  <a:gd name="connsiteY7" fmla="*/ 351541 h 537136"/>
                  <a:gd name="connsiteX8" fmla="*/ 215530 w 1076406"/>
                  <a:gd name="connsiteY8" fmla="*/ 425295 h 537136"/>
                  <a:gd name="connsiteX9" fmla="*/ 372257 w 1076406"/>
                  <a:gd name="connsiteY9" fmla="*/ 416076 h 537136"/>
                  <a:gd name="connsiteX10" fmla="*/ 842438 w 1076406"/>
                  <a:gd name="connsiteY10" fmla="*/ 185595 h 537136"/>
                  <a:gd name="connsiteX11" fmla="*/ 860876 w 1076406"/>
                  <a:gd name="connsiteY11" fmla="*/ 111841 h 537136"/>
                  <a:gd name="connsiteX12" fmla="*/ 704150 w 1076406"/>
                  <a:gd name="connsiteY12" fmla="*/ 121060 h 537136"/>
                  <a:gd name="connsiteX13" fmla="*/ 233968 w 1076406"/>
                  <a:gd name="connsiteY13" fmla="*/ 351541 h 53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76406" h="537136">
                    <a:moveTo>
                      <a:pt x="556642" y="56526"/>
                    </a:moveTo>
                    <a:cubicBezTo>
                      <a:pt x="694930" y="-17229"/>
                      <a:pt x="851657" y="-17229"/>
                      <a:pt x="980727" y="47307"/>
                    </a:cubicBezTo>
                    <a:cubicBezTo>
                      <a:pt x="1109796" y="111841"/>
                      <a:pt x="1109796" y="185595"/>
                      <a:pt x="971508" y="259349"/>
                    </a:cubicBezTo>
                    <a:lnTo>
                      <a:pt x="519765" y="480611"/>
                    </a:lnTo>
                    <a:cubicBezTo>
                      <a:pt x="381476" y="554365"/>
                      <a:pt x="224749" y="554365"/>
                      <a:pt x="95680" y="489830"/>
                    </a:cubicBezTo>
                    <a:cubicBezTo>
                      <a:pt x="-33390" y="425295"/>
                      <a:pt x="-33390" y="351541"/>
                      <a:pt x="104899" y="277788"/>
                    </a:cubicBezTo>
                    <a:lnTo>
                      <a:pt x="556642" y="56526"/>
                    </a:lnTo>
                    <a:close/>
                    <a:moveTo>
                      <a:pt x="233968" y="351541"/>
                    </a:moveTo>
                    <a:cubicBezTo>
                      <a:pt x="169433" y="379199"/>
                      <a:pt x="178653" y="406857"/>
                      <a:pt x="215530" y="425295"/>
                    </a:cubicBezTo>
                    <a:cubicBezTo>
                      <a:pt x="261626" y="443734"/>
                      <a:pt x="307722" y="452953"/>
                      <a:pt x="372257" y="416076"/>
                    </a:cubicBezTo>
                    <a:lnTo>
                      <a:pt x="842438" y="185595"/>
                    </a:lnTo>
                    <a:cubicBezTo>
                      <a:pt x="906973" y="157937"/>
                      <a:pt x="897753" y="130279"/>
                      <a:pt x="860876" y="111841"/>
                    </a:cubicBezTo>
                    <a:cubicBezTo>
                      <a:pt x="814780" y="93403"/>
                      <a:pt x="768684" y="84183"/>
                      <a:pt x="704150" y="121060"/>
                    </a:cubicBezTo>
                    <a:lnTo>
                      <a:pt x="233968" y="351541"/>
                    </a:lnTo>
                    <a:close/>
                  </a:path>
                </a:pathLst>
              </a:custGeom>
              <a:solidFill>
                <a:srgbClr val="01CFDB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</p:grpSp>
        <p:grpSp>
          <p:nvGrpSpPr>
            <p:cNvPr id="82" name="Graphic 1">
              <a:extLst>
                <a:ext uri="{FF2B5EF4-FFF2-40B4-BE49-F238E27FC236}">
                  <a16:creationId xmlns:a16="http://schemas.microsoft.com/office/drawing/2014/main" id="{D145D733-470B-48C7-9C77-6487AA0283E7}"/>
                </a:ext>
              </a:extLst>
            </p:cNvPr>
            <p:cNvGrpSpPr/>
            <p:nvPr/>
          </p:nvGrpSpPr>
          <p:grpSpPr>
            <a:xfrm>
              <a:off x="16173023" y="8939104"/>
              <a:ext cx="1607634" cy="830941"/>
              <a:chOff x="16173023" y="8939104"/>
              <a:chExt cx="1607634" cy="830941"/>
            </a:xfrm>
            <a:solidFill>
              <a:srgbClr val="5C8282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9791F2-E3A3-4A7D-89AB-EEF0358AEB6C}"/>
                  </a:ext>
                </a:extLst>
              </p:cNvPr>
              <p:cNvSpPr/>
              <p:nvPr/>
            </p:nvSpPr>
            <p:spPr>
              <a:xfrm>
                <a:off x="16173023" y="8939104"/>
                <a:ext cx="1207720" cy="534715"/>
              </a:xfrm>
              <a:custGeom>
                <a:avLst/>
                <a:gdLst>
                  <a:gd name="connsiteX0" fmla="*/ 1207721 w 1207720"/>
                  <a:gd name="connsiteY0" fmla="*/ 202823 h 534715"/>
                  <a:gd name="connsiteX1" fmla="*/ 1087870 w 1207720"/>
                  <a:gd name="connsiteY1" fmla="*/ 258139 h 534715"/>
                  <a:gd name="connsiteX2" fmla="*/ 138289 w 1207720"/>
                  <a:gd name="connsiteY2" fmla="*/ 534716 h 534715"/>
                  <a:gd name="connsiteX3" fmla="*/ 0 w 1207720"/>
                  <a:gd name="connsiteY3" fmla="*/ 470182 h 534715"/>
                  <a:gd name="connsiteX4" fmla="*/ 940363 w 1207720"/>
                  <a:gd name="connsiteY4" fmla="*/ 202823 h 534715"/>
                  <a:gd name="connsiteX5" fmla="*/ 673004 w 1207720"/>
                  <a:gd name="connsiteY5" fmla="*/ 64535 h 534715"/>
                  <a:gd name="connsiteX6" fmla="*/ 792855 w 1207720"/>
                  <a:gd name="connsiteY6" fmla="*/ 0 h 534715"/>
                  <a:gd name="connsiteX7" fmla="*/ 1207721 w 1207720"/>
                  <a:gd name="connsiteY7" fmla="*/ 202823 h 53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7720" h="534715">
                    <a:moveTo>
                      <a:pt x="1207721" y="202823"/>
                    </a:moveTo>
                    <a:lnTo>
                      <a:pt x="1087870" y="258139"/>
                    </a:lnTo>
                    <a:lnTo>
                      <a:pt x="138289" y="534716"/>
                    </a:lnTo>
                    <a:lnTo>
                      <a:pt x="0" y="470182"/>
                    </a:lnTo>
                    <a:lnTo>
                      <a:pt x="940363" y="202823"/>
                    </a:lnTo>
                    <a:lnTo>
                      <a:pt x="673004" y="64535"/>
                    </a:lnTo>
                    <a:lnTo>
                      <a:pt x="792855" y="0"/>
                    </a:lnTo>
                    <a:lnTo>
                      <a:pt x="1207721" y="202823"/>
                    </a:lnTo>
                    <a:close/>
                  </a:path>
                </a:pathLst>
              </a:custGeom>
              <a:solidFill>
                <a:srgbClr val="C9D004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930BD35-3C49-4959-8514-8FA063B6AF6D}"/>
                  </a:ext>
                </a:extLst>
              </p:cNvPr>
              <p:cNvSpPr/>
              <p:nvPr/>
            </p:nvSpPr>
            <p:spPr>
              <a:xfrm>
                <a:off x="16704252" y="9232910"/>
                <a:ext cx="1076405" cy="537136"/>
              </a:xfrm>
              <a:custGeom>
                <a:avLst/>
                <a:gdLst>
                  <a:gd name="connsiteX0" fmla="*/ 556641 w 1076405"/>
                  <a:gd name="connsiteY0" fmla="*/ 56525 h 537136"/>
                  <a:gd name="connsiteX1" fmla="*/ 980727 w 1076405"/>
                  <a:gd name="connsiteY1" fmla="*/ 47306 h 537136"/>
                  <a:gd name="connsiteX2" fmla="*/ 971507 w 1076405"/>
                  <a:gd name="connsiteY2" fmla="*/ 259349 h 537136"/>
                  <a:gd name="connsiteX3" fmla="*/ 519765 w 1076405"/>
                  <a:gd name="connsiteY3" fmla="*/ 480610 h 537136"/>
                  <a:gd name="connsiteX4" fmla="*/ 95679 w 1076405"/>
                  <a:gd name="connsiteY4" fmla="*/ 489830 h 537136"/>
                  <a:gd name="connsiteX5" fmla="*/ 104899 w 1076405"/>
                  <a:gd name="connsiteY5" fmla="*/ 277787 h 537136"/>
                  <a:gd name="connsiteX6" fmla="*/ 556641 w 1076405"/>
                  <a:gd name="connsiteY6" fmla="*/ 56525 h 537136"/>
                  <a:gd name="connsiteX7" fmla="*/ 233968 w 1076405"/>
                  <a:gd name="connsiteY7" fmla="*/ 351542 h 537136"/>
                  <a:gd name="connsiteX8" fmla="*/ 215529 w 1076405"/>
                  <a:gd name="connsiteY8" fmla="*/ 425295 h 537136"/>
                  <a:gd name="connsiteX9" fmla="*/ 372256 w 1076405"/>
                  <a:gd name="connsiteY9" fmla="*/ 416076 h 537136"/>
                  <a:gd name="connsiteX10" fmla="*/ 842438 w 1076405"/>
                  <a:gd name="connsiteY10" fmla="*/ 185595 h 537136"/>
                  <a:gd name="connsiteX11" fmla="*/ 860876 w 1076405"/>
                  <a:gd name="connsiteY11" fmla="*/ 111841 h 537136"/>
                  <a:gd name="connsiteX12" fmla="*/ 704150 w 1076405"/>
                  <a:gd name="connsiteY12" fmla="*/ 121060 h 537136"/>
                  <a:gd name="connsiteX13" fmla="*/ 233968 w 1076405"/>
                  <a:gd name="connsiteY13" fmla="*/ 351542 h 53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76405" h="537136">
                    <a:moveTo>
                      <a:pt x="556641" y="56525"/>
                    </a:moveTo>
                    <a:cubicBezTo>
                      <a:pt x="694930" y="-17228"/>
                      <a:pt x="851657" y="-17228"/>
                      <a:pt x="980727" y="47306"/>
                    </a:cubicBezTo>
                    <a:cubicBezTo>
                      <a:pt x="1109796" y="111841"/>
                      <a:pt x="1109796" y="185595"/>
                      <a:pt x="971507" y="259349"/>
                    </a:cubicBezTo>
                    <a:lnTo>
                      <a:pt x="519765" y="480610"/>
                    </a:lnTo>
                    <a:cubicBezTo>
                      <a:pt x="381476" y="554365"/>
                      <a:pt x="224749" y="554365"/>
                      <a:pt x="95679" y="489830"/>
                    </a:cubicBezTo>
                    <a:cubicBezTo>
                      <a:pt x="-33390" y="425295"/>
                      <a:pt x="-33390" y="351542"/>
                      <a:pt x="104899" y="277787"/>
                    </a:cubicBezTo>
                    <a:lnTo>
                      <a:pt x="556641" y="56525"/>
                    </a:lnTo>
                    <a:close/>
                    <a:moveTo>
                      <a:pt x="233968" y="351542"/>
                    </a:moveTo>
                    <a:cubicBezTo>
                      <a:pt x="169433" y="379199"/>
                      <a:pt x="178652" y="406857"/>
                      <a:pt x="215529" y="425295"/>
                    </a:cubicBezTo>
                    <a:cubicBezTo>
                      <a:pt x="261626" y="443734"/>
                      <a:pt x="307722" y="452953"/>
                      <a:pt x="372256" y="416076"/>
                    </a:cubicBezTo>
                    <a:lnTo>
                      <a:pt x="842438" y="185595"/>
                    </a:lnTo>
                    <a:cubicBezTo>
                      <a:pt x="906973" y="157937"/>
                      <a:pt x="897754" y="130280"/>
                      <a:pt x="860876" y="111841"/>
                    </a:cubicBezTo>
                    <a:cubicBezTo>
                      <a:pt x="814780" y="93403"/>
                      <a:pt x="768684" y="84183"/>
                      <a:pt x="704150" y="121060"/>
                    </a:cubicBezTo>
                    <a:lnTo>
                      <a:pt x="233968" y="351542"/>
                    </a:lnTo>
                    <a:close/>
                  </a:path>
                </a:pathLst>
              </a:custGeom>
              <a:solidFill>
                <a:srgbClr val="C9D004"/>
              </a:solidFill>
              <a:ln w="921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37"/>
              </a:p>
            </p:txBody>
          </p:sp>
        </p:grpSp>
      </p:grpSp>
      <p:sp>
        <p:nvSpPr>
          <p:cNvPr id="104" name="TextBox 5">
            <a:extLst>
              <a:ext uri="{FF2B5EF4-FFF2-40B4-BE49-F238E27FC236}">
                <a16:creationId xmlns:a16="http://schemas.microsoft.com/office/drawing/2014/main" id="{39025360-F6CC-4DDF-9B2D-1435BAD40F1E}"/>
              </a:ext>
            </a:extLst>
          </p:cNvPr>
          <p:cNvSpPr txBox="1"/>
          <p:nvPr/>
        </p:nvSpPr>
        <p:spPr>
          <a:xfrm>
            <a:off x="5511779" y="3784831"/>
            <a:ext cx="2437115" cy="40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</a:rPr>
              <a:t>Addressing astronaut challenges in microgravity</a:t>
            </a:r>
            <a:endParaRPr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  <a:sym typeface="Open Sans Regular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EFB79E-81C9-416E-B6A0-0D00C8A8F788}"/>
              </a:ext>
            </a:extLst>
          </p:cNvPr>
          <p:cNvSpPr/>
          <p:nvPr/>
        </p:nvSpPr>
        <p:spPr>
          <a:xfrm>
            <a:off x="5132676" y="3848714"/>
            <a:ext cx="261585" cy="261585"/>
          </a:xfrm>
          <a:prstGeom prst="rect">
            <a:avLst/>
          </a:prstGeom>
          <a:solidFill>
            <a:srgbClr val="810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07" name="TextBox 5">
            <a:extLst>
              <a:ext uri="{FF2B5EF4-FFF2-40B4-BE49-F238E27FC236}">
                <a16:creationId xmlns:a16="http://schemas.microsoft.com/office/drawing/2014/main" id="{136BD271-D488-4F2C-8014-B3B03298620D}"/>
              </a:ext>
            </a:extLst>
          </p:cNvPr>
          <p:cNvSpPr txBox="1"/>
          <p:nvPr/>
        </p:nvSpPr>
        <p:spPr>
          <a:xfrm>
            <a:off x="5537524" y="4945565"/>
            <a:ext cx="2437115" cy="22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</a:rPr>
              <a:t>Space-based fun and relaxation.</a:t>
            </a:r>
            <a:endParaRPr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  <a:sym typeface="Open Sans Regular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6AFF92-B3F7-4C7F-863C-71B7F4305DE9}"/>
              </a:ext>
            </a:extLst>
          </p:cNvPr>
          <p:cNvSpPr/>
          <p:nvPr/>
        </p:nvSpPr>
        <p:spPr>
          <a:xfrm>
            <a:off x="5135212" y="4926394"/>
            <a:ext cx="261585" cy="261585"/>
          </a:xfrm>
          <a:prstGeom prst="rect">
            <a:avLst/>
          </a:prstGeom>
          <a:solidFill>
            <a:srgbClr val="FDC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10" name="TextBox 5">
            <a:extLst>
              <a:ext uri="{FF2B5EF4-FFF2-40B4-BE49-F238E27FC236}">
                <a16:creationId xmlns:a16="http://schemas.microsoft.com/office/drawing/2014/main" id="{BAE2621F-FB30-42F8-B892-9899A90F630E}"/>
              </a:ext>
            </a:extLst>
          </p:cNvPr>
          <p:cNvSpPr txBox="1"/>
          <p:nvPr/>
        </p:nvSpPr>
        <p:spPr>
          <a:xfrm>
            <a:off x="8640067" y="3784831"/>
            <a:ext cx="2437115" cy="40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</a:rPr>
              <a:t>Offers zero-gravity experience for fun and health</a:t>
            </a:r>
            <a:endParaRPr lang="en-US"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  <a:sym typeface="Open Sans Regular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851E15A-6FCF-44D3-B3C8-F67899DB29B3}"/>
              </a:ext>
            </a:extLst>
          </p:cNvPr>
          <p:cNvSpPr/>
          <p:nvPr/>
        </p:nvSpPr>
        <p:spPr>
          <a:xfrm>
            <a:off x="8239289" y="3848714"/>
            <a:ext cx="261585" cy="261585"/>
          </a:xfrm>
          <a:prstGeom prst="rect">
            <a:avLst/>
          </a:prstGeom>
          <a:solidFill>
            <a:srgbClr val="01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13" name="TextBox 5">
            <a:extLst>
              <a:ext uri="{FF2B5EF4-FFF2-40B4-BE49-F238E27FC236}">
                <a16:creationId xmlns:a16="http://schemas.microsoft.com/office/drawing/2014/main" id="{52E13673-DBF6-4003-8887-AD9472000B6E}"/>
              </a:ext>
            </a:extLst>
          </p:cNvPr>
          <p:cNvSpPr txBox="1"/>
          <p:nvPr/>
        </p:nvSpPr>
        <p:spPr>
          <a:xfrm>
            <a:off x="8640067" y="4926394"/>
            <a:ext cx="2437115" cy="22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</a:rPr>
              <a:t>Boosting resilience in space</a:t>
            </a:r>
            <a:endParaRPr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  <a:sym typeface="Open Sans Regular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0C2596-5916-4C66-AFE1-E5FAA881C0A6}"/>
              </a:ext>
            </a:extLst>
          </p:cNvPr>
          <p:cNvSpPr/>
          <p:nvPr/>
        </p:nvSpPr>
        <p:spPr>
          <a:xfrm>
            <a:off x="8241825" y="4926394"/>
            <a:ext cx="261585" cy="261585"/>
          </a:xfrm>
          <a:prstGeom prst="rect">
            <a:avLst/>
          </a:prstGeom>
          <a:solidFill>
            <a:srgbClr val="C9D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</p:spTree>
    <p:extLst>
      <p:ext uri="{BB962C8B-B14F-4D97-AF65-F5344CB8AC3E}">
        <p14:creationId xmlns:p14="http://schemas.microsoft.com/office/powerpoint/2010/main" val="192684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Word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6229F4D-F350-435A-BEF2-2F68475414FB}"/>
              </a:ext>
            </a:extLst>
          </p:cNvPr>
          <p:cNvSpPr/>
          <p:nvPr/>
        </p:nvSpPr>
        <p:spPr>
          <a:xfrm>
            <a:off x="0" y="6594475"/>
            <a:ext cx="1600200" cy="22860"/>
          </a:xfrm>
          <a:prstGeom prst="rect">
            <a:avLst/>
          </a:prstGeom>
          <a:gradFill>
            <a:gsLst>
              <a:gs pos="0">
                <a:srgbClr val="8101DD"/>
              </a:gs>
              <a:gs pos="64000">
                <a:srgbClr val="01CFDB"/>
              </a:gs>
              <a:gs pos="31000">
                <a:srgbClr val="FDC204"/>
              </a:gs>
              <a:gs pos="100000">
                <a:srgbClr val="C9D00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4B19E1-40D8-40BE-ADBA-9298F9BECDD5}"/>
              </a:ext>
            </a:extLst>
          </p:cNvPr>
          <p:cNvGrpSpPr/>
          <p:nvPr/>
        </p:nvGrpSpPr>
        <p:grpSpPr>
          <a:xfrm rot="5400000">
            <a:off x="10575851" y="5195650"/>
            <a:ext cx="1745019" cy="211311"/>
            <a:chOff x="13165724" y="1319367"/>
            <a:chExt cx="3490038" cy="4226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01001E-2575-47F4-82E8-FCB7498C5747}"/>
                </a:ext>
              </a:extLst>
            </p:cNvPr>
            <p:cNvSpPr/>
            <p:nvPr/>
          </p:nvSpPr>
          <p:spPr>
            <a:xfrm>
              <a:off x="13165724" y="1319367"/>
              <a:ext cx="422622" cy="422622"/>
            </a:xfrm>
            <a:prstGeom prst="ellipse">
              <a:avLst/>
            </a:prstGeom>
            <a:solidFill>
              <a:srgbClr val="810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898ADD-8DE4-4F2E-9784-32109E611D24}"/>
                </a:ext>
              </a:extLst>
            </p:cNvPr>
            <p:cNvSpPr/>
            <p:nvPr/>
          </p:nvSpPr>
          <p:spPr>
            <a:xfrm>
              <a:off x="14188196" y="1319367"/>
              <a:ext cx="422622" cy="422622"/>
            </a:xfrm>
            <a:prstGeom prst="ellipse">
              <a:avLst/>
            </a:prstGeom>
            <a:solidFill>
              <a:srgbClr val="FDC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70CC8A-4642-4A82-9A61-5CDBD4EA77F0}"/>
                </a:ext>
              </a:extLst>
            </p:cNvPr>
            <p:cNvSpPr/>
            <p:nvPr/>
          </p:nvSpPr>
          <p:spPr>
            <a:xfrm>
              <a:off x="15210668" y="1319367"/>
              <a:ext cx="422622" cy="422622"/>
            </a:xfrm>
            <a:prstGeom prst="ellipse">
              <a:avLst/>
            </a:prstGeom>
            <a:solidFill>
              <a:srgbClr val="01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5E7A7D-D13F-4965-A434-2CECA0E5836F}"/>
                </a:ext>
              </a:extLst>
            </p:cNvPr>
            <p:cNvSpPr/>
            <p:nvPr/>
          </p:nvSpPr>
          <p:spPr>
            <a:xfrm>
              <a:off x="16233140" y="1319367"/>
              <a:ext cx="422622" cy="422622"/>
            </a:xfrm>
            <a:prstGeom prst="ellipse">
              <a:avLst/>
            </a:prstGeom>
            <a:solidFill>
              <a:srgbClr val="C9D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C4A70A5-ACC4-4F92-9216-A3637FE29474}"/>
              </a:ext>
            </a:extLst>
          </p:cNvPr>
          <p:cNvSpPr txBox="1"/>
          <p:nvPr/>
        </p:nvSpPr>
        <p:spPr>
          <a:xfrm>
            <a:off x="4131022" y="1006925"/>
            <a:ext cx="3876599" cy="74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51" dirty="0">
                <a:solidFill>
                  <a:srgbClr val="4B3D57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Core Features</a:t>
            </a:r>
          </a:p>
        </p:txBody>
      </p:sp>
      <p:grpSp>
        <p:nvGrpSpPr>
          <p:cNvPr id="689" name="Graphic 677">
            <a:extLst>
              <a:ext uri="{FF2B5EF4-FFF2-40B4-BE49-F238E27FC236}">
                <a16:creationId xmlns:a16="http://schemas.microsoft.com/office/drawing/2014/main" id="{66D5C08D-B4E1-4635-9A30-0A46634B1341}"/>
              </a:ext>
            </a:extLst>
          </p:cNvPr>
          <p:cNvGrpSpPr/>
          <p:nvPr/>
        </p:nvGrpSpPr>
        <p:grpSpPr>
          <a:xfrm>
            <a:off x="1072057" y="2928343"/>
            <a:ext cx="10077372" cy="2213719"/>
            <a:chOff x="5642293" y="6474340"/>
            <a:chExt cx="14911619" cy="3275668"/>
          </a:xfrm>
          <a:solidFill>
            <a:schemeClr val="accent1"/>
          </a:solidFill>
        </p:grpSpPr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2F698DA6-202B-4E91-A5FF-77AE2F32B3F5}"/>
                </a:ext>
              </a:extLst>
            </p:cNvPr>
            <p:cNvSpPr/>
            <p:nvPr/>
          </p:nvSpPr>
          <p:spPr>
            <a:xfrm>
              <a:off x="5642293" y="8114608"/>
              <a:ext cx="3262662" cy="1635400"/>
            </a:xfrm>
            <a:custGeom>
              <a:avLst/>
              <a:gdLst>
                <a:gd name="connsiteX0" fmla="*/ 1627262 w 3262662"/>
                <a:gd name="connsiteY0" fmla="*/ 1635400 h 1635400"/>
                <a:gd name="connsiteX1" fmla="*/ 1596 w 3262662"/>
                <a:gd name="connsiteY1" fmla="*/ 199558 h 1635400"/>
                <a:gd name="connsiteX2" fmla="*/ 181685 w 3262662"/>
                <a:gd name="connsiteY2" fmla="*/ 0 h 1635400"/>
                <a:gd name="connsiteX3" fmla="*/ 181685 w 3262662"/>
                <a:gd name="connsiteY3" fmla="*/ 0 h 1635400"/>
                <a:gd name="connsiteX4" fmla="*/ 361774 w 3262662"/>
                <a:gd name="connsiteY4" fmla="*/ 160620 h 1635400"/>
                <a:gd name="connsiteX5" fmla="*/ 1627262 w 3262662"/>
                <a:gd name="connsiteY5" fmla="*/ 1275223 h 1635400"/>
                <a:gd name="connsiteX6" fmla="*/ 2902485 w 3262662"/>
                <a:gd name="connsiteY6" fmla="*/ 0 h 1635400"/>
                <a:gd name="connsiteX7" fmla="*/ 3262663 w 3262662"/>
                <a:gd name="connsiteY7" fmla="*/ 0 h 1635400"/>
                <a:gd name="connsiteX8" fmla="*/ 1627262 w 3262662"/>
                <a:gd name="connsiteY8" fmla="*/ 1635400 h 16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662" h="1635400">
                  <a:moveTo>
                    <a:pt x="1627262" y="1635400"/>
                  </a:moveTo>
                  <a:cubicBezTo>
                    <a:pt x="794960" y="1635400"/>
                    <a:pt x="103809" y="1007524"/>
                    <a:pt x="1596" y="199558"/>
                  </a:cubicBezTo>
                  <a:cubicBezTo>
                    <a:pt x="-13006" y="92478"/>
                    <a:pt x="74605" y="0"/>
                    <a:pt x="181685" y="0"/>
                  </a:cubicBezTo>
                  <a:lnTo>
                    <a:pt x="181685" y="0"/>
                  </a:lnTo>
                  <a:cubicBezTo>
                    <a:pt x="274163" y="0"/>
                    <a:pt x="352039" y="68142"/>
                    <a:pt x="361774" y="160620"/>
                  </a:cubicBezTo>
                  <a:cubicBezTo>
                    <a:pt x="439650" y="788497"/>
                    <a:pt x="975049" y="1275223"/>
                    <a:pt x="1627262" y="1275223"/>
                  </a:cubicBezTo>
                  <a:cubicBezTo>
                    <a:pt x="2328148" y="1275223"/>
                    <a:pt x="2902485" y="705753"/>
                    <a:pt x="2902485" y="0"/>
                  </a:cubicBezTo>
                  <a:lnTo>
                    <a:pt x="3262663" y="0"/>
                  </a:lnTo>
                  <a:cubicBezTo>
                    <a:pt x="3262663" y="900444"/>
                    <a:pt x="2532573" y="1635400"/>
                    <a:pt x="1627262" y="1635400"/>
                  </a:cubicBezTo>
                  <a:close/>
                </a:path>
              </a:pathLst>
            </a:cu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369DFD75-AA57-4C12-9B09-C2FC10D2F340}"/>
                </a:ext>
              </a:extLst>
            </p:cNvPr>
            <p:cNvSpPr/>
            <p:nvPr/>
          </p:nvSpPr>
          <p:spPr>
            <a:xfrm>
              <a:off x="8539911" y="6474340"/>
              <a:ext cx="3280535" cy="1635400"/>
            </a:xfrm>
            <a:custGeom>
              <a:avLst/>
              <a:gdLst>
                <a:gd name="connsiteX0" fmla="*/ 3280536 w 3280535"/>
                <a:gd name="connsiteY0" fmla="*/ 1635401 h 1635400"/>
                <a:gd name="connsiteX1" fmla="*/ 2915491 w 3280535"/>
                <a:gd name="connsiteY1" fmla="*/ 1635401 h 1635400"/>
                <a:gd name="connsiteX2" fmla="*/ 1640268 w 3280535"/>
                <a:gd name="connsiteY2" fmla="*/ 360177 h 1635400"/>
                <a:gd name="connsiteX3" fmla="*/ 365045 w 3280535"/>
                <a:gd name="connsiteY3" fmla="*/ 1635401 h 1635400"/>
                <a:gd name="connsiteX4" fmla="*/ 0 w 3280535"/>
                <a:gd name="connsiteY4" fmla="*/ 1635401 h 1635400"/>
                <a:gd name="connsiteX5" fmla="*/ 1635401 w 3280535"/>
                <a:gd name="connsiteY5" fmla="*/ 0 h 1635400"/>
                <a:gd name="connsiteX6" fmla="*/ 3280536 w 3280535"/>
                <a:gd name="connsiteY6" fmla="*/ 1635401 h 16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0535" h="1635400">
                  <a:moveTo>
                    <a:pt x="3280536" y="1635401"/>
                  </a:moveTo>
                  <a:lnTo>
                    <a:pt x="2915491" y="1635401"/>
                  </a:lnTo>
                  <a:cubicBezTo>
                    <a:pt x="2915491" y="934515"/>
                    <a:pt x="2346021" y="360177"/>
                    <a:pt x="1640268" y="360177"/>
                  </a:cubicBezTo>
                  <a:cubicBezTo>
                    <a:pt x="939382" y="360177"/>
                    <a:pt x="365045" y="929647"/>
                    <a:pt x="365045" y="1635401"/>
                  </a:cubicBezTo>
                  <a:lnTo>
                    <a:pt x="0" y="1635401"/>
                  </a:lnTo>
                  <a:cubicBezTo>
                    <a:pt x="0" y="734957"/>
                    <a:pt x="734957" y="0"/>
                    <a:pt x="1635401" y="0"/>
                  </a:cubicBezTo>
                  <a:cubicBezTo>
                    <a:pt x="2545579" y="0"/>
                    <a:pt x="3280536" y="734957"/>
                    <a:pt x="3280536" y="1635401"/>
                  </a:cubicBezTo>
                  <a:close/>
                </a:path>
              </a:pathLst>
            </a:cu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0F4C01EB-E179-4C83-B5B6-BF9B41F7E863}"/>
                </a:ext>
              </a:extLst>
            </p:cNvPr>
            <p:cNvSpPr/>
            <p:nvPr/>
          </p:nvSpPr>
          <p:spPr>
            <a:xfrm>
              <a:off x="11460269" y="8114608"/>
              <a:ext cx="3280535" cy="1635400"/>
            </a:xfrm>
            <a:custGeom>
              <a:avLst/>
              <a:gdLst>
                <a:gd name="connsiteX0" fmla="*/ 1635401 w 3280535"/>
                <a:gd name="connsiteY0" fmla="*/ 1635400 h 1635400"/>
                <a:gd name="connsiteX1" fmla="*/ 0 w 3280535"/>
                <a:gd name="connsiteY1" fmla="*/ 0 h 1635400"/>
                <a:gd name="connsiteX2" fmla="*/ 365045 w 3280535"/>
                <a:gd name="connsiteY2" fmla="*/ 0 h 1635400"/>
                <a:gd name="connsiteX3" fmla="*/ 1640268 w 3280535"/>
                <a:gd name="connsiteY3" fmla="*/ 1275223 h 1635400"/>
                <a:gd name="connsiteX4" fmla="*/ 2915491 w 3280535"/>
                <a:gd name="connsiteY4" fmla="*/ 0 h 1635400"/>
                <a:gd name="connsiteX5" fmla="*/ 3280535 w 3280535"/>
                <a:gd name="connsiteY5" fmla="*/ 0 h 1635400"/>
                <a:gd name="connsiteX6" fmla="*/ 1635401 w 3280535"/>
                <a:gd name="connsiteY6" fmla="*/ 1635400 h 16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0535" h="1635400">
                  <a:moveTo>
                    <a:pt x="1635401" y="1635400"/>
                  </a:moveTo>
                  <a:cubicBezTo>
                    <a:pt x="734957" y="1635400"/>
                    <a:pt x="0" y="900444"/>
                    <a:pt x="0" y="0"/>
                  </a:cubicBezTo>
                  <a:lnTo>
                    <a:pt x="365045" y="0"/>
                  </a:lnTo>
                  <a:cubicBezTo>
                    <a:pt x="365045" y="700886"/>
                    <a:pt x="934514" y="1275223"/>
                    <a:pt x="1640268" y="1275223"/>
                  </a:cubicBezTo>
                  <a:cubicBezTo>
                    <a:pt x="2341154" y="1275223"/>
                    <a:pt x="2915491" y="705753"/>
                    <a:pt x="2915491" y="0"/>
                  </a:cubicBezTo>
                  <a:lnTo>
                    <a:pt x="3280535" y="0"/>
                  </a:lnTo>
                  <a:cubicBezTo>
                    <a:pt x="3270801" y="900444"/>
                    <a:pt x="2535845" y="1635400"/>
                    <a:pt x="1635401" y="1635400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BCF50CCA-31CA-44D9-A549-CAF9DC8A20B0}"/>
                </a:ext>
              </a:extLst>
            </p:cNvPr>
            <p:cNvSpPr/>
            <p:nvPr/>
          </p:nvSpPr>
          <p:spPr>
            <a:xfrm>
              <a:off x="14366025" y="6474340"/>
              <a:ext cx="3280535" cy="1635400"/>
            </a:xfrm>
            <a:custGeom>
              <a:avLst/>
              <a:gdLst>
                <a:gd name="connsiteX0" fmla="*/ 3280536 w 3280535"/>
                <a:gd name="connsiteY0" fmla="*/ 1635401 h 1635400"/>
                <a:gd name="connsiteX1" fmla="*/ 2915491 w 3280535"/>
                <a:gd name="connsiteY1" fmla="*/ 1635401 h 1635400"/>
                <a:gd name="connsiteX2" fmla="*/ 1640268 w 3280535"/>
                <a:gd name="connsiteY2" fmla="*/ 360177 h 1635400"/>
                <a:gd name="connsiteX3" fmla="*/ 365045 w 3280535"/>
                <a:gd name="connsiteY3" fmla="*/ 1635401 h 1635400"/>
                <a:gd name="connsiteX4" fmla="*/ 0 w 3280535"/>
                <a:gd name="connsiteY4" fmla="*/ 1635401 h 1635400"/>
                <a:gd name="connsiteX5" fmla="*/ 1635401 w 3280535"/>
                <a:gd name="connsiteY5" fmla="*/ 0 h 1635400"/>
                <a:gd name="connsiteX6" fmla="*/ 3280536 w 3280535"/>
                <a:gd name="connsiteY6" fmla="*/ 1635401 h 16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0535" h="1635400">
                  <a:moveTo>
                    <a:pt x="3280536" y="1635401"/>
                  </a:moveTo>
                  <a:lnTo>
                    <a:pt x="2915491" y="1635401"/>
                  </a:lnTo>
                  <a:cubicBezTo>
                    <a:pt x="2915491" y="934515"/>
                    <a:pt x="2346021" y="360177"/>
                    <a:pt x="1640268" y="360177"/>
                  </a:cubicBezTo>
                  <a:cubicBezTo>
                    <a:pt x="939382" y="360177"/>
                    <a:pt x="365045" y="929647"/>
                    <a:pt x="365045" y="1635401"/>
                  </a:cubicBezTo>
                  <a:lnTo>
                    <a:pt x="0" y="1635401"/>
                  </a:lnTo>
                  <a:cubicBezTo>
                    <a:pt x="0" y="734957"/>
                    <a:pt x="734957" y="0"/>
                    <a:pt x="1635401" y="0"/>
                  </a:cubicBezTo>
                  <a:cubicBezTo>
                    <a:pt x="2545579" y="0"/>
                    <a:pt x="3280536" y="734957"/>
                    <a:pt x="3280536" y="1635401"/>
                  </a:cubicBezTo>
                  <a:close/>
                </a:path>
              </a:pathLst>
            </a:cu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AC07245B-C23C-4EC8-BF69-257217C22CFF}"/>
                </a:ext>
              </a:extLst>
            </p:cNvPr>
            <p:cNvSpPr/>
            <p:nvPr/>
          </p:nvSpPr>
          <p:spPr>
            <a:xfrm>
              <a:off x="17286383" y="8114608"/>
              <a:ext cx="3267529" cy="1635400"/>
            </a:xfrm>
            <a:custGeom>
              <a:avLst/>
              <a:gdLst>
                <a:gd name="connsiteX0" fmla="*/ 1635400 w 3267529"/>
                <a:gd name="connsiteY0" fmla="*/ 1635400 h 1635400"/>
                <a:gd name="connsiteX1" fmla="*/ 0 w 3267529"/>
                <a:gd name="connsiteY1" fmla="*/ 0 h 1635400"/>
                <a:gd name="connsiteX2" fmla="*/ 365045 w 3267529"/>
                <a:gd name="connsiteY2" fmla="*/ 0 h 1635400"/>
                <a:gd name="connsiteX3" fmla="*/ 1640268 w 3267529"/>
                <a:gd name="connsiteY3" fmla="*/ 1275223 h 1635400"/>
                <a:gd name="connsiteX4" fmla="*/ 2905756 w 3267529"/>
                <a:gd name="connsiteY4" fmla="*/ 160620 h 1635400"/>
                <a:gd name="connsiteX5" fmla="*/ 3085846 w 3267529"/>
                <a:gd name="connsiteY5" fmla="*/ 0 h 1635400"/>
                <a:gd name="connsiteX6" fmla="*/ 3085846 w 3267529"/>
                <a:gd name="connsiteY6" fmla="*/ 0 h 1635400"/>
                <a:gd name="connsiteX7" fmla="*/ 3265933 w 3267529"/>
                <a:gd name="connsiteY7" fmla="*/ 199558 h 1635400"/>
                <a:gd name="connsiteX8" fmla="*/ 1635400 w 3267529"/>
                <a:gd name="connsiteY8" fmla="*/ 1635400 h 16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7529" h="1635400">
                  <a:moveTo>
                    <a:pt x="1635400" y="1635400"/>
                  </a:moveTo>
                  <a:cubicBezTo>
                    <a:pt x="734957" y="1635400"/>
                    <a:pt x="0" y="900444"/>
                    <a:pt x="0" y="0"/>
                  </a:cubicBezTo>
                  <a:lnTo>
                    <a:pt x="365045" y="0"/>
                  </a:lnTo>
                  <a:cubicBezTo>
                    <a:pt x="365045" y="700886"/>
                    <a:pt x="934514" y="1275223"/>
                    <a:pt x="1640268" y="1275223"/>
                  </a:cubicBezTo>
                  <a:cubicBezTo>
                    <a:pt x="2287615" y="1275223"/>
                    <a:pt x="2827880" y="788497"/>
                    <a:pt x="2905756" y="160620"/>
                  </a:cubicBezTo>
                  <a:cubicBezTo>
                    <a:pt x="2915491" y="68142"/>
                    <a:pt x="2993368" y="0"/>
                    <a:pt x="3085846" y="0"/>
                  </a:cubicBezTo>
                  <a:lnTo>
                    <a:pt x="3085846" y="0"/>
                  </a:lnTo>
                  <a:cubicBezTo>
                    <a:pt x="3192924" y="0"/>
                    <a:pt x="3280536" y="92478"/>
                    <a:pt x="3265933" y="199558"/>
                  </a:cubicBezTo>
                  <a:cubicBezTo>
                    <a:pt x="3158855" y="1007524"/>
                    <a:pt x="2467703" y="1635400"/>
                    <a:pt x="1635400" y="1635400"/>
                  </a:cubicBezTo>
                  <a:close/>
                </a:path>
              </a:pathLst>
            </a:cu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</p:grpSp>
      <p:grpSp>
        <p:nvGrpSpPr>
          <p:cNvPr id="696" name="Graphic 677">
            <a:extLst>
              <a:ext uri="{FF2B5EF4-FFF2-40B4-BE49-F238E27FC236}">
                <a16:creationId xmlns:a16="http://schemas.microsoft.com/office/drawing/2014/main" id="{66D5C08D-B4E1-4635-9A30-0A46634B1341}"/>
              </a:ext>
            </a:extLst>
          </p:cNvPr>
          <p:cNvGrpSpPr/>
          <p:nvPr/>
        </p:nvGrpSpPr>
        <p:grpSpPr>
          <a:xfrm>
            <a:off x="1490881" y="3313195"/>
            <a:ext cx="1348625" cy="1348625"/>
            <a:chOff x="6262032" y="7043810"/>
            <a:chExt cx="1995578" cy="1995577"/>
          </a:xfrm>
          <a:solidFill>
            <a:schemeClr val="accent1"/>
          </a:solidFill>
        </p:grpSpPr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0AE63026-5D4F-417D-90A4-21422F12E514}"/>
                </a:ext>
              </a:extLst>
            </p:cNvPr>
            <p:cNvSpPr/>
            <p:nvPr/>
          </p:nvSpPr>
          <p:spPr>
            <a:xfrm>
              <a:off x="6262032" y="7043810"/>
              <a:ext cx="1995578" cy="1995577"/>
            </a:xfrm>
            <a:custGeom>
              <a:avLst/>
              <a:gdLst>
                <a:gd name="connsiteX0" fmla="*/ 1995578 w 1995578"/>
                <a:gd name="connsiteY0" fmla="*/ 997789 h 1995577"/>
                <a:gd name="connsiteX1" fmla="*/ 997789 w 1995578"/>
                <a:gd name="connsiteY1" fmla="*/ 1995578 h 1995577"/>
                <a:gd name="connsiteX2" fmla="*/ 0 w 1995578"/>
                <a:gd name="connsiteY2" fmla="*/ 997789 h 1995577"/>
                <a:gd name="connsiteX3" fmla="*/ 997789 w 1995578"/>
                <a:gd name="connsiteY3" fmla="*/ 0 h 1995577"/>
                <a:gd name="connsiteX4" fmla="*/ 1995578 w 1995578"/>
                <a:gd name="connsiteY4" fmla="*/ 997789 h 199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578" h="1995577">
                  <a:moveTo>
                    <a:pt x="1995578" y="997789"/>
                  </a:moveTo>
                  <a:cubicBezTo>
                    <a:pt x="1995578" y="1548853"/>
                    <a:pt x="1548853" y="1995578"/>
                    <a:pt x="997789" y="1995578"/>
                  </a:cubicBezTo>
                  <a:cubicBezTo>
                    <a:pt x="446725" y="1995578"/>
                    <a:pt x="0" y="1548853"/>
                    <a:pt x="0" y="997789"/>
                  </a:cubicBezTo>
                  <a:cubicBezTo>
                    <a:pt x="0" y="446725"/>
                    <a:pt x="446725" y="0"/>
                    <a:pt x="997789" y="0"/>
                  </a:cubicBezTo>
                  <a:cubicBezTo>
                    <a:pt x="1548853" y="0"/>
                    <a:pt x="1995578" y="446725"/>
                    <a:pt x="1995578" y="997789"/>
                  </a:cubicBezTo>
                  <a:close/>
                </a:path>
              </a:pathLst>
            </a:cu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D183F171-75BB-4BC1-9395-6849E4EF0FBD}"/>
                </a:ext>
              </a:extLst>
            </p:cNvPr>
            <p:cNvSpPr/>
            <p:nvPr/>
          </p:nvSpPr>
          <p:spPr>
            <a:xfrm rot="-2700000">
              <a:off x="6481267" y="7263326"/>
              <a:ext cx="1557509" cy="1557509"/>
            </a:xfrm>
            <a:custGeom>
              <a:avLst/>
              <a:gdLst>
                <a:gd name="connsiteX0" fmla="*/ 1557509 w 1557509"/>
                <a:gd name="connsiteY0" fmla="*/ 778755 h 1557509"/>
                <a:gd name="connsiteX1" fmla="*/ 778755 w 1557509"/>
                <a:gd name="connsiteY1" fmla="*/ 1557509 h 1557509"/>
                <a:gd name="connsiteX2" fmla="*/ 0 w 1557509"/>
                <a:gd name="connsiteY2" fmla="*/ 778755 h 1557509"/>
                <a:gd name="connsiteX3" fmla="*/ 778755 w 1557509"/>
                <a:gd name="connsiteY3" fmla="*/ 0 h 1557509"/>
                <a:gd name="connsiteX4" fmla="*/ 1557509 w 1557509"/>
                <a:gd name="connsiteY4" fmla="*/ 778755 h 155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7509" h="1557509">
                  <a:moveTo>
                    <a:pt x="1557509" y="778755"/>
                  </a:moveTo>
                  <a:cubicBezTo>
                    <a:pt x="1557509" y="1208849"/>
                    <a:pt x="1208849" y="1557509"/>
                    <a:pt x="778755" y="1557509"/>
                  </a:cubicBezTo>
                  <a:cubicBezTo>
                    <a:pt x="348660" y="1557509"/>
                    <a:pt x="0" y="1208849"/>
                    <a:pt x="0" y="778755"/>
                  </a:cubicBezTo>
                  <a:cubicBezTo>
                    <a:pt x="0" y="348660"/>
                    <a:pt x="348660" y="0"/>
                    <a:pt x="778755" y="0"/>
                  </a:cubicBezTo>
                  <a:cubicBezTo>
                    <a:pt x="1208849" y="0"/>
                    <a:pt x="1557509" y="348660"/>
                    <a:pt x="1557509" y="778755"/>
                  </a:cubicBezTo>
                  <a:close/>
                </a:path>
              </a:pathLst>
            </a:custGeom>
            <a:noFill/>
            <a:ln w="3648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D0B1D33E-B6D3-40E7-8D2F-5F9DFF91F227}"/>
                </a:ext>
              </a:extLst>
            </p:cNvPr>
            <p:cNvSpPr txBox="1"/>
            <p:nvPr/>
          </p:nvSpPr>
          <p:spPr>
            <a:xfrm>
              <a:off x="6669862" y="7629687"/>
              <a:ext cx="1156332" cy="106489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44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/>
                  <a:sym typeface="Arial"/>
                  <a:rtl val="0"/>
                </a:rPr>
                <a:t>01</a:t>
              </a:r>
            </a:p>
          </p:txBody>
        </p:sp>
      </p:grpSp>
      <p:grpSp>
        <p:nvGrpSpPr>
          <p:cNvPr id="700" name="Graphic 677">
            <a:extLst>
              <a:ext uri="{FF2B5EF4-FFF2-40B4-BE49-F238E27FC236}">
                <a16:creationId xmlns:a16="http://schemas.microsoft.com/office/drawing/2014/main" id="{66D5C08D-B4E1-4635-9A30-0A46634B1341}"/>
              </a:ext>
            </a:extLst>
          </p:cNvPr>
          <p:cNvGrpSpPr/>
          <p:nvPr/>
        </p:nvGrpSpPr>
        <p:grpSpPr>
          <a:xfrm>
            <a:off x="3444742" y="3313195"/>
            <a:ext cx="1348625" cy="1348625"/>
            <a:chOff x="9153186" y="7043810"/>
            <a:chExt cx="1995578" cy="1995577"/>
          </a:xfrm>
          <a:solidFill>
            <a:schemeClr val="accent1"/>
          </a:solidFill>
        </p:grpSpPr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6C592FA7-6D9F-43E0-9BFA-4F2641EB0CBC}"/>
                </a:ext>
              </a:extLst>
            </p:cNvPr>
            <p:cNvSpPr/>
            <p:nvPr/>
          </p:nvSpPr>
          <p:spPr>
            <a:xfrm>
              <a:off x="9153186" y="7043810"/>
              <a:ext cx="1995578" cy="1995577"/>
            </a:xfrm>
            <a:custGeom>
              <a:avLst/>
              <a:gdLst>
                <a:gd name="connsiteX0" fmla="*/ 1995578 w 1995578"/>
                <a:gd name="connsiteY0" fmla="*/ 997789 h 1995577"/>
                <a:gd name="connsiteX1" fmla="*/ 997789 w 1995578"/>
                <a:gd name="connsiteY1" fmla="*/ 1995578 h 1995577"/>
                <a:gd name="connsiteX2" fmla="*/ 0 w 1995578"/>
                <a:gd name="connsiteY2" fmla="*/ 997789 h 1995577"/>
                <a:gd name="connsiteX3" fmla="*/ 997789 w 1995578"/>
                <a:gd name="connsiteY3" fmla="*/ 0 h 1995577"/>
                <a:gd name="connsiteX4" fmla="*/ 1995578 w 1995578"/>
                <a:gd name="connsiteY4" fmla="*/ 997789 h 199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578" h="1995577">
                  <a:moveTo>
                    <a:pt x="1995578" y="997789"/>
                  </a:moveTo>
                  <a:cubicBezTo>
                    <a:pt x="1995578" y="1548853"/>
                    <a:pt x="1548853" y="1995578"/>
                    <a:pt x="997789" y="1995578"/>
                  </a:cubicBezTo>
                  <a:cubicBezTo>
                    <a:pt x="446725" y="1995578"/>
                    <a:pt x="0" y="1548853"/>
                    <a:pt x="0" y="997789"/>
                  </a:cubicBezTo>
                  <a:cubicBezTo>
                    <a:pt x="0" y="446725"/>
                    <a:pt x="446725" y="0"/>
                    <a:pt x="997789" y="0"/>
                  </a:cubicBezTo>
                  <a:cubicBezTo>
                    <a:pt x="1548853" y="0"/>
                    <a:pt x="1995578" y="446725"/>
                    <a:pt x="1995578" y="997789"/>
                  </a:cubicBezTo>
                  <a:close/>
                </a:path>
              </a:pathLst>
            </a:cu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6E5B3638-6C1C-4D6C-AD35-CDEF7BA2B6E1}"/>
                </a:ext>
              </a:extLst>
            </p:cNvPr>
            <p:cNvSpPr/>
            <p:nvPr/>
          </p:nvSpPr>
          <p:spPr>
            <a:xfrm rot="-553102">
              <a:off x="9382037" y="7272447"/>
              <a:ext cx="1538078" cy="1538078"/>
            </a:xfrm>
            <a:custGeom>
              <a:avLst/>
              <a:gdLst>
                <a:gd name="connsiteX0" fmla="*/ 1538079 w 1538078"/>
                <a:gd name="connsiteY0" fmla="*/ 769039 h 1538078"/>
                <a:gd name="connsiteX1" fmla="*/ 769039 w 1538078"/>
                <a:gd name="connsiteY1" fmla="*/ 1538079 h 1538078"/>
                <a:gd name="connsiteX2" fmla="*/ 0 w 1538078"/>
                <a:gd name="connsiteY2" fmla="*/ 769039 h 1538078"/>
                <a:gd name="connsiteX3" fmla="*/ 769039 w 1538078"/>
                <a:gd name="connsiteY3" fmla="*/ 0 h 1538078"/>
                <a:gd name="connsiteX4" fmla="*/ 1538079 w 1538078"/>
                <a:gd name="connsiteY4" fmla="*/ 769039 h 153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078" h="1538078">
                  <a:moveTo>
                    <a:pt x="1538079" y="769039"/>
                  </a:moveTo>
                  <a:cubicBezTo>
                    <a:pt x="1538079" y="1193768"/>
                    <a:pt x="1193768" y="1538079"/>
                    <a:pt x="769039" y="1538079"/>
                  </a:cubicBezTo>
                  <a:cubicBezTo>
                    <a:pt x="344311" y="1538079"/>
                    <a:pt x="0" y="1193768"/>
                    <a:pt x="0" y="769039"/>
                  </a:cubicBezTo>
                  <a:cubicBezTo>
                    <a:pt x="0" y="344311"/>
                    <a:pt x="344310" y="0"/>
                    <a:pt x="769039" y="0"/>
                  </a:cubicBezTo>
                  <a:cubicBezTo>
                    <a:pt x="1193768" y="0"/>
                    <a:pt x="1538079" y="344311"/>
                    <a:pt x="1538079" y="769039"/>
                  </a:cubicBezTo>
                  <a:close/>
                </a:path>
              </a:pathLst>
            </a:custGeom>
            <a:noFill/>
            <a:ln w="353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361DF687-86F3-41A9-BD46-106825F8C1EA}"/>
                </a:ext>
              </a:extLst>
            </p:cNvPr>
            <p:cNvSpPr txBox="1"/>
            <p:nvPr/>
          </p:nvSpPr>
          <p:spPr>
            <a:xfrm>
              <a:off x="9536432" y="7629688"/>
              <a:ext cx="1156332" cy="106489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44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/>
                  <a:sym typeface="Arial"/>
                  <a:rtl val="0"/>
                </a:rPr>
                <a:t>02</a:t>
              </a:r>
            </a:p>
          </p:txBody>
        </p:sp>
      </p:grpSp>
      <p:grpSp>
        <p:nvGrpSpPr>
          <p:cNvPr id="704" name="Graphic 677">
            <a:extLst>
              <a:ext uri="{FF2B5EF4-FFF2-40B4-BE49-F238E27FC236}">
                <a16:creationId xmlns:a16="http://schemas.microsoft.com/office/drawing/2014/main" id="{66D5C08D-B4E1-4635-9A30-0A46634B1341}"/>
              </a:ext>
            </a:extLst>
          </p:cNvPr>
          <p:cNvGrpSpPr/>
          <p:nvPr/>
        </p:nvGrpSpPr>
        <p:grpSpPr>
          <a:xfrm>
            <a:off x="5434787" y="3313195"/>
            <a:ext cx="1348625" cy="1348625"/>
            <a:chOff x="12097881" y="7043810"/>
            <a:chExt cx="1995578" cy="1995577"/>
          </a:xfrm>
          <a:solidFill>
            <a:schemeClr val="accent1"/>
          </a:solidFill>
        </p:grpSpPr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9ACF4C1D-C5FF-481B-AA5C-6AD7775D6EB3}"/>
                </a:ext>
              </a:extLst>
            </p:cNvPr>
            <p:cNvSpPr/>
            <p:nvPr/>
          </p:nvSpPr>
          <p:spPr>
            <a:xfrm>
              <a:off x="12097881" y="7043810"/>
              <a:ext cx="1995578" cy="1995577"/>
            </a:xfrm>
            <a:custGeom>
              <a:avLst/>
              <a:gdLst>
                <a:gd name="connsiteX0" fmla="*/ 1995578 w 1995578"/>
                <a:gd name="connsiteY0" fmla="*/ 997789 h 1995577"/>
                <a:gd name="connsiteX1" fmla="*/ 997789 w 1995578"/>
                <a:gd name="connsiteY1" fmla="*/ 1995578 h 1995577"/>
                <a:gd name="connsiteX2" fmla="*/ 0 w 1995578"/>
                <a:gd name="connsiteY2" fmla="*/ 997789 h 1995577"/>
                <a:gd name="connsiteX3" fmla="*/ 997789 w 1995578"/>
                <a:gd name="connsiteY3" fmla="*/ 0 h 1995577"/>
                <a:gd name="connsiteX4" fmla="*/ 1995578 w 1995578"/>
                <a:gd name="connsiteY4" fmla="*/ 997789 h 199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578" h="1995577">
                  <a:moveTo>
                    <a:pt x="1995578" y="997789"/>
                  </a:moveTo>
                  <a:cubicBezTo>
                    <a:pt x="1995578" y="1548853"/>
                    <a:pt x="1548853" y="1995578"/>
                    <a:pt x="997789" y="1995578"/>
                  </a:cubicBezTo>
                  <a:cubicBezTo>
                    <a:pt x="446726" y="1995578"/>
                    <a:pt x="0" y="1548853"/>
                    <a:pt x="0" y="997789"/>
                  </a:cubicBezTo>
                  <a:cubicBezTo>
                    <a:pt x="0" y="446725"/>
                    <a:pt x="446726" y="0"/>
                    <a:pt x="997789" y="0"/>
                  </a:cubicBezTo>
                  <a:cubicBezTo>
                    <a:pt x="1548853" y="0"/>
                    <a:pt x="1995578" y="446725"/>
                    <a:pt x="1995578" y="997789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0DC0EE0B-1092-47E5-9A25-3B38ABA8604D}"/>
                </a:ext>
              </a:extLst>
            </p:cNvPr>
            <p:cNvSpPr/>
            <p:nvPr/>
          </p:nvSpPr>
          <p:spPr>
            <a:xfrm rot="-2700000">
              <a:off x="12317116" y="7263457"/>
              <a:ext cx="1557509" cy="1557509"/>
            </a:xfrm>
            <a:custGeom>
              <a:avLst/>
              <a:gdLst>
                <a:gd name="connsiteX0" fmla="*/ 1557510 w 1557509"/>
                <a:gd name="connsiteY0" fmla="*/ 778755 h 1557509"/>
                <a:gd name="connsiteX1" fmla="*/ 778755 w 1557509"/>
                <a:gd name="connsiteY1" fmla="*/ 1557509 h 1557509"/>
                <a:gd name="connsiteX2" fmla="*/ 0 w 1557509"/>
                <a:gd name="connsiteY2" fmla="*/ 778755 h 1557509"/>
                <a:gd name="connsiteX3" fmla="*/ 778755 w 1557509"/>
                <a:gd name="connsiteY3" fmla="*/ 0 h 1557509"/>
                <a:gd name="connsiteX4" fmla="*/ 1557510 w 1557509"/>
                <a:gd name="connsiteY4" fmla="*/ 778755 h 155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7509" h="1557509">
                  <a:moveTo>
                    <a:pt x="1557510" y="778755"/>
                  </a:moveTo>
                  <a:cubicBezTo>
                    <a:pt x="1557510" y="1208849"/>
                    <a:pt x="1208850" y="1557509"/>
                    <a:pt x="778755" y="1557509"/>
                  </a:cubicBezTo>
                  <a:cubicBezTo>
                    <a:pt x="348660" y="1557509"/>
                    <a:pt x="0" y="1208849"/>
                    <a:pt x="0" y="778755"/>
                  </a:cubicBezTo>
                  <a:cubicBezTo>
                    <a:pt x="0" y="348660"/>
                    <a:pt x="348660" y="0"/>
                    <a:pt x="778755" y="0"/>
                  </a:cubicBezTo>
                  <a:cubicBezTo>
                    <a:pt x="1208850" y="0"/>
                    <a:pt x="1557510" y="348660"/>
                    <a:pt x="1557510" y="778755"/>
                  </a:cubicBezTo>
                  <a:close/>
                </a:path>
              </a:pathLst>
            </a:custGeom>
            <a:noFill/>
            <a:ln w="3470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B40E0877-5D6F-42F5-BFA9-306076A09CBD}"/>
                </a:ext>
              </a:extLst>
            </p:cNvPr>
            <p:cNvSpPr txBox="1"/>
            <p:nvPr/>
          </p:nvSpPr>
          <p:spPr>
            <a:xfrm>
              <a:off x="12487742" y="7629688"/>
              <a:ext cx="1156332" cy="106489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449" b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/>
                  <a:sym typeface="Arial"/>
                  <a:rtl val="0"/>
                </a:rPr>
                <a:t>03</a:t>
              </a:r>
            </a:p>
          </p:txBody>
        </p:sp>
      </p:grpSp>
      <p:grpSp>
        <p:nvGrpSpPr>
          <p:cNvPr id="708" name="Graphic 677">
            <a:extLst>
              <a:ext uri="{FF2B5EF4-FFF2-40B4-BE49-F238E27FC236}">
                <a16:creationId xmlns:a16="http://schemas.microsoft.com/office/drawing/2014/main" id="{66D5C08D-B4E1-4635-9A30-0A46634B1341}"/>
              </a:ext>
            </a:extLst>
          </p:cNvPr>
          <p:cNvGrpSpPr/>
          <p:nvPr/>
        </p:nvGrpSpPr>
        <p:grpSpPr>
          <a:xfrm>
            <a:off x="7395227" y="3313195"/>
            <a:ext cx="1348625" cy="1348625"/>
            <a:chOff x="14998770" y="7043810"/>
            <a:chExt cx="1995578" cy="1995577"/>
          </a:xfrm>
          <a:solidFill>
            <a:schemeClr val="accent1"/>
          </a:solidFill>
        </p:grpSpPr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C430546-3302-4A34-9602-2D8F99D752D2}"/>
                </a:ext>
              </a:extLst>
            </p:cNvPr>
            <p:cNvSpPr/>
            <p:nvPr/>
          </p:nvSpPr>
          <p:spPr>
            <a:xfrm>
              <a:off x="14998770" y="7043810"/>
              <a:ext cx="1995578" cy="1995577"/>
            </a:xfrm>
            <a:custGeom>
              <a:avLst/>
              <a:gdLst>
                <a:gd name="connsiteX0" fmla="*/ 1995578 w 1995578"/>
                <a:gd name="connsiteY0" fmla="*/ 997789 h 1995577"/>
                <a:gd name="connsiteX1" fmla="*/ 997789 w 1995578"/>
                <a:gd name="connsiteY1" fmla="*/ 1995578 h 1995577"/>
                <a:gd name="connsiteX2" fmla="*/ 0 w 1995578"/>
                <a:gd name="connsiteY2" fmla="*/ 997789 h 1995577"/>
                <a:gd name="connsiteX3" fmla="*/ 997789 w 1995578"/>
                <a:gd name="connsiteY3" fmla="*/ 0 h 1995577"/>
                <a:gd name="connsiteX4" fmla="*/ 1995578 w 1995578"/>
                <a:gd name="connsiteY4" fmla="*/ 997789 h 199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578" h="1995577">
                  <a:moveTo>
                    <a:pt x="1995578" y="997789"/>
                  </a:moveTo>
                  <a:cubicBezTo>
                    <a:pt x="1995578" y="1548853"/>
                    <a:pt x="1548853" y="1995578"/>
                    <a:pt x="997789" y="1995578"/>
                  </a:cubicBezTo>
                  <a:cubicBezTo>
                    <a:pt x="446725" y="1995578"/>
                    <a:pt x="0" y="1548853"/>
                    <a:pt x="0" y="997789"/>
                  </a:cubicBezTo>
                  <a:cubicBezTo>
                    <a:pt x="0" y="446725"/>
                    <a:pt x="446725" y="0"/>
                    <a:pt x="997789" y="0"/>
                  </a:cubicBezTo>
                  <a:cubicBezTo>
                    <a:pt x="1548853" y="0"/>
                    <a:pt x="1995578" y="446725"/>
                    <a:pt x="1995578" y="997789"/>
                  </a:cubicBezTo>
                  <a:close/>
                </a:path>
              </a:pathLst>
            </a:cu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2FF57AC2-860F-4432-A21C-EE32770DD299}"/>
                </a:ext>
              </a:extLst>
            </p:cNvPr>
            <p:cNvSpPr/>
            <p:nvPr/>
          </p:nvSpPr>
          <p:spPr>
            <a:xfrm rot="-553102">
              <a:off x="15232571" y="7277323"/>
              <a:ext cx="1528343" cy="1528343"/>
            </a:xfrm>
            <a:custGeom>
              <a:avLst/>
              <a:gdLst>
                <a:gd name="connsiteX0" fmla="*/ 1528344 w 1528343"/>
                <a:gd name="connsiteY0" fmla="*/ 764172 h 1528343"/>
                <a:gd name="connsiteX1" fmla="*/ 764172 w 1528343"/>
                <a:gd name="connsiteY1" fmla="*/ 1528344 h 1528343"/>
                <a:gd name="connsiteX2" fmla="*/ 0 w 1528343"/>
                <a:gd name="connsiteY2" fmla="*/ 764172 h 1528343"/>
                <a:gd name="connsiteX3" fmla="*/ 764172 w 1528343"/>
                <a:gd name="connsiteY3" fmla="*/ 0 h 1528343"/>
                <a:gd name="connsiteX4" fmla="*/ 1528344 w 1528343"/>
                <a:gd name="connsiteY4" fmla="*/ 764172 h 152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343" h="1528343">
                  <a:moveTo>
                    <a:pt x="1528344" y="764172"/>
                  </a:moveTo>
                  <a:cubicBezTo>
                    <a:pt x="1528344" y="1186213"/>
                    <a:pt x="1186212" y="1528344"/>
                    <a:pt x="764172" y="1528344"/>
                  </a:cubicBezTo>
                  <a:cubicBezTo>
                    <a:pt x="342131" y="1528344"/>
                    <a:pt x="0" y="1186212"/>
                    <a:pt x="0" y="764172"/>
                  </a:cubicBezTo>
                  <a:cubicBezTo>
                    <a:pt x="0" y="342131"/>
                    <a:pt x="342131" y="0"/>
                    <a:pt x="764172" y="0"/>
                  </a:cubicBezTo>
                  <a:cubicBezTo>
                    <a:pt x="1186212" y="0"/>
                    <a:pt x="1528344" y="342131"/>
                    <a:pt x="1528344" y="764172"/>
                  </a:cubicBezTo>
                  <a:close/>
                </a:path>
              </a:pathLst>
            </a:custGeom>
            <a:noFill/>
            <a:ln w="3495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181B90E9-F967-4605-947C-AB6F54F5B7C6}"/>
                </a:ext>
              </a:extLst>
            </p:cNvPr>
            <p:cNvSpPr txBox="1"/>
            <p:nvPr/>
          </p:nvSpPr>
          <p:spPr>
            <a:xfrm>
              <a:off x="15395065" y="7629688"/>
              <a:ext cx="1156332" cy="106489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449" b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/>
                  <a:sym typeface="Arial"/>
                  <a:rtl val="0"/>
                </a:rPr>
                <a:t>04</a:t>
              </a:r>
            </a:p>
          </p:txBody>
        </p:sp>
      </p:grpSp>
      <p:grpSp>
        <p:nvGrpSpPr>
          <p:cNvPr id="712" name="Graphic 677">
            <a:extLst>
              <a:ext uri="{FF2B5EF4-FFF2-40B4-BE49-F238E27FC236}">
                <a16:creationId xmlns:a16="http://schemas.microsoft.com/office/drawing/2014/main" id="{66D5C08D-B4E1-4635-9A30-0A46634B1341}"/>
              </a:ext>
            </a:extLst>
          </p:cNvPr>
          <p:cNvGrpSpPr/>
          <p:nvPr/>
        </p:nvGrpSpPr>
        <p:grpSpPr>
          <a:xfrm>
            <a:off x="9345799" y="3313195"/>
            <a:ext cx="1348625" cy="1348625"/>
            <a:chOff x="17885057" y="7043810"/>
            <a:chExt cx="1995578" cy="1995577"/>
          </a:xfrm>
          <a:solidFill>
            <a:schemeClr val="accent1"/>
          </a:solidFill>
        </p:grpSpPr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2CFAF18E-1952-4390-AFDA-ED1ADE650822}"/>
                </a:ext>
              </a:extLst>
            </p:cNvPr>
            <p:cNvSpPr/>
            <p:nvPr/>
          </p:nvSpPr>
          <p:spPr>
            <a:xfrm>
              <a:off x="17885057" y="7043810"/>
              <a:ext cx="1995578" cy="1995577"/>
            </a:xfrm>
            <a:custGeom>
              <a:avLst/>
              <a:gdLst>
                <a:gd name="connsiteX0" fmla="*/ 1995578 w 1995578"/>
                <a:gd name="connsiteY0" fmla="*/ 997789 h 1995577"/>
                <a:gd name="connsiteX1" fmla="*/ 997789 w 1995578"/>
                <a:gd name="connsiteY1" fmla="*/ 1995578 h 1995577"/>
                <a:gd name="connsiteX2" fmla="*/ 0 w 1995578"/>
                <a:gd name="connsiteY2" fmla="*/ 997789 h 1995577"/>
                <a:gd name="connsiteX3" fmla="*/ 997789 w 1995578"/>
                <a:gd name="connsiteY3" fmla="*/ 0 h 1995577"/>
                <a:gd name="connsiteX4" fmla="*/ 1995578 w 1995578"/>
                <a:gd name="connsiteY4" fmla="*/ 997789 h 199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578" h="1995577">
                  <a:moveTo>
                    <a:pt x="1995578" y="997789"/>
                  </a:moveTo>
                  <a:cubicBezTo>
                    <a:pt x="1995578" y="1548853"/>
                    <a:pt x="1548853" y="1995578"/>
                    <a:pt x="997789" y="1995578"/>
                  </a:cubicBezTo>
                  <a:cubicBezTo>
                    <a:pt x="446725" y="1995578"/>
                    <a:pt x="0" y="1548853"/>
                    <a:pt x="0" y="997789"/>
                  </a:cubicBezTo>
                  <a:cubicBezTo>
                    <a:pt x="0" y="446725"/>
                    <a:pt x="446725" y="0"/>
                    <a:pt x="997789" y="0"/>
                  </a:cubicBezTo>
                  <a:cubicBezTo>
                    <a:pt x="1548853" y="0"/>
                    <a:pt x="1995578" y="446725"/>
                    <a:pt x="1995578" y="997789"/>
                  </a:cubicBezTo>
                  <a:close/>
                </a:path>
              </a:pathLst>
            </a:cu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 w="48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9DA11FFD-8946-445A-B993-5DE4985E587C}"/>
                </a:ext>
              </a:extLst>
            </p:cNvPr>
            <p:cNvSpPr/>
            <p:nvPr/>
          </p:nvSpPr>
          <p:spPr>
            <a:xfrm rot="-797148">
              <a:off x="18108434" y="7266818"/>
              <a:ext cx="1547732" cy="1547732"/>
            </a:xfrm>
            <a:custGeom>
              <a:avLst/>
              <a:gdLst>
                <a:gd name="connsiteX0" fmla="*/ 1547732 w 1547732"/>
                <a:gd name="connsiteY0" fmla="*/ 773866 h 1547732"/>
                <a:gd name="connsiteX1" fmla="*/ 773866 w 1547732"/>
                <a:gd name="connsiteY1" fmla="*/ 1547733 h 1547732"/>
                <a:gd name="connsiteX2" fmla="*/ 0 w 1547732"/>
                <a:gd name="connsiteY2" fmla="*/ 773866 h 1547732"/>
                <a:gd name="connsiteX3" fmla="*/ 773866 w 1547732"/>
                <a:gd name="connsiteY3" fmla="*/ 0 h 1547732"/>
                <a:gd name="connsiteX4" fmla="*/ 1547732 w 1547732"/>
                <a:gd name="connsiteY4" fmla="*/ 773866 h 15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2" h="1547732">
                  <a:moveTo>
                    <a:pt x="1547732" y="773866"/>
                  </a:moveTo>
                  <a:cubicBezTo>
                    <a:pt x="1547732" y="1201261"/>
                    <a:pt x="1201260" y="1547733"/>
                    <a:pt x="773866" y="1547733"/>
                  </a:cubicBezTo>
                  <a:cubicBezTo>
                    <a:pt x="346471" y="1547733"/>
                    <a:pt x="0" y="1201261"/>
                    <a:pt x="0" y="773866"/>
                  </a:cubicBezTo>
                  <a:cubicBezTo>
                    <a:pt x="0" y="346472"/>
                    <a:pt x="346473" y="0"/>
                    <a:pt x="773866" y="0"/>
                  </a:cubicBezTo>
                  <a:cubicBezTo>
                    <a:pt x="1201262" y="0"/>
                    <a:pt x="1547732" y="346472"/>
                    <a:pt x="1547732" y="773866"/>
                  </a:cubicBezTo>
                  <a:close/>
                </a:path>
              </a:pathLst>
            </a:custGeom>
            <a:noFill/>
            <a:ln w="3454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398D9537-C585-4627-B15E-1CD9F39B8DBD}"/>
                </a:ext>
              </a:extLst>
            </p:cNvPr>
            <p:cNvSpPr txBox="1"/>
            <p:nvPr/>
          </p:nvSpPr>
          <p:spPr>
            <a:xfrm>
              <a:off x="18294050" y="7629688"/>
              <a:ext cx="1156332" cy="106489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449" b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/>
                  <a:sym typeface="Arial"/>
                  <a:rtl val="0"/>
                </a:rPr>
                <a:t>05</a:t>
              </a:r>
            </a:p>
          </p:txBody>
        </p:sp>
      </p:grpSp>
      <p:sp>
        <p:nvSpPr>
          <p:cNvPr id="751" name="TextBox 750">
            <a:extLst>
              <a:ext uri="{FF2B5EF4-FFF2-40B4-BE49-F238E27FC236}">
                <a16:creationId xmlns:a16="http://schemas.microsoft.com/office/drawing/2014/main" id="{5C33BC0B-28C7-4D77-8F1E-9FC8692E2595}"/>
              </a:ext>
            </a:extLst>
          </p:cNvPr>
          <p:cNvSpPr txBox="1"/>
          <p:nvPr/>
        </p:nvSpPr>
        <p:spPr>
          <a:xfrm>
            <a:off x="3297112" y="4669680"/>
            <a:ext cx="1617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Astronaut Avatar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99BBFE07-8357-4C91-B800-F6D0E9C2B942}"/>
              </a:ext>
            </a:extLst>
          </p:cNvPr>
          <p:cNvSpPr txBox="1"/>
          <p:nvPr/>
        </p:nvSpPr>
        <p:spPr>
          <a:xfrm>
            <a:off x="2914427" y="4931291"/>
            <a:ext cx="2433192" cy="6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  <a:sym typeface="Lato"/>
              </a:rPr>
              <a:t>Navigate the game world using keyboard keys and zero-gravity mechanics.</a:t>
            </a:r>
            <a:endParaRPr lang="en-US"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</a:endParaRP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BE669779-991C-4D9D-8E11-A9430C74926A}"/>
              </a:ext>
            </a:extLst>
          </p:cNvPr>
          <p:cNvSpPr txBox="1"/>
          <p:nvPr/>
        </p:nvSpPr>
        <p:spPr>
          <a:xfrm>
            <a:off x="7080327" y="4682164"/>
            <a:ext cx="210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Timed Gameplay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C8684EC-9E9F-46AE-B2D2-465F76547495}"/>
              </a:ext>
            </a:extLst>
          </p:cNvPr>
          <p:cNvSpPr txBox="1"/>
          <p:nvPr/>
        </p:nvSpPr>
        <p:spPr>
          <a:xfrm>
            <a:off x="6941052" y="4943775"/>
            <a:ext cx="243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Strategic movement required to beat the 30-second countdown.</a:t>
            </a:r>
            <a:endParaRPr lang="en-US"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</a:endParaRP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9F625735-184D-47F9-8AEC-23E08403F7FA}"/>
              </a:ext>
            </a:extLst>
          </p:cNvPr>
          <p:cNvSpPr txBox="1"/>
          <p:nvPr/>
        </p:nvSpPr>
        <p:spPr>
          <a:xfrm>
            <a:off x="1056760" y="2152432"/>
            <a:ext cx="2329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Zero-Gravity Mechanics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B8BBB795-AA6D-45B8-8FAA-9DBDD3933294}"/>
              </a:ext>
            </a:extLst>
          </p:cNvPr>
          <p:cNvSpPr txBox="1"/>
          <p:nvPr/>
        </p:nvSpPr>
        <p:spPr>
          <a:xfrm>
            <a:off x="1030128" y="2414043"/>
            <a:ext cx="2433192" cy="4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  <a:sym typeface="Lato"/>
              </a:rPr>
              <a:t>Zero-gravity gameplay with slow movement and inertia.</a:t>
            </a:r>
            <a:endParaRPr lang="en-US"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70E766BE-4F8B-433A-8C98-44EA012CC29E}"/>
              </a:ext>
            </a:extLst>
          </p:cNvPr>
          <p:cNvSpPr txBox="1"/>
          <p:nvPr/>
        </p:nvSpPr>
        <p:spPr>
          <a:xfrm>
            <a:off x="5092560" y="2125476"/>
            <a:ext cx="200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Collectible Mechanic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E098947D-A2D9-49AA-B4B1-3098CD6DEB73}"/>
              </a:ext>
            </a:extLst>
          </p:cNvPr>
          <p:cNvSpPr txBox="1"/>
          <p:nvPr/>
        </p:nvSpPr>
        <p:spPr>
          <a:xfrm>
            <a:off x="4904579" y="2387087"/>
            <a:ext cx="2433192" cy="4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  <a:sym typeface="Lato"/>
              </a:rPr>
              <a:t>Collect 10 space items in a constantly changing environment.</a:t>
            </a:r>
            <a:endParaRPr lang="en-US"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</a:endParaRP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C511C0D6-275C-4E8D-A49F-E30C814163AA}"/>
              </a:ext>
            </a:extLst>
          </p:cNvPr>
          <p:cNvSpPr txBox="1"/>
          <p:nvPr/>
        </p:nvSpPr>
        <p:spPr>
          <a:xfrm>
            <a:off x="8538486" y="2125476"/>
            <a:ext cx="291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Winning and Losing Conditions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BEB5722D-5DD3-41C3-AAD8-719FD186CD71}"/>
              </a:ext>
            </a:extLst>
          </p:cNvPr>
          <p:cNvSpPr txBox="1"/>
          <p:nvPr/>
        </p:nvSpPr>
        <p:spPr>
          <a:xfrm>
            <a:off x="8805664" y="2387087"/>
            <a:ext cx="2433192" cy="80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  <a:sym typeface="Lato"/>
              </a:rPr>
              <a:t>Win by collecting all 10 items within the time limit. Lose if time runs out before collecting all 10 items.</a:t>
            </a:r>
            <a:endParaRPr lang="en-US"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6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Word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1F39D0E-AD6E-48F4-BBDE-D54E1CD706BE}"/>
              </a:ext>
            </a:extLst>
          </p:cNvPr>
          <p:cNvSpPr/>
          <p:nvPr/>
        </p:nvSpPr>
        <p:spPr>
          <a:xfrm>
            <a:off x="4294857" y="2119031"/>
            <a:ext cx="1853024" cy="1853024"/>
          </a:xfrm>
          <a:prstGeom prst="roundRect">
            <a:avLst/>
          </a:prstGeom>
          <a:gradFill>
            <a:gsLst>
              <a:gs pos="0">
                <a:srgbClr val="8101DD"/>
              </a:gs>
              <a:gs pos="100000">
                <a:srgbClr val="0D008E"/>
              </a:gs>
            </a:gsLst>
            <a:lin ang="2700000" scaled="0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9BCA75-89AD-457E-93DA-9EF0A65C19AA}"/>
              </a:ext>
            </a:extLst>
          </p:cNvPr>
          <p:cNvSpPr txBox="1"/>
          <p:nvPr/>
        </p:nvSpPr>
        <p:spPr>
          <a:xfrm>
            <a:off x="4815789" y="2406906"/>
            <a:ext cx="81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6887D6-57FC-47A4-A1E4-887F4A9AB1A5}"/>
              </a:ext>
            </a:extLst>
          </p:cNvPr>
          <p:cNvSpPr txBox="1"/>
          <p:nvPr/>
        </p:nvSpPr>
        <p:spPr>
          <a:xfrm>
            <a:off x="1012854" y="654126"/>
            <a:ext cx="5552198" cy="74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51" dirty="0">
                <a:solidFill>
                  <a:srgbClr val="4B3D57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TECHNOLOGIES USED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1239BD-2829-4427-86B4-EC9FE2E9800A}"/>
              </a:ext>
            </a:extLst>
          </p:cNvPr>
          <p:cNvSpPr/>
          <p:nvPr/>
        </p:nvSpPr>
        <p:spPr>
          <a:xfrm>
            <a:off x="6273243" y="1137868"/>
            <a:ext cx="1853024" cy="1853024"/>
          </a:xfrm>
          <a:prstGeom prst="roundRect">
            <a:avLst/>
          </a:prstGeom>
          <a:gradFill>
            <a:gsLst>
              <a:gs pos="0">
                <a:srgbClr val="FDC204"/>
              </a:gs>
              <a:gs pos="100000">
                <a:srgbClr val="FD5E02"/>
              </a:gs>
            </a:gsLst>
            <a:lin ang="2700000" scaled="0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3FAE46-A96E-4629-97CB-E04C0AA6098E}"/>
              </a:ext>
            </a:extLst>
          </p:cNvPr>
          <p:cNvSpPr txBox="1"/>
          <p:nvPr/>
        </p:nvSpPr>
        <p:spPr>
          <a:xfrm>
            <a:off x="6794174" y="1425745"/>
            <a:ext cx="81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1274651-2ED6-4072-ACC2-57BB2BD92A6E}"/>
              </a:ext>
            </a:extLst>
          </p:cNvPr>
          <p:cNvSpPr/>
          <p:nvPr/>
        </p:nvSpPr>
        <p:spPr>
          <a:xfrm>
            <a:off x="4294857" y="4105719"/>
            <a:ext cx="1853024" cy="1853024"/>
          </a:xfrm>
          <a:prstGeom prst="roundRect">
            <a:avLst/>
          </a:prstGeom>
          <a:gradFill>
            <a:gsLst>
              <a:gs pos="0">
                <a:srgbClr val="01CFDB"/>
              </a:gs>
              <a:gs pos="100000">
                <a:srgbClr val="048BE9"/>
              </a:gs>
            </a:gsLst>
            <a:lin ang="2700000" scaled="0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C1BCBF-265F-4673-B78A-0F1FE0E0FE0A}"/>
              </a:ext>
            </a:extLst>
          </p:cNvPr>
          <p:cNvSpPr txBox="1"/>
          <p:nvPr/>
        </p:nvSpPr>
        <p:spPr>
          <a:xfrm>
            <a:off x="4815789" y="4393594"/>
            <a:ext cx="81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FC8F82-7FBA-4363-814F-50686569D30F}"/>
              </a:ext>
            </a:extLst>
          </p:cNvPr>
          <p:cNvSpPr/>
          <p:nvPr/>
        </p:nvSpPr>
        <p:spPr>
          <a:xfrm>
            <a:off x="6324148" y="3163529"/>
            <a:ext cx="1853024" cy="1853024"/>
          </a:xfrm>
          <a:prstGeom prst="roundRect">
            <a:avLst/>
          </a:prstGeom>
          <a:gradFill>
            <a:gsLst>
              <a:gs pos="0">
                <a:srgbClr val="C9D004"/>
              </a:gs>
              <a:gs pos="100000">
                <a:srgbClr val="32C202"/>
              </a:gs>
            </a:gsLst>
            <a:lin ang="2700000" scaled="0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4D80F1-FFB8-4D69-8174-6B23DBBCDFC4}"/>
              </a:ext>
            </a:extLst>
          </p:cNvPr>
          <p:cNvSpPr txBox="1"/>
          <p:nvPr/>
        </p:nvSpPr>
        <p:spPr>
          <a:xfrm>
            <a:off x="6845081" y="3451405"/>
            <a:ext cx="81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</a:t>
            </a:r>
          </a:p>
        </p:txBody>
      </p:sp>
      <p:sp>
        <p:nvSpPr>
          <p:cNvPr id="56" name="TextBox 5">
            <a:extLst>
              <a:ext uri="{FF2B5EF4-FFF2-40B4-BE49-F238E27FC236}">
                <a16:creationId xmlns:a16="http://schemas.microsoft.com/office/drawing/2014/main" id="{9137D8FC-CCA6-45D5-BC51-46D8E8427EC6}"/>
              </a:ext>
            </a:extLst>
          </p:cNvPr>
          <p:cNvSpPr txBox="1"/>
          <p:nvPr/>
        </p:nvSpPr>
        <p:spPr>
          <a:xfrm>
            <a:off x="1201437" y="2768276"/>
            <a:ext cx="2510475" cy="40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</a:rPr>
              <a:t>The game is built using React for frontend functionality and structure.</a:t>
            </a:r>
            <a:endParaRPr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  <a:sym typeface="Open Sans Regular"/>
            </a:endParaRPr>
          </a:p>
        </p:txBody>
      </p:sp>
      <p:sp>
        <p:nvSpPr>
          <p:cNvPr id="57" name="TextBox 5">
            <a:extLst>
              <a:ext uri="{FF2B5EF4-FFF2-40B4-BE49-F238E27FC236}">
                <a16:creationId xmlns:a16="http://schemas.microsoft.com/office/drawing/2014/main" id="{ED3C5407-90AC-49AB-A23A-F12DDA4CD5F2}"/>
              </a:ext>
            </a:extLst>
          </p:cNvPr>
          <p:cNvSpPr txBox="1"/>
          <p:nvPr/>
        </p:nvSpPr>
        <p:spPr>
          <a:xfrm>
            <a:off x="1201437" y="2476234"/>
            <a:ext cx="2379675" cy="261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React</a:t>
            </a:r>
            <a:endParaRPr sz="1400" b="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ExtraBold" panose="020B0906030804020204" pitchFamily="34" charset="0"/>
              <a:sym typeface="Open Sans Regular"/>
            </a:endParaRPr>
          </a:p>
        </p:txBody>
      </p:sp>
      <p:sp>
        <p:nvSpPr>
          <p:cNvPr id="58" name="TextBox 5">
            <a:extLst>
              <a:ext uri="{FF2B5EF4-FFF2-40B4-BE49-F238E27FC236}">
                <a16:creationId xmlns:a16="http://schemas.microsoft.com/office/drawing/2014/main" id="{8F361EF3-2513-4AED-808F-F7BCC930F7EA}"/>
              </a:ext>
            </a:extLst>
          </p:cNvPr>
          <p:cNvSpPr txBox="1"/>
          <p:nvPr/>
        </p:nvSpPr>
        <p:spPr>
          <a:xfrm>
            <a:off x="1201437" y="4750698"/>
            <a:ext cx="2510475" cy="7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</a:rPr>
              <a:t>A popular 2D game framework used to implement physics and interactive game elements, such as the astronaut and collectibles.</a:t>
            </a:r>
            <a:endParaRPr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  <a:sym typeface="Open Sans Regular"/>
            </a:endParaRPr>
          </a:p>
        </p:txBody>
      </p:sp>
      <p:sp>
        <p:nvSpPr>
          <p:cNvPr id="59" name="TextBox 5">
            <a:extLst>
              <a:ext uri="{FF2B5EF4-FFF2-40B4-BE49-F238E27FC236}">
                <a16:creationId xmlns:a16="http://schemas.microsoft.com/office/drawing/2014/main" id="{36D3784A-950A-4891-B136-3E68306B0DF1}"/>
              </a:ext>
            </a:extLst>
          </p:cNvPr>
          <p:cNvSpPr txBox="1"/>
          <p:nvPr/>
        </p:nvSpPr>
        <p:spPr>
          <a:xfrm>
            <a:off x="1201437" y="4433212"/>
            <a:ext cx="2379675" cy="261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Phaser.js</a:t>
            </a:r>
            <a:endParaRPr sz="1400" b="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ExtraBold" panose="020B0906030804020204" pitchFamily="34" charset="0"/>
              <a:sym typeface="Open Sans Regular"/>
            </a:endParaRPr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263BFFD6-3640-4E0B-8A3A-FE94D0BFFA99}"/>
              </a:ext>
            </a:extLst>
          </p:cNvPr>
          <p:cNvSpPr txBox="1"/>
          <p:nvPr/>
        </p:nvSpPr>
        <p:spPr>
          <a:xfrm>
            <a:off x="8486625" y="2044686"/>
            <a:ext cx="2510475" cy="7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</a:rPr>
              <a:t>For zero-gravity movement, Matter.js provides realistic physics simulation, allowing smooth, floating movement for the player avatar.</a:t>
            </a:r>
            <a:endParaRPr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  <a:sym typeface="Open Sans Regular"/>
            </a:endParaRPr>
          </a:p>
        </p:txBody>
      </p:sp>
      <p:sp>
        <p:nvSpPr>
          <p:cNvPr id="65" name="TextBox 5">
            <a:extLst>
              <a:ext uri="{FF2B5EF4-FFF2-40B4-BE49-F238E27FC236}">
                <a16:creationId xmlns:a16="http://schemas.microsoft.com/office/drawing/2014/main" id="{406697B1-45AB-4F41-8FA5-FA21F094877C}"/>
              </a:ext>
            </a:extLst>
          </p:cNvPr>
          <p:cNvSpPr txBox="1"/>
          <p:nvPr/>
        </p:nvSpPr>
        <p:spPr>
          <a:xfrm>
            <a:off x="8486625" y="1727200"/>
            <a:ext cx="2379675" cy="261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Matter.js</a:t>
            </a:r>
            <a:endParaRPr sz="1400" b="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ExtraBold" panose="020B0906030804020204" pitchFamily="34" charset="0"/>
              <a:sym typeface="Open Sans Regular"/>
            </a:endParaRPr>
          </a:p>
        </p:txBody>
      </p:sp>
      <p:sp>
        <p:nvSpPr>
          <p:cNvPr id="66" name="TextBox 5">
            <a:extLst>
              <a:ext uri="{FF2B5EF4-FFF2-40B4-BE49-F238E27FC236}">
                <a16:creationId xmlns:a16="http://schemas.microsoft.com/office/drawing/2014/main" id="{AB32A737-D34A-4087-8F77-AD7735D9457E}"/>
              </a:ext>
            </a:extLst>
          </p:cNvPr>
          <p:cNvSpPr txBox="1"/>
          <p:nvPr/>
        </p:nvSpPr>
        <p:spPr>
          <a:xfrm>
            <a:off x="8486625" y="4012086"/>
            <a:ext cx="2510475" cy="7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15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Regular" panose="020B0606030504020204" pitchFamily="34" charset="0"/>
              </a:rPr>
              <a:t>The game incorporates images and assets like an astronaut sprite, collectible items, and a space-themed background.</a:t>
            </a:r>
            <a:endParaRPr sz="115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Regular" panose="020B0606030504020204" pitchFamily="34" charset="0"/>
              <a:sym typeface="Open Sans Regular"/>
            </a:endParaRPr>
          </a:p>
        </p:txBody>
      </p:sp>
      <p:sp>
        <p:nvSpPr>
          <p:cNvPr id="67" name="TextBox 5">
            <a:extLst>
              <a:ext uri="{FF2B5EF4-FFF2-40B4-BE49-F238E27FC236}">
                <a16:creationId xmlns:a16="http://schemas.microsoft.com/office/drawing/2014/main" id="{7F95777D-800B-4044-B91B-47B38281D188}"/>
              </a:ext>
            </a:extLst>
          </p:cNvPr>
          <p:cNvSpPr txBox="1"/>
          <p:nvPr/>
        </p:nvSpPr>
        <p:spPr>
          <a:xfrm>
            <a:off x="8486625" y="3694600"/>
            <a:ext cx="2379675" cy="261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Asset Management</a:t>
            </a:r>
            <a:endParaRPr sz="1400" b="1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  <a:cs typeface="Open Sans ExtraBold" panose="020B0906030804020204" pitchFamily="34" charset="0"/>
              <a:sym typeface="Open Sans Regular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CAFBC2-8F0B-4C2C-AC4F-F378C998EC15}"/>
              </a:ext>
            </a:extLst>
          </p:cNvPr>
          <p:cNvGrpSpPr/>
          <p:nvPr/>
        </p:nvGrpSpPr>
        <p:grpSpPr>
          <a:xfrm>
            <a:off x="9252081" y="5715951"/>
            <a:ext cx="1745019" cy="211311"/>
            <a:chOff x="13165724" y="1319367"/>
            <a:chExt cx="3490038" cy="4226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BAFC373-F216-4602-8368-34C0B07306C7}"/>
                </a:ext>
              </a:extLst>
            </p:cNvPr>
            <p:cNvSpPr/>
            <p:nvPr/>
          </p:nvSpPr>
          <p:spPr>
            <a:xfrm>
              <a:off x="13165724" y="1319367"/>
              <a:ext cx="422622" cy="422622"/>
            </a:xfrm>
            <a:prstGeom prst="ellipse">
              <a:avLst/>
            </a:prstGeom>
            <a:solidFill>
              <a:srgbClr val="810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FE821F3-2C54-4690-ADC2-149BF3E6A599}"/>
                </a:ext>
              </a:extLst>
            </p:cNvPr>
            <p:cNvSpPr/>
            <p:nvPr/>
          </p:nvSpPr>
          <p:spPr>
            <a:xfrm>
              <a:off x="14188196" y="1319367"/>
              <a:ext cx="422622" cy="422622"/>
            </a:xfrm>
            <a:prstGeom prst="ellipse">
              <a:avLst/>
            </a:prstGeom>
            <a:solidFill>
              <a:srgbClr val="FDC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6245633-9A86-4313-8E16-69762CACAABF}"/>
                </a:ext>
              </a:extLst>
            </p:cNvPr>
            <p:cNvSpPr/>
            <p:nvPr/>
          </p:nvSpPr>
          <p:spPr>
            <a:xfrm>
              <a:off x="15210668" y="1319367"/>
              <a:ext cx="422622" cy="422622"/>
            </a:xfrm>
            <a:prstGeom prst="ellipse">
              <a:avLst/>
            </a:prstGeom>
            <a:solidFill>
              <a:srgbClr val="01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4CE62CD-64E6-4547-8862-5B662229B1F3}"/>
                </a:ext>
              </a:extLst>
            </p:cNvPr>
            <p:cNvSpPr/>
            <p:nvPr/>
          </p:nvSpPr>
          <p:spPr>
            <a:xfrm>
              <a:off x="16233140" y="1319367"/>
              <a:ext cx="422622" cy="422622"/>
            </a:xfrm>
            <a:prstGeom prst="ellipse">
              <a:avLst/>
            </a:prstGeom>
            <a:solidFill>
              <a:srgbClr val="C9D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7219561-8ACF-45C6-9522-A4CECF98AB2C}"/>
              </a:ext>
            </a:extLst>
          </p:cNvPr>
          <p:cNvSpPr/>
          <p:nvPr/>
        </p:nvSpPr>
        <p:spPr>
          <a:xfrm>
            <a:off x="10591800" y="6594475"/>
            <a:ext cx="1600200" cy="22860"/>
          </a:xfrm>
          <a:prstGeom prst="rect">
            <a:avLst/>
          </a:prstGeom>
          <a:gradFill>
            <a:gsLst>
              <a:gs pos="0">
                <a:srgbClr val="8101DD"/>
              </a:gs>
              <a:gs pos="64000">
                <a:srgbClr val="01CFDB"/>
              </a:gs>
              <a:gs pos="31000">
                <a:srgbClr val="FDC204"/>
              </a:gs>
              <a:gs pos="100000">
                <a:srgbClr val="C9D00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</p:spTree>
    <p:extLst>
      <p:ext uri="{BB962C8B-B14F-4D97-AF65-F5344CB8AC3E}">
        <p14:creationId xmlns:p14="http://schemas.microsoft.com/office/powerpoint/2010/main" val="232638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Word"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F5495D-06D3-49D3-9964-4BF3B281BB63}"/>
              </a:ext>
            </a:extLst>
          </p:cNvPr>
          <p:cNvGrpSpPr/>
          <p:nvPr/>
        </p:nvGrpSpPr>
        <p:grpSpPr>
          <a:xfrm>
            <a:off x="762634" y="4327264"/>
            <a:ext cx="4086768" cy="1523815"/>
            <a:chOff x="762634" y="4471100"/>
            <a:chExt cx="4086768" cy="15238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6220AA-2647-43D1-8AE2-DF79309E6F6E}"/>
                </a:ext>
              </a:extLst>
            </p:cNvPr>
            <p:cNvSpPr txBox="1"/>
            <p:nvPr/>
          </p:nvSpPr>
          <p:spPr>
            <a:xfrm>
              <a:off x="762634" y="4840432"/>
              <a:ext cx="4086768" cy="1154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Adding multiplayer support could encourage team-building exercises among crew members.</a:t>
              </a:r>
              <a:endPara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951FA4-57DF-4D64-8148-DBD956555CB7}"/>
                </a:ext>
              </a:extLst>
            </p:cNvPr>
            <p:cNvSpPr txBox="1"/>
            <p:nvPr/>
          </p:nvSpPr>
          <p:spPr>
            <a:xfrm>
              <a:off x="1415156" y="4471100"/>
              <a:ext cx="2781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id-ID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Multiplayer Mode</a:t>
              </a:r>
              <a:endPara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8DE1D2-E06A-4D56-B9E1-6B1DFBFE254C}"/>
              </a:ext>
            </a:extLst>
          </p:cNvPr>
          <p:cNvGrpSpPr/>
          <p:nvPr/>
        </p:nvGrpSpPr>
        <p:grpSpPr>
          <a:xfrm>
            <a:off x="7165590" y="4327264"/>
            <a:ext cx="4166806" cy="1523815"/>
            <a:chOff x="7165590" y="4471100"/>
            <a:chExt cx="4166806" cy="15238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EE6A57-ADC5-4807-825E-DEDBE26F5094}"/>
                </a:ext>
              </a:extLst>
            </p:cNvPr>
            <p:cNvSpPr txBox="1"/>
            <p:nvPr/>
          </p:nvSpPr>
          <p:spPr>
            <a:xfrm>
              <a:off x="7165590" y="4840432"/>
              <a:ext cx="4166806" cy="1154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Future versions could explore immersive AR experiences that would use an astronaut’s actual surroundings on the space station.</a:t>
              </a:r>
              <a:endParaRPr lang="id-ID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41C308-C7B0-4CC7-BC83-BC330858D187}"/>
                </a:ext>
              </a:extLst>
            </p:cNvPr>
            <p:cNvSpPr txBox="1"/>
            <p:nvPr/>
          </p:nvSpPr>
          <p:spPr>
            <a:xfrm>
              <a:off x="7753497" y="4471100"/>
              <a:ext cx="2960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id-ID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Augmented Reality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9AA6CCB-503B-4EFC-9051-8ED35829FF17}"/>
              </a:ext>
            </a:extLst>
          </p:cNvPr>
          <p:cNvSpPr/>
          <p:nvPr/>
        </p:nvSpPr>
        <p:spPr>
          <a:xfrm>
            <a:off x="1763737" y="1916822"/>
            <a:ext cx="2084562" cy="2084562"/>
          </a:xfrm>
          <a:prstGeom prst="ellipse">
            <a:avLst/>
          </a:prstGeom>
          <a:gradFill>
            <a:gsLst>
              <a:gs pos="0">
                <a:srgbClr val="FDC204"/>
              </a:gs>
              <a:gs pos="100000">
                <a:srgbClr val="FD5E0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E1CBC4-0724-452F-B5D5-EEB3E6B32DC6}"/>
              </a:ext>
            </a:extLst>
          </p:cNvPr>
          <p:cNvSpPr/>
          <p:nvPr/>
        </p:nvSpPr>
        <p:spPr>
          <a:xfrm>
            <a:off x="8163087" y="1888608"/>
            <a:ext cx="2140990" cy="2140990"/>
          </a:xfrm>
          <a:prstGeom prst="ellipse">
            <a:avLst/>
          </a:prstGeom>
          <a:gradFill>
            <a:gsLst>
              <a:gs pos="0">
                <a:srgbClr val="01CFDB"/>
              </a:gs>
              <a:gs pos="100000">
                <a:srgbClr val="048BE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F61C7-DAF1-4DB1-B5E3-A7FFB822990D}"/>
              </a:ext>
            </a:extLst>
          </p:cNvPr>
          <p:cNvSpPr txBox="1"/>
          <p:nvPr/>
        </p:nvSpPr>
        <p:spPr>
          <a:xfrm>
            <a:off x="2917371" y="576342"/>
            <a:ext cx="6357258" cy="74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51" dirty="0">
                <a:solidFill>
                  <a:srgbClr val="4B3D57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FUTURE IMPROVEMENTS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81C2B-3C22-4DD5-B24C-5A6C1C306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58" y="2364743"/>
            <a:ext cx="118872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5D8760-7800-4CCA-83F5-BC98C5ED6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222" y="2364743"/>
            <a:ext cx="1188720" cy="118872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1EFAB41-3CC1-4B46-9694-DDD0F85C3426}"/>
              </a:ext>
            </a:extLst>
          </p:cNvPr>
          <p:cNvGrpSpPr/>
          <p:nvPr/>
        </p:nvGrpSpPr>
        <p:grpSpPr>
          <a:xfrm>
            <a:off x="1600200" y="6009100"/>
            <a:ext cx="1745019" cy="211311"/>
            <a:chOff x="13165724" y="1319367"/>
            <a:chExt cx="3490038" cy="4226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D6C721-16ED-4818-A68E-086FD18FF201}"/>
                </a:ext>
              </a:extLst>
            </p:cNvPr>
            <p:cNvSpPr/>
            <p:nvPr/>
          </p:nvSpPr>
          <p:spPr>
            <a:xfrm>
              <a:off x="13165724" y="1319367"/>
              <a:ext cx="422622" cy="422622"/>
            </a:xfrm>
            <a:prstGeom prst="ellipse">
              <a:avLst/>
            </a:prstGeom>
            <a:solidFill>
              <a:srgbClr val="810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5831903-6B47-444C-B789-766CF34570DF}"/>
                </a:ext>
              </a:extLst>
            </p:cNvPr>
            <p:cNvSpPr/>
            <p:nvPr/>
          </p:nvSpPr>
          <p:spPr>
            <a:xfrm>
              <a:off x="14188196" y="1319367"/>
              <a:ext cx="422622" cy="422622"/>
            </a:xfrm>
            <a:prstGeom prst="ellipse">
              <a:avLst/>
            </a:prstGeom>
            <a:solidFill>
              <a:srgbClr val="FDC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BD2AD0B-B365-48B1-854B-997470F5BD55}"/>
                </a:ext>
              </a:extLst>
            </p:cNvPr>
            <p:cNvSpPr/>
            <p:nvPr/>
          </p:nvSpPr>
          <p:spPr>
            <a:xfrm>
              <a:off x="15210668" y="1319367"/>
              <a:ext cx="422622" cy="422622"/>
            </a:xfrm>
            <a:prstGeom prst="ellipse">
              <a:avLst/>
            </a:prstGeom>
            <a:solidFill>
              <a:srgbClr val="01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45F78A-7039-4E01-98E9-9E5F7ABEE640}"/>
                </a:ext>
              </a:extLst>
            </p:cNvPr>
            <p:cNvSpPr/>
            <p:nvPr/>
          </p:nvSpPr>
          <p:spPr>
            <a:xfrm>
              <a:off x="16233140" y="1319367"/>
              <a:ext cx="422622" cy="422622"/>
            </a:xfrm>
            <a:prstGeom prst="ellipse">
              <a:avLst/>
            </a:prstGeom>
            <a:solidFill>
              <a:srgbClr val="C9D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DD5E-EE9B-4402-A468-AC71DDFE510C}"/>
              </a:ext>
            </a:extLst>
          </p:cNvPr>
          <p:cNvSpPr/>
          <p:nvPr/>
        </p:nvSpPr>
        <p:spPr>
          <a:xfrm>
            <a:off x="0" y="6553379"/>
            <a:ext cx="1600200" cy="22860"/>
          </a:xfrm>
          <a:prstGeom prst="rect">
            <a:avLst/>
          </a:prstGeom>
          <a:gradFill>
            <a:gsLst>
              <a:gs pos="0">
                <a:srgbClr val="8101DD"/>
              </a:gs>
              <a:gs pos="64000">
                <a:srgbClr val="01CFDB"/>
              </a:gs>
              <a:gs pos="31000">
                <a:srgbClr val="FDC204"/>
              </a:gs>
              <a:gs pos="100000">
                <a:srgbClr val="C9D00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</p:spTree>
    <p:extLst>
      <p:ext uri="{BB962C8B-B14F-4D97-AF65-F5344CB8AC3E}">
        <p14:creationId xmlns:p14="http://schemas.microsoft.com/office/powerpoint/2010/main" val="164620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Word"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crogravity Astronaut Game - Google Chrome 2024-10-06 23-41-14">
            <a:hlinkClick r:id="" action="ppaction://media"/>
            <a:extLst>
              <a:ext uri="{FF2B5EF4-FFF2-40B4-BE49-F238E27FC236}">
                <a16:creationId xmlns:a16="http://schemas.microsoft.com/office/drawing/2014/main" id="{6E40415D-4F65-4326-BA57-0531AFC4C2D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93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1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7000">
        <p159:morph option="byObject"/>
      </p:transition>
    </mc:Choice>
    <mc:Fallback>
      <p:transition spd="slow" advClick="0" advTm="3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233</Words>
  <Application>Microsoft Office PowerPoint</Application>
  <PresentationFormat>Widescreen</PresentationFormat>
  <Paragraphs>41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Regular</vt:lpstr>
      <vt:lpstr>Open Sans ExtraBold</vt:lpstr>
      <vt:lpstr>Open Sans Regular</vt:lpstr>
      <vt:lpstr>Roboto</vt:lpstr>
      <vt:lpstr>Segoe UI</vt:lpstr>
      <vt:lpstr>Source Sans Pro</vt:lpstr>
      <vt:lpstr>Source Sans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</dc:creator>
  <cp:lastModifiedBy>ZAIN</cp:lastModifiedBy>
  <cp:revision>9</cp:revision>
  <dcterms:created xsi:type="dcterms:W3CDTF">2024-10-05T12:41:36Z</dcterms:created>
  <dcterms:modified xsi:type="dcterms:W3CDTF">2024-10-06T19:09:42Z</dcterms:modified>
</cp:coreProperties>
</file>