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8" r:id="rId3"/>
    <p:sldId id="274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1DD"/>
    <a:srgbClr val="01CFDB"/>
    <a:srgbClr val="C9D004"/>
    <a:srgbClr val="FDC204"/>
    <a:srgbClr val="F08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182D-9B9C-99BB-5F20-02E461A3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D00CF-FC7A-B69F-EB82-6651F89B8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7C44-E98F-2004-F806-D6B2648F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1CC76-F10B-AC09-6209-8036D799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5012-E2FD-27F1-78C5-9ACA01BC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8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D8D5-7FDA-E804-FA24-3088908A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4FDF1-FBE9-25C6-D7C2-60D977ED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855D-C098-295F-3F0C-D2F93F2F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5109-3738-FAF6-87CC-8F247C87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1993-D2B5-1257-F69B-4D122150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65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EF732-D59E-1B55-4CE3-8EDF3AC8F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883F-4C38-03AB-25E4-83422D8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8051-854B-9198-1933-66EC8577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C8D7-69D2-2DF3-4AA8-B6FBA776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8F18-55A6-14F9-CBB0-5DA65954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842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1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2B7D-31B6-ACBE-72F0-2C1C31B4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A1FD-B119-42D1-252B-FCF5C8CC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8A2D-8BC2-18AB-4387-5E2CA669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FAF2-BED4-2585-FCB9-479DDF20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B5A85-6D53-240B-4FF7-9AD0805E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046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3F02-1FA5-4150-2196-261D737F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63610-D935-DFEA-5905-F94A1661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19E1-E2D3-70A2-09D4-AE02419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EB47-23B9-30F6-8387-5D6714FC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A693-2B80-361A-BDF2-B9E3F30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312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79B9-D52D-F0BE-7ADB-AF23DE5F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CC84-2896-83D6-E2C1-5F7673301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DAD1-0FC2-1215-8B46-976AEBC2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29AC-9279-04FA-0E8D-EEA69E5A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6A10-2145-D6A7-CD1B-5B6F08A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D079-D36D-404E-127C-DA4A7DA4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51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E832-0B61-C208-E4BA-F086EE0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B551-BFA3-273E-F083-F3150B69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23A5-D3BA-8EBB-72E4-802A25EF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FFEC0-C4A4-A6BD-97AD-61BD865B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64785-8916-F98C-1306-A41C2767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204B-76C2-A55A-5D7D-187F77DB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9B5B8-27D3-12C7-250C-600793DA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C9930-2D92-9C7A-1D96-B0F60B75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89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E904-C3D7-DDE8-C146-83F9535E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B6139-494D-5C04-2AD8-547E2322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6F08E-F436-1C6F-F4E9-9C9EDFD6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31832-762F-3E53-01DE-BB2857C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74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76C15-6392-61BF-BB41-359D9800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7A35F-0842-9BFD-9746-25F919C4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46134-BACE-7954-2EC5-18650098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66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2561-4C31-6B29-79D3-1599BFAE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4F8D-0557-2544-DDC0-CB9FF2E8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455D2-7582-1CBD-5BB0-67A6225B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DC92-4F00-4D25-792B-AC05708C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D90F-79A6-16D6-87D6-B0093D6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A634-AB18-D128-3B19-764E5EB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97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E3BA-31DA-6AB6-1D2C-1EE9402C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A4B93-DFE8-B2FA-79FF-652272056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5A7EC-A8C5-5229-2D23-2D500131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D8F3-697B-A2EB-AD6E-6CC3E659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AC3D-198E-E34A-AD94-24709EBF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355F-1612-9257-E901-A8E6CBDF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66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72D55-6718-3066-F411-A742CF10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987D-D66F-B085-3C65-C49375C2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A51C-1B1D-A0E5-9F3C-2DC6FEE9F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A3887-BA62-4380-93C8-9BCCBFB218D1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3F09-DD46-7CAF-0CE6-FC95434C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8B15-6606-47A5-F0CF-6EFC1557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7BD0D-592F-48FB-9787-C77F46CFF1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524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3828E-2698-7943-B0A5-7AC744EA989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10000">
                <a:srgbClr val="1139C8"/>
              </a:gs>
              <a:gs pos="100000">
                <a:srgbClr val="2C96FC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BB502-42E5-0A4A-A824-6F3D1C49E455}"/>
              </a:ext>
            </a:extLst>
          </p:cNvPr>
          <p:cNvSpPr txBox="1"/>
          <p:nvPr/>
        </p:nvSpPr>
        <p:spPr>
          <a:xfrm>
            <a:off x="881204" y="1167537"/>
            <a:ext cx="10429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Full Stack Web Development with firebase</a:t>
            </a:r>
            <a:endParaRPr lang="en-US" sz="5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7EE4D-C46A-AE53-5DA8-ABAD5D1A6902}"/>
              </a:ext>
            </a:extLst>
          </p:cNvPr>
          <p:cNvSpPr txBox="1"/>
          <p:nvPr/>
        </p:nvSpPr>
        <p:spPr>
          <a:xfrm>
            <a:off x="881204" y="3429000"/>
            <a:ext cx="10429593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Trainers: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Zain Azhar, Abdullah Saddique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Moderators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Sajjad Ahmad, Zubair Shehzad</a:t>
            </a:r>
          </a:p>
        </p:txBody>
      </p:sp>
    </p:spTree>
    <p:extLst>
      <p:ext uri="{BB962C8B-B14F-4D97-AF65-F5344CB8AC3E}">
        <p14:creationId xmlns:p14="http://schemas.microsoft.com/office/powerpoint/2010/main" val="70429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C4B19E1-40D8-40BE-ADBA-9298F9BECDD5}"/>
              </a:ext>
            </a:extLst>
          </p:cNvPr>
          <p:cNvGrpSpPr/>
          <p:nvPr/>
        </p:nvGrpSpPr>
        <p:grpSpPr>
          <a:xfrm>
            <a:off x="5223491" y="1588022"/>
            <a:ext cx="1745019" cy="211311"/>
            <a:chOff x="13165724" y="1319367"/>
            <a:chExt cx="3490038" cy="4226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01001E-2575-47F4-82E8-FCB7498C5747}"/>
                </a:ext>
              </a:extLst>
            </p:cNvPr>
            <p:cNvSpPr/>
            <p:nvPr/>
          </p:nvSpPr>
          <p:spPr>
            <a:xfrm>
              <a:off x="13165724" y="1319367"/>
              <a:ext cx="422622" cy="422622"/>
            </a:xfrm>
            <a:prstGeom prst="ellipse">
              <a:avLst/>
            </a:prstGeom>
            <a:solidFill>
              <a:srgbClr val="810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898ADD-8DE4-4F2E-9784-32109E611D24}"/>
                </a:ext>
              </a:extLst>
            </p:cNvPr>
            <p:cNvSpPr/>
            <p:nvPr/>
          </p:nvSpPr>
          <p:spPr>
            <a:xfrm>
              <a:off x="14188196" y="1319367"/>
              <a:ext cx="422622" cy="422622"/>
            </a:xfrm>
            <a:prstGeom prst="ellipse">
              <a:avLst/>
            </a:prstGeom>
            <a:solidFill>
              <a:srgbClr val="FDC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70CC8A-4642-4A82-9A61-5CDBD4EA77F0}"/>
                </a:ext>
              </a:extLst>
            </p:cNvPr>
            <p:cNvSpPr/>
            <p:nvPr/>
          </p:nvSpPr>
          <p:spPr>
            <a:xfrm>
              <a:off x="15210668" y="1319367"/>
              <a:ext cx="422622" cy="422622"/>
            </a:xfrm>
            <a:prstGeom prst="ellipse">
              <a:avLst/>
            </a:prstGeom>
            <a:solidFill>
              <a:srgbClr val="01C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5E7A7D-D13F-4965-A434-2CECA0E5836F}"/>
                </a:ext>
              </a:extLst>
            </p:cNvPr>
            <p:cNvSpPr/>
            <p:nvPr/>
          </p:nvSpPr>
          <p:spPr>
            <a:xfrm>
              <a:off x="16233140" y="1319367"/>
              <a:ext cx="422622" cy="422622"/>
            </a:xfrm>
            <a:prstGeom prst="ellipse">
              <a:avLst/>
            </a:prstGeom>
            <a:solidFill>
              <a:srgbClr val="C9D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F25E63C-240E-42D1-B38A-4A3A2B311B33}"/>
              </a:ext>
            </a:extLst>
          </p:cNvPr>
          <p:cNvSpPr txBox="1"/>
          <p:nvPr/>
        </p:nvSpPr>
        <p:spPr>
          <a:xfrm>
            <a:off x="2553007" y="813936"/>
            <a:ext cx="7244624" cy="74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51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ROADMAP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0A1ACF-59AC-F4A8-6226-FD9FE7F8EE92}"/>
              </a:ext>
            </a:extLst>
          </p:cNvPr>
          <p:cNvGrpSpPr/>
          <p:nvPr/>
        </p:nvGrpSpPr>
        <p:grpSpPr>
          <a:xfrm>
            <a:off x="997500" y="2314423"/>
            <a:ext cx="2057400" cy="2832433"/>
            <a:chOff x="997500" y="2314423"/>
            <a:chExt cx="2057400" cy="2832433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AC5D3F2-A5BD-4E7A-A0B2-5E49CEEE2041}"/>
                </a:ext>
              </a:extLst>
            </p:cNvPr>
            <p:cNvSpPr/>
            <p:nvPr/>
          </p:nvSpPr>
          <p:spPr>
            <a:xfrm>
              <a:off x="997500" y="3987489"/>
              <a:ext cx="2057400" cy="514351"/>
            </a:xfrm>
            <a:prstGeom prst="chevron">
              <a:avLst>
                <a:gd name="adj" fmla="val 36111"/>
              </a:avLst>
            </a:pr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7AEF6C-48D2-40AE-85E8-8D472B5DA136}"/>
                </a:ext>
              </a:extLst>
            </p:cNvPr>
            <p:cNvSpPr/>
            <p:nvPr/>
          </p:nvSpPr>
          <p:spPr>
            <a:xfrm>
              <a:off x="1614720" y="2314423"/>
              <a:ext cx="822960" cy="822960"/>
            </a:xfrm>
            <a:prstGeom prst="ellipse">
              <a:avLst/>
            </a:pr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EF2A55-78CE-471F-9E61-35ED94B05CF7}"/>
                </a:ext>
              </a:extLst>
            </p:cNvPr>
            <p:cNvCxnSpPr>
              <a:stCxn id="20" idx="4"/>
            </p:cNvCxnSpPr>
            <p:nvPr/>
          </p:nvCxnSpPr>
          <p:spPr>
            <a:xfrm>
              <a:off x="2026200" y="3137381"/>
              <a:ext cx="0" cy="850107"/>
            </a:xfrm>
            <a:prstGeom prst="line">
              <a:avLst/>
            </a:prstGeom>
            <a:ln w="57150">
              <a:solidFill>
                <a:srgbClr val="C9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FEDB45-A004-4B9B-AEED-983CF03E9AC1}"/>
                </a:ext>
              </a:extLst>
            </p:cNvPr>
            <p:cNvSpPr txBox="1"/>
            <p:nvPr/>
          </p:nvSpPr>
          <p:spPr>
            <a:xfrm>
              <a:off x="1118241" y="4839079"/>
              <a:ext cx="161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Html, </a:t>
              </a:r>
              <a:r>
                <a:rPr lang="en-US" sz="1400" b="1" dirty="0" err="1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Css</a:t>
              </a:r>
              <a:endPara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40" name="Freeform 429">
            <a:extLst>
              <a:ext uri="{FF2B5EF4-FFF2-40B4-BE49-F238E27FC236}">
                <a16:creationId xmlns:a16="http://schemas.microsoft.com/office/drawing/2014/main" id="{58D4EB86-A958-402E-8DB0-E196638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20" y="2563117"/>
            <a:ext cx="365760" cy="365760"/>
          </a:xfrm>
          <a:custGeom>
            <a:avLst/>
            <a:gdLst>
              <a:gd name="T0" fmla="*/ 1162 w 1230"/>
              <a:gd name="T1" fmla="*/ 383 h 1221"/>
              <a:gd name="T2" fmla="*/ 1112 w 1230"/>
              <a:gd name="T3" fmla="*/ 433 h 1221"/>
              <a:gd name="T4" fmla="*/ 794 w 1230"/>
              <a:gd name="T5" fmla="*/ 116 h 1221"/>
              <a:gd name="T6" fmla="*/ 844 w 1230"/>
              <a:gd name="T7" fmla="*/ 57 h 1221"/>
              <a:gd name="T8" fmla="*/ 1061 w 1230"/>
              <a:gd name="T9" fmla="*/ 57 h 1221"/>
              <a:gd name="T10" fmla="*/ 1162 w 1230"/>
              <a:gd name="T11" fmla="*/ 166 h 1221"/>
              <a:gd name="T12" fmla="*/ 1162 w 1230"/>
              <a:gd name="T13" fmla="*/ 383 h 1221"/>
              <a:gd name="T14" fmla="*/ 418 w 1230"/>
              <a:gd name="T15" fmla="*/ 1019 h 1221"/>
              <a:gd name="T16" fmla="*/ 418 w 1230"/>
              <a:gd name="T17" fmla="*/ 1077 h 1221"/>
              <a:gd name="T18" fmla="*/ 468 w 1230"/>
              <a:gd name="T19" fmla="*/ 1077 h 1221"/>
              <a:gd name="T20" fmla="*/ 1061 w 1230"/>
              <a:gd name="T21" fmla="*/ 484 h 1221"/>
              <a:gd name="T22" fmla="*/ 1003 w 1230"/>
              <a:gd name="T23" fmla="*/ 433 h 1221"/>
              <a:gd name="T24" fmla="*/ 418 w 1230"/>
              <a:gd name="T25" fmla="*/ 1019 h 1221"/>
              <a:gd name="T26" fmla="*/ 150 w 1230"/>
              <a:gd name="T27" fmla="*/ 751 h 1221"/>
              <a:gd name="T28" fmla="*/ 150 w 1230"/>
              <a:gd name="T29" fmla="*/ 810 h 1221"/>
              <a:gd name="T30" fmla="*/ 209 w 1230"/>
              <a:gd name="T31" fmla="*/ 810 h 1221"/>
              <a:gd name="T32" fmla="*/ 794 w 1230"/>
              <a:gd name="T33" fmla="*/ 216 h 1221"/>
              <a:gd name="T34" fmla="*/ 735 w 1230"/>
              <a:gd name="T35" fmla="*/ 166 h 1221"/>
              <a:gd name="T36" fmla="*/ 150 w 1230"/>
              <a:gd name="T37" fmla="*/ 751 h 1221"/>
              <a:gd name="T38" fmla="*/ 844 w 1230"/>
              <a:gd name="T39" fmla="*/ 275 h 1221"/>
              <a:gd name="T40" fmla="*/ 259 w 1230"/>
              <a:gd name="T41" fmla="*/ 860 h 1221"/>
              <a:gd name="T42" fmla="*/ 259 w 1230"/>
              <a:gd name="T43" fmla="*/ 969 h 1221"/>
              <a:gd name="T44" fmla="*/ 367 w 1230"/>
              <a:gd name="T45" fmla="*/ 969 h 1221"/>
              <a:gd name="T46" fmla="*/ 953 w 1230"/>
              <a:gd name="T47" fmla="*/ 383 h 1221"/>
              <a:gd name="T48" fmla="*/ 844 w 1230"/>
              <a:gd name="T49" fmla="*/ 275 h 1221"/>
              <a:gd name="T50" fmla="*/ 367 w 1230"/>
              <a:gd name="T51" fmla="*/ 1127 h 1221"/>
              <a:gd name="T52" fmla="*/ 334 w 1230"/>
              <a:gd name="T53" fmla="*/ 1061 h 1221"/>
              <a:gd name="T54" fmla="*/ 309 w 1230"/>
              <a:gd name="T55" fmla="*/ 1061 h 1221"/>
              <a:gd name="T56" fmla="*/ 209 w 1230"/>
              <a:gd name="T57" fmla="*/ 1019 h 1221"/>
              <a:gd name="T58" fmla="*/ 158 w 1230"/>
              <a:gd name="T59" fmla="*/ 910 h 1221"/>
              <a:gd name="T60" fmla="*/ 167 w 1230"/>
              <a:gd name="T61" fmla="*/ 893 h 1221"/>
              <a:gd name="T62" fmla="*/ 100 w 1230"/>
              <a:gd name="T63" fmla="*/ 860 h 1221"/>
              <a:gd name="T64" fmla="*/ 92 w 1230"/>
              <a:gd name="T65" fmla="*/ 852 h 1221"/>
              <a:gd name="T66" fmla="*/ 0 w 1230"/>
              <a:gd name="T67" fmla="*/ 1220 h 1221"/>
              <a:gd name="T68" fmla="*/ 367 w 1230"/>
              <a:gd name="T69" fmla="*/ 1127 h 1221"/>
              <a:gd name="T70" fmla="*/ 367 w 1230"/>
              <a:gd name="T71" fmla="*/ 1127 h 1221"/>
              <a:gd name="T72" fmla="*/ 367 w 1230"/>
              <a:gd name="T73" fmla="*/ 1127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60959" tIns="30479" rIns="60959" bIns="30479" anchor="ctr"/>
          <a:lstStyle/>
          <a:p>
            <a:pPr defTabSz="914194">
              <a:defRPr/>
            </a:pPr>
            <a:endParaRPr lang="en-US" sz="2400" kern="0" dirty="0">
              <a:solidFill>
                <a:srgbClr val="4B3D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BD0805-D439-B5C1-27AD-A94BA5DDBAAA}"/>
              </a:ext>
            </a:extLst>
          </p:cNvPr>
          <p:cNvGrpSpPr/>
          <p:nvPr/>
        </p:nvGrpSpPr>
        <p:grpSpPr>
          <a:xfrm>
            <a:off x="5112300" y="2318708"/>
            <a:ext cx="2057400" cy="2831022"/>
            <a:chOff x="5112300" y="2318708"/>
            <a:chExt cx="2057400" cy="2831022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BC07388-9C60-46AC-8D63-8D702CDBB3C3}"/>
                </a:ext>
              </a:extLst>
            </p:cNvPr>
            <p:cNvSpPr/>
            <p:nvPr/>
          </p:nvSpPr>
          <p:spPr>
            <a:xfrm>
              <a:off x="5112300" y="3987489"/>
              <a:ext cx="2057400" cy="514351"/>
            </a:xfrm>
            <a:prstGeom prst="chevron">
              <a:avLst>
                <a:gd name="adj" fmla="val 36111"/>
              </a:avLst>
            </a:pr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CA2F26-6E49-472A-B9CD-A095930596DC}"/>
                </a:ext>
              </a:extLst>
            </p:cNvPr>
            <p:cNvSpPr/>
            <p:nvPr/>
          </p:nvSpPr>
          <p:spPr>
            <a:xfrm>
              <a:off x="5729521" y="2318708"/>
              <a:ext cx="822960" cy="822960"/>
            </a:xfrm>
            <a:prstGeom prst="ellipse">
              <a:avLst/>
            </a:pr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A7B5F5-186E-4CCE-A41F-1BD4CE9A06DE}"/>
                </a:ext>
              </a:extLst>
            </p:cNvPr>
            <p:cNvCxnSpPr>
              <a:stCxn id="24" idx="4"/>
            </p:cNvCxnSpPr>
            <p:nvPr/>
          </p:nvCxnSpPr>
          <p:spPr>
            <a:xfrm>
              <a:off x="6141001" y="3141668"/>
              <a:ext cx="0" cy="850107"/>
            </a:xfrm>
            <a:prstGeom prst="line">
              <a:avLst/>
            </a:prstGeom>
            <a:ln w="57150">
              <a:solidFill>
                <a:srgbClr val="C9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176C4-FBFA-4D8D-A196-57C5C211BC64}"/>
                </a:ext>
              </a:extLst>
            </p:cNvPr>
            <p:cNvSpPr txBox="1"/>
            <p:nvPr/>
          </p:nvSpPr>
          <p:spPr>
            <a:xfrm>
              <a:off x="5218818" y="4841953"/>
              <a:ext cx="1617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Git , </a:t>
              </a:r>
              <a:r>
                <a:rPr lang="en-US" sz="1400" b="1" dirty="0" err="1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Github</a:t>
              </a:r>
              <a:endParaRPr lang="en-US" sz="1400" b="1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ExtraBold" panose="020B0906030804020204" pitchFamily="34" charset="0"/>
              </a:endParaRPr>
            </a:p>
          </p:txBody>
        </p:sp>
        <p:sp>
          <p:nvSpPr>
            <p:cNvPr id="41" name="Freeform 128">
              <a:extLst>
                <a:ext uri="{FF2B5EF4-FFF2-40B4-BE49-F238E27FC236}">
                  <a16:creationId xmlns:a16="http://schemas.microsoft.com/office/drawing/2014/main" id="{53BE965B-6DE7-4E0C-AC5C-2BBC592E2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120" y="2552607"/>
              <a:ext cx="365760" cy="365760"/>
            </a:xfrm>
            <a:custGeom>
              <a:avLst/>
              <a:gdLst>
                <a:gd name="T0" fmla="*/ 2147483647 w 609"/>
                <a:gd name="T1" fmla="*/ 2147483647 h 524"/>
                <a:gd name="T2" fmla="*/ 2147483647 w 609"/>
                <a:gd name="T3" fmla="*/ 2147483647 h 524"/>
                <a:gd name="T4" fmla="*/ 2147483647 w 609"/>
                <a:gd name="T5" fmla="*/ 2147483647 h 524"/>
                <a:gd name="T6" fmla="*/ 2147483647 w 609"/>
                <a:gd name="T7" fmla="*/ 2147483647 h 524"/>
                <a:gd name="T8" fmla="*/ 2147483647 w 609"/>
                <a:gd name="T9" fmla="*/ 2147483647 h 524"/>
                <a:gd name="T10" fmla="*/ 2147483647 w 609"/>
                <a:gd name="T11" fmla="*/ 2147483647 h 524"/>
                <a:gd name="T12" fmla="*/ 2147483647 w 609"/>
                <a:gd name="T13" fmla="*/ 2147483647 h 524"/>
                <a:gd name="T14" fmla="*/ 2147483647 w 609"/>
                <a:gd name="T15" fmla="*/ 2147483647 h 524"/>
                <a:gd name="T16" fmla="*/ 2147483647 w 609"/>
                <a:gd name="T17" fmla="*/ 2147483647 h 524"/>
                <a:gd name="T18" fmla="*/ 2147483647 w 609"/>
                <a:gd name="T19" fmla="*/ 2147483647 h 524"/>
                <a:gd name="T20" fmla="*/ 2147483647 w 609"/>
                <a:gd name="T21" fmla="*/ 2147483647 h 524"/>
                <a:gd name="T22" fmla="*/ 2147483647 w 609"/>
                <a:gd name="T23" fmla="*/ 2147483647 h 524"/>
                <a:gd name="T24" fmla="*/ 2147483647 w 609"/>
                <a:gd name="T25" fmla="*/ 2147483647 h 524"/>
                <a:gd name="T26" fmla="*/ 2147483647 w 609"/>
                <a:gd name="T27" fmla="*/ 2147483647 h 524"/>
                <a:gd name="T28" fmla="*/ 2147483647 w 609"/>
                <a:gd name="T29" fmla="*/ 2147483647 h 524"/>
                <a:gd name="T30" fmla="*/ 2147483647 w 609"/>
                <a:gd name="T31" fmla="*/ 2147483647 h 524"/>
                <a:gd name="T32" fmla="*/ 2147483647 w 609"/>
                <a:gd name="T33" fmla="*/ 2147483647 h 524"/>
                <a:gd name="T34" fmla="*/ 2147483647 w 609"/>
                <a:gd name="T35" fmla="*/ 2147483647 h 524"/>
                <a:gd name="T36" fmla="*/ 2147483647 w 609"/>
                <a:gd name="T37" fmla="*/ 2147483647 h 524"/>
                <a:gd name="T38" fmla="*/ 2147483647 w 609"/>
                <a:gd name="T39" fmla="*/ 2147483647 h 524"/>
                <a:gd name="T40" fmla="*/ 2147483647 w 609"/>
                <a:gd name="T41" fmla="*/ 2147483647 h 524"/>
                <a:gd name="T42" fmla="*/ 2147483647 w 609"/>
                <a:gd name="T43" fmla="*/ 2147483647 h 524"/>
                <a:gd name="T44" fmla="*/ 2147483647 w 609"/>
                <a:gd name="T45" fmla="*/ 2147483647 h 524"/>
                <a:gd name="T46" fmla="*/ 2147483647 w 609"/>
                <a:gd name="T47" fmla="*/ 2147483647 h 524"/>
                <a:gd name="T48" fmla="*/ 2147483647 w 609"/>
                <a:gd name="T49" fmla="*/ 2147483647 h 524"/>
                <a:gd name="T50" fmla="*/ 2147483647 w 609"/>
                <a:gd name="T51" fmla="*/ 2147483647 h 524"/>
                <a:gd name="T52" fmla="*/ 2147483647 w 609"/>
                <a:gd name="T53" fmla="*/ 2147483647 h 524"/>
                <a:gd name="T54" fmla="*/ 2147483647 w 609"/>
                <a:gd name="T55" fmla="*/ 2147483647 h 524"/>
                <a:gd name="T56" fmla="*/ 2147483647 w 609"/>
                <a:gd name="T57" fmla="*/ 2147483647 h 524"/>
                <a:gd name="T58" fmla="*/ 2147483647 w 609"/>
                <a:gd name="T59" fmla="*/ 2147483647 h 524"/>
                <a:gd name="T60" fmla="*/ 2147483647 w 609"/>
                <a:gd name="T61" fmla="*/ 2147483647 h 524"/>
                <a:gd name="T62" fmla="*/ 2147483647 w 609"/>
                <a:gd name="T63" fmla="*/ 2147483647 h 524"/>
                <a:gd name="T64" fmla="*/ 2147483647 w 609"/>
                <a:gd name="T65" fmla="*/ 2147483647 h 524"/>
                <a:gd name="T66" fmla="*/ 2147483647 w 609"/>
                <a:gd name="T67" fmla="*/ 2147483647 h 524"/>
                <a:gd name="T68" fmla="*/ 2147483647 w 609"/>
                <a:gd name="T69" fmla="*/ 2147483647 h 524"/>
                <a:gd name="T70" fmla="*/ 2147483647 w 609"/>
                <a:gd name="T71" fmla="*/ 2147483647 h 524"/>
                <a:gd name="T72" fmla="*/ 2147483647 w 609"/>
                <a:gd name="T73" fmla="*/ 2147483647 h 524"/>
                <a:gd name="T74" fmla="*/ 2147483647 w 609"/>
                <a:gd name="T75" fmla="*/ 2147483647 h 524"/>
                <a:gd name="T76" fmla="*/ 2147483647 w 609"/>
                <a:gd name="T77" fmla="*/ 2147483647 h 524"/>
                <a:gd name="T78" fmla="*/ 2147483647 w 609"/>
                <a:gd name="T79" fmla="*/ 2147483647 h 524"/>
                <a:gd name="T80" fmla="*/ 2147483647 w 609"/>
                <a:gd name="T81" fmla="*/ 2147483647 h 524"/>
                <a:gd name="T82" fmla="*/ 2147483647 w 609"/>
                <a:gd name="T83" fmla="*/ 2147483647 h 5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9" h="524">
                  <a:moveTo>
                    <a:pt x="467" y="417"/>
                  </a:moveTo>
                  <a:lnTo>
                    <a:pt x="467" y="417"/>
                  </a:lnTo>
                  <a:cubicBezTo>
                    <a:pt x="446" y="417"/>
                    <a:pt x="439" y="403"/>
                    <a:pt x="439" y="389"/>
                  </a:cubicBezTo>
                  <a:cubicBezTo>
                    <a:pt x="439" y="375"/>
                    <a:pt x="446" y="360"/>
                    <a:pt x="467" y="360"/>
                  </a:cubicBezTo>
                  <a:cubicBezTo>
                    <a:pt x="509" y="360"/>
                    <a:pt x="552" y="325"/>
                    <a:pt x="552" y="276"/>
                  </a:cubicBezTo>
                  <a:cubicBezTo>
                    <a:pt x="552" y="247"/>
                    <a:pt x="537" y="226"/>
                    <a:pt x="523" y="212"/>
                  </a:cubicBezTo>
                  <a:cubicBezTo>
                    <a:pt x="516" y="212"/>
                    <a:pt x="516" y="212"/>
                    <a:pt x="516" y="205"/>
                  </a:cubicBezTo>
                  <a:lnTo>
                    <a:pt x="509" y="205"/>
                  </a:lnTo>
                  <a:lnTo>
                    <a:pt x="502" y="198"/>
                  </a:lnTo>
                  <a:lnTo>
                    <a:pt x="495" y="198"/>
                  </a:lnTo>
                  <a:cubicBezTo>
                    <a:pt x="495" y="198"/>
                    <a:pt x="488" y="198"/>
                    <a:pt x="488" y="191"/>
                  </a:cubicBezTo>
                  <a:cubicBezTo>
                    <a:pt x="481" y="191"/>
                    <a:pt x="481" y="191"/>
                    <a:pt x="481" y="191"/>
                  </a:cubicBezTo>
                  <a:cubicBezTo>
                    <a:pt x="481" y="191"/>
                    <a:pt x="481" y="191"/>
                    <a:pt x="474" y="191"/>
                  </a:cubicBezTo>
                  <a:cubicBezTo>
                    <a:pt x="467" y="191"/>
                    <a:pt x="467" y="191"/>
                    <a:pt x="467" y="191"/>
                  </a:cubicBezTo>
                  <a:lnTo>
                    <a:pt x="460" y="191"/>
                  </a:lnTo>
                  <a:cubicBezTo>
                    <a:pt x="460" y="184"/>
                    <a:pt x="460" y="184"/>
                    <a:pt x="460" y="177"/>
                  </a:cubicBezTo>
                  <a:cubicBezTo>
                    <a:pt x="460" y="169"/>
                    <a:pt x="453" y="169"/>
                    <a:pt x="453" y="162"/>
                  </a:cubicBezTo>
                  <a:cubicBezTo>
                    <a:pt x="453" y="155"/>
                    <a:pt x="453" y="155"/>
                    <a:pt x="446" y="148"/>
                  </a:cubicBezTo>
                  <a:cubicBezTo>
                    <a:pt x="446" y="141"/>
                    <a:pt x="446" y="141"/>
                    <a:pt x="439" y="134"/>
                  </a:cubicBezTo>
                  <a:cubicBezTo>
                    <a:pt x="410" y="92"/>
                    <a:pt x="361" y="56"/>
                    <a:pt x="304" y="56"/>
                  </a:cubicBezTo>
                  <a:cubicBezTo>
                    <a:pt x="248" y="56"/>
                    <a:pt x="198" y="92"/>
                    <a:pt x="170" y="134"/>
                  </a:cubicBezTo>
                  <a:cubicBezTo>
                    <a:pt x="163" y="141"/>
                    <a:pt x="163" y="141"/>
                    <a:pt x="163" y="148"/>
                  </a:cubicBezTo>
                  <a:cubicBezTo>
                    <a:pt x="156" y="155"/>
                    <a:pt x="156" y="155"/>
                    <a:pt x="156" y="162"/>
                  </a:cubicBezTo>
                  <a:cubicBezTo>
                    <a:pt x="156" y="169"/>
                    <a:pt x="149" y="169"/>
                    <a:pt x="149" y="177"/>
                  </a:cubicBezTo>
                  <a:cubicBezTo>
                    <a:pt x="149" y="184"/>
                    <a:pt x="149" y="184"/>
                    <a:pt x="149" y="191"/>
                  </a:cubicBezTo>
                  <a:lnTo>
                    <a:pt x="142" y="191"/>
                  </a:lnTo>
                  <a:cubicBezTo>
                    <a:pt x="142" y="191"/>
                    <a:pt x="142" y="191"/>
                    <a:pt x="135" y="191"/>
                  </a:cubicBezTo>
                  <a:cubicBezTo>
                    <a:pt x="128" y="191"/>
                    <a:pt x="128" y="191"/>
                    <a:pt x="128" y="191"/>
                  </a:cubicBezTo>
                  <a:cubicBezTo>
                    <a:pt x="128" y="191"/>
                    <a:pt x="128" y="191"/>
                    <a:pt x="121" y="191"/>
                  </a:cubicBezTo>
                  <a:cubicBezTo>
                    <a:pt x="121" y="198"/>
                    <a:pt x="113" y="198"/>
                    <a:pt x="113" y="198"/>
                  </a:cubicBezTo>
                  <a:lnTo>
                    <a:pt x="106" y="198"/>
                  </a:lnTo>
                  <a:lnTo>
                    <a:pt x="99" y="205"/>
                  </a:lnTo>
                  <a:lnTo>
                    <a:pt x="92" y="205"/>
                  </a:lnTo>
                  <a:cubicBezTo>
                    <a:pt x="92" y="212"/>
                    <a:pt x="92" y="212"/>
                    <a:pt x="85" y="212"/>
                  </a:cubicBezTo>
                  <a:cubicBezTo>
                    <a:pt x="71" y="226"/>
                    <a:pt x="57" y="247"/>
                    <a:pt x="57" y="276"/>
                  </a:cubicBezTo>
                  <a:cubicBezTo>
                    <a:pt x="57" y="325"/>
                    <a:pt x="99" y="360"/>
                    <a:pt x="142" y="360"/>
                  </a:cubicBezTo>
                  <a:cubicBezTo>
                    <a:pt x="163" y="360"/>
                    <a:pt x="170" y="375"/>
                    <a:pt x="170" y="389"/>
                  </a:cubicBezTo>
                  <a:cubicBezTo>
                    <a:pt x="170" y="403"/>
                    <a:pt x="163" y="417"/>
                    <a:pt x="142" y="417"/>
                  </a:cubicBezTo>
                  <a:cubicBezTo>
                    <a:pt x="64" y="417"/>
                    <a:pt x="0" y="353"/>
                    <a:pt x="0" y="276"/>
                  </a:cubicBezTo>
                  <a:cubicBezTo>
                    <a:pt x="0" y="212"/>
                    <a:pt x="43" y="155"/>
                    <a:pt x="99" y="141"/>
                  </a:cubicBezTo>
                  <a:cubicBezTo>
                    <a:pt x="135" y="56"/>
                    <a:pt x="212" y="0"/>
                    <a:pt x="304" y="0"/>
                  </a:cubicBezTo>
                  <a:cubicBezTo>
                    <a:pt x="396" y="0"/>
                    <a:pt x="474" y="56"/>
                    <a:pt x="509" y="141"/>
                  </a:cubicBezTo>
                  <a:cubicBezTo>
                    <a:pt x="566" y="155"/>
                    <a:pt x="608" y="212"/>
                    <a:pt x="608" y="276"/>
                  </a:cubicBezTo>
                  <a:cubicBezTo>
                    <a:pt x="608" y="353"/>
                    <a:pt x="545" y="417"/>
                    <a:pt x="467" y="417"/>
                  </a:cubicBezTo>
                  <a:close/>
                  <a:moveTo>
                    <a:pt x="198" y="353"/>
                  </a:moveTo>
                  <a:lnTo>
                    <a:pt x="198" y="353"/>
                  </a:lnTo>
                  <a:cubicBezTo>
                    <a:pt x="283" y="254"/>
                    <a:pt x="283" y="254"/>
                    <a:pt x="283" y="254"/>
                  </a:cubicBezTo>
                  <a:cubicBezTo>
                    <a:pt x="290" y="254"/>
                    <a:pt x="297" y="247"/>
                    <a:pt x="304" y="247"/>
                  </a:cubicBezTo>
                  <a:cubicBezTo>
                    <a:pt x="311" y="247"/>
                    <a:pt x="318" y="254"/>
                    <a:pt x="326" y="254"/>
                  </a:cubicBezTo>
                  <a:cubicBezTo>
                    <a:pt x="410" y="353"/>
                    <a:pt x="410" y="353"/>
                    <a:pt x="410" y="353"/>
                  </a:cubicBezTo>
                  <a:cubicBezTo>
                    <a:pt x="417" y="353"/>
                    <a:pt x="417" y="360"/>
                    <a:pt x="417" y="367"/>
                  </a:cubicBezTo>
                  <a:cubicBezTo>
                    <a:pt x="417" y="389"/>
                    <a:pt x="403" y="396"/>
                    <a:pt x="389" y="396"/>
                  </a:cubicBezTo>
                  <a:cubicBezTo>
                    <a:pt x="382" y="396"/>
                    <a:pt x="375" y="396"/>
                    <a:pt x="368" y="389"/>
                  </a:cubicBezTo>
                  <a:cubicBezTo>
                    <a:pt x="333" y="346"/>
                    <a:pt x="333" y="346"/>
                    <a:pt x="333" y="346"/>
                  </a:cubicBezTo>
                  <a:cubicBezTo>
                    <a:pt x="333" y="495"/>
                    <a:pt x="333" y="495"/>
                    <a:pt x="333" y="495"/>
                  </a:cubicBezTo>
                  <a:cubicBezTo>
                    <a:pt x="333" y="509"/>
                    <a:pt x="318" y="523"/>
                    <a:pt x="304" y="523"/>
                  </a:cubicBezTo>
                  <a:cubicBezTo>
                    <a:pt x="290" y="523"/>
                    <a:pt x="276" y="509"/>
                    <a:pt x="276" y="495"/>
                  </a:cubicBezTo>
                  <a:cubicBezTo>
                    <a:pt x="276" y="346"/>
                    <a:pt x="276" y="346"/>
                    <a:pt x="276" y="346"/>
                  </a:cubicBezTo>
                  <a:cubicBezTo>
                    <a:pt x="241" y="389"/>
                    <a:pt x="241" y="389"/>
                    <a:pt x="241" y="389"/>
                  </a:cubicBezTo>
                  <a:cubicBezTo>
                    <a:pt x="234" y="396"/>
                    <a:pt x="226" y="396"/>
                    <a:pt x="219" y="396"/>
                  </a:cubicBezTo>
                  <a:cubicBezTo>
                    <a:pt x="205" y="396"/>
                    <a:pt x="191" y="389"/>
                    <a:pt x="191" y="367"/>
                  </a:cubicBezTo>
                  <a:cubicBezTo>
                    <a:pt x="191" y="360"/>
                    <a:pt x="191" y="353"/>
                    <a:pt x="198" y="3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en-US" sz="240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066AC1-1C24-ED1D-E617-3BF09B37E7E0}"/>
              </a:ext>
            </a:extLst>
          </p:cNvPr>
          <p:cNvGrpSpPr/>
          <p:nvPr/>
        </p:nvGrpSpPr>
        <p:grpSpPr>
          <a:xfrm>
            <a:off x="7169700" y="2523336"/>
            <a:ext cx="2057400" cy="3655855"/>
            <a:chOff x="7169700" y="2523336"/>
            <a:chExt cx="2057400" cy="3655855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8659C5CB-C777-487D-BAD1-22D18767529F}"/>
                </a:ext>
              </a:extLst>
            </p:cNvPr>
            <p:cNvSpPr/>
            <p:nvPr/>
          </p:nvSpPr>
          <p:spPr>
            <a:xfrm>
              <a:off x="7169700" y="3987489"/>
              <a:ext cx="2057400" cy="514351"/>
            </a:xfrm>
            <a:prstGeom prst="chevron">
              <a:avLst>
                <a:gd name="adj" fmla="val 36111"/>
              </a:avLst>
            </a:pr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3682CA-4F87-4CDE-B06E-01626B12D04F}"/>
                </a:ext>
              </a:extLst>
            </p:cNvPr>
            <p:cNvSpPr/>
            <p:nvPr/>
          </p:nvSpPr>
          <p:spPr>
            <a:xfrm>
              <a:off x="7786921" y="5356231"/>
              <a:ext cx="822960" cy="822960"/>
            </a:xfrm>
            <a:prstGeom prst="ellipse">
              <a:avLst/>
            </a:pr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A90F46-B6C3-4BBA-80E6-7C67E652D9FB}"/>
                </a:ext>
              </a:extLst>
            </p:cNvPr>
            <p:cNvCxnSpPr/>
            <p:nvPr/>
          </p:nvCxnSpPr>
          <p:spPr>
            <a:xfrm>
              <a:off x="8184113" y="4506124"/>
              <a:ext cx="0" cy="850107"/>
            </a:xfrm>
            <a:prstGeom prst="line">
              <a:avLst/>
            </a:prstGeom>
            <a:ln w="57150">
              <a:solidFill>
                <a:srgbClr val="FDC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2C585-B255-4D71-B6C7-205F590EB185}"/>
                </a:ext>
              </a:extLst>
            </p:cNvPr>
            <p:cNvSpPr txBox="1"/>
            <p:nvPr/>
          </p:nvSpPr>
          <p:spPr>
            <a:xfrm>
              <a:off x="7375378" y="2523336"/>
              <a:ext cx="16174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React, Global State Management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DFC21CA-66FF-4460-B889-FAF73D54DE45}"/>
                </a:ext>
              </a:extLst>
            </p:cNvPr>
            <p:cNvGrpSpPr/>
            <p:nvPr/>
          </p:nvGrpSpPr>
          <p:grpSpPr>
            <a:xfrm>
              <a:off x="8015520" y="5594832"/>
              <a:ext cx="365760" cy="320040"/>
              <a:chOff x="4771173" y="4881676"/>
              <a:chExt cx="321859" cy="270588"/>
            </a:xfrm>
            <a:solidFill>
              <a:schemeClr val="bg1"/>
            </a:solidFill>
          </p:grpSpPr>
          <p:sp>
            <p:nvSpPr>
              <p:cNvPr id="43" name="Freeform 128">
                <a:extLst>
                  <a:ext uri="{FF2B5EF4-FFF2-40B4-BE49-F238E27FC236}">
                    <a16:creationId xmlns:a16="http://schemas.microsoft.com/office/drawing/2014/main" id="{DC47BA57-7313-4B96-9565-9A9182BBD5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2349" y="4951459"/>
                <a:ext cx="159505" cy="16092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0" y="30"/>
                  </a:cxn>
                  <a:cxn ang="0">
                    <a:pos x="31" y="61"/>
                  </a:cxn>
                  <a:cxn ang="0">
                    <a:pos x="61" y="30"/>
                  </a:cxn>
                  <a:cxn ang="0">
                    <a:pos x="31" y="0"/>
                  </a:cxn>
                  <a:cxn ang="0">
                    <a:pos x="48" y="45"/>
                  </a:cxn>
                  <a:cxn ang="0">
                    <a:pos x="16" y="48"/>
                  </a:cxn>
                  <a:cxn ang="0">
                    <a:pos x="13" y="15"/>
                  </a:cxn>
                  <a:cxn ang="0">
                    <a:pos x="46" y="13"/>
                  </a:cxn>
                  <a:cxn ang="0">
                    <a:pos x="48" y="45"/>
                  </a:cxn>
                  <a:cxn ang="0">
                    <a:pos x="48" y="45"/>
                  </a:cxn>
                  <a:cxn ang="0">
                    <a:pos x="48" y="45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8" y="61"/>
                      <a:pt x="61" y="47"/>
                      <a:pt x="61" y="30"/>
                    </a:cubicBezTo>
                    <a:cubicBezTo>
                      <a:pt x="61" y="13"/>
                      <a:pt x="48" y="0"/>
                      <a:pt x="31" y="0"/>
                    </a:cubicBezTo>
                    <a:close/>
                    <a:moveTo>
                      <a:pt x="48" y="45"/>
                    </a:moveTo>
                    <a:cubicBezTo>
                      <a:pt x="40" y="55"/>
                      <a:pt x="25" y="56"/>
                      <a:pt x="16" y="48"/>
                    </a:cubicBezTo>
                    <a:cubicBezTo>
                      <a:pt x="6" y="39"/>
                      <a:pt x="5" y="25"/>
                      <a:pt x="13" y="15"/>
                    </a:cubicBezTo>
                    <a:cubicBezTo>
                      <a:pt x="22" y="6"/>
                      <a:pt x="36" y="5"/>
                      <a:pt x="46" y="13"/>
                    </a:cubicBezTo>
                    <a:cubicBezTo>
                      <a:pt x="55" y="21"/>
                      <a:pt x="57" y="36"/>
                      <a:pt x="48" y="45"/>
                    </a:cubicBezTo>
                    <a:close/>
                    <a:moveTo>
                      <a:pt x="48" y="45"/>
                    </a:moveTo>
                    <a:cubicBezTo>
                      <a:pt x="48" y="45"/>
                      <a:pt x="48" y="45"/>
                      <a:pt x="48" y="4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4" name="Freeform 129">
                <a:extLst>
                  <a:ext uri="{FF2B5EF4-FFF2-40B4-BE49-F238E27FC236}">
                    <a16:creationId xmlns:a16="http://schemas.microsoft.com/office/drawing/2014/main" id="{678BFD10-9FA0-4B18-8ECB-90C19F62E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0802" y="4991335"/>
                <a:ext cx="48421" cy="4557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4" y="15"/>
                  </a:cxn>
                  <a:cxn ang="0">
                    <a:pos x="16" y="4"/>
                  </a:cxn>
                  <a:cxn ang="0">
                    <a:pos x="18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18" h="17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6"/>
                      <a:pt x="1" y="17"/>
                      <a:pt x="2" y="17"/>
                    </a:cubicBezTo>
                    <a:cubicBezTo>
                      <a:pt x="3" y="17"/>
                      <a:pt x="4" y="16"/>
                      <a:pt x="4" y="15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1"/>
                      <a:pt x="17" y="0"/>
                      <a:pt x="16" y="0"/>
                    </a:cubicBezTo>
                    <a:close/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Freeform 130">
                <a:extLst>
                  <a:ext uri="{FF2B5EF4-FFF2-40B4-BE49-F238E27FC236}">
                    <a16:creationId xmlns:a16="http://schemas.microsoft.com/office/drawing/2014/main" id="{C2C5AA7E-33B1-4944-B4CA-77AAAF5A81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1173" y="4881676"/>
                <a:ext cx="321859" cy="270588"/>
              </a:xfrm>
              <a:custGeom>
                <a:avLst/>
                <a:gdLst/>
                <a:ahLst/>
                <a:cxnLst>
                  <a:cxn ang="0">
                    <a:pos x="114" y="23"/>
                  </a:cxn>
                  <a:cxn ang="0">
                    <a:pos x="97" y="20"/>
                  </a:cxn>
                  <a:cxn ang="0">
                    <a:pos x="92" y="7"/>
                  </a:cxn>
                  <a:cxn ang="0">
                    <a:pos x="81" y="0"/>
                  </a:cxn>
                  <a:cxn ang="0">
                    <a:pos x="43" y="0"/>
                  </a:cxn>
                  <a:cxn ang="0">
                    <a:pos x="32" y="7"/>
                  </a:cxn>
                  <a:cxn ang="0">
                    <a:pos x="27" y="20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92"/>
                  </a:cxn>
                  <a:cxn ang="0">
                    <a:pos x="12" y="103"/>
                  </a:cxn>
                  <a:cxn ang="0">
                    <a:pos x="112" y="103"/>
                  </a:cxn>
                  <a:cxn ang="0">
                    <a:pos x="123" y="92"/>
                  </a:cxn>
                  <a:cxn ang="0">
                    <a:pos x="123" y="34"/>
                  </a:cxn>
                  <a:cxn ang="0">
                    <a:pos x="114" y="23"/>
                  </a:cxn>
                  <a:cxn ang="0">
                    <a:pos x="115" y="92"/>
                  </a:cxn>
                  <a:cxn ang="0">
                    <a:pos x="112" y="96"/>
                  </a:cxn>
                  <a:cxn ang="0">
                    <a:pos x="12" y="96"/>
                  </a:cxn>
                  <a:cxn ang="0">
                    <a:pos x="8" y="92"/>
                  </a:cxn>
                  <a:cxn ang="0">
                    <a:pos x="8" y="34"/>
                  </a:cxn>
                  <a:cxn ang="0">
                    <a:pos x="11" y="30"/>
                  </a:cxn>
                  <a:cxn ang="0">
                    <a:pos x="32" y="27"/>
                  </a:cxn>
                  <a:cxn ang="0">
                    <a:pos x="39" y="10"/>
                  </a:cxn>
                  <a:cxn ang="0">
                    <a:pos x="43" y="7"/>
                  </a:cxn>
                  <a:cxn ang="0">
                    <a:pos x="81" y="7"/>
                  </a:cxn>
                  <a:cxn ang="0">
                    <a:pos x="85" y="10"/>
                  </a:cxn>
                  <a:cxn ang="0">
                    <a:pos x="91" y="27"/>
                  </a:cxn>
                  <a:cxn ang="0">
                    <a:pos x="112" y="30"/>
                  </a:cxn>
                  <a:cxn ang="0">
                    <a:pos x="115" y="34"/>
                  </a:cxn>
                  <a:cxn ang="0">
                    <a:pos x="115" y="92"/>
                  </a:cxn>
                  <a:cxn ang="0">
                    <a:pos x="115" y="92"/>
                  </a:cxn>
                  <a:cxn ang="0">
                    <a:pos x="115" y="92"/>
                  </a:cxn>
                </a:cxnLst>
                <a:rect l="0" t="0" r="r" b="b"/>
                <a:pathLst>
                  <a:path w="123" h="103">
                    <a:moveTo>
                      <a:pt x="114" y="23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0" y="3"/>
                      <a:pt x="86" y="0"/>
                      <a:pt x="81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8" y="0"/>
                      <a:pt x="34" y="3"/>
                      <a:pt x="32" y="7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4" y="24"/>
                      <a:pt x="0" y="29"/>
                      <a:pt x="0" y="3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8"/>
                      <a:pt x="6" y="103"/>
                      <a:pt x="12" y="103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8" y="103"/>
                      <a:pt x="123" y="98"/>
                      <a:pt x="123" y="92"/>
                    </a:cubicBezTo>
                    <a:cubicBezTo>
                      <a:pt x="123" y="34"/>
                      <a:pt x="123" y="34"/>
                      <a:pt x="123" y="34"/>
                    </a:cubicBezTo>
                    <a:cubicBezTo>
                      <a:pt x="123" y="29"/>
                      <a:pt x="119" y="24"/>
                      <a:pt x="114" y="23"/>
                    </a:cubicBezTo>
                    <a:close/>
                    <a:moveTo>
                      <a:pt x="115" y="92"/>
                    </a:moveTo>
                    <a:cubicBezTo>
                      <a:pt x="115" y="94"/>
                      <a:pt x="114" y="96"/>
                      <a:pt x="112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0" y="96"/>
                      <a:pt x="8" y="94"/>
                      <a:pt x="8" y="92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9" y="31"/>
                      <a:pt x="11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8"/>
                      <a:pt x="41" y="7"/>
                      <a:pt x="43" y="7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3" y="7"/>
                      <a:pt x="84" y="8"/>
                      <a:pt x="85" y="10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4" y="31"/>
                      <a:pt x="115" y="32"/>
                      <a:pt x="115" y="34"/>
                    </a:cubicBezTo>
                    <a:lnTo>
                      <a:pt x="115" y="92"/>
                    </a:lnTo>
                    <a:close/>
                    <a:moveTo>
                      <a:pt x="115" y="92"/>
                    </a:moveTo>
                    <a:cubicBezTo>
                      <a:pt x="115" y="92"/>
                      <a:pt x="115" y="92"/>
                      <a:pt x="115" y="9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35C41A-6F18-6519-6CD5-AAE32D61FC41}"/>
              </a:ext>
            </a:extLst>
          </p:cNvPr>
          <p:cNvGrpSpPr/>
          <p:nvPr/>
        </p:nvGrpSpPr>
        <p:grpSpPr>
          <a:xfrm>
            <a:off x="8726353" y="2318708"/>
            <a:ext cx="3046546" cy="3261909"/>
            <a:chOff x="8726353" y="2318708"/>
            <a:chExt cx="3046546" cy="3261909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2E66F4E-DC05-45E4-8509-6E8A54DB956C}"/>
                </a:ext>
              </a:extLst>
            </p:cNvPr>
            <p:cNvSpPr/>
            <p:nvPr/>
          </p:nvSpPr>
          <p:spPr>
            <a:xfrm>
              <a:off x="9227100" y="3987489"/>
              <a:ext cx="2057400" cy="514351"/>
            </a:xfrm>
            <a:prstGeom prst="chevron">
              <a:avLst>
                <a:gd name="adj" fmla="val 36111"/>
              </a:avLst>
            </a:pr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EB6546-5731-4496-B9DB-41FD67847842}"/>
                </a:ext>
              </a:extLst>
            </p:cNvPr>
            <p:cNvSpPr/>
            <p:nvPr/>
          </p:nvSpPr>
          <p:spPr>
            <a:xfrm>
              <a:off x="9844320" y="2318708"/>
              <a:ext cx="822960" cy="822960"/>
            </a:xfrm>
            <a:prstGeom prst="ellipse">
              <a:avLst/>
            </a:prstGeom>
            <a:gradFill>
              <a:gsLst>
                <a:gs pos="0">
                  <a:srgbClr val="C9D004"/>
                </a:gs>
                <a:gs pos="100000">
                  <a:srgbClr val="32C2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C6662-B40B-4823-9770-934361F4249E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10255800" y="3141668"/>
              <a:ext cx="0" cy="850107"/>
            </a:xfrm>
            <a:prstGeom prst="line">
              <a:avLst/>
            </a:prstGeom>
            <a:ln w="57150">
              <a:solidFill>
                <a:srgbClr val="C9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32E1C5-FEB6-41CA-AC8A-A30A639FE499}"/>
                </a:ext>
              </a:extLst>
            </p:cNvPr>
            <p:cNvSpPr txBox="1"/>
            <p:nvPr/>
          </p:nvSpPr>
          <p:spPr>
            <a:xfrm>
              <a:off x="8726353" y="4841953"/>
              <a:ext cx="30465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Firebase </a:t>
              </a:r>
            </a:p>
            <a:p>
              <a:pPr algn="ctr"/>
              <a:r>
                <a:rPr lang="en-US" sz="1400" b="1" dirty="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Authentication+ Database, Deployments</a:t>
              </a:r>
            </a:p>
          </p:txBody>
        </p:sp>
        <p:sp>
          <p:nvSpPr>
            <p:cNvPr id="46" name="Freeform 2">
              <a:extLst>
                <a:ext uri="{FF2B5EF4-FFF2-40B4-BE49-F238E27FC236}">
                  <a16:creationId xmlns:a16="http://schemas.microsoft.com/office/drawing/2014/main" id="{3963285C-7010-4E1A-B953-E1A9E4896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1669" y="2534207"/>
              <a:ext cx="335913" cy="369103"/>
            </a:xfrm>
            <a:custGeom>
              <a:avLst/>
              <a:gdLst>
                <a:gd name="T0" fmla="*/ 264 w 1472"/>
                <a:gd name="T1" fmla="*/ 58 h 1620"/>
                <a:gd name="T2" fmla="*/ 0 w 1472"/>
                <a:gd name="T3" fmla="*/ 258 h 1620"/>
                <a:gd name="T4" fmla="*/ 223 w 1472"/>
                <a:gd name="T5" fmla="*/ 1412 h 1620"/>
                <a:gd name="T6" fmla="*/ 405 w 1472"/>
                <a:gd name="T7" fmla="*/ 1571 h 1620"/>
                <a:gd name="T8" fmla="*/ 1066 w 1472"/>
                <a:gd name="T9" fmla="*/ 1571 h 1620"/>
                <a:gd name="T10" fmla="*/ 1250 w 1472"/>
                <a:gd name="T11" fmla="*/ 1410 h 1620"/>
                <a:gd name="T12" fmla="*/ 1363 w 1472"/>
                <a:gd name="T13" fmla="*/ 814 h 1620"/>
                <a:gd name="T14" fmla="*/ 1471 w 1472"/>
                <a:gd name="T15" fmla="*/ 258 h 1620"/>
                <a:gd name="T16" fmla="*/ 1207 w 1472"/>
                <a:gd name="T17" fmla="*/ 58 h 1620"/>
                <a:gd name="T18" fmla="*/ 736 w 1472"/>
                <a:gd name="T19" fmla="*/ 147 h 1620"/>
                <a:gd name="T20" fmla="*/ 1301 w 1472"/>
                <a:gd name="T21" fmla="*/ 249 h 1620"/>
                <a:gd name="T22" fmla="*/ 1301 w 1472"/>
                <a:gd name="T23" fmla="*/ 267 h 1620"/>
                <a:gd name="T24" fmla="*/ 736 w 1472"/>
                <a:gd name="T25" fmla="*/ 368 h 1620"/>
                <a:gd name="T26" fmla="*/ 170 w 1472"/>
                <a:gd name="T27" fmla="*/ 267 h 1620"/>
                <a:gd name="T28" fmla="*/ 170 w 1472"/>
                <a:gd name="T29" fmla="*/ 249 h 1620"/>
                <a:gd name="T30" fmla="*/ 736 w 1472"/>
                <a:gd name="T31" fmla="*/ 147 h 1620"/>
                <a:gd name="T32" fmla="*/ 264 w 1472"/>
                <a:gd name="T33" fmla="*/ 458 h 1620"/>
                <a:gd name="T34" fmla="*/ 1207 w 1472"/>
                <a:gd name="T35" fmla="*/ 458 h 1620"/>
                <a:gd name="T36" fmla="*/ 1218 w 1472"/>
                <a:gd name="T37" fmla="*/ 785 h 1620"/>
                <a:gd name="T38" fmla="*/ 1163 w 1472"/>
                <a:gd name="T39" fmla="*/ 1041 h 1620"/>
                <a:gd name="T40" fmla="*/ 736 w 1472"/>
                <a:gd name="T41" fmla="*/ 1177 h 1620"/>
                <a:gd name="T42" fmla="*/ 308 w 1472"/>
                <a:gd name="T43" fmla="*/ 1044 h 1620"/>
                <a:gd name="T44" fmla="*/ 181 w 1472"/>
                <a:gd name="T45" fmla="*/ 433 h 1620"/>
                <a:gd name="T46" fmla="*/ 515 w 1472"/>
                <a:gd name="T47" fmla="*/ 810 h 1620"/>
                <a:gd name="T48" fmla="*/ 956 w 1472"/>
                <a:gd name="T49" fmla="*/ 810 h 1620"/>
                <a:gd name="T50" fmla="*/ 736 w 1472"/>
                <a:gd name="T51" fmla="*/ 736 h 1620"/>
                <a:gd name="T52" fmla="*/ 736 w 1472"/>
                <a:gd name="T53" fmla="*/ 883 h 1620"/>
                <a:gd name="T54" fmla="*/ 736 w 1472"/>
                <a:gd name="T55" fmla="*/ 736 h 1620"/>
                <a:gd name="T56" fmla="*/ 736 w 1472"/>
                <a:gd name="T57" fmla="*/ 1324 h 1620"/>
                <a:gd name="T58" fmla="*/ 1103 w 1472"/>
                <a:gd name="T59" fmla="*/ 1387 h 1620"/>
                <a:gd name="T60" fmla="*/ 1020 w 1472"/>
                <a:gd name="T61" fmla="*/ 1433 h 1620"/>
                <a:gd name="T62" fmla="*/ 453 w 1472"/>
                <a:gd name="T63" fmla="*/ 1433 h 1620"/>
                <a:gd name="T64" fmla="*/ 366 w 1472"/>
                <a:gd name="T65" fmla="*/ 1384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72" h="1620">
                  <a:moveTo>
                    <a:pt x="736" y="0"/>
                  </a:moveTo>
                  <a:cubicBezTo>
                    <a:pt x="567" y="0"/>
                    <a:pt x="398" y="22"/>
                    <a:pt x="264" y="58"/>
                  </a:cubicBezTo>
                  <a:cubicBezTo>
                    <a:pt x="198" y="75"/>
                    <a:pt x="141" y="94"/>
                    <a:pt x="94" y="122"/>
                  </a:cubicBezTo>
                  <a:cubicBezTo>
                    <a:pt x="47" y="150"/>
                    <a:pt x="0" y="192"/>
                    <a:pt x="0" y="258"/>
                  </a:cubicBezTo>
                  <a:cubicBezTo>
                    <a:pt x="0" y="274"/>
                    <a:pt x="4" y="290"/>
                    <a:pt x="9" y="304"/>
                  </a:cubicBezTo>
                  <a:cubicBezTo>
                    <a:pt x="20" y="360"/>
                    <a:pt x="204" y="1319"/>
                    <a:pt x="223" y="1412"/>
                  </a:cubicBezTo>
                  <a:cubicBezTo>
                    <a:pt x="232" y="1456"/>
                    <a:pt x="260" y="1489"/>
                    <a:pt x="292" y="1513"/>
                  </a:cubicBezTo>
                  <a:cubicBezTo>
                    <a:pt x="324" y="1537"/>
                    <a:pt x="360" y="1555"/>
                    <a:pt x="405" y="1571"/>
                  </a:cubicBezTo>
                  <a:cubicBezTo>
                    <a:pt x="493" y="1601"/>
                    <a:pt x="607" y="1619"/>
                    <a:pt x="736" y="1619"/>
                  </a:cubicBezTo>
                  <a:cubicBezTo>
                    <a:pt x="864" y="1619"/>
                    <a:pt x="977" y="1601"/>
                    <a:pt x="1066" y="1571"/>
                  </a:cubicBezTo>
                  <a:cubicBezTo>
                    <a:pt x="1111" y="1555"/>
                    <a:pt x="1149" y="1538"/>
                    <a:pt x="1181" y="1513"/>
                  </a:cubicBezTo>
                  <a:cubicBezTo>
                    <a:pt x="1214" y="1488"/>
                    <a:pt x="1244" y="1456"/>
                    <a:pt x="1250" y="1410"/>
                  </a:cubicBezTo>
                  <a:cubicBezTo>
                    <a:pt x="1252" y="1399"/>
                    <a:pt x="1266" y="1311"/>
                    <a:pt x="1287" y="1200"/>
                  </a:cubicBezTo>
                  <a:cubicBezTo>
                    <a:pt x="1309" y="1090"/>
                    <a:pt x="1336" y="951"/>
                    <a:pt x="1363" y="814"/>
                  </a:cubicBezTo>
                  <a:cubicBezTo>
                    <a:pt x="1414" y="555"/>
                    <a:pt x="1456" y="333"/>
                    <a:pt x="1462" y="304"/>
                  </a:cubicBezTo>
                  <a:cubicBezTo>
                    <a:pt x="1467" y="290"/>
                    <a:pt x="1471" y="274"/>
                    <a:pt x="1471" y="258"/>
                  </a:cubicBezTo>
                  <a:cubicBezTo>
                    <a:pt x="1471" y="192"/>
                    <a:pt x="1424" y="150"/>
                    <a:pt x="1377" y="122"/>
                  </a:cubicBezTo>
                  <a:cubicBezTo>
                    <a:pt x="1330" y="94"/>
                    <a:pt x="1273" y="75"/>
                    <a:pt x="1207" y="58"/>
                  </a:cubicBezTo>
                  <a:cubicBezTo>
                    <a:pt x="1073" y="22"/>
                    <a:pt x="904" y="0"/>
                    <a:pt x="736" y="0"/>
                  </a:cubicBezTo>
                  <a:close/>
                  <a:moveTo>
                    <a:pt x="736" y="147"/>
                  </a:moveTo>
                  <a:cubicBezTo>
                    <a:pt x="891" y="147"/>
                    <a:pt x="1053" y="167"/>
                    <a:pt x="1170" y="198"/>
                  </a:cubicBezTo>
                  <a:cubicBezTo>
                    <a:pt x="1228" y="213"/>
                    <a:pt x="1274" y="232"/>
                    <a:pt x="1301" y="249"/>
                  </a:cubicBezTo>
                  <a:cubicBezTo>
                    <a:pt x="1309" y="253"/>
                    <a:pt x="1309" y="255"/>
                    <a:pt x="1313" y="258"/>
                  </a:cubicBezTo>
                  <a:cubicBezTo>
                    <a:pt x="1309" y="261"/>
                    <a:pt x="1309" y="262"/>
                    <a:pt x="1301" y="267"/>
                  </a:cubicBezTo>
                  <a:cubicBezTo>
                    <a:pt x="1274" y="283"/>
                    <a:pt x="1228" y="302"/>
                    <a:pt x="1170" y="318"/>
                  </a:cubicBezTo>
                  <a:cubicBezTo>
                    <a:pt x="1053" y="349"/>
                    <a:pt x="891" y="368"/>
                    <a:pt x="736" y="368"/>
                  </a:cubicBezTo>
                  <a:cubicBezTo>
                    <a:pt x="580" y="368"/>
                    <a:pt x="418" y="349"/>
                    <a:pt x="301" y="318"/>
                  </a:cubicBezTo>
                  <a:cubicBezTo>
                    <a:pt x="243" y="302"/>
                    <a:pt x="197" y="283"/>
                    <a:pt x="170" y="267"/>
                  </a:cubicBezTo>
                  <a:cubicBezTo>
                    <a:pt x="162" y="262"/>
                    <a:pt x="162" y="261"/>
                    <a:pt x="158" y="258"/>
                  </a:cubicBezTo>
                  <a:cubicBezTo>
                    <a:pt x="162" y="255"/>
                    <a:pt x="162" y="253"/>
                    <a:pt x="170" y="249"/>
                  </a:cubicBezTo>
                  <a:cubicBezTo>
                    <a:pt x="197" y="232"/>
                    <a:pt x="243" y="213"/>
                    <a:pt x="301" y="198"/>
                  </a:cubicBezTo>
                  <a:cubicBezTo>
                    <a:pt x="418" y="167"/>
                    <a:pt x="580" y="147"/>
                    <a:pt x="736" y="147"/>
                  </a:cubicBezTo>
                  <a:close/>
                  <a:moveTo>
                    <a:pt x="181" y="433"/>
                  </a:moveTo>
                  <a:cubicBezTo>
                    <a:pt x="208" y="442"/>
                    <a:pt x="234" y="450"/>
                    <a:pt x="264" y="458"/>
                  </a:cubicBezTo>
                  <a:cubicBezTo>
                    <a:pt x="398" y="494"/>
                    <a:pt x="567" y="515"/>
                    <a:pt x="736" y="515"/>
                  </a:cubicBezTo>
                  <a:cubicBezTo>
                    <a:pt x="904" y="515"/>
                    <a:pt x="1073" y="494"/>
                    <a:pt x="1207" y="458"/>
                  </a:cubicBezTo>
                  <a:cubicBezTo>
                    <a:pt x="1237" y="450"/>
                    <a:pt x="1263" y="442"/>
                    <a:pt x="1290" y="433"/>
                  </a:cubicBezTo>
                  <a:cubicBezTo>
                    <a:pt x="1269" y="533"/>
                    <a:pt x="1253" y="605"/>
                    <a:pt x="1218" y="785"/>
                  </a:cubicBezTo>
                  <a:cubicBezTo>
                    <a:pt x="1201" y="872"/>
                    <a:pt x="1187" y="951"/>
                    <a:pt x="1172" y="1032"/>
                  </a:cubicBezTo>
                  <a:cubicBezTo>
                    <a:pt x="1171" y="1033"/>
                    <a:pt x="1170" y="1032"/>
                    <a:pt x="1163" y="1041"/>
                  </a:cubicBezTo>
                  <a:cubicBezTo>
                    <a:pt x="1153" y="1054"/>
                    <a:pt x="1134" y="1075"/>
                    <a:pt x="1103" y="1094"/>
                  </a:cubicBezTo>
                  <a:cubicBezTo>
                    <a:pt x="1042" y="1134"/>
                    <a:pt x="932" y="1177"/>
                    <a:pt x="736" y="1177"/>
                  </a:cubicBezTo>
                  <a:cubicBezTo>
                    <a:pt x="539" y="1177"/>
                    <a:pt x="427" y="1133"/>
                    <a:pt x="366" y="1094"/>
                  </a:cubicBezTo>
                  <a:cubicBezTo>
                    <a:pt x="335" y="1075"/>
                    <a:pt x="318" y="1057"/>
                    <a:pt x="308" y="1044"/>
                  </a:cubicBezTo>
                  <a:cubicBezTo>
                    <a:pt x="298" y="1032"/>
                    <a:pt x="296" y="1030"/>
                    <a:pt x="296" y="1030"/>
                  </a:cubicBezTo>
                  <a:cubicBezTo>
                    <a:pt x="246" y="773"/>
                    <a:pt x="211" y="586"/>
                    <a:pt x="181" y="433"/>
                  </a:cubicBezTo>
                  <a:close/>
                  <a:moveTo>
                    <a:pt x="736" y="589"/>
                  </a:moveTo>
                  <a:cubicBezTo>
                    <a:pt x="615" y="589"/>
                    <a:pt x="515" y="689"/>
                    <a:pt x="515" y="810"/>
                  </a:cubicBezTo>
                  <a:cubicBezTo>
                    <a:pt x="515" y="930"/>
                    <a:pt x="615" y="1030"/>
                    <a:pt x="736" y="1030"/>
                  </a:cubicBezTo>
                  <a:cubicBezTo>
                    <a:pt x="856" y="1030"/>
                    <a:pt x="956" y="930"/>
                    <a:pt x="956" y="810"/>
                  </a:cubicBezTo>
                  <a:cubicBezTo>
                    <a:pt x="956" y="689"/>
                    <a:pt x="856" y="589"/>
                    <a:pt x="736" y="589"/>
                  </a:cubicBezTo>
                  <a:close/>
                  <a:moveTo>
                    <a:pt x="736" y="736"/>
                  </a:moveTo>
                  <a:cubicBezTo>
                    <a:pt x="776" y="736"/>
                    <a:pt x="809" y="769"/>
                    <a:pt x="809" y="810"/>
                  </a:cubicBezTo>
                  <a:cubicBezTo>
                    <a:pt x="809" y="850"/>
                    <a:pt x="776" y="883"/>
                    <a:pt x="736" y="883"/>
                  </a:cubicBezTo>
                  <a:cubicBezTo>
                    <a:pt x="695" y="883"/>
                    <a:pt x="662" y="850"/>
                    <a:pt x="662" y="810"/>
                  </a:cubicBezTo>
                  <a:cubicBezTo>
                    <a:pt x="662" y="769"/>
                    <a:pt x="695" y="736"/>
                    <a:pt x="736" y="736"/>
                  </a:cubicBezTo>
                  <a:close/>
                  <a:moveTo>
                    <a:pt x="338" y="1244"/>
                  </a:moveTo>
                  <a:cubicBezTo>
                    <a:pt x="426" y="1288"/>
                    <a:pt x="553" y="1324"/>
                    <a:pt x="736" y="1324"/>
                  </a:cubicBezTo>
                  <a:cubicBezTo>
                    <a:pt x="916" y="1324"/>
                    <a:pt x="1042" y="1290"/>
                    <a:pt x="1131" y="1246"/>
                  </a:cubicBezTo>
                  <a:cubicBezTo>
                    <a:pt x="1120" y="1302"/>
                    <a:pt x="1106" y="1368"/>
                    <a:pt x="1103" y="1387"/>
                  </a:cubicBezTo>
                  <a:cubicBezTo>
                    <a:pt x="1102" y="1389"/>
                    <a:pt x="1098" y="1391"/>
                    <a:pt x="1092" y="1396"/>
                  </a:cubicBezTo>
                  <a:cubicBezTo>
                    <a:pt x="1078" y="1406"/>
                    <a:pt x="1054" y="1421"/>
                    <a:pt x="1020" y="1433"/>
                  </a:cubicBezTo>
                  <a:cubicBezTo>
                    <a:pt x="952" y="1456"/>
                    <a:pt x="850" y="1472"/>
                    <a:pt x="736" y="1472"/>
                  </a:cubicBezTo>
                  <a:cubicBezTo>
                    <a:pt x="621" y="1472"/>
                    <a:pt x="520" y="1456"/>
                    <a:pt x="453" y="1433"/>
                  </a:cubicBezTo>
                  <a:cubicBezTo>
                    <a:pt x="419" y="1421"/>
                    <a:pt x="393" y="1407"/>
                    <a:pt x="379" y="1396"/>
                  </a:cubicBezTo>
                  <a:cubicBezTo>
                    <a:pt x="365" y="1385"/>
                    <a:pt x="365" y="1380"/>
                    <a:pt x="366" y="1384"/>
                  </a:cubicBezTo>
                  <a:cubicBezTo>
                    <a:pt x="363" y="1373"/>
                    <a:pt x="345" y="1280"/>
                    <a:pt x="338" y="1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id-ID" sz="337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F818CF-756C-6DC1-06B2-32F4B4C22F32}"/>
              </a:ext>
            </a:extLst>
          </p:cNvPr>
          <p:cNvGrpSpPr/>
          <p:nvPr/>
        </p:nvGrpSpPr>
        <p:grpSpPr>
          <a:xfrm>
            <a:off x="3054900" y="2523336"/>
            <a:ext cx="2057400" cy="3651568"/>
            <a:chOff x="3054900" y="2523336"/>
            <a:chExt cx="2057400" cy="3651568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C72B412B-BC10-4185-AFA1-FA62C67D2D59}"/>
                </a:ext>
              </a:extLst>
            </p:cNvPr>
            <p:cNvSpPr/>
            <p:nvPr/>
          </p:nvSpPr>
          <p:spPr>
            <a:xfrm>
              <a:off x="3054900" y="3987489"/>
              <a:ext cx="2057400" cy="514351"/>
            </a:xfrm>
            <a:prstGeom prst="chevron">
              <a:avLst>
                <a:gd name="adj" fmla="val 36111"/>
              </a:avLst>
            </a:pr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 dirty="0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5E346A-C50A-497E-8735-F0C141241DD4}"/>
                </a:ext>
              </a:extLst>
            </p:cNvPr>
            <p:cNvSpPr/>
            <p:nvPr/>
          </p:nvSpPr>
          <p:spPr>
            <a:xfrm>
              <a:off x="3672120" y="5351944"/>
              <a:ext cx="822960" cy="822960"/>
            </a:xfrm>
            <a:prstGeom prst="ellipse">
              <a:avLst/>
            </a:prstGeom>
            <a:gradFill>
              <a:gsLst>
                <a:gs pos="0">
                  <a:srgbClr val="FDC204"/>
                </a:gs>
                <a:gs pos="100000">
                  <a:srgbClr val="FD5E0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7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BD041C-D80B-42E1-88C6-5F24F0B2267B}"/>
                </a:ext>
              </a:extLst>
            </p:cNvPr>
            <p:cNvCxnSpPr/>
            <p:nvPr/>
          </p:nvCxnSpPr>
          <p:spPr>
            <a:xfrm>
              <a:off x="4069312" y="4501837"/>
              <a:ext cx="0" cy="850107"/>
            </a:xfrm>
            <a:prstGeom prst="line">
              <a:avLst/>
            </a:prstGeom>
            <a:ln w="57150">
              <a:solidFill>
                <a:srgbClr val="FDC2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A399B4-1FDC-4068-95C5-8D6229046D07}"/>
                </a:ext>
              </a:extLst>
            </p:cNvPr>
            <p:cNvSpPr txBox="1"/>
            <p:nvPr/>
          </p:nvSpPr>
          <p:spPr>
            <a:xfrm>
              <a:off x="3235402" y="2523336"/>
              <a:ext cx="1617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B3D57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ExtraBold" panose="020B0906030804020204" pitchFamily="34" charset="0"/>
                </a:rPr>
                <a:t>JavaScript Basics, Dom</a:t>
              </a:r>
            </a:p>
          </p:txBody>
        </p:sp>
        <p:sp>
          <p:nvSpPr>
            <p:cNvPr id="47" name="Freeform 4">
              <a:extLst>
                <a:ext uri="{FF2B5EF4-FFF2-40B4-BE49-F238E27FC236}">
                  <a16:creationId xmlns:a16="http://schemas.microsoft.com/office/drawing/2014/main" id="{651FCF5B-1FFE-4071-9023-19EB33169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071" y="5527988"/>
              <a:ext cx="340484" cy="409409"/>
            </a:xfrm>
            <a:custGeom>
              <a:avLst/>
              <a:gdLst>
                <a:gd name="T0" fmla="*/ 163 w 1090"/>
                <a:gd name="T1" fmla="*/ 0 h 1310"/>
                <a:gd name="T2" fmla="*/ 0 w 1090"/>
                <a:gd name="T3" fmla="*/ 164 h 1310"/>
                <a:gd name="T4" fmla="*/ 0 w 1090"/>
                <a:gd name="T5" fmla="*/ 1145 h 1310"/>
                <a:gd name="T6" fmla="*/ 163 w 1090"/>
                <a:gd name="T7" fmla="*/ 1309 h 1310"/>
                <a:gd name="T8" fmla="*/ 1089 w 1090"/>
                <a:gd name="T9" fmla="*/ 1309 h 1310"/>
                <a:gd name="T10" fmla="*/ 1089 w 1090"/>
                <a:gd name="T11" fmla="*/ 0 h 1310"/>
                <a:gd name="T12" fmla="*/ 163 w 1090"/>
                <a:gd name="T13" fmla="*/ 0 h 1310"/>
                <a:gd name="T14" fmla="*/ 163 w 1090"/>
                <a:gd name="T15" fmla="*/ 110 h 1310"/>
                <a:gd name="T16" fmla="*/ 980 w 1090"/>
                <a:gd name="T17" fmla="*/ 110 h 1310"/>
                <a:gd name="T18" fmla="*/ 980 w 1090"/>
                <a:gd name="T19" fmla="*/ 981 h 1310"/>
                <a:gd name="T20" fmla="*/ 163 w 1090"/>
                <a:gd name="T21" fmla="*/ 981 h 1310"/>
                <a:gd name="T22" fmla="*/ 109 w 1090"/>
                <a:gd name="T23" fmla="*/ 992 h 1310"/>
                <a:gd name="T24" fmla="*/ 109 w 1090"/>
                <a:gd name="T25" fmla="*/ 164 h 1310"/>
                <a:gd name="T26" fmla="*/ 163 w 1090"/>
                <a:gd name="T27" fmla="*/ 110 h 1310"/>
                <a:gd name="T28" fmla="*/ 272 w 1090"/>
                <a:gd name="T29" fmla="*/ 273 h 1310"/>
                <a:gd name="T30" fmla="*/ 272 w 1090"/>
                <a:gd name="T31" fmla="*/ 382 h 1310"/>
                <a:gd name="T32" fmla="*/ 871 w 1090"/>
                <a:gd name="T33" fmla="*/ 382 h 1310"/>
                <a:gd name="T34" fmla="*/ 871 w 1090"/>
                <a:gd name="T35" fmla="*/ 273 h 1310"/>
                <a:gd name="T36" fmla="*/ 272 w 1090"/>
                <a:gd name="T37" fmla="*/ 273 h 1310"/>
                <a:gd name="T38" fmla="*/ 163 w 1090"/>
                <a:gd name="T39" fmla="*/ 1090 h 1310"/>
                <a:gd name="T40" fmla="*/ 980 w 1090"/>
                <a:gd name="T41" fmla="*/ 1090 h 1310"/>
                <a:gd name="T42" fmla="*/ 980 w 1090"/>
                <a:gd name="T43" fmla="*/ 1199 h 1310"/>
                <a:gd name="T44" fmla="*/ 163 w 1090"/>
                <a:gd name="T45" fmla="*/ 1199 h 1310"/>
                <a:gd name="T46" fmla="*/ 109 w 1090"/>
                <a:gd name="T47" fmla="*/ 1145 h 1310"/>
                <a:gd name="T48" fmla="*/ 163 w 1090"/>
                <a:gd name="T49" fmla="*/ 109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0" h="1310">
                  <a:moveTo>
                    <a:pt x="163" y="0"/>
                  </a:moveTo>
                  <a:cubicBezTo>
                    <a:pt x="73" y="0"/>
                    <a:pt x="0" y="74"/>
                    <a:pt x="0" y="164"/>
                  </a:cubicBezTo>
                  <a:lnTo>
                    <a:pt x="0" y="1145"/>
                  </a:lnTo>
                  <a:cubicBezTo>
                    <a:pt x="0" y="1235"/>
                    <a:pt x="73" y="1309"/>
                    <a:pt x="163" y="1309"/>
                  </a:cubicBezTo>
                  <a:lnTo>
                    <a:pt x="1089" y="1309"/>
                  </a:lnTo>
                  <a:lnTo>
                    <a:pt x="1089" y="0"/>
                  </a:lnTo>
                  <a:lnTo>
                    <a:pt x="163" y="0"/>
                  </a:lnTo>
                  <a:close/>
                  <a:moveTo>
                    <a:pt x="163" y="110"/>
                  </a:moveTo>
                  <a:lnTo>
                    <a:pt x="980" y="110"/>
                  </a:lnTo>
                  <a:lnTo>
                    <a:pt x="980" y="981"/>
                  </a:lnTo>
                  <a:lnTo>
                    <a:pt x="163" y="981"/>
                  </a:lnTo>
                  <a:cubicBezTo>
                    <a:pt x="144" y="981"/>
                    <a:pt x="126" y="985"/>
                    <a:pt x="109" y="992"/>
                  </a:cubicBezTo>
                  <a:lnTo>
                    <a:pt x="109" y="164"/>
                  </a:lnTo>
                  <a:cubicBezTo>
                    <a:pt x="109" y="133"/>
                    <a:pt x="132" y="110"/>
                    <a:pt x="163" y="110"/>
                  </a:cubicBezTo>
                  <a:close/>
                  <a:moveTo>
                    <a:pt x="272" y="273"/>
                  </a:moveTo>
                  <a:lnTo>
                    <a:pt x="272" y="382"/>
                  </a:lnTo>
                  <a:lnTo>
                    <a:pt x="871" y="382"/>
                  </a:lnTo>
                  <a:lnTo>
                    <a:pt x="871" y="273"/>
                  </a:lnTo>
                  <a:lnTo>
                    <a:pt x="272" y="273"/>
                  </a:lnTo>
                  <a:close/>
                  <a:moveTo>
                    <a:pt x="163" y="1090"/>
                  </a:moveTo>
                  <a:lnTo>
                    <a:pt x="980" y="1090"/>
                  </a:lnTo>
                  <a:lnTo>
                    <a:pt x="980" y="1199"/>
                  </a:lnTo>
                  <a:lnTo>
                    <a:pt x="163" y="1199"/>
                  </a:lnTo>
                  <a:cubicBezTo>
                    <a:pt x="132" y="1199"/>
                    <a:pt x="109" y="1176"/>
                    <a:pt x="109" y="1145"/>
                  </a:cubicBezTo>
                  <a:cubicBezTo>
                    <a:pt x="109" y="1114"/>
                    <a:pt x="132" y="1090"/>
                    <a:pt x="163" y="10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id-ID" sz="337">
                <a:solidFill>
                  <a:srgbClr val="4B3D57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1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E473DD31-2528-4C72-A8E7-548A9F2EA4E6}"/>
              </a:ext>
            </a:extLst>
          </p:cNvPr>
          <p:cNvSpPr txBox="1"/>
          <p:nvPr/>
        </p:nvSpPr>
        <p:spPr>
          <a:xfrm>
            <a:off x="2171926" y="1119201"/>
            <a:ext cx="7848149" cy="74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51" dirty="0">
                <a:solidFill>
                  <a:srgbClr val="4B3D57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BENIFITS</a:t>
            </a:r>
          </a:p>
        </p:txBody>
      </p:sp>
      <p:grpSp>
        <p:nvGrpSpPr>
          <p:cNvPr id="79" name="Graphic 2">
            <a:extLst>
              <a:ext uri="{FF2B5EF4-FFF2-40B4-BE49-F238E27FC236}">
                <a16:creationId xmlns:a16="http://schemas.microsoft.com/office/drawing/2014/main" id="{13526935-B9BB-41FC-AAE9-56A6BDD3B6D8}"/>
              </a:ext>
            </a:extLst>
          </p:cNvPr>
          <p:cNvGrpSpPr/>
          <p:nvPr/>
        </p:nvGrpSpPr>
        <p:grpSpPr>
          <a:xfrm rot="5400000">
            <a:off x="1617550" y="2857107"/>
            <a:ext cx="1524500" cy="906372"/>
            <a:chOff x="12587709" y="5545180"/>
            <a:chExt cx="6825343" cy="4057921"/>
          </a:xfrm>
          <a:solidFill>
            <a:schemeClr val="accent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92C76C7-686E-46D5-AC8E-728478696229}"/>
                </a:ext>
              </a:extLst>
            </p:cNvPr>
            <p:cNvSpPr/>
            <p:nvPr/>
          </p:nvSpPr>
          <p:spPr>
            <a:xfrm>
              <a:off x="13768379" y="5545180"/>
              <a:ext cx="5644673" cy="4052141"/>
            </a:xfrm>
            <a:custGeom>
              <a:avLst/>
              <a:gdLst>
                <a:gd name="connsiteX0" fmla="*/ 4267466 w 5644673"/>
                <a:gd name="connsiteY0" fmla="*/ 0 h 4052141"/>
                <a:gd name="connsiteX1" fmla="*/ 1377208 w 5644673"/>
                <a:gd name="connsiteY1" fmla="*/ 0 h 4052141"/>
                <a:gd name="connsiteX2" fmla="*/ 955230 w 5644673"/>
                <a:gd name="connsiteY2" fmla="*/ 242782 h 4052141"/>
                <a:gd name="connsiteX3" fmla="*/ 65031 w 5644673"/>
                <a:gd name="connsiteY3" fmla="*/ 1786180 h 4052141"/>
                <a:gd name="connsiteX4" fmla="*/ 65031 w 5644673"/>
                <a:gd name="connsiteY4" fmla="*/ 2271743 h 4052141"/>
                <a:gd name="connsiteX5" fmla="*/ 955230 w 5644673"/>
                <a:gd name="connsiteY5" fmla="*/ 3809360 h 4052141"/>
                <a:gd name="connsiteX6" fmla="*/ 1377208 w 5644673"/>
                <a:gd name="connsiteY6" fmla="*/ 4052142 h 4052141"/>
                <a:gd name="connsiteX7" fmla="*/ 4267466 w 5644673"/>
                <a:gd name="connsiteY7" fmla="*/ 4052142 h 4052141"/>
                <a:gd name="connsiteX8" fmla="*/ 4689443 w 5644673"/>
                <a:gd name="connsiteY8" fmla="*/ 3809360 h 4052141"/>
                <a:gd name="connsiteX9" fmla="*/ 5579643 w 5644673"/>
                <a:gd name="connsiteY9" fmla="*/ 2271743 h 4052141"/>
                <a:gd name="connsiteX10" fmla="*/ 5579643 w 5644673"/>
                <a:gd name="connsiteY10" fmla="*/ 1786180 h 4052141"/>
                <a:gd name="connsiteX11" fmla="*/ 4689443 w 5644673"/>
                <a:gd name="connsiteY11" fmla="*/ 248562 h 4052141"/>
                <a:gd name="connsiteX12" fmla="*/ 4267466 w 5644673"/>
                <a:gd name="connsiteY12" fmla="*/ 0 h 405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4673" h="4052141">
                  <a:moveTo>
                    <a:pt x="4267466" y="0"/>
                  </a:moveTo>
                  <a:lnTo>
                    <a:pt x="1377208" y="0"/>
                  </a:lnTo>
                  <a:cubicBezTo>
                    <a:pt x="1203792" y="0"/>
                    <a:pt x="1041938" y="92488"/>
                    <a:pt x="955230" y="242782"/>
                  </a:cubicBezTo>
                  <a:lnTo>
                    <a:pt x="65031" y="1786180"/>
                  </a:lnTo>
                  <a:cubicBezTo>
                    <a:pt x="-21677" y="1936473"/>
                    <a:pt x="-21677" y="2121449"/>
                    <a:pt x="65031" y="2271743"/>
                  </a:cubicBezTo>
                  <a:lnTo>
                    <a:pt x="955230" y="3809360"/>
                  </a:lnTo>
                  <a:cubicBezTo>
                    <a:pt x="1041938" y="3959653"/>
                    <a:pt x="1203792" y="4052142"/>
                    <a:pt x="1377208" y="4052142"/>
                  </a:cubicBezTo>
                  <a:lnTo>
                    <a:pt x="4267466" y="4052142"/>
                  </a:lnTo>
                  <a:cubicBezTo>
                    <a:pt x="4440881" y="4052142"/>
                    <a:pt x="4602736" y="3959653"/>
                    <a:pt x="4689443" y="3809360"/>
                  </a:cubicBezTo>
                  <a:lnTo>
                    <a:pt x="5579643" y="2271743"/>
                  </a:lnTo>
                  <a:cubicBezTo>
                    <a:pt x="5666350" y="2121449"/>
                    <a:pt x="5666350" y="1936473"/>
                    <a:pt x="5579643" y="1786180"/>
                  </a:cubicBezTo>
                  <a:lnTo>
                    <a:pt x="4689443" y="248562"/>
                  </a:lnTo>
                  <a:cubicBezTo>
                    <a:pt x="4602736" y="92488"/>
                    <a:pt x="4440881" y="0"/>
                    <a:pt x="4267466" y="0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DB4F15-324C-4AD4-9766-216230B4D293}"/>
                </a:ext>
              </a:extLst>
            </p:cNvPr>
            <p:cNvSpPr/>
            <p:nvPr/>
          </p:nvSpPr>
          <p:spPr>
            <a:xfrm>
              <a:off x="12587709" y="5545180"/>
              <a:ext cx="5341196" cy="4057921"/>
            </a:xfrm>
            <a:custGeom>
              <a:avLst/>
              <a:gdLst>
                <a:gd name="connsiteX0" fmla="*/ 4320935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5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5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5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5" y="167635"/>
                  </a:lnTo>
                  <a:cubicBezTo>
                    <a:pt x="4263130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53301" y="4052142"/>
                    <a:pt x="4263130" y="3988556"/>
                    <a:pt x="4320935" y="3890287"/>
                  </a:cubicBezTo>
                  <a:close/>
                </a:path>
              </a:pathLst>
            </a:custGeom>
            <a:solidFill>
              <a:srgbClr val="8101DD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2FDE229-EEFA-468E-B640-45F7F221D27F}"/>
                </a:ext>
              </a:extLst>
            </p:cNvPr>
            <p:cNvSpPr/>
            <p:nvPr/>
          </p:nvSpPr>
          <p:spPr>
            <a:xfrm>
              <a:off x="12888296" y="5545180"/>
              <a:ext cx="5341196" cy="4057921"/>
            </a:xfrm>
            <a:custGeom>
              <a:avLst/>
              <a:gdLst>
                <a:gd name="connsiteX0" fmla="*/ 4320936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6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6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6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6" y="167635"/>
                  </a:lnTo>
                  <a:cubicBezTo>
                    <a:pt x="4263131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47520" y="4052142"/>
                    <a:pt x="4257350" y="3988556"/>
                    <a:pt x="4320936" y="3890287"/>
                  </a:cubicBezTo>
                  <a:close/>
                </a:path>
              </a:pathLst>
            </a:custGeom>
            <a:gradFill>
              <a:gsLst>
                <a:gs pos="0">
                  <a:srgbClr val="01CFDB"/>
                </a:gs>
                <a:gs pos="100000">
                  <a:srgbClr val="048BE9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9A0B90-308B-4CE5-A19E-41B338245EA9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E5E200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F0B8721-2C92-4325-A916-2B957376AFAA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01CFDB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340BB5C-D360-42AD-B5C4-DF997371BEB9}"/>
                </a:ext>
              </a:extLst>
            </p:cNvPr>
            <p:cNvSpPr/>
            <p:nvPr/>
          </p:nvSpPr>
          <p:spPr>
            <a:xfrm>
              <a:off x="13187437" y="5793743"/>
              <a:ext cx="3812249" cy="3555414"/>
            </a:xfrm>
            <a:custGeom>
              <a:avLst/>
              <a:gdLst>
                <a:gd name="connsiteX0" fmla="*/ 2917716 w 3812249"/>
                <a:gd name="connsiteY0" fmla="*/ 3410505 h 3555414"/>
                <a:gd name="connsiteX1" fmla="*/ 3773232 w 3812249"/>
                <a:gd name="connsiteY1" fmla="*/ 1924912 h 3555414"/>
                <a:gd name="connsiteX2" fmla="*/ 3773232 w 3812249"/>
                <a:gd name="connsiteY2" fmla="*/ 1630106 h 3555414"/>
                <a:gd name="connsiteX3" fmla="*/ 2917716 w 3812249"/>
                <a:gd name="connsiteY3" fmla="*/ 144513 h 3555414"/>
                <a:gd name="connsiteX4" fmla="*/ 2663373 w 3812249"/>
                <a:gd name="connsiteY4" fmla="*/ 0 h 3555414"/>
                <a:gd name="connsiteX5" fmla="*/ 1154658 w 3812249"/>
                <a:gd name="connsiteY5" fmla="*/ 0 h 3555414"/>
                <a:gd name="connsiteX6" fmla="*/ 900315 w 3812249"/>
                <a:gd name="connsiteY6" fmla="*/ 144513 h 3555414"/>
                <a:gd name="connsiteX7" fmla="*/ 39018 w 3812249"/>
                <a:gd name="connsiteY7" fmla="*/ 1630106 h 3555414"/>
                <a:gd name="connsiteX8" fmla="*/ 39018 w 3812249"/>
                <a:gd name="connsiteY8" fmla="*/ 1924912 h 3555414"/>
                <a:gd name="connsiteX9" fmla="*/ 894535 w 3812249"/>
                <a:gd name="connsiteY9" fmla="*/ 3410505 h 3555414"/>
                <a:gd name="connsiteX10" fmla="*/ 1148878 w 3812249"/>
                <a:gd name="connsiteY10" fmla="*/ 3555018 h 3555414"/>
                <a:gd name="connsiteX11" fmla="*/ 2663373 w 3812249"/>
                <a:gd name="connsiteY11" fmla="*/ 3555018 h 3555414"/>
                <a:gd name="connsiteX12" fmla="*/ 2917716 w 3812249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2249" h="3555414">
                  <a:moveTo>
                    <a:pt x="2917716" y="3410505"/>
                  </a:moveTo>
                  <a:lnTo>
                    <a:pt x="3773232" y="1924912"/>
                  </a:lnTo>
                  <a:cubicBezTo>
                    <a:pt x="3825256" y="1832424"/>
                    <a:pt x="3825256" y="1722594"/>
                    <a:pt x="3773232" y="1630106"/>
                  </a:cubicBezTo>
                  <a:lnTo>
                    <a:pt x="2917716" y="144513"/>
                  </a:lnTo>
                  <a:cubicBezTo>
                    <a:pt x="2865691" y="52025"/>
                    <a:pt x="2767422" y="0"/>
                    <a:pt x="2663373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663373" y="3555018"/>
                  </a:lnTo>
                  <a:cubicBezTo>
                    <a:pt x="2767422" y="3560798"/>
                    <a:pt x="2865691" y="3502993"/>
                    <a:pt x="2917716" y="3410505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0B2533F-8F85-42A7-8112-6D53E03F0F74}"/>
                </a:ext>
              </a:extLst>
            </p:cNvPr>
            <p:cNvSpPr/>
            <p:nvPr/>
          </p:nvSpPr>
          <p:spPr>
            <a:xfrm>
              <a:off x="16105153" y="5944036"/>
              <a:ext cx="919101" cy="3260211"/>
            </a:xfrm>
            <a:custGeom>
              <a:avLst/>
              <a:gdLst>
                <a:gd name="connsiteX0" fmla="*/ 0 w 919101"/>
                <a:gd name="connsiteY0" fmla="*/ 3260211 h 3260211"/>
                <a:gd name="connsiteX1" fmla="*/ 450880 w 919101"/>
                <a:gd name="connsiteY1" fmla="*/ 2439378 h 3260211"/>
                <a:gd name="connsiteX2" fmla="*/ 682101 w 919101"/>
                <a:gd name="connsiteY2" fmla="*/ 2034742 h 3260211"/>
                <a:gd name="connsiteX3" fmla="*/ 797711 w 919101"/>
                <a:gd name="connsiteY3" fmla="*/ 1832423 h 3260211"/>
                <a:gd name="connsiteX4" fmla="*/ 849736 w 919101"/>
                <a:gd name="connsiteY4" fmla="*/ 1734155 h 3260211"/>
                <a:gd name="connsiteX5" fmla="*/ 872858 w 919101"/>
                <a:gd name="connsiteY5" fmla="*/ 1630105 h 3260211"/>
                <a:gd name="connsiteX6" fmla="*/ 849736 w 919101"/>
                <a:gd name="connsiteY6" fmla="*/ 1526056 h 3260211"/>
                <a:gd name="connsiteX7" fmla="*/ 797711 w 919101"/>
                <a:gd name="connsiteY7" fmla="*/ 1427787 h 3260211"/>
                <a:gd name="connsiteX8" fmla="*/ 682101 w 919101"/>
                <a:gd name="connsiteY8" fmla="*/ 1225469 h 3260211"/>
                <a:gd name="connsiteX9" fmla="*/ 450880 w 919101"/>
                <a:gd name="connsiteY9" fmla="*/ 820833 h 3260211"/>
                <a:gd name="connsiteX10" fmla="*/ 0 w 919101"/>
                <a:gd name="connsiteY10" fmla="*/ 0 h 3260211"/>
                <a:gd name="connsiteX11" fmla="*/ 485563 w 919101"/>
                <a:gd name="connsiteY11" fmla="*/ 797711 h 3260211"/>
                <a:gd name="connsiteX12" fmla="*/ 722564 w 919101"/>
                <a:gd name="connsiteY12" fmla="*/ 1202347 h 3260211"/>
                <a:gd name="connsiteX13" fmla="*/ 838175 w 919101"/>
                <a:gd name="connsiteY13" fmla="*/ 1404665 h 3260211"/>
                <a:gd name="connsiteX14" fmla="*/ 895980 w 919101"/>
                <a:gd name="connsiteY14" fmla="*/ 1508715 h 3260211"/>
                <a:gd name="connsiteX15" fmla="*/ 919102 w 919101"/>
                <a:gd name="connsiteY15" fmla="*/ 1630105 h 3260211"/>
                <a:gd name="connsiteX16" fmla="*/ 895980 w 919101"/>
                <a:gd name="connsiteY16" fmla="*/ 1751496 h 3260211"/>
                <a:gd name="connsiteX17" fmla="*/ 838175 w 919101"/>
                <a:gd name="connsiteY17" fmla="*/ 1855546 h 3260211"/>
                <a:gd name="connsiteX18" fmla="*/ 722564 w 919101"/>
                <a:gd name="connsiteY18" fmla="*/ 2057864 h 3260211"/>
                <a:gd name="connsiteX19" fmla="*/ 485563 w 919101"/>
                <a:gd name="connsiteY19" fmla="*/ 2462500 h 3260211"/>
                <a:gd name="connsiteX20" fmla="*/ 0 w 919101"/>
                <a:gd name="connsiteY20" fmla="*/ 3260211 h 326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9101" h="3260211">
                  <a:moveTo>
                    <a:pt x="0" y="3260211"/>
                  </a:moveTo>
                  <a:cubicBezTo>
                    <a:pt x="144513" y="2982746"/>
                    <a:pt x="300587" y="2711062"/>
                    <a:pt x="450880" y="2439378"/>
                  </a:cubicBezTo>
                  <a:cubicBezTo>
                    <a:pt x="526027" y="2300645"/>
                    <a:pt x="606954" y="2167694"/>
                    <a:pt x="682101" y="2034742"/>
                  </a:cubicBezTo>
                  <a:lnTo>
                    <a:pt x="797711" y="1832423"/>
                  </a:lnTo>
                  <a:cubicBezTo>
                    <a:pt x="815053" y="1797740"/>
                    <a:pt x="838175" y="1763057"/>
                    <a:pt x="849736" y="1734155"/>
                  </a:cubicBezTo>
                  <a:cubicBezTo>
                    <a:pt x="861296" y="1699472"/>
                    <a:pt x="872858" y="1664789"/>
                    <a:pt x="872858" y="1630105"/>
                  </a:cubicBezTo>
                  <a:cubicBezTo>
                    <a:pt x="872858" y="1595422"/>
                    <a:pt x="867077" y="1560739"/>
                    <a:pt x="849736" y="1526056"/>
                  </a:cubicBezTo>
                  <a:cubicBezTo>
                    <a:pt x="838175" y="1497154"/>
                    <a:pt x="815053" y="1462471"/>
                    <a:pt x="797711" y="1427787"/>
                  </a:cubicBezTo>
                  <a:lnTo>
                    <a:pt x="682101" y="1225469"/>
                  </a:lnTo>
                  <a:cubicBezTo>
                    <a:pt x="606954" y="1092518"/>
                    <a:pt x="526027" y="953785"/>
                    <a:pt x="450880" y="820833"/>
                  </a:cubicBezTo>
                  <a:cubicBezTo>
                    <a:pt x="300587" y="549149"/>
                    <a:pt x="144513" y="277465"/>
                    <a:pt x="0" y="0"/>
                  </a:cubicBezTo>
                  <a:cubicBezTo>
                    <a:pt x="161854" y="265904"/>
                    <a:pt x="323709" y="531807"/>
                    <a:pt x="485563" y="797711"/>
                  </a:cubicBezTo>
                  <a:cubicBezTo>
                    <a:pt x="566490" y="930663"/>
                    <a:pt x="641637" y="1069396"/>
                    <a:pt x="722564" y="1202347"/>
                  </a:cubicBezTo>
                  <a:lnTo>
                    <a:pt x="838175" y="1404665"/>
                  </a:lnTo>
                  <a:cubicBezTo>
                    <a:pt x="855516" y="1439348"/>
                    <a:pt x="878638" y="1468251"/>
                    <a:pt x="895980" y="1508715"/>
                  </a:cubicBezTo>
                  <a:cubicBezTo>
                    <a:pt x="913321" y="1549178"/>
                    <a:pt x="919102" y="1589642"/>
                    <a:pt x="919102" y="1630105"/>
                  </a:cubicBezTo>
                  <a:cubicBezTo>
                    <a:pt x="919102" y="1670569"/>
                    <a:pt x="907541" y="1716813"/>
                    <a:pt x="895980" y="1751496"/>
                  </a:cubicBezTo>
                  <a:cubicBezTo>
                    <a:pt x="878638" y="1791960"/>
                    <a:pt x="855516" y="1820863"/>
                    <a:pt x="838175" y="1855546"/>
                  </a:cubicBezTo>
                  <a:lnTo>
                    <a:pt x="722564" y="2057864"/>
                  </a:lnTo>
                  <a:cubicBezTo>
                    <a:pt x="641637" y="2190816"/>
                    <a:pt x="566490" y="2329548"/>
                    <a:pt x="485563" y="2462500"/>
                  </a:cubicBezTo>
                  <a:cubicBezTo>
                    <a:pt x="323709" y="2728403"/>
                    <a:pt x="167635" y="2994307"/>
                    <a:pt x="0" y="3260211"/>
                  </a:cubicBezTo>
                  <a:close/>
                </a:path>
              </a:pathLst>
            </a:custGeom>
            <a:solidFill>
              <a:srgbClr val="FFFFFF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sp>
        <p:nvSpPr>
          <p:cNvPr id="87" name="TextBox 5">
            <a:extLst>
              <a:ext uri="{FF2B5EF4-FFF2-40B4-BE49-F238E27FC236}">
                <a16:creationId xmlns:a16="http://schemas.microsoft.com/office/drawing/2014/main" id="{861CDE8C-2EF9-4EAF-B278-C010D9A1B061}"/>
              </a:ext>
            </a:extLst>
          </p:cNvPr>
          <p:cNvSpPr txBox="1"/>
          <p:nvPr/>
        </p:nvSpPr>
        <p:spPr>
          <a:xfrm>
            <a:off x="1380213" y="4511440"/>
            <a:ext cx="1999175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/>
            <a:r>
              <a:rPr lang="en-US" sz="1050" b="1" dirty="0">
                <a:latin typeface="Poppins" panose="00000500000000000000" pitchFamily="2" charset="0"/>
                <a:cs typeface="Poppins" panose="00000500000000000000" pitchFamily="2" charset="0"/>
              </a:rPr>
              <a:t>Power to Build Your Own Projects</a:t>
            </a:r>
            <a:endParaRPr lang="en-PK" sz="105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89" name="Graphic 2">
            <a:extLst>
              <a:ext uri="{FF2B5EF4-FFF2-40B4-BE49-F238E27FC236}">
                <a16:creationId xmlns:a16="http://schemas.microsoft.com/office/drawing/2014/main" id="{60A944D8-9B12-42B0-9365-6F739841461D}"/>
              </a:ext>
            </a:extLst>
          </p:cNvPr>
          <p:cNvGrpSpPr/>
          <p:nvPr/>
        </p:nvGrpSpPr>
        <p:grpSpPr>
          <a:xfrm rot="5400000">
            <a:off x="4091035" y="2858997"/>
            <a:ext cx="1524500" cy="906372"/>
            <a:chOff x="12587709" y="5545180"/>
            <a:chExt cx="6825343" cy="4057921"/>
          </a:xfrm>
          <a:solidFill>
            <a:schemeClr val="accent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8E65FE3-A366-4293-BFD0-B05EFB2E3377}"/>
                </a:ext>
              </a:extLst>
            </p:cNvPr>
            <p:cNvSpPr/>
            <p:nvPr/>
          </p:nvSpPr>
          <p:spPr>
            <a:xfrm>
              <a:off x="13768379" y="5545180"/>
              <a:ext cx="5644673" cy="4052141"/>
            </a:xfrm>
            <a:custGeom>
              <a:avLst/>
              <a:gdLst>
                <a:gd name="connsiteX0" fmla="*/ 4267466 w 5644673"/>
                <a:gd name="connsiteY0" fmla="*/ 0 h 4052141"/>
                <a:gd name="connsiteX1" fmla="*/ 1377208 w 5644673"/>
                <a:gd name="connsiteY1" fmla="*/ 0 h 4052141"/>
                <a:gd name="connsiteX2" fmla="*/ 955230 w 5644673"/>
                <a:gd name="connsiteY2" fmla="*/ 242782 h 4052141"/>
                <a:gd name="connsiteX3" fmla="*/ 65031 w 5644673"/>
                <a:gd name="connsiteY3" fmla="*/ 1786180 h 4052141"/>
                <a:gd name="connsiteX4" fmla="*/ 65031 w 5644673"/>
                <a:gd name="connsiteY4" fmla="*/ 2271743 h 4052141"/>
                <a:gd name="connsiteX5" fmla="*/ 955230 w 5644673"/>
                <a:gd name="connsiteY5" fmla="*/ 3809360 h 4052141"/>
                <a:gd name="connsiteX6" fmla="*/ 1377208 w 5644673"/>
                <a:gd name="connsiteY6" fmla="*/ 4052142 h 4052141"/>
                <a:gd name="connsiteX7" fmla="*/ 4267466 w 5644673"/>
                <a:gd name="connsiteY7" fmla="*/ 4052142 h 4052141"/>
                <a:gd name="connsiteX8" fmla="*/ 4689443 w 5644673"/>
                <a:gd name="connsiteY8" fmla="*/ 3809360 h 4052141"/>
                <a:gd name="connsiteX9" fmla="*/ 5579643 w 5644673"/>
                <a:gd name="connsiteY9" fmla="*/ 2271743 h 4052141"/>
                <a:gd name="connsiteX10" fmla="*/ 5579643 w 5644673"/>
                <a:gd name="connsiteY10" fmla="*/ 1786180 h 4052141"/>
                <a:gd name="connsiteX11" fmla="*/ 4689443 w 5644673"/>
                <a:gd name="connsiteY11" fmla="*/ 248562 h 4052141"/>
                <a:gd name="connsiteX12" fmla="*/ 4267466 w 5644673"/>
                <a:gd name="connsiteY12" fmla="*/ 0 h 405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4673" h="4052141">
                  <a:moveTo>
                    <a:pt x="4267466" y="0"/>
                  </a:moveTo>
                  <a:lnTo>
                    <a:pt x="1377208" y="0"/>
                  </a:lnTo>
                  <a:cubicBezTo>
                    <a:pt x="1203792" y="0"/>
                    <a:pt x="1041938" y="92488"/>
                    <a:pt x="955230" y="242782"/>
                  </a:cubicBezTo>
                  <a:lnTo>
                    <a:pt x="65031" y="1786180"/>
                  </a:lnTo>
                  <a:cubicBezTo>
                    <a:pt x="-21677" y="1936473"/>
                    <a:pt x="-21677" y="2121449"/>
                    <a:pt x="65031" y="2271743"/>
                  </a:cubicBezTo>
                  <a:lnTo>
                    <a:pt x="955230" y="3809360"/>
                  </a:lnTo>
                  <a:cubicBezTo>
                    <a:pt x="1041938" y="3959653"/>
                    <a:pt x="1203792" y="4052142"/>
                    <a:pt x="1377208" y="4052142"/>
                  </a:cubicBezTo>
                  <a:lnTo>
                    <a:pt x="4267466" y="4052142"/>
                  </a:lnTo>
                  <a:cubicBezTo>
                    <a:pt x="4440881" y="4052142"/>
                    <a:pt x="4602736" y="3959653"/>
                    <a:pt x="4689443" y="3809360"/>
                  </a:cubicBezTo>
                  <a:lnTo>
                    <a:pt x="5579643" y="2271743"/>
                  </a:lnTo>
                  <a:cubicBezTo>
                    <a:pt x="5666350" y="2121449"/>
                    <a:pt x="5666350" y="1936473"/>
                    <a:pt x="5579643" y="1786180"/>
                  </a:cubicBezTo>
                  <a:lnTo>
                    <a:pt x="4689443" y="248562"/>
                  </a:lnTo>
                  <a:cubicBezTo>
                    <a:pt x="4602736" y="92488"/>
                    <a:pt x="4440881" y="0"/>
                    <a:pt x="4267466" y="0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BED19F8-1FB6-402E-8D15-198E6CCEB09E}"/>
                </a:ext>
              </a:extLst>
            </p:cNvPr>
            <p:cNvSpPr/>
            <p:nvPr/>
          </p:nvSpPr>
          <p:spPr>
            <a:xfrm>
              <a:off x="12587709" y="5545180"/>
              <a:ext cx="5341196" cy="4057921"/>
            </a:xfrm>
            <a:custGeom>
              <a:avLst/>
              <a:gdLst>
                <a:gd name="connsiteX0" fmla="*/ 4320935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5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5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5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5" y="167635"/>
                  </a:lnTo>
                  <a:cubicBezTo>
                    <a:pt x="4263130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53301" y="4052142"/>
                    <a:pt x="4263130" y="3988556"/>
                    <a:pt x="4320935" y="3890287"/>
                  </a:cubicBezTo>
                  <a:close/>
                </a:path>
              </a:pathLst>
            </a:custGeom>
            <a:solidFill>
              <a:srgbClr val="8101DD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E313FED-1143-422D-A2EC-C53197B7AE26}"/>
                </a:ext>
              </a:extLst>
            </p:cNvPr>
            <p:cNvSpPr/>
            <p:nvPr/>
          </p:nvSpPr>
          <p:spPr>
            <a:xfrm>
              <a:off x="12888296" y="5545180"/>
              <a:ext cx="5341196" cy="4057921"/>
            </a:xfrm>
            <a:custGeom>
              <a:avLst/>
              <a:gdLst>
                <a:gd name="connsiteX0" fmla="*/ 4320936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6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6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6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6" y="167635"/>
                  </a:lnTo>
                  <a:cubicBezTo>
                    <a:pt x="4263131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47520" y="4052142"/>
                    <a:pt x="4257350" y="3988556"/>
                    <a:pt x="4320936" y="3890287"/>
                  </a:cubicBezTo>
                  <a:close/>
                </a:path>
              </a:pathLst>
            </a:custGeom>
            <a:gradFill>
              <a:gsLst>
                <a:gs pos="0">
                  <a:srgbClr val="01CFDB"/>
                </a:gs>
                <a:gs pos="100000">
                  <a:srgbClr val="048BE9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3BECBB7-8CDF-4F39-8B73-24BF117A488C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E5E200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E4FFA5-8ED2-43D7-B883-9F00BDB66E33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01CFDB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E86AA0D-E38E-4057-9BA4-27BD43A5DCB8}"/>
                </a:ext>
              </a:extLst>
            </p:cNvPr>
            <p:cNvSpPr/>
            <p:nvPr/>
          </p:nvSpPr>
          <p:spPr>
            <a:xfrm>
              <a:off x="13187437" y="5793743"/>
              <a:ext cx="3812249" cy="3555414"/>
            </a:xfrm>
            <a:custGeom>
              <a:avLst/>
              <a:gdLst>
                <a:gd name="connsiteX0" fmla="*/ 2917716 w 3812249"/>
                <a:gd name="connsiteY0" fmla="*/ 3410505 h 3555414"/>
                <a:gd name="connsiteX1" fmla="*/ 3773232 w 3812249"/>
                <a:gd name="connsiteY1" fmla="*/ 1924912 h 3555414"/>
                <a:gd name="connsiteX2" fmla="*/ 3773232 w 3812249"/>
                <a:gd name="connsiteY2" fmla="*/ 1630106 h 3555414"/>
                <a:gd name="connsiteX3" fmla="*/ 2917716 w 3812249"/>
                <a:gd name="connsiteY3" fmla="*/ 144513 h 3555414"/>
                <a:gd name="connsiteX4" fmla="*/ 2663373 w 3812249"/>
                <a:gd name="connsiteY4" fmla="*/ 0 h 3555414"/>
                <a:gd name="connsiteX5" fmla="*/ 1154658 w 3812249"/>
                <a:gd name="connsiteY5" fmla="*/ 0 h 3555414"/>
                <a:gd name="connsiteX6" fmla="*/ 900315 w 3812249"/>
                <a:gd name="connsiteY6" fmla="*/ 144513 h 3555414"/>
                <a:gd name="connsiteX7" fmla="*/ 39018 w 3812249"/>
                <a:gd name="connsiteY7" fmla="*/ 1630106 h 3555414"/>
                <a:gd name="connsiteX8" fmla="*/ 39018 w 3812249"/>
                <a:gd name="connsiteY8" fmla="*/ 1924912 h 3555414"/>
                <a:gd name="connsiteX9" fmla="*/ 894535 w 3812249"/>
                <a:gd name="connsiteY9" fmla="*/ 3410505 h 3555414"/>
                <a:gd name="connsiteX10" fmla="*/ 1148878 w 3812249"/>
                <a:gd name="connsiteY10" fmla="*/ 3555018 h 3555414"/>
                <a:gd name="connsiteX11" fmla="*/ 2663373 w 3812249"/>
                <a:gd name="connsiteY11" fmla="*/ 3555018 h 3555414"/>
                <a:gd name="connsiteX12" fmla="*/ 2917716 w 3812249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2249" h="3555414">
                  <a:moveTo>
                    <a:pt x="2917716" y="3410505"/>
                  </a:moveTo>
                  <a:lnTo>
                    <a:pt x="3773232" y="1924912"/>
                  </a:lnTo>
                  <a:cubicBezTo>
                    <a:pt x="3825256" y="1832424"/>
                    <a:pt x="3825256" y="1722594"/>
                    <a:pt x="3773232" y="1630106"/>
                  </a:cubicBezTo>
                  <a:lnTo>
                    <a:pt x="2917716" y="144513"/>
                  </a:lnTo>
                  <a:cubicBezTo>
                    <a:pt x="2865691" y="52025"/>
                    <a:pt x="2767422" y="0"/>
                    <a:pt x="2663373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663373" y="3555018"/>
                  </a:lnTo>
                  <a:cubicBezTo>
                    <a:pt x="2767422" y="3560798"/>
                    <a:pt x="2865691" y="3502993"/>
                    <a:pt x="2917716" y="3410505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9553A4-56E1-47F4-A711-240835D87E5F}"/>
                </a:ext>
              </a:extLst>
            </p:cNvPr>
            <p:cNvSpPr/>
            <p:nvPr/>
          </p:nvSpPr>
          <p:spPr>
            <a:xfrm>
              <a:off x="16105153" y="5944036"/>
              <a:ext cx="919101" cy="3260211"/>
            </a:xfrm>
            <a:custGeom>
              <a:avLst/>
              <a:gdLst>
                <a:gd name="connsiteX0" fmla="*/ 0 w 919101"/>
                <a:gd name="connsiteY0" fmla="*/ 3260211 h 3260211"/>
                <a:gd name="connsiteX1" fmla="*/ 450880 w 919101"/>
                <a:gd name="connsiteY1" fmla="*/ 2439378 h 3260211"/>
                <a:gd name="connsiteX2" fmla="*/ 682101 w 919101"/>
                <a:gd name="connsiteY2" fmla="*/ 2034742 h 3260211"/>
                <a:gd name="connsiteX3" fmla="*/ 797711 w 919101"/>
                <a:gd name="connsiteY3" fmla="*/ 1832423 h 3260211"/>
                <a:gd name="connsiteX4" fmla="*/ 849736 w 919101"/>
                <a:gd name="connsiteY4" fmla="*/ 1734155 h 3260211"/>
                <a:gd name="connsiteX5" fmla="*/ 872858 w 919101"/>
                <a:gd name="connsiteY5" fmla="*/ 1630105 h 3260211"/>
                <a:gd name="connsiteX6" fmla="*/ 849736 w 919101"/>
                <a:gd name="connsiteY6" fmla="*/ 1526056 h 3260211"/>
                <a:gd name="connsiteX7" fmla="*/ 797711 w 919101"/>
                <a:gd name="connsiteY7" fmla="*/ 1427787 h 3260211"/>
                <a:gd name="connsiteX8" fmla="*/ 682101 w 919101"/>
                <a:gd name="connsiteY8" fmla="*/ 1225469 h 3260211"/>
                <a:gd name="connsiteX9" fmla="*/ 450880 w 919101"/>
                <a:gd name="connsiteY9" fmla="*/ 820833 h 3260211"/>
                <a:gd name="connsiteX10" fmla="*/ 0 w 919101"/>
                <a:gd name="connsiteY10" fmla="*/ 0 h 3260211"/>
                <a:gd name="connsiteX11" fmla="*/ 485563 w 919101"/>
                <a:gd name="connsiteY11" fmla="*/ 797711 h 3260211"/>
                <a:gd name="connsiteX12" fmla="*/ 722564 w 919101"/>
                <a:gd name="connsiteY12" fmla="*/ 1202347 h 3260211"/>
                <a:gd name="connsiteX13" fmla="*/ 838175 w 919101"/>
                <a:gd name="connsiteY13" fmla="*/ 1404665 h 3260211"/>
                <a:gd name="connsiteX14" fmla="*/ 895980 w 919101"/>
                <a:gd name="connsiteY14" fmla="*/ 1508715 h 3260211"/>
                <a:gd name="connsiteX15" fmla="*/ 919102 w 919101"/>
                <a:gd name="connsiteY15" fmla="*/ 1630105 h 3260211"/>
                <a:gd name="connsiteX16" fmla="*/ 895980 w 919101"/>
                <a:gd name="connsiteY16" fmla="*/ 1751496 h 3260211"/>
                <a:gd name="connsiteX17" fmla="*/ 838175 w 919101"/>
                <a:gd name="connsiteY17" fmla="*/ 1855546 h 3260211"/>
                <a:gd name="connsiteX18" fmla="*/ 722564 w 919101"/>
                <a:gd name="connsiteY18" fmla="*/ 2057864 h 3260211"/>
                <a:gd name="connsiteX19" fmla="*/ 485563 w 919101"/>
                <a:gd name="connsiteY19" fmla="*/ 2462500 h 3260211"/>
                <a:gd name="connsiteX20" fmla="*/ 0 w 919101"/>
                <a:gd name="connsiteY20" fmla="*/ 3260211 h 326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9101" h="3260211">
                  <a:moveTo>
                    <a:pt x="0" y="3260211"/>
                  </a:moveTo>
                  <a:cubicBezTo>
                    <a:pt x="144513" y="2982746"/>
                    <a:pt x="300587" y="2711062"/>
                    <a:pt x="450880" y="2439378"/>
                  </a:cubicBezTo>
                  <a:cubicBezTo>
                    <a:pt x="526027" y="2300645"/>
                    <a:pt x="606954" y="2167694"/>
                    <a:pt x="682101" y="2034742"/>
                  </a:cubicBezTo>
                  <a:lnTo>
                    <a:pt x="797711" y="1832423"/>
                  </a:lnTo>
                  <a:cubicBezTo>
                    <a:pt x="815053" y="1797740"/>
                    <a:pt x="838175" y="1763057"/>
                    <a:pt x="849736" y="1734155"/>
                  </a:cubicBezTo>
                  <a:cubicBezTo>
                    <a:pt x="861296" y="1699472"/>
                    <a:pt x="872858" y="1664789"/>
                    <a:pt x="872858" y="1630105"/>
                  </a:cubicBezTo>
                  <a:cubicBezTo>
                    <a:pt x="872858" y="1595422"/>
                    <a:pt x="867077" y="1560739"/>
                    <a:pt x="849736" y="1526056"/>
                  </a:cubicBezTo>
                  <a:cubicBezTo>
                    <a:pt x="838175" y="1497154"/>
                    <a:pt x="815053" y="1462471"/>
                    <a:pt x="797711" y="1427787"/>
                  </a:cubicBezTo>
                  <a:lnTo>
                    <a:pt x="682101" y="1225469"/>
                  </a:lnTo>
                  <a:cubicBezTo>
                    <a:pt x="606954" y="1092518"/>
                    <a:pt x="526027" y="953785"/>
                    <a:pt x="450880" y="820833"/>
                  </a:cubicBezTo>
                  <a:cubicBezTo>
                    <a:pt x="300587" y="549149"/>
                    <a:pt x="144513" y="277465"/>
                    <a:pt x="0" y="0"/>
                  </a:cubicBezTo>
                  <a:cubicBezTo>
                    <a:pt x="161854" y="265904"/>
                    <a:pt x="323709" y="531807"/>
                    <a:pt x="485563" y="797711"/>
                  </a:cubicBezTo>
                  <a:cubicBezTo>
                    <a:pt x="566490" y="930663"/>
                    <a:pt x="641637" y="1069396"/>
                    <a:pt x="722564" y="1202347"/>
                  </a:cubicBezTo>
                  <a:lnTo>
                    <a:pt x="838175" y="1404665"/>
                  </a:lnTo>
                  <a:cubicBezTo>
                    <a:pt x="855516" y="1439348"/>
                    <a:pt x="878638" y="1468251"/>
                    <a:pt x="895980" y="1508715"/>
                  </a:cubicBezTo>
                  <a:cubicBezTo>
                    <a:pt x="913321" y="1549178"/>
                    <a:pt x="919102" y="1589642"/>
                    <a:pt x="919102" y="1630105"/>
                  </a:cubicBezTo>
                  <a:cubicBezTo>
                    <a:pt x="919102" y="1670569"/>
                    <a:pt x="907541" y="1716813"/>
                    <a:pt x="895980" y="1751496"/>
                  </a:cubicBezTo>
                  <a:cubicBezTo>
                    <a:pt x="878638" y="1791960"/>
                    <a:pt x="855516" y="1820863"/>
                    <a:pt x="838175" y="1855546"/>
                  </a:cubicBezTo>
                  <a:lnTo>
                    <a:pt x="722564" y="2057864"/>
                  </a:lnTo>
                  <a:cubicBezTo>
                    <a:pt x="641637" y="2190816"/>
                    <a:pt x="566490" y="2329548"/>
                    <a:pt x="485563" y="2462500"/>
                  </a:cubicBezTo>
                  <a:cubicBezTo>
                    <a:pt x="323709" y="2728403"/>
                    <a:pt x="167635" y="2994307"/>
                    <a:pt x="0" y="3260211"/>
                  </a:cubicBezTo>
                  <a:close/>
                </a:path>
              </a:pathLst>
            </a:custGeom>
            <a:solidFill>
              <a:srgbClr val="FFFFFF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sp>
        <p:nvSpPr>
          <p:cNvPr id="97" name="TextBox 5">
            <a:extLst>
              <a:ext uri="{FF2B5EF4-FFF2-40B4-BE49-F238E27FC236}">
                <a16:creationId xmlns:a16="http://schemas.microsoft.com/office/drawing/2014/main" id="{9C5C61B9-4EE7-45E0-A67C-50A7477636CE}"/>
              </a:ext>
            </a:extLst>
          </p:cNvPr>
          <p:cNvSpPr txBox="1"/>
          <p:nvPr/>
        </p:nvSpPr>
        <p:spPr>
          <a:xfrm>
            <a:off x="3853698" y="4513329"/>
            <a:ext cx="1999175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/>
            <a:r>
              <a:rPr lang="en-US" sz="1050" b="1" dirty="0">
                <a:latin typeface="Poppins" panose="00000500000000000000" pitchFamily="2" charset="0"/>
                <a:cs typeface="Poppins" panose="00000500000000000000" pitchFamily="2" charset="0"/>
              </a:rPr>
              <a:t>Perform well in the Hackathons</a:t>
            </a:r>
            <a:endParaRPr lang="en-PK" sz="105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175300DF-2E5E-4872-B6A4-E064913B4363}"/>
              </a:ext>
            </a:extLst>
          </p:cNvPr>
          <p:cNvGrpSpPr/>
          <p:nvPr/>
        </p:nvGrpSpPr>
        <p:grpSpPr>
          <a:xfrm rot="5400000">
            <a:off x="6564521" y="2865187"/>
            <a:ext cx="1524500" cy="906372"/>
            <a:chOff x="12587709" y="5545180"/>
            <a:chExt cx="6825343" cy="4057921"/>
          </a:xfrm>
          <a:solidFill>
            <a:schemeClr val="accent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6E18C5E-7755-4847-8943-9A45BC20C528}"/>
                </a:ext>
              </a:extLst>
            </p:cNvPr>
            <p:cNvSpPr/>
            <p:nvPr/>
          </p:nvSpPr>
          <p:spPr>
            <a:xfrm>
              <a:off x="13768379" y="5545180"/>
              <a:ext cx="5644673" cy="4052141"/>
            </a:xfrm>
            <a:custGeom>
              <a:avLst/>
              <a:gdLst>
                <a:gd name="connsiteX0" fmla="*/ 4267466 w 5644673"/>
                <a:gd name="connsiteY0" fmla="*/ 0 h 4052141"/>
                <a:gd name="connsiteX1" fmla="*/ 1377208 w 5644673"/>
                <a:gd name="connsiteY1" fmla="*/ 0 h 4052141"/>
                <a:gd name="connsiteX2" fmla="*/ 955230 w 5644673"/>
                <a:gd name="connsiteY2" fmla="*/ 242782 h 4052141"/>
                <a:gd name="connsiteX3" fmla="*/ 65031 w 5644673"/>
                <a:gd name="connsiteY3" fmla="*/ 1786180 h 4052141"/>
                <a:gd name="connsiteX4" fmla="*/ 65031 w 5644673"/>
                <a:gd name="connsiteY4" fmla="*/ 2271743 h 4052141"/>
                <a:gd name="connsiteX5" fmla="*/ 955230 w 5644673"/>
                <a:gd name="connsiteY5" fmla="*/ 3809360 h 4052141"/>
                <a:gd name="connsiteX6" fmla="*/ 1377208 w 5644673"/>
                <a:gd name="connsiteY6" fmla="*/ 4052142 h 4052141"/>
                <a:gd name="connsiteX7" fmla="*/ 4267466 w 5644673"/>
                <a:gd name="connsiteY7" fmla="*/ 4052142 h 4052141"/>
                <a:gd name="connsiteX8" fmla="*/ 4689443 w 5644673"/>
                <a:gd name="connsiteY8" fmla="*/ 3809360 h 4052141"/>
                <a:gd name="connsiteX9" fmla="*/ 5579643 w 5644673"/>
                <a:gd name="connsiteY9" fmla="*/ 2271743 h 4052141"/>
                <a:gd name="connsiteX10" fmla="*/ 5579643 w 5644673"/>
                <a:gd name="connsiteY10" fmla="*/ 1786180 h 4052141"/>
                <a:gd name="connsiteX11" fmla="*/ 4689443 w 5644673"/>
                <a:gd name="connsiteY11" fmla="*/ 248562 h 4052141"/>
                <a:gd name="connsiteX12" fmla="*/ 4267466 w 5644673"/>
                <a:gd name="connsiteY12" fmla="*/ 0 h 405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4673" h="4052141">
                  <a:moveTo>
                    <a:pt x="4267466" y="0"/>
                  </a:moveTo>
                  <a:lnTo>
                    <a:pt x="1377208" y="0"/>
                  </a:lnTo>
                  <a:cubicBezTo>
                    <a:pt x="1203792" y="0"/>
                    <a:pt x="1041938" y="92488"/>
                    <a:pt x="955230" y="242782"/>
                  </a:cubicBezTo>
                  <a:lnTo>
                    <a:pt x="65031" y="1786180"/>
                  </a:lnTo>
                  <a:cubicBezTo>
                    <a:pt x="-21677" y="1936473"/>
                    <a:pt x="-21677" y="2121449"/>
                    <a:pt x="65031" y="2271743"/>
                  </a:cubicBezTo>
                  <a:lnTo>
                    <a:pt x="955230" y="3809360"/>
                  </a:lnTo>
                  <a:cubicBezTo>
                    <a:pt x="1041938" y="3959653"/>
                    <a:pt x="1203792" y="4052142"/>
                    <a:pt x="1377208" y="4052142"/>
                  </a:cubicBezTo>
                  <a:lnTo>
                    <a:pt x="4267466" y="4052142"/>
                  </a:lnTo>
                  <a:cubicBezTo>
                    <a:pt x="4440881" y="4052142"/>
                    <a:pt x="4602736" y="3959653"/>
                    <a:pt x="4689443" y="3809360"/>
                  </a:cubicBezTo>
                  <a:lnTo>
                    <a:pt x="5579643" y="2271743"/>
                  </a:lnTo>
                  <a:cubicBezTo>
                    <a:pt x="5666350" y="2121449"/>
                    <a:pt x="5666350" y="1936473"/>
                    <a:pt x="5579643" y="1786180"/>
                  </a:cubicBezTo>
                  <a:lnTo>
                    <a:pt x="4689443" y="248562"/>
                  </a:lnTo>
                  <a:cubicBezTo>
                    <a:pt x="4602736" y="92488"/>
                    <a:pt x="4440881" y="0"/>
                    <a:pt x="4267466" y="0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2AFFEE1-8DB3-4ED3-A203-D0303614950F}"/>
                </a:ext>
              </a:extLst>
            </p:cNvPr>
            <p:cNvSpPr/>
            <p:nvPr/>
          </p:nvSpPr>
          <p:spPr>
            <a:xfrm>
              <a:off x="12587709" y="5545180"/>
              <a:ext cx="5341196" cy="4057921"/>
            </a:xfrm>
            <a:custGeom>
              <a:avLst/>
              <a:gdLst>
                <a:gd name="connsiteX0" fmla="*/ 4320935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5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5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5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5" y="167635"/>
                  </a:lnTo>
                  <a:cubicBezTo>
                    <a:pt x="4263130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53301" y="4052142"/>
                    <a:pt x="4263130" y="3988556"/>
                    <a:pt x="4320935" y="3890287"/>
                  </a:cubicBezTo>
                  <a:close/>
                </a:path>
              </a:pathLst>
            </a:custGeom>
            <a:solidFill>
              <a:srgbClr val="8101DD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CA93D06-AC89-43CE-B5EA-786778B4136B}"/>
                </a:ext>
              </a:extLst>
            </p:cNvPr>
            <p:cNvSpPr/>
            <p:nvPr/>
          </p:nvSpPr>
          <p:spPr>
            <a:xfrm>
              <a:off x="12888296" y="5545180"/>
              <a:ext cx="5341196" cy="4057921"/>
            </a:xfrm>
            <a:custGeom>
              <a:avLst/>
              <a:gdLst>
                <a:gd name="connsiteX0" fmla="*/ 4320936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6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6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6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6" y="167635"/>
                  </a:lnTo>
                  <a:cubicBezTo>
                    <a:pt x="4263131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47520" y="4052142"/>
                    <a:pt x="4257350" y="3988556"/>
                    <a:pt x="4320936" y="3890287"/>
                  </a:cubicBezTo>
                  <a:close/>
                </a:path>
              </a:pathLst>
            </a:custGeom>
            <a:gradFill>
              <a:gsLst>
                <a:gs pos="0">
                  <a:srgbClr val="01CFDB"/>
                </a:gs>
                <a:gs pos="100000">
                  <a:srgbClr val="048BE9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13702B6-E23C-4514-8D1A-64C48BA5AB99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E5E200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35ED3A4-8839-4295-A6F4-FDE795D7CC3A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01CFDB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EE5BECF-EE83-4888-ABCE-C95433A75F3B}"/>
                </a:ext>
              </a:extLst>
            </p:cNvPr>
            <p:cNvSpPr/>
            <p:nvPr/>
          </p:nvSpPr>
          <p:spPr>
            <a:xfrm>
              <a:off x="13187437" y="5793743"/>
              <a:ext cx="3812249" cy="3555414"/>
            </a:xfrm>
            <a:custGeom>
              <a:avLst/>
              <a:gdLst>
                <a:gd name="connsiteX0" fmla="*/ 2917716 w 3812249"/>
                <a:gd name="connsiteY0" fmla="*/ 3410505 h 3555414"/>
                <a:gd name="connsiteX1" fmla="*/ 3773232 w 3812249"/>
                <a:gd name="connsiteY1" fmla="*/ 1924912 h 3555414"/>
                <a:gd name="connsiteX2" fmla="*/ 3773232 w 3812249"/>
                <a:gd name="connsiteY2" fmla="*/ 1630106 h 3555414"/>
                <a:gd name="connsiteX3" fmla="*/ 2917716 w 3812249"/>
                <a:gd name="connsiteY3" fmla="*/ 144513 h 3555414"/>
                <a:gd name="connsiteX4" fmla="*/ 2663373 w 3812249"/>
                <a:gd name="connsiteY4" fmla="*/ 0 h 3555414"/>
                <a:gd name="connsiteX5" fmla="*/ 1154658 w 3812249"/>
                <a:gd name="connsiteY5" fmla="*/ 0 h 3555414"/>
                <a:gd name="connsiteX6" fmla="*/ 900315 w 3812249"/>
                <a:gd name="connsiteY6" fmla="*/ 144513 h 3555414"/>
                <a:gd name="connsiteX7" fmla="*/ 39018 w 3812249"/>
                <a:gd name="connsiteY7" fmla="*/ 1630106 h 3555414"/>
                <a:gd name="connsiteX8" fmla="*/ 39018 w 3812249"/>
                <a:gd name="connsiteY8" fmla="*/ 1924912 h 3555414"/>
                <a:gd name="connsiteX9" fmla="*/ 894535 w 3812249"/>
                <a:gd name="connsiteY9" fmla="*/ 3410505 h 3555414"/>
                <a:gd name="connsiteX10" fmla="*/ 1148878 w 3812249"/>
                <a:gd name="connsiteY10" fmla="*/ 3555018 h 3555414"/>
                <a:gd name="connsiteX11" fmla="*/ 2663373 w 3812249"/>
                <a:gd name="connsiteY11" fmla="*/ 3555018 h 3555414"/>
                <a:gd name="connsiteX12" fmla="*/ 2917716 w 3812249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2249" h="3555414">
                  <a:moveTo>
                    <a:pt x="2917716" y="3410505"/>
                  </a:moveTo>
                  <a:lnTo>
                    <a:pt x="3773232" y="1924912"/>
                  </a:lnTo>
                  <a:cubicBezTo>
                    <a:pt x="3825256" y="1832424"/>
                    <a:pt x="3825256" y="1722594"/>
                    <a:pt x="3773232" y="1630106"/>
                  </a:cubicBezTo>
                  <a:lnTo>
                    <a:pt x="2917716" y="144513"/>
                  </a:lnTo>
                  <a:cubicBezTo>
                    <a:pt x="2865691" y="52025"/>
                    <a:pt x="2767422" y="0"/>
                    <a:pt x="2663373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663373" y="3555018"/>
                  </a:lnTo>
                  <a:cubicBezTo>
                    <a:pt x="2767422" y="3560798"/>
                    <a:pt x="2865691" y="3502993"/>
                    <a:pt x="2917716" y="3410505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9308F76-D224-4165-8BED-C362BE1D9285}"/>
                </a:ext>
              </a:extLst>
            </p:cNvPr>
            <p:cNvSpPr/>
            <p:nvPr/>
          </p:nvSpPr>
          <p:spPr>
            <a:xfrm>
              <a:off x="16105153" y="5944036"/>
              <a:ext cx="919101" cy="3260211"/>
            </a:xfrm>
            <a:custGeom>
              <a:avLst/>
              <a:gdLst>
                <a:gd name="connsiteX0" fmla="*/ 0 w 919101"/>
                <a:gd name="connsiteY0" fmla="*/ 3260211 h 3260211"/>
                <a:gd name="connsiteX1" fmla="*/ 450880 w 919101"/>
                <a:gd name="connsiteY1" fmla="*/ 2439378 h 3260211"/>
                <a:gd name="connsiteX2" fmla="*/ 682101 w 919101"/>
                <a:gd name="connsiteY2" fmla="*/ 2034742 h 3260211"/>
                <a:gd name="connsiteX3" fmla="*/ 797711 w 919101"/>
                <a:gd name="connsiteY3" fmla="*/ 1832423 h 3260211"/>
                <a:gd name="connsiteX4" fmla="*/ 849736 w 919101"/>
                <a:gd name="connsiteY4" fmla="*/ 1734155 h 3260211"/>
                <a:gd name="connsiteX5" fmla="*/ 872858 w 919101"/>
                <a:gd name="connsiteY5" fmla="*/ 1630105 h 3260211"/>
                <a:gd name="connsiteX6" fmla="*/ 849736 w 919101"/>
                <a:gd name="connsiteY6" fmla="*/ 1526056 h 3260211"/>
                <a:gd name="connsiteX7" fmla="*/ 797711 w 919101"/>
                <a:gd name="connsiteY7" fmla="*/ 1427787 h 3260211"/>
                <a:gd name="connsiteX8" fmla="*/ 682101 w 919101"/>
                <a:gd name="connsiteY8" fmla="*/ 1225469 h 3260211"/>
                <a:gd name="connsiteX9" fmla="*/ 450880 w 919101"/>
                <a:gd name="connsiteY9" fmla="*/ 820833 h 3260211"/>
                <a:gd name="connsiteX10" fmla="*/ 0 w 919101"/>
                <a:gd name="connsiteY10" fmla="*/ 0 h 3260211"/>
                <a:gd name="connsiteX11" fmla="*/ 485563 w 919101"/>
                <a:gd name="connsiteY11" fmla="*/ 797711 h 3260211"/>
                <a:gd name="connsiteX12" fmla="*/ 722564 w 919101"/>
                <a:gd name="connsiteY12" fmla="*/ 1202347 h 3260211"/>
                <a:gd name="connsiteX13" fmla="*/ 838175 w 919101"/>
                <a:gd name="connsiteY13" fmla="*/ 1404665 h 3260211"/>
                <a:gd name="connsiteX14" fmla="*/ 895980 w 919101"/>
                <a:gd name="connsiteY14" fmla="*/ 1508715 h 3260211"/>
                <a:gd name="connsiteX15" fmla="*/ 919102 w 919101"/>
                <a:gd name="connsiteY15" fmla="*/ 1630105 h 3260211"/>
                <a:gd name="connsiteX16" fmla="*/ 895980 w 919101"/>
                <a:gd name="connsiteY16" fmla="*/ 1751496 h 3260211"/>
                <a:gd name="connsiteX17" fmla="*/ 838175 w 919101"/>
                <a:gd name="connsiteY17" fmla="*/ 1855546 h 3260211"/>
                <a:gd name="connsiteX18" fmla="*/ 722564 w 919101"/>
                <a:gd name="connsiteY18" fmla="*/ 2057864 h 3260211"/>
                <a:gd name="connsiteX19" fmla="*/ 485563 w 919101"/>
                <a:gd name="connsiteY19" fmla="*/ 2462500 h 3260211"/>
                <a:gd name="connsiteX20" fmla="*/ 0 w 919101"/>
                <a:gd name="connsiteY20" fmla="*/ 3260211 h 326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9101" h="3260211">
                  <a:moveTo>
                    <a:pt x="0" y="3260211"/>
                  </a:moveTo>
                  <a:cubicBezTo>
                    <a:pt x="144513" y="2982746"/>
                    <a:pt x="300587" y="2711062"/>
                    <a:pt x="450880" y="2439378"/>
                  </a:cubicBezTo>
                  <a:cubicBezTo>
                    <a:pt x="526027" y="2300645"/>
                    <a:pt x="606954" y="2167694"/>
                    <a:pt x="682101" y="2034742"/>
                  </a:cubicBezTo>
                  <a:lnTo>
                    <a:pt x="797711" y="1832423"/>
                  </a:lnTo>
                  <a:cubicBezTo>
                    <a:pt x="815053" y="1797740"/>
                    <a:pt x="838175" y="1763057"/>
                    <a:pt x="849736" y="1734155"/>
                  </a:cubicBezTo>
                  <a:cubicBezTo>
                    <a:pt x="861296" y="1699472"/>
                    <a:pt x="872858" y="1664789"/>
                    <a:pt x="872858" y="1630105"/>
                  </a:cubicBezTo>
                  <a:cubicBezTo>
                    <a:pt x="872858" y="1595422"/>
                    <a:pt x="867077" y="1560739"/>
                    <a:pt x="849736" y="1526056"/>
                  </a:cubicBezTo>
                  <a:cubicBezTo>
                    <a:pt x="838175" y="1497154"/>
                    <a:pt x="815053" y="1462471"/>
                    <a:pt x="797711" y="1427787"/>
                  </a:cubicBezTo>
                  <a:lnTo>
                    <a:pt x="682101" y="1225469"/>
                  </a:lnTo>
                  <a:cubicBezTo>
                    <a:pt x="606954" y="1092518"/>
                    <a:pt x="526027" y="953785"/>
                    <a:pt x="450880" y="820833"/>
                  </a:cubicBezTo>
                  <a:cubicBezTo>
                    <a:pt x="300587" y="549149"/>
                    <a:pt x="144513" y="277465"/>
                    <a:pt x="0" y="0"/>
                  </a:cubicBezTo>
                  <a:cubicBezTo>
                    <a:pt x="161854" y="265904"/>
                    <a:pt x="323709" y="531807"/>
                    <a:pt x="485563" y="797711"/>
                  </a:cubicBezTo>
                  <a:cubicBezTo>
                    <a:pt x="566490" y="930663"/>
                    <a:pt x="641637" y="1069396"/>
                    <a:pt x="722564" y="1202347"/>
                  </a:cubicBezTo>
                  <a:lnTo>
                    <a:pt x="838175" y="1404665"/>
                  </a:lnTo>
                  <a:cubicBezTo>
                    <a:pt x="855516" y="1439348"/>
                    <a:pt x="878638" y="1468251"/>
                    <a:pt x="895980" y="1508715"/>
                  </a:cubicBezTo>
                  <a:cubicBezTo>
                    <a:pt x="913321" y="1549178"/>
                    <a:pt x="919102" y="1589642"/>
                    <a:pt x="919102" y="1630105"/>
                  </a:cubicBezTo>
                  <a:cubicBezTo>
                    <a:pt x="919102" y="1670569"/>
                    <a:pt x="907541" y="1716813"/>
                    <a:pt x="895980" y="1751496"/>
                  </a:cubicBezTo>
                  <a:cubicBezTo>
                    <a:pt x="878638" y="1791960"/>
                    <a:pt x="855516" y="1820863"/>
                    <a:pt x="838175" y="1855546"/>
                  </a:cubicBezTo>
                  <a:lnTo>
                    <a:pt x="722564" y="2057864"/>
                  </a:lnTo>
                  <a:cubicBezTo>
                    <a:pt x="641637" y="2190816"/>
                    <a:pt x="566490" y="2329548"/>
                    <a:pt x="485563" y="2462500"/>
                  </a:cubicBezTo>
                  <a:cubicBezTo>
                    <a:pt x="323709" y="2728403"/>
                    <a:pt x="167635" y="2994307"/>
                    <a:pt x="0" y="3260211"/>
                  </a:cubicBezTo>
                  <a:close/>
                </a:path>
              </a:pathLst>
            </a:custGeom>
            <a:solidFill>
              <a:srgbClr val="FFFFFF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sp>
        <p:nvSpPr>
          <p:cNvPr id="107" name="TextBox 5">
            <a:extLst>
              <a:ext uri="{FF2B5EF4-FFF2-40B4-BE49-F238E27FC236}">
                <a16:creationId xmlns:a16="http://schemas.microsoft.com/office/drawing/2014/main" id="{D6A05477-F1CA-4589-973B-5E01358BF320}"/>
              </a:ext>
            </a:extLst>
          </p:cNvPr>
          <p:cNvSpPr txBox="1"/>
          <p:nvPr/>
        </p:nvSpPr>
        <p:spPr>
          <a:xfrm>
            <a:off x="6327183" y="4600312"/>
            <a:ext cx="1999175" cy="20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/>
            <a:r>
              <a:rPr lang="en-US" sz="1050" b="1" dirty="0">
                <a:latin typeface="Poppins" panose="00000500000000000000" pitchFamily="2" charset="0"/>
                <a:cs typeface="Poppins" panose="00000500000000000000" pitchFamily="2" charset="0"/>
              </a:rPr>
              <a:t>Build your own portfolio</a:t>
            </a:r>
            <a:endParaRPr lang="en-PK" sz="105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09" name="Graphic 2">
            <a:extLst>
              <a:ext uri="{FF2B5EF4-FFF2-40B4-BE49-F238E27FC236}">
                <a16:creationId xmlns:a16="http://schemas.microsoft.com/office/drawing/2014/main" id="{BACD2817-1623-4D0B-A590-1E24032EF174}"/>
              </a:ext>
            </a:extLst>
          </p:cNvPr>
          <p:cNvGrpSpPr/>
          <p:nvPr/>
        </p:nvGrpSpPr>
        <p:grpSpPr>
          <a:xfrm rot="5400000">
            <a:off x="9038006" y="2867077"/>
            <a:ext cx="1524500" cy="906372"/>
            <a:chOff x="12587709" y="5545180"/>
            <a:chExt cx="6825343" cy="4057921"/>
          </a:xfrm>
          <a:solidFill>
            <a:schemeClr val="accent1"/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FC88A35-378B-460B-B868-AD8D9BAF6C34}"/>
                </a:ext>
              </a:extLst>
            </p:cNvPr>
            <p:cNvSpPr/>
            <p:nvPr/>
          </p:nvSpPr>
          <p:spPr>
            <a:xfrm>
              <a:off x="13768379" y="5545180"/>
              <a:ext cx="5644673" cy="4052141"/>
            </a:xfrm>
            <a:custGeom>
              <a:avLst/>
              <a:gdLst>
                <a:gd name="connsiteX0" fmla="*/ 4267466 w 5644673"/>
                <a:gd name="connsiteY0" fmla="*/ 0 h 4052141"/>
                <a:gd name="connsiteX1" fmla="*/ 1377208 w 5644673"/>
                <a:gd name="connsiteY1" fmla="*/ 0 h 4052141"/>
                <a:gd name="connsiteX2" fmla="*/ 955230 w 5644673"/>
                <a:gd name="connsiteY2" fmla="*/ 242782 h 4052141"/>
                <a:gd name="connsiteX3" fmla="*/ 65031 w 5644673"/>
                <a:gd name="connsiteY3" fmla="*/ 1786180 h 4052141"/>
                <a:gd name="connsiteX4" fmla="*/ 65031 w 5644673"/>
                <a:gd name="connsiteY4" fmla="*/ 2271743 h 4052141"/>
                <a:gd name="connsiteX5" fmla="*/ 955230 w 5644673"/>
                <a:gd name="connsiteY5" fmla="*/ 3809360 h 4052141"/>
                <a:gd name="connsiteX6" fmla="*/ 1377208 w 5644673"/>
                <a:gd name="connsiteY6" fmla="*/ 4052142 h 4052141"/>
                <a:gd name="connsiteX7" fmla="*/ 4267466 w 5644673"/>
                <a:gd name="connsiteY7" fmla="*/ 4052142 h 4052141"/>
                <a:gd name="connsiteX8" fmla="*/ 4689443 w 5644673"/>
                <a:gd name="connsiteY8" fmla="*/ 3809360 h 4052141"/>
                <a:gd name="connsiteX9" fmla="*/ 5579643 w 5644673"/>
                <a:gd name="connsiteY9" fmla="*/ 2271743 h 4052141"/>
                <a:gd name="connsiteX10" fmla="*/ 5579643 w 5644673"/>
                <a:gd name="connsiteY10" fmla="*/ 1786180 h 4052141"/>
                <a:gd name="connsiteX11" fmla="*/ 4689443 w 5644673"/>
                <a:gd name="connsiteY11" fmla="*/ 248562 h 4052141"/>
                <a:gd name="connsiteX12" fmla="*/ 4267466 w 5644673"/>
                <a:gd name="connsiteY12" fmla="*/ 0 h 405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4673" h="4052141">
                  <a:moveTo>
                    <a:pt x="4267466" y="0"/>
                  </a:moveTo>
                  <a:lnTo>
                    <a:pt x="1377208" y="0"/>
                  </a:lnTo>
                  <a:cubicBezTo>
                    <a:pt x="1203792" y="0"/>
                    <a:pt x="1041938" y="92488"/>
                    <a:pt x="955230" y="242782"/>
                  </a:cubicBezTo>
                  <a:lnTo>
                    <a:pt x="65031" y="1786180"/>
                  </a:lnTo>
                  <a:cubicBezTo>
                    <a:pt x="-21677" y="1936473"/>
                    <a:pt x="-21677" y="2121449"/>
                    <a:pt x="65031" y="2271743"/>
                  </a:cubicBezTo>
                  <a:lnTo>
                    <a:pt x="955230" y="3809360"/>
                  </a:lnTo>
                  <a:cubicBezTo>
                    <a:pt x="1041938" y="3959653"/>
                    <a:pt x="1203792" y="4052142"/>
                    <a:pt x="1377208" y="4052142"/>
                  </a:cubicBezTo>
                  <a:lnTo>
                    <a:pt x="4267466" y="4052142"/>
                  </a:lnTo>
                  <a:cubicBezTo>
                    <a:pt x="4440881" y="4052142"/>
                    <a:pt x="4602736" y="3959653"/>
                    <a:pt x="4689443" y="3809360"/>
                  </a:cubicBezTo>
                  <a:lnTo>
                    <a:pt x="5579643" y="2271743"/>
                  </a:lnTo>
                  <a:cubicBezTo>
                    <a:pt x="5666350" y="2121449"/>
                    <a:pt x="5666350" y="1936473"/>
                    <a:pt x="5579643" y="1786180"/>
                  </a:cubicBezTo>
                  <a:lnTo>
                    <a:pt x="4689443" y="248562"/>
                  </a:lnTo>
                  <a:cubicBezTo>
                    <a:pt x="4602736" y="92488"/>
                    <a:pt x="4440881" y="0"/>
                    <a:pt x="4267466" y="0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A8068FF-3ACE-42DF-B6D4-22E30A51DE22}"/>
                </a:ext>
              </a:extLst>
            </p:cNvPr>
            <p:cNvSpPr/>
            <p:nvPr/>
          </p:nvSpPr>
          <p:spPr>
            <a:xfrm>
              <a:off x="12587709" y="5545180"/>
              <a:ext cx="5341196" cy="4057921"/>
            </a:xfrm>
            <a:custGeom>
              <a:avLst/>
              <a:gdLst>
                <a:gd name="connsiteX0" fmla="*/ 4320935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5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5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5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5" y="167635"/>
                  </a:lnTo>
                  <a:cubicBezTo>
                    <a:pt x="4263130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53301" y="4052142"/>
                    <a:pt x="4263130" y="3988556"/>
                    <a:pt x="4320935" y="3890287"/>
                  </a:cubicBezTo>
                  <a:close/>
                </a:path>
              </a:pathLst>
            </a:custGeom>
            <a:solidFill>
              <a:srgbClr val="8101DD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E416DAB-E4F9-4DB4-80C8-C4484A9CFCF3}"/>
                </a:ext>
              </a:extLst>
            </p:cNvPr>
            <p:cNvSpPr/>
            <p:nvPr/>
          </p:nvSpPr>
          <p:spPr>
            <a:xfrm>
              <a:off x="12888296" y="5545180"/>
              <a:ext cx="5341196" cy="4057921"/>
            </a:xfrm>
            <a:custGeom>
              <a:avLst/>
              <a:gdLst>
                <a:gd name="connsiteX0" fmla="*/ 4320936 w 5341196"/>
                <a:gd name="connsiteY0" fmla="*/ 3890287 h 4057921"/>
                <a:gd name="connsiteX1" fmla="*/ 5297843 w 5341196"/>
                <a:gd name="connsiteY1" fmla="*/ 2196596 h 4057921"/>
                <a:gd name="connsiteX2" fmla="*/ 5297843 w 5341196"/>
                <a:gd name="connsiteY2" fmla="*/ 1861326 h 4057921"/>
                <a:gd name="connsiteX3" fmla="*/ 4320936 w 5341196"/>
                <a:gd name="connsiteY3" fmla="*/ 167635 h 4057921"/>
                <a:gd name="connsiteX4" fmla="*/ 4031910 w 5341196"/>
                <a:gd name="connsiteY4" fmla="*/ 0 h 4057921"/>
                <a:gd name="connsiteX5" fmla="*/ 1309287 w 5341196"/>
                <a:gd name="connsiteY5" fmla="*/ 0 h 4057921"/>
                <a:gd name="connsiteX6" fmla="*/ 1020261 w 5341196"/>
                <a:gd name="connsiteY6" fmla="*/ 167635 h 4057921"/>
                <a:gd name="connsiteX7" fmla="*/ 43354 w 5341196"/>
                <a:gd name="connsiteY7" fmla="*/ 1861326 h 4057921"/>
                <a:gd name="connsiteX8" fmla="*/ 43354 w 5341196"/>
                <a:gd name="connsiteY8" fmla="*/ 2196596 h 4057921"/>
                <a:gd name="connsiteX9" fmla="*/ 1020261 w 5341196"/>
                <a:gd name="connsiteY9" fmla="*/ 3890287 h 4057921"/>
                <a:gd name="connsiteX10" fmla="*/ 1309287 w 5341196"/>
                <a:gd name="connsiteY10" fmla="*/ 4057922 h 4057921"/>
                <a:gd name="connsiteX11" fmla="*/ 4031910 w 5341196"/>
                <a:gd name="connsiteY11" fmla="*/ 4057922 h 4057921"/>
                <a:gd name="connsiteX12" fmla="*/ 4320936 w 5341196"/>
                <a:gd name="connsiteY12" fmla="*/ 3890287 h 405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1196" h="4057921">
                  <a:moveTo>
                    <a:pt x="4320936" y="3890287"/>
                  </a:moveTo>
                  <a:lnTo>
                    <a:pt x="5297843" y="2196596"/>
                  </a:lnTo>
                  <a:cubicBezTo>
                    <a:pt x="5355648" y="2092547"/>
                    <a:pt x="5355648" y="1965375"/>
                    <a:pt x="5297843" y="1861326"/>
                  </a:cubicBezTo>
                  <a:lnTo>
                    <a:pt x="4320936" y="167635"/>
                  </a:lnTo>
                  <a:cubicBezTo>
                    <a:pt x="4263131" y="63586"/>
                    <a:pt x="4153301" y="0"/>
                    <a:pt x="4031910" y="0"/>
                  </a:cubicBezTo>
                  <a:lnTo>
                    <a:pt x="1309287" y="0"/>
                  </a:lnTo>
                  <a:cubicBezTo>
                    <a:pt x="1187896" y="0"/>
                    <a:pt x="1078066" y="63586"/>
                    <a:pt x="1020261" y="167635"/>
                  </a:cubicBezTo>
                  <a:lnTo>
                    <a:pt x="43354" y="1861326"/>
                  </a:lnTo>
                  <a:cubicBezTo>
                    <a:pt x="-14451" y="1965375"/>
                    <a:pt x="-14451" y="2092547"/>
                    <a:pt x="43354" y="2196596"/>
                  </a:cubicBezTo>
                  <a:lnTo>
                    <a:pt x="1020261" y="3890287"/>
                  </a:lnTo>
                  <a:cubicBezTo>
                    <a:pt x="1078066" y="3994336"/>
                    <a:pt x="1187896" y="4057922"/>
                    <a:pt x="1309287" y="4057922"/>
                  </a:cubicBezTo>
                  <a:lnTo>
                    <a:pt x="4031910" y="4057922"/>
                  </a:lnTo>
                  <a:cubicBezTo>
                    <a:pt x="4147520" y="4052142"/>
                    <a:pt x="4257350" y="3988556"/>
                    <a:pt x="4320936" y="3890287"/>
                  </a:cubicBezTo>
                  <a:close/>
                </a:path>
              </a:pathLst>
            </a:custGeom>
            <a:gradFill>
              <a:gsLst>
                <a:gs pos="0">
                  <a:srgbClr val="01CFDB"/>
                </a:gs>
                <a:gs pos="100000">
                  <a:srgbClr val="048BE9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A8BB4A2-BE87-464D-B940-49A5FF85DA12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E5E200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C12C8C-0E9C-4407-81B9-A126CB0E31DB}"/>
                </a:ext>
              </a:extLst>
            </p:cNvPr>
            <p:cNvSpPr/>
            <p:nvPr/>
          </p:nvSpPr>
          <p:spPr>
            <a:xfrm>
              <a:off x="13187437" y="5793743"/>
              <a:ext cx="4095495" cy="3555414"/>
            </a:xfrm>
            <a:custGeom>
              <a:avLst/>
              <a:gdLst>
                <a:gd name="connsiteX0" fmla="*/ 3200960 w 4095495"/>
                <a:gd name="connsiteY0" fmla="*/ 3410505 h 3555414"/>
                <a:gd name="connsiteX1" fmla="*/ 4056477 w 4095495"/>
                <a:gd name="connsiteY1" fmla="*/ 1924912 h 3555414"/>
                <a:gd name="connsiteX2" fmla="*/ 4056477 w 4095495"/>
                <a:gd name="connsiteY2" fmla="*/ 1630106 h 3555414"/>
                <a:gd name="connsiteX3" fmla="*/ 3200960 w 4095495"/>
                <a:gd name="connsiteY3" fmla="*/ 144513 h 3555414"/>
                <a:gd name="connsiteX4" fmla="*/ 2946618 w 4095495"/>
                <a:gd name="connsiteY4" fmla="*/ 0 h 3555414"/>
                <a:gd name="connsiteX5" fmla="*/ 1154658 w 4095495"/>
                <a:gd name="connsiteY5" fmla="*/ 0 h 3555414"/>
                <a:gd name="connsiteX6" fmla="*/ 900315 w 4095495"/>
                <a:gd name="connsiteY6" fmla="*/ 144513 h 3555414"/>
                <a:gd name="connsiteX7" fmla="*/ 39018 w 4095495"/>
                <a:gd name="connsiteY7" fmla="*/ 1630106 h 3555414"/>
                <a:gd name="connsiteX8" fmla="*/ 39018 w 4095495"/>
                <a:gd name="connsiteY8" fmla="*/ 1924912 h 3555414"/>
                <a:gd name="connsiteX9" fmla="*/ 894535 w 4095495"/>
                <a:gd name="connsiteY9" fmla="*/ 3410505 h 3555414"/>
                <a:gd name="connsiteX10" fmla="*/ 1148878 w 4095495"/>
                <a:gd name="connsiteY10" fmla="*/ 3555018 h 3555414"/>
                <a:gd name="connsiteX11" fmla="*/ 2940837 w 4095495"/>
                <a:gd name="connsiteY11" fmla="*/ 3555018 h 3555414"/>
                <a:gd name="connsiteX12" fmla="*/ 3200960 w 4095495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495" h="3555414">
                  <a:moveTo>
                    <a:pt x="3200960" y="3410505"/>
                  </a:moveTo>
                  <a:lnTo>
                    <a:pt x="4056477" y="1924912"/>
                  </a:lnTo>
                  <a:cubicBezTo>
                    <a:pt x="4108502" y="1832424"/>
                    <a:pt x="4108502" y="1722594"/>
                    <a:pt x="4056477" y="1630106"/>
                  </a:cubicBezTo>
                  <a:lnTo>
                    <a:pt x="3200960" y="144513"/>
                  </a:lnTo>
                  <a:cubicBezTo>
                    <a:pt x="3148936" y="52025"/>
                    <a:pt x="3050667" y="0"/>
                    <a:pt x="2946618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940837" y="3555018"/>
                  </a:lnTo>
                  <a:cubicBezTo>
                    <a:pt x="3050667" y="3560798"/>
                    <a:pt x="3148936" y="3502993"/>
                    <a:pt x="3200960" y="3410505"/>
                  </a:cubicBezTo>
                  <a:close/>
                </a:path>
              </a:pathLst>
            </a:custGeom>
            <a:solidFill>
              <a:srgbClr val="01CFDB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D9B22EC-F3C6-4B30-9616-0B4E404A04A5}"/>
                </a:ext>
              </a:extLst>
            </p:cNvPr>
            <p:cNvSpPr/>
            <p:nvPr/>
          </p:nvSpPr>
          <p:spPr>
            <a:xfrm>
              <a:off x="13187437" y="5793743"/>
              <a:ext cx="3812249" cy="3555414"/>
            </a:xfrm>
            <a:custGeom>
              <a:avLst/>
              <a:gdLst>
                <a:gd name="connsiteX0" fmla="*/ 2917716 w 3812249"/>
                <a:gd name="connsiteY0" fmla="*/ 3410505 h 3555414"/>
                <a:gd name="connsiteX1" fmla="*/ 3773232 w 3812249"/>
                <a:gd name="connsiteY1" fmla="*/ 1924912 h 3555414"/>
                <a:gd name="connsiteX2" fmla="*/ 3773232 w 3812249"/>
                <a:gd name="connsiteY2" fmla="*/ 1630106 h 3555414"/>
                <a:gd name="connsiteX3" fmla="*/ 2917716 w 3812249"/>
                <a:gd name="connsiteY3" fmla="*/ 144513 h 3555414"/>
                <a:gd name="connsiteX4" fmla="*/ 2663373 w 3812249"/>
                <a:gd name="connsiteY4" fmla="*/ 0 h 3555414"/>
                <a:gd name="connsiteX5" fmla="*/ 1154658 w 3812249"/>
                <a:gd name="connsiteY5" fmla="*/ 0 h 3555414"/>
                <a:gd name="connsiteX6" fmla="*/ 900315 w 3812249"/>
                <a:gd name="connsiteY6" fmla="*/ 144513 h 3555414"/>
                <a:gd name="connsiteX7" fmla="*/ 39018 w 3812249"/>
                <a:gd name="connsiteY7" fmla="*/ 1630106 h 3555414"/>
                <a:gd name="connsiteX8" fmla="*/ 39018 w 3812249"/>
                <a:gd name="connsiteY8" fmla="*/ 1924912 h 3555414"/>
                <a:gd name="connsiteX9" fmla="*/ 894535 w 3812249"/>
                <a:gd name="connsiteY9" fmla="*/ 3410505 h 3555414"/>
                <a:gd name="connsiteX10" fmla="*/ 1148878 w 3812249"/>
                <a:gd name="connsiteY10" fmla="*/ 3555018 h 3555414"/>
                <a:gd name="connsiteX11" fmla="*/ 2663373 w 3812249"/>
                <a:gd name="connsiteY11" fmla="*/ 3555018 h 3555414"/>
                <a:gd name="connsiteX12" fmla="*/ 2917716 w 3812249"/>
                <a:gd name="connsiteY12" fmla="*/ 3410505 h 35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2249" h="3555414">
                  <a:moveTo>
                    <a:pt x="2917716" y="3410505"/>
                  </a:moveTo>
                  <a:lnTo>
                    <a:pt x="3773232" y="1924912"/>
                  </a:lnTo>
                  <a:cubicBezTo>
                    <a:pt x="3825256" y="1832424"/>
                    <a:pt x="3825256" y="1722594"/>
                    <a:pt x="3773232" y="1630106"/>
                  </a:cubicBezTo>
                  <a:lnTo>
                    <a:pt x="2917716" y="144513"/>
                  </a:lnTo>
                  <a:cubicBezTo>
                    <a:pt x="2865691" y="52025"/>
                    <a:pt x="2767422" y="0"/>
                    <a:pt x="2663373" y="0"/>
                  </a:cubicBezTo>
                  <a:lnTo>
                    <a:pt x="1154658" y="0"/>
                  </a:lnTo>
                  <a:cubicBezTo>
                    <a:pt x="1050609" y="0"/>
                    <a:pt x="952340" y="57805"/>
                    <a:pt x="900315" y="144513"/>
                  </a:cubicBezTo>
                  <a:lnTo>
                    <a:pt x="39018" y="1630106"/>
                  </a:lnTo>
                  <a:cubicBezTo>
                    <a:pt x="-13006" y="1722594"/>
                    <a:pt x="-13006" y="1832424"/>
                    <a:pt x="39018" y="1924912"/>
                  </a:cubicBezTo>
                  <a:lnTo>
                    <a:pt x="894535" y="3410505"/>
                  </a:lnTo>
                  <a:cubicBezTo>
                    <a:pt x="946559" y="3502993"/>
                    <a:pt x="1044828" y="3555018"/>
                    <a:pt x="1148878" y="3555018"/>
                  </a:cubicBezTo>
                  <a:lnTo>
                    <a:pt x="2663373" y="3555018"/>
                  </a:lnTo>
                  <a:cubicBezTo>
                    <a:pt x="2767422" y="3560798"/>
                    <a:pt x="2865691" y="3502993"/>
                    <a:pt x="2917716" y="3410505"/>
                  </a:cubicBezTo>
                  <a:close/>
                </a:path>
              </a:pathLst>
            </a:custGeom>
            <a:gradFill>
              <a:gsLst>
                <a:gs pos="0">
                  <a:srgbClr val="8101DD"/>
                </a:gs>
                <a:gs pos="100000">
                  <a:srgbClr val="0D008E"/>
                </a:gs>
              </a:gsLst>
              <a:lin ang="2700000" scaled="0"/>
            </a:gra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D2321D9-24DB-44B1-987B-1EA213BAFAE0}"/>
                </a:ext>
              </a:extLst>
            </p:cNvPr>
            <p:cNvSpPr/>
            <p:nvPr/>
          </p:nvSpPr>
          <p:spPr>
            <a:xfrm>
              <a:off x="16105153" y="5944036"/>
              <a:ext cx="919101" cy="3260211"/>
            </a:xfrm>
            <a:custGeom>
              <a:avLst/>
              <a:gdLst>
                <a:gd name="connsiteX0" fmla="*/ 0 w 919101"/>
                <a:gd name="connsiteY0" fmla="*/ 3260211 h 3260211"/>
                <a:gd name="connsiteX1" fmla="*/ 450880 w 919101"/>
                <a:gd name="connsiteY1" fmla="*/ 2439378 h 3260211"/>
                <a:gd name="connsiteX2" fmla="*/ 682101 w 919101"/>
                <a:gd name="connsiteY2" fmla="*/ 2034742 h 3260211"/>
                <a:gd name="connsiteX3" fmla="*/ 797711 w 919101"/>
                <a:gd name="connsiteY3" fmla="*/ 1832423 h 3260211"/>
                <a:gd name="connsiteX4" fmla="*/ 849736 w 919101"/>
                <a:gd name="connsiteY4" fmla="*/ 1734155 h 3260211"/>
                <a:gd name="connsiteX5" fmla="*/ 872858 w 919101"/>
                <a:gd name="connsiteY5" fmla="*/ 1630105 h 3260211"/>
                <a:gd name="connsiteX6" fmla="*/ 849736 w 919101"/>
                <a:gd name="connsiteY6" fmla="*/ 1526056 h 3260211"/>
                <a:gd name="connsiteX7" fmla="*/ 797711 w 919101"/>
                <a:gd name="connsiteY7" fmla="*/ 1427787 h 3260211"/>
                <a:gd name="connsiteX8" fmla="*/ 682101 w 919101"/>
                <a:gd name="connsiteY8" fmla="*/ 1225469 h 3260211"/>
                <a:gd name="connsiteX9" fmla="*/ 450880 w 919101"/>
                <a:gd name="connsiteY9" fmla="*/ 820833 h 3260211"/>
                <a:gd name="connsiteX10" fmla="*/ 0 w 919101"/>
                <a:gd name="connsiteY10" fmla="*/ 0 h 3260211"/>
                <a:gd name="connsiteX11" fmla="*/ 485563 w 919101"/>
                <a:gd name="connsiteY11" fmla="*/ 797711 h 3260211"/>
                <a:gd name="connsiteX12" fmla="*/ 722564 w 919101"/>
                <a:gd name="connsiteY12" fmla="*/ 1202347 h 3260211"/>
                <a:gd name="connsiteX13" fmla="*/ 838175 w 919101"/>
                <a:gd name="connsiteY13" fmla="*/ 1404665 h 3260211"/>
                <a:gd name="connsiteX14" fmla="*/ 895980 w 919101"/>
                <a:gd name="connsiteY14" fmla="*/ 1508715 h 3260211"/>
                <a:gd name="connsiteX15" fmla="*/ 919102 w 919101"/>
                <a:gd name="connsiteY15" fmla="*/ 1630105 h 3260211"/>
                <a:gd name="connsiteX16" fmla="*/ 895980 w 919101"/>
                <a:gd name="connsiteY16" fmla="*/ 1751496 h 3260211"/>
                <a:gd name="connsiteX17" fmla="*/ 838175 w 919101"/>
                <a:gd name="connsiteY17" fmla="*/ 1855546 h 3260211"/>
                <a:gd name="connsiteX18" fmla="*/ 722564 w 919101"/>
                <a:gd name="connsiteY18" fmla="*/ 2057864 h 3260211"/>
                <a:gd name="connsiteX19" fmla="*/ 485563 w 919101"/>
                <a:gd name="connsiteY19" fmla="*/ 2462500 h 3260211"/>
                <a:gd name="connsiteX20" fmla="*/ 0 w 919101"/>
                <a:gd name="connsiteY20" fmla="*/ 3260211 h 326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9101" h="3260211">
                  <a:moveTo>
                    <a:pt x="0" y="3260211"/>
                  </a:moveTo>
                  <a:cubicBezTo>
                    <a:pt x="144513" y="2982746"/>
                    <a:pt x="300587" y="2711062"/>
                    <a:pt x="450880" y="2439378"/>
                  </a:cubicBezTo>
                  <a:cubicBezTo>
                    <a:pt x="526027" y="2300645"/>
                    <a:pt x="606954" y="2167694"/>
                    <a:pt x="682101" y="2034742"/>
                  </a:cubicBezTo>
                  <a:lnTo>
                    <a:pt x="797711" y="1832423"/>
                  </a:lnTo>
                  <a:cubicBezTo>
                    <a:pt x="815053" y="1797740"/>
                    <a:pt x="838175" y="1763057"/>
                    <a:pt x="849736" y="1734155"/>
                  </a:cubicBezTo>
                  <a:cubicBezTo>
                    <a:pt x="861296" y="1699472"/>
                    <a:pt x="872858" y="1664789"/>
                    <a:pt x="872858" y="1630105"/>
                  </a:cubicBezTo>
                  <a:cubicBezTo>
                    <a:pt x="872858" y="1595422"/>
                    <a:pt x="867077" y="1560739"/>
                    <a:pt x="849736" y="1526056"/>
                  </a:cubicBezTo>
                  <a:cubicBezTo>
                    <a:pt x="838175" y="1497154"/>
                    <a:pt x="815053" y="1462471"/>
                    <a:pt x="797711" y="1427787"/>
                  </a:cubicBezTo>
                  <a:lnTo>
                    <a:pt x="682101" y="1225469"/>
                  </a:lnTo>
                  <a:cubicBezTo>
                    <a:pt x="606954" y="1092518"/>
                    <a:pt x="526027" y="953785"/>
                    <a:pt x="450880" y="820833"/>
                  </a:cubicBezTo>
                  <a:cubicBezTo>
                    <a:pt x="300587" y="549149"/>
                    <a:pt x="144513" y="277465"/>
                    <a:pt x="0" y="0"/>
                  </a:cubicBezTo>
                  <a:cubicBezTo>
                    <a:pt x="161854" y="265904"/>
                    <a:pt x="323709" y="531807"/>
                    <a:pt x="485563" y="797711"/>
                  </a:cubicBezTo>
                  <a:cubicBezTo>
                    <a:pt x="566490" y="930663"/>
                    <a:pt x="641637" y="1069396"/>
                    <a:pt x="722564" y="1202347"/>
                  </a:cubicBezTo>
                  <a:lnTo>
                    <a:pt x="838175" y="1404665"/>
                  </a:lnTo>
                  <a:cubicBezTo>
                    <a:pt x="855516" y="1439348"/>
                    <a:pt x="878638" y="1468251"/>
                    <a:pt x="895980" y="1508715"/>
                  </a:cubicBezTo>
                  <a:cubicBezTo>
                    <a:pt x="913321" y="1549178"/>
                    <a:pt x="919102" y="1589642"/>
                    <a:pt x="919102" y="1630105"/>
                  </a:cubicBezTo>
                  <a:cubicBezTo>
                    <a:pt x="919102" y="1670569"/>
                    <a:pt x="907541" y="1716813"/>
                    <a:pt x="895980" y="1751496"/>
                  </a:cubicBezTo>
                  <a:cubicBezTo>
                    <a:pt x="878638" y="1791960"/>
                    <a:pt x="855516" y="1820863"/>
                    <a:pt x="838175" y="1855546"/>
                  </a:cubicBezTo>
                  <a:lnTo>
                    <a:pt x="722564" y="2057864"/>
                  </a:lnTo>
                  <a:cubicBezTo>
                    <a:pt x="641637" y="2190816"/>
                    <a:pt x="566490" y="2329548"/>
                    <a:pt x="485563" y="2462500"/>
                  </a:cubicBezTo>
                  <a:cubicBezTo>
                    <a:pt x="323709" y="2728403"/>
                    <a:pt x="167635" y="2994307"/>
                    <a:pt x="0" y="3260211"/>
                  </a:cubicBezTo>
                  <a:close/>
                </a:path>
              </a:pathLst>
            </a:custGeom>
            <a:solidFill>
              <a:srgbClr val="FFFFFF"/>
            </a:solidFill>
            <a:ln w="57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37"/>
            </a:p>
          </p:txBody>
        </p:sp>
      </p:grpSp>
      <p:sp>
        <p:nvSpPr>
          <p:cNvPr id="117" name="TextBox 5">
            <a:extLst>
              <a:ext uri="{FF2B5EF4-FFF2-40B4-BE49-F238E27FC236}">
                <a16:creationId xmlns:a16="http://schemas.microsoft.com/office/drawing/2014/main" id="{777C1AB0-19C3-4C80-BEC8-1D1F0EB6E866}"/>
              </a:ext>
            </a:extLst>
          </p:cNvPr>
          <p:cNvSpPr txBox="1"/>
          <p:nvPr/>
        </p:nvSpPr>
        <p:spPr>
          <a:xfrm>
            <a:off x="8800669" y="4602200"/>
            <a:ext cx="1999175" cy="20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/>
            <a:r>
              <a:rPr lang="en-US" sz="1050" b="1" dirty="0">
                <a:latin typeface="Poppins" panose="00000500000000000000" pitchFamily="2" charset="0"/>
                <a:cs typeface="Poppins" panose="00000500000000000000" pitchFamily="2" charset="0"/>
              </a:rPr>
              <a:t>Improves overall CV</a:t>
            </a:r>
            <a:endParaRPr lang="en-PK" sz="105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9" name="TextBox 5">
            <a:extLst>
              <a:ext uri="{FF2B5EF4-FFF2-40B4-BE49-F238E27FC236}">
                <a16:creationId xmlns:a16="http://schemas.microsoft.com/office/drawing/2014/main" id="{9D560C84-F9F2-49B7-B8E7-702283278641}"/>
              </a:ext>
            </a:extLst>
          </p:cNvPr>
          <p:cNvSpPr txBox="1"/>
          <p:nvPr/>
        </p:nvSpPr>
        <p:spPr>
          <a:xfrm>
            <a:off x="2011922" y="2918748"/>
            <a:ext cx="718073" cy="37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>
              <a:lnSpc>
                <a:spcPct val="150000"/>
              </a:lnSpc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ubik" pitchFamily="2" charset="-79"/>
              </a:rPr>
              <a:t>01</a:t>
            </a:r>
            <a:endParaRPr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ubik" pitchFamily="2" charset="-79"/>
              <a:sym typeface="Open Sans Regular"/>
            </a:endParaRPr>
          </a:p>
        </p:txBody>
      </p:sp>
      <p:sp>
        <p:nvSpPr>
          <p:cNvPr id="120" name="TextBox 5">
            <a:extLst>
              <a:ext uri="{FF2B5EF4-FFF2-40B4-BE49-F238E27FC236}">
                <a16:creationId xmlns:a16="http://schemas.microsoft.com/office/drawing/2014/main" id="{C8161F49-3EC6-4552-9A8F-BC88658E8252}"/>
              </a:ext>
            </a:extLst>
          </p:cNvPr>
          <p:cNvSpPr txBox="1"/>
          <p:nvPr/>
        </p:nvSpPr>
        <p:spPr>
          <a:xfrm>
            <a:off x="4481622" y="2909202"/>
            <a:ext cx="718073" cy="37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>
              <a:lnSpc>
                <a:spcPct val="150000"/>
              </a:lnSpc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ubik" pitchFamily="2" charset="-79"/>
              </a:rPr>
              <a:t>02</a:t>
            </a:r>
            <a:endParaRPr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ubik" pitchFamily="2" charset="-79"/>
              <a:sym typeface="Open Sans Regular"/>
            </a:endParaRPr>
          </a:p>
        </p:txBody>
      </p:sp>
      <p:sp>
        <p:nvSpPr>
          <p:cNvPr id="121" name="TextBox 5">
            <a:extLst>
              <a:ext uri="{FF2B5EF4-FFF2-40B4-BE49-F238E27FC236}">
                <a16:creationId xmlns:a16="http://schemas.microsoft.com/office/drawing/2014/main" id="{38011C4C-79CF-40A3-A0DB-26C659CD2DBC}"/>
              </a:ext>
            </a:extLst>
          </p:cNvPr>
          <p:cNvSpPr txBox="1"/>
          <p:nvPr/>
        </p:nvSpPr>
        <p:spPr>
          <a:xfrm>
            <a:off x="6967734" y="2909202"/>
            <a:ext cx="718073" cy="37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>
              <a:lnSpc>
                <a:spcPct val="150000"/>
              </a:lnSpc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ubik" pitchFamily="2" charset="-79"/>
              </a:rPr>
              <a:t>03</a:t>
            </a:r>
            <a:endParaRPr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ubik" pitchFamily="2" charset="-79"/>
              <a:sym typeface="Open Sans Regular"/>
            </a:endParaRPr>
          </a:p>
        </p:txBody>
      </p:sp>
      <p:sp>
        <p:nvSpPr>
          <p:cNvPr id="122" name="TextBox 5">
            <a:extLst>
              <a:ext uri="{FF2B5EF4-FFF2-40B4-BE49-F238E27FC236}">
                <a16:creationId xmlns:a16="http://schemas.microsoft.com/office/drawing/2014/main" id="{06EC9B2A-C23C-4DBD-A5C0-F39E6CA680B7}"/>
              </a:ext>
            </a:extLst>
          </p:cNvPr>
          <p:cNvSpPr txBox="1"/>
          <p:nvPr/>
        </p:nvSpPr>
        <p:spPr>
          <a:xfrm>
            <a:off x="9446282" y="2907059"/>
            <a:ext cx="718073" cy="37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2848" tIns="22848" rIns="22848" bIns="22848" anchor="ctr">
            <a:spAutoFit/>
          </a:bodyPr>
          <a:lstStyle/>
          <a:p>
            <a:pPr algn="ctr">
              <a:lnSpc>
                <a:spcPct val="150000"/>
              </a:lnSpc>
              <a:defRPr sz="2300">
                <a:solidFill>
                  <a:srgbClr val="1A1A1A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ubik" pitchFamily="2" charset="-79"/>
              </a:rPr>
              <a:t>04</a:t>
            </a:r>
            <a:endParaRPr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ubik" pitchFamily="2" charset="-79"/>
              <a:sym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660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Poppins</vt:lpstr>
      <vt:lpstr>Poppins SemiBold</vt:lpstr>
      <vt:lpstr>Roboto</vt:lpstr>
      <vt:lpstr>Source Sans Pro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Zain Azhar</dc:creator>
  <cp:lastModifiedBy>Mohammad Zain Azhar</cp:lastModifiedBy>
  <cp:revision>2</cp:revision>
  <dcterms:created xsi:type="dcterms:W3CDTF">2025-04-07T13:27:36Z</dcterms:created>
  <dcterms:modified xsi:type="dcterms:W3CDTF">2025-04-07T14:07:12Z</dcterms:modified>
</cp:coreProperties>
</file>