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26"/>
  </p:notesMasterIdLst>
  <p:sldIdLst>
    <p:sldId id="256"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embeddedFontLst>
    <p:embeddedFont>
      <p:font typeface="Barlow" panose="00000500000000000000" pitchFamily="2" charset="0"/>
      <p:regular r:id="rId27"/>
      <p:bold r:id="rId28"/>
      <p:italic r:id="rId29"/>
      <p:boldItalic r:id="rId30"/>
    </p:embeddedFont>
    <p:embeddedFont>
      <p:font typeface="Barlow SemiBold" panose="00000700000000000000" pitchFamily="2"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DM Sans" pitchFamily="2" charset="0"/>
      <p:regular r:id="rId39"/>
      <p:bold r:id="rId40"/>
      <p:italic r:id="rId41"/>
      <p:boldItalic r:id="rId42"/>
    </p:embeddedFont>
    <p:embeddedFont>
      <p:font typeface="Londrina Solid" panose="020B0604020202020204" charset="0"/>
      <p:regular r:id="rId43"/>
    </p:embeddedFont>
    <p:embeddedFont>
      <p:font typeface="Londrina Solid Light" panose="020B0604020202020204" charset="0"/>
      <p:regular r:id="rId44"/>
      <p:bold r:id="rId45"/>
    </p:embeddedFont>
    <p:embeddedFont>
      <p:font typeface="Nunito SemiBold" pitchFamily="2" charset="0"/>
      <p:regular r:id="rId46"/>
      <p:bold r:id="rId47"/>
      <p:italic r:id="rId48"/>
      <p:boldItalic r:id="rId49"/>
    </p:embeddedFont>
    <p:embeddedFont>
      <p:font typeface="Roboto Condensed Light" panose="02000000000000000000" pitchFamily="2"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77" autoAdjust="0"/>
  </p:normalViewPr>
  <p:slideViewPr>
    <p:cSldViewPr snapToGrid="0">
      <p:cViewPr varScale="1">
        <p:scale>
          <a:sx n="58" d="100"/>
          <a:sy n="58" d="100"/>
        </p:scale>
        <p:origin x="1544" y="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23e8b28cd03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23e8b28cd03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Hey all, welcome back to section! It is week 3 and today, we’ll be taking our minds and code to outer space!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23e8b28cd03_0_2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23e8b28cd03_0_2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23e8b28cd03_0_2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23e8b28cd03_0_2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example input and output of our program. We should be prompted for a weight, if we put in, say 100 pounds or kilograms for an Earth weight, you choose, we should get out 37.8 of that respected unit in terms of a weight on Mars.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23e8b28cd03_0_3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23e8b28cd03_0_3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(OPTIONALLY)</a:t>
            </a:r>
            <a:endParaRPr/>
          </a:p>
          <a:p>
            <a:pPr marL="457200" lvl="0" indent="-298450" algn="l" rtl="0">
              <a:lnSpc>
                <a:spcPct val="115000"/>
              </a:lnSpc>
              <a:spcBef>
                <a:spcPts val="1200"/>
              </a:spcBef>
              <a:spcAft>
                <a:spcPts val="0"/>
              </a:spcAft>
              <a:buClr>
                <a:schemeClr val="dk1"/>
              </a:buClr>
              <a:buSzPts val="1100"/>
              <a:buAutoNum type="arabicPeriod"/>
            </a:pPr>
            <a:r>
              <a:rPr lang="en"/>
              <a:t>Take a few minutes to review the input function with students. They used it on an assignment last week, so it is not new, but it is important in this problem and the next problem so good to make sure students understand the function.</a:t>
            </a:r>
            <a:endParaRPr/>
          </a:p>
          <a:p>
            <a:pPr marL="457200" lvl="0" indent="-298450" algn="l" rtl="0">
              <a:lnSpc>
                <a:spcPct val="115000"/>
              </a:lnSpc>
              <a:spcBef>
                <a:spcPts val="0"/>
              </a:spcBef>
              <a:spcAft>
                <a:spcPts val="0"/>
              </a:spcAft>
              <a:buClr>
                <a:schemeClr val="dk1"/>
              </a:buClr>
              <a:buSzPts val="1100"/>
              <a:buAutoNum type="arabicPeriod"/>
            </a:pPr>
            <a:r>
              <a:rPr lang="en"/>
              <a:t>Review constants - when to use them and how to use them. Ask students what should be used as a constant in this problem.</a:t>
            </a:r>
            <a:endParaRPr/>
          </a:p>
          <a:p>
            <a:pPr marL="457200" lvl="0" indent="-298450" algn="l" rtl="0">
              <a:lnSpc>
                <a:spcPct val="115000"/>
              </a:lnSpc>
              <a:spcBef>
                <a:spcPts val="0"/>
              </a:spcBef>
              <a:spcAft>
                <a:spcPts val="0"/>
              </a:spcAft>
              <a:buClr>
                <a:schemeClr val="dk1"/>
              </a:buClr>
              <a:buSzPts val="1100"/>
              <a:buAutoNum type="arabicPeriod"/>
            </a:pPr>
            <a:r>
              <a:rPr lang="en"/>
              <a:t>Spend a few minutes discussing types. What type would weight normally be? What type would input return? What type is the constant we have? How can we get weight and constant to be the same type so that we can do arithmetic?</a:t>
            </a:r>
            <a:endParaRPr/>
          </a:p>
          <a:p>
            <a:pPr marL="457200" lvl="0" indent="-298450" algn="l" rtl="0">
              <a:lnSpc>
                <a:spcPct val="115000"/>
              </a:lnSpc>
              <a:spcBef>
                <a:spcPts val="0"/>
              </a:spcBef>
              <a:spcAft>
                <a:spcPts val="0"/>
              </a:spcAft>
              <a:buClr>
                <a:schemeClr val="dk1"/>
              </a:buClr>
              <a:buSzPts val="1100"/>
              <a:buAutoNum type="arabicPeriod"/>
            </a:pPr>
            <a:r>
              <a:rPr lang="en"/>
              <a:t>Questions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23e8b28cd03_0_2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23e8b28cd03_0_2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5"/>
        <p:cNvGrpSpPr/>
        <p:nvPr/>
      </p:nvGrpSpPr>
      <p:grpSpPr>
        <a:xfrm>
          <a:off x="0" y="0"/>
          <a:ext cx="0" cy="0"/>
          <a:chOff x="0" y="0"/>
          <a:chExt cx="0" cy="0"/>
        </a:xfrm>
      </p:grpSpPr>
      <p:sp>
        <p:nvSpPr>
          <p:cNvPr id="1676" name="Google Shape;1676;g23e8b28cd03_0_2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7" name="Google Shape;1677;g23e8b28cd03_0_2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i="1">
                <a:solidFill>
                  <a:schemeClr val="dk1"/>
                </a:solidFill>
              </a:rPr>
              <a:t>Teaching Planetary Weights [20 minutes]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g23e8b28cd03_0_2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0" name="Google Shape;1770;g23e8b28cd03_0_2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23e8b28cd03_0_2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23e8b28cd03_0_2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2cdf81aefd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2cdf81aefd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23e8b28cd03_0_2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23e8b28cd03_0_2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one example run of our new program. Though it is almost functionally equivalent to the previous program, that it isn’t necessarily the case.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2cdf81aefd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2cdf81aefd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one example run of our new program. Though it is almost functionally equivalent to the previous program, that it isn’t necessarily the case.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23e8b28cd03_0_1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23e8b28cd03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rgbClr val="000000"/>
              </a:buClr>
              <a:buSzPts val="1100"/>
              <a:buFont typeface="Arial"/>
              <a:buNone/>
            </a:pPr>
            <a:r>
              <a:rPr lang="en" i="1">
                <a:solidFill>
                  <a:schemeClr val="dk1"/>
                </a:solidFill>
              </a:rPr>
              <a:t>Social Time [5 minutes]</a:t>
            </a:r>
            <a:endParaRPr i="1">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23e8b28cd03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23e8b28cd03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one example of how this program is different from section problem #1. It is robust enough (or flexible enough) to take in a completely different planet!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Google Shape;2045;g2cdf81aefd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6" name="Google Shape;2046;g2cdf81aefd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one example run of our new program. Though it is almost functionally equivalent to the previous program, that it isn’t necessarily the case.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8"/>
        <p:cNvGrpSpPr/>
        <p:nvPr/>
      </p:nvGrpSpPr>
      <p:grpSpPr>
        <a:xfrm>
          <a:off x="0" y="0"/>
          <a:ext cx="0" cy="0"/>
          <a:chOff x="0" y="0"/>
          <a:chExt cx="0" cy="0"/>
        </a:xfrm>
      </p:grpSpPr>
      <p:sp>
        <p:nvSpPr>
          <p:cNvPr id="2069" name="Google Shape;2069;g23e8b28cd03_0_3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0" name="Google Shape;2070;g23e8b28cd03_0_3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0" algn="l" rtl="0">
              <a:lnSpc>
                <a:spcPct val="115000"/>
              </a:lnSpc>
              <a:spcBef>
                <a:spcPts val="1200"/>
              </a:spcBef>
              <a:spcAft>
                <a:spcPts val="0"/>
              </a:spcAft>
              <a:buNone/>
            </a:pPr>
            <a:r>
              <a:rPr lang="en"/>
              <a:t>Ask students what is different in this problem from the previous problem. Just in english, not in code. Write down a list of these. (5 mins max)</a:t>
            </a:r>
            <a:endParaRPr/>
          </a:p>
          <a:p>
            <a:pPr marL="457200" lvl="0" indent="-298450" algn="l" rtl="0">
              <a:lnSpc>
                <a:spcPct val="115000"/>
              </a:lnSpc>
              <a:spcBef>
                <a:spcPts val="1200"/>
              </a:spcBef>
              <a:spcAft>
                <a:spcPts val="0"/>
              </a:spcAft>
              <a:buClr>
                <a:schemeClr val="dk1"/>
              </a:buClr>
              <a:buSzPts val="1100"/>
              <a:buAutoNum type="arabicPeriod"/>
            </a:pPr>
            <a:r>
              <a:rPr lang="en"/>
              <a:t>Will we need to store additional constants? If so, which ones?</a:t>
            </a:r>
            <a:endParaRPr/>
          </a:p>
          <a:p>
            <a:pPr marL="457200" lvl="0" indent="-298450" algn="l" rtl="0">
              <a:lnSpc>
                <a:spcPct val="115000"/>
              </a:lnSpc>
              <a:spcBef>
                <a:spcPts val="0"/>
              </a:spcBef>
              <a:spcAft>
                <a:spcPts val="0"/>
              </a:spcAft>
              <a:buClr>
                <a:schemeClr val="dk1"/>
              </a:buClr>
              <a:buSzPts val="1100"/>
              <a:buAutoNum type="arabicPeriod"/>
            </a:pPr>
            <a:r>
              <a:rPr lang="en"/>
              <a:t>Will we need any additional variables? If so, what variables will we need?</a:t>
            </a:r>
            <a:endParaRPr/>
          </a:p>
          <a:p>
            <a:pPr marL="0" lvl="0" indent="0" algn="l" rtl="0">
              <a:lnSpc>
                <a:spcPct val="115000"/>
              </a:lnSpc>
              <a:spcBef>
                <a:spcPts val="1200"/>
              </a:spcBef>
              <a:spcAft>
                <a:spcPts val="1200"/>
              </a:spcAft>
              <a:buNone/>
            </a:pPr>
            <a:r>
              <a:rPr lang="en"/>
              <a:t>Questions?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1"/>
        <p:cNvGrpSpPr/>
        <p:nvPr/>
      </p:nvGrpSpPr>
      <p:grpSpPr>
        <a:xfrm>
          <a:off x="0" y="0"/>
          <a:ext cx="0" cy="0"/>
          <a:chOff x="0" y="0"/>
          <a:chExt cx="0" cy="0"/>
        </a:xfrm>
      </p:grpSpPr>
      <p:sp>
        <p:nvSpPr>
          <p:cNvPr id="2112" name="Google Shape;2112;g23e8b28cd03_0_2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3" name="Google Shape;2113;g23e8b28cd03_0_2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d53f733250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d53f733250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i="1">
                <a:solidFill>
                  <a:schemeClr val="dk1"/>
                </a:solidFill>
              </a:rPr>
              <a:t>Brief conceptual review [2-3 minutes]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23e8b28cd03_0_2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23e8b28cd03_0_2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3e8b28cd03_0_2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3e8b28cd03_0_2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241f593a8e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241f593a8e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COVERED IN LECTURE, PLEASE COVER FOR THE PROBLEMS SINCE WE USE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23e8b28cd03_0_2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23e8b28cd03_0_2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23e8b28cd03_0_2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23e8b28cd03_0_2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i="1">
                <a:solidFill>
                  <a:schemeClr val="dk1"/>
                </a:solidFill>
              </a:rPr>
              <a:t>Teaching Mars Weight [10-20 minutes]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2cdf81aefd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2cdf81aefd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while back, NASA made history with the first controlled flight on another planet. Its latest Mars Rover, Perseverance, has onboard a 50cm high helicopter called Ingenuity. Ingenuity made its third flight, during which it flew faster and further than it had on any of its test flights on Earth. Interestingly, Ingenuity uses Python for some of its flight modeling software!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flipH="1">
            <a:off x="712225" y="576800"/>
            <a:ext cx="5386500" cy="1754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2200" y="2390625"/>
            <a:ext cx="5386500" cy="4323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12" name="Google Shape;12;p2"/>
          <p:cNvGrpSpPr/>
          <p:nvPr/>
        </p:nvGrpSpPr>
        <p:grpSpPr>
          <a:xfrm>
            <a:off x="5415880" y="342560"/>
            <a:ext cx="472093" cy="385486"/>
            <a:chOff x="3093501" y="886401"/>
            <a:chExt cx="376440" cy="307405"/>
          </a:xfrm>
        </p:grpSpPr>
        <p:sp>
          <p:nvSpPr>
            <p:cNvPr id="13" name="Google Shape;13;p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480461" y="4506754"/>
            <a:ext cx="319710" cy="261048"/>
            <a:chOff x="3093501" y="886401"/>
            <a:chExt cx="376440" cy="307405"/>
          </a:xfrm>
        </p:grpSpPr>
        <p:sp>
          <p:nvSpPr>
            <p:cNvPr id="18" name="Google Shape;18;p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3"/>
        <p:cNvGrpSpPr/>
        <p:nvPr/>
      </p:nvGrpSpPr>
      <p:grpSpPr>
        <a:xfrm>
          <a:off x="0" y="0"/>
          <a:ext cx="0" cy="0"/>
          <a:chOff x="0" y="0"/>
          <a:chExt cx="0" cy="0"/>
        </a:xfrm>
      </p:grpSpPr>
      <p:pic>
        <p:nvPicPr>
          <p:cNvPr id="114" name="Google Shape;114;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115" name="Google Shape;115;p11"/>
          <p:cNvSpPr txBox="1">
            <a:spLocks noGrp="1"/>
          </p:cNvSpPr>
          <p:nvPr>
            <p:ph type="title" hasCustomPrompt="1"/>
          </p:nvPr>
        </p:nvSpPr>
        <p:spPr>
          <a:xfrm>
            <a:off x="1317600" y="535300"/>
            <a:ext cx="6508800" cy="173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6" name="Google Shape;116;p11"/>
          <p:cNvSpPr txBox="1">
            <a:spLocks noGrp="1"/>
          </p:cNvSpPr>
          <p:nvPr>
            <p:ph type="subTitle" idx="1"/>
          </p:nvPr>
        </p:nvSpPr>
        <p:spPr>
          <a:xfrm>
            <a:off x="1317600" y="2186125"/>
            <a:ext cx="6508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117" name="Google Shape;117;p11"/>
          <p:cNvSpPr/>
          <p:nvPr/>
        </p:nvSpPr>
        <p:spPr>
          <a:xfrm rot="527880">
            <a:off x="519218" y="15715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1342692">
            <a:off x="46865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1"/>
          <p:cNvGrpSpPr/>
          <p:nvPr/>
        </p:nvGrpSpPr>
        <p:grpSpPr>
          <a:xfrm flipH="1">
            <a:off x="8387848" y="608004"/>
            <a:ext cx="319710" cy="261048"/>
            <a:chOff x="3093501" y="886401"/>
            <a:chExt cx="376440" cy="307405"/>
          </a:xfrm>
        </p:grpSpPr>
        <p:sp>
          <p:nvSpPr>
            <p:cNvPr id="120" name="Google Shape;120;p1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 and text">
  <p:cSld name="CUSTOM_4">
    <p:spTree>
      <p:nvGrpSpPr>
        <p:cNvPr id="1" name="Shape 125"/>
        <p:cNvGrpSpPr/>
        <p:nvPr/>
      </p:nvGrpSpPr>
      <p:grpSpPr>
        <a:xfrm>
          <a:off x="0" y="0"/>
          <a:ext cx="0" cy="0"/>
          <a:chOff x="0" y="0"/>
          <a:chExt cx="0" cy="0"/>
        </a:xfrm>
      </p:grpSpPr>
      <p:pic>
        <p:nvPicPr>
          <p:cNvPr id="126" name="Google Shape;126;p13"/>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7" name="Google Shape;127;p13"/>
          <p:cNvSpPr txBox="1">
            <a:spLocks noGrp="1"/>
          </p:cNvSpPr>
          <p:nvPr>
            <p:ph type="title" hasCustomPrompt="1"/>
          </p:nvPr>
        </p:nvSpPr>
        <p:spPr>
          <a:xfrm>
            <a:off x="709375" y="5521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8" name="Google Shape;128;p13"/>
          <p:cNvSpPr txBox="1">
            <a:spLocks noGrp="1"/>
          </p:cNvSpPr>
          <p:nvPr>
            <p:ph type="subTitle" idx="1"/>
          </p:nvPr>
        </p:nvSpPr>
        <p:spPr>
          <a:xfrm>
            <a:off x="709375" y="12315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129" name="Google Shape;129;p13"/>
          <p:cNvSpPr txBox="1">
            <a:spLocks noGrp="1"/>
          </p:cNvSpPr>
          <p:nvPr>
            <p:ph type="title" idx="2" hasCustomPrompt="1"/>
          </p:nvPr>
        </p:nvSpPr>
        <p:spPr>
          <a:xfrm>
            <a:off x="709375" y="34440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3"/>
          <p:cNvSpPr txBox="1">
            <a:spLocks noGrp="1"/>
          </p:cNvSpPr>
          <p:nvPr>
            <p:ph type="subTitle" idx="3"/>
          </p:nvPr>
        </p:nvSpPr>
        <p:spPr>
          <a:xfrm>
            <a:off x="709375" y="41234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131" name="Google Shape;131;p13"/>
          <p:cNvSpPr txBox="1">
            <a:spLocks noGrp="1"/>
          </p:cNvSpPr>
          <p:nvPr>
            <p:ph type="title" idx="4" hasCustomPrompt="1"/>
          </p:nvPr>
        </p:nvSpPr>
        <p:spPr>
          <a:xfrm>
            <a:off x="709375" y="199807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2" name="Google Shape;132;p13"/>
          <p:cNvSpPr txBox="1">
            <a:spLocks noGrp="1"/>
          </p:cNvSpPr>
          <p:nvPr>
            <p:ph type="subTitle" idx="5"/>
          </p:nvPr>
        </p:nvSpPr>
        <p:spPr>
          <a:xfrm>
            <a:off x="709375" y="267747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grpSp>
        <p:nvGrpSpPr>
          <p:cNvPr id="133" name="Google Shape;133;p13"/>
          <p:cNvGrpSpPr/>
          <p:nvPr/>
        </p:nvGrpSpPr>
        <p:grpSpPr>
          <a:xfrm flipH="1">
            <a:off x="8321986" y="555229"/>
            <a:ext cx="319710" cy="261048"/>
            <a:chOff x="3093501" y="886401"/>
            <a:chExt cx="376440" cy="307405"/>
          </a:xfrm>
        </p:grpSpPr>
        <p:sp>
          <p:nvSpPr>
            <p:cNvPr id="134" name="Google Shape;134;p1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3"/>
          <p:cNvGrpSpPr/>
          <p:nvPr/>
        </p:nvGrpSpPr>
        <p:grpSpPr>
          <a:xfrm flipH="1">
            <a:off x="447911" y="402829"/>
            <a:ext cx="319710" cy="261048"/>
            <a:chOff x="3093501" y="886401"/>
            <a:chExt cx="376440" cy="307405"/>
          </a:xfrm>
        </p:grpSpPr>
        <p:sp>
          <p:nvSpPr>
            <p:cNvPr id="139" name="Google Shape;139;p1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text 1">
  <p:cSld name="CUSTOM_4_1">
    <p:spTree>
      <p:nvGrpSpPr>
        <p:cNvPr id="1" name="Shape 143"/>
        <p:cNvGrpSpPr/>
        <p:nvPr/>
      </p:nvGrpSpPr>
      <p:grpSpPr>
        <a:xfrm>
          <a:off x="0" y="0"/>
          <a:ext cx="0" cy="0"/>
          <a:chOff x="0" y="0"/>
          <a:chExt cx="0" cy="0"/>
        </a:xfrm>
      </p:grpSpPr>
      <p:pic>
        <p:nvPicPr>
          <p:cNvPr id="144" name="Google Shape;144;p14"/>
          <p:cNvPicPr preferRelativeResize="0"/>
          <p:nvPr/>
        </p:nvPicPr>
        <p:blipFill>
          <a:blip r:embed="rId2">
            <a:alphaModFix/>
          </a:blip>
          <a:stretch>
            <a:fillRect/>
          </a:stretch>
        </p:blipFill>
        <p:spPr>
          <a:xfrm>
            <a:off x="0" y="0"/>
            <a:ext cx="9144003" cy="5143501"/>
          </a:xfrm>
          <a:prstGeom prst="rect">
            <a:avLst/>
          </a:prstGeom>
          <a:noFill/>
          <a:ln>
            <a:noFill/>
          </a:ln>
        </p:spPr>
      </p:pic>
      <p:sp>
        <p:nvSpPr>
          <p:cNvPr id="145" name="Google Shape;145;p14"/>
          <p:cNvSpPr txBox="1">
            <a:spLocks noGrp="1"/>
          </p:cNvSpPr>
          <p:nvPr>
            <p:ph type="subTitle" idx="1"/>
          </p:nvPr>
        </p:nvSpPr>
        <p:spPr>
          <a:xfrm>
            <a:off x="709875"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6" name="Google Shape;146;p14"/>
          <p:cNvSpPr txBox="1">
            <a:spLocks noGrp="1"/>
          </p:cNvSpPr>
          <p:nvPr>
            <p:ph type="title"/>
          </p:nvPr>
        </p:nvSpPr>
        <p:spPr>
          <a:xfrm>
            <a:off x="709875"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147" name="Google Shape;147;p14"/>
          <p:cNvSpPr txBox="1">
            <a:spLocks noGrp="1"/>
          </p:cNvSpPr>
          <p:nvPr>
            <p:ph type="title" idx="2"/>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subTitle" idx="3"/>
          </p:nvPr>
        </p:nvSpPr>
        <p:spPr>
          <a:xfrm>
            <a:off x="61404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49" name="Google Shape;149;p14"/>
          <p:cNvSpPr txBox="1">
            <a:spLocks noGrp="1"/>
          </p:cNvSpPr>
          <p:nvPr>
            <p:ph type="title" idx="4"/>
          </p:nvPr>
        </p:nvSpPr>
        <p:spPr>
          <a:xfrm>
            <a:off x="61404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150" name="Google Shape;150;p14"/>
          <p:cNvSpPr txBox="1">
            <a:spLocks noGrp="1"/>
          </p:cNvSpPr>
          <p:nvPr>
            <p:ph type="subTitle" idx="5"/>
          </p:nvPr>
        </p:nvSpPr>
        <p:spPr>
          <a:xfrm>
            <a:off x="34315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51" name="Google Shape;151;p14"/>
          <p:cNvSpPr txBox="1">
            <a:spLocks noGrp="1"/>
          </p:cNvSpPr>
          <p:nvPr>
            <p:ph type="title" idx="6"/>
          </p:nvPr>
        </p:nvSpPr>
        <p:spPr>
          <a:xfrm>
            <a:off x="34315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152" name="Google Shape;152;p14"/>
          <p:cNvSpPr txBox="1">
            <a:spLocks noGrp="1"/>
          </p:cNvSpPr>
          <p:nvPr>
            <p:ph type="title" idx="7" hasCustomPrompt="1"/>
          </p:nvPr>
        </p:nvSpPr>
        <p:spPr>
          <a:xfrm>
            <a:off x="140497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3" name="Google Shape;153;p14"/>
          <p:cNvSpPr txBox="1">
            <a:spLocks noGrp="1"/>
          </p:cNvSpPr>
          <p:nvPr>
            <p:ph type="title" idx="8" hasCustomPrompt="1"/>
          </p:nvPr>
        </p:nvSpPr>
        <p:spPr>
          <a:xfrm>
            <a:off x="4124350"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14"/>
          <p:cNvSpPr txBox="1">
            <a:spLocks noGrp="1"/>
          </p:cNvSpPr>
          <p:nvPr>
            <p:ph type="title" idx="9" hasCustomPrompt="1"/>
          </p:nvPr>
        </p:nvSpPr>
        <p:spPr>
          <a:xfrm>
            <a:off x="684372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5" name="Google Shape;155;p14"/>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4"/>
          <p:cNvGrpSpPr/>
          <p:nvPr/>
        </p:nvGrpSpPr>
        <p:grpSpPr>
          <a:xfrm rot="5400000">
            <a:off x="-115316" y="4031073"/>
            <a:ext cx="1223111" cy="1284342"/>
            <a:chOff x="6183384" y="3220573"/>
            <a:chExt cx="1223111" cy="1284342"/>
          </a:xfrm>
        </p:grpSpPr>
        <p:sp>
          <p:nvSpPr>
            <p:cNvPr id="157" name="Google Shape;157;p14"/>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4"/>
          <p:cNvGrpSpPr/>
          <p:nvPr/>
        </p:nvGrpSpPr>
        <p:grpSpPr>
          <a:xfrm>
            <a:off x="243881" y="157609"/>
            <a:ext cx="821637" cy="748565"/>
            <a:chOff x="5516129" y="1632730"/>
            <a:chExt cx="652196" cy="594193"/>
          </a:xfrm>
        </p:grpSpPr>
        <p:sp>
          <p:nvSpPr>
            <p:cNvPr id="160" name="Google Shape;160;p14"/>
            <p:cNvSpPr/>
            <p:nvPr/>
          </p:nvSpPr>
          <p:spPr>
            <a:xfrm>
              <a:off x="5516129" y="1632730"/>
              <a:ext cx="652196" cy="594193"/>
            </a:xfrm>
            <a:custGeom>
              <a:avLst/>
              <a:gdLst/>
              <a:ahLst/>
              <a:cxnLst/>
              <a:rect l="l" t="t" r="r" b="b"/>
              <a:pathLst>
                <a:path w="13122" h="11955" extrusionOk="0">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5634372" y="1720506"/>
              <a:ext cx="418594" cy="418594"/>
            </a:xfrm>
            <a:custGeom>
              <a:avLst/>
              <a:gdLst/>
              <a:ahLst/>
              <a:cxnLst/>
              <a:rect l="l" t="t" r="r" b="b"/>
              <a:pathLst>
                <a:path w="8422" h="8422" extrusionOk="0">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5755199" y="1720357"/>
              <a:ext cx="208005" cy="37774"/>
            </a:xfrm>
            <a:custGeom>
              <a:avLst/>
              <a:gdLst/>
              <a:ahLst/>
              <a:cxnLst/>
              <a:rect l="l" t="t" r="r" b="b"/>
              <a:pathLst>
                <a:path w="4185" h="760" extrusionOk="0">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5682981" y="1767674"/>
              <a:ext cx="341208" cy="70677"/>
            </a:xfrm>
            <a:custGeom>
              <a:avLst/>
              <a:gdLst/>
              <a:ahLst/>
              <a:cxnLst/>
              <a:rect l="l" t="t" r="r" b="b"/>
              <a:pathLst>
                <a:path w="6865" h="1422" extrusionOk="0">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5641827" y="1840737"/>
              <a:ext cx="410592" cy="89713"/>
            </a:xfrm>
            <a:custGeom>
              <a:avLst/>
              <a:gdLst/>
              <a:ahLst/>
              <a:cxnLst/>
              <a:rect l="l" t="t" r="r" b="b"/>
              <a:pathLst>
                <a:path w="8261" h="1805" extrusionOk="0">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674929" y="2038803"/>
              <a:ext cx="342102" cy="75846"/>
            </a:xfrm>
            <a:custGeom>
              <a:avLst/>
              <a:gdLst/>
              <a:ahLst/>
              <a:cxnLst/>
              <a:rect l="l" t="t" r="r" b="b"/>
              <a:pathLst>
                <a:path w="6883" h="1526" extrusionOk="0">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5636062" y="1936017"/>
              <a:ext cx="412034" cy="96622"/>
            </a:xfrm>
            <a:custGeom>
              <a:avLst/>
              <a:gdLst/>
              <a:ahLst/>
              <a:cxnLst/>
              <a:rect l="l" t="t" r="r" b="b"/>
              <a:pathLst>
                <a:path w="8290" h="1944" extrusionOk="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4"/>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rot="-5400000">
            <a:off x="5851649" y="4593979"/>
            <a:ext cx="166101"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1"/>
        <p:cNvGrpSpPr/>
        <p:nvPr/>
      </p:nvGrpSpPr>
      <p:grpSpPr>
        <a:xfrm>
          <a:off x="0" y="0"/>
          <a:ext cx="0" cy="0"/>
          <a:chOff x="0" y="0"/>
          <a:chExt cx="0" cy="0"/>
        </a:xfrm>
      </p:grpSpPr>
      <p:pic>
        <p:nvPicPr>
          <p:cNvPr id="172" name="Google Shape;172;p15"/>
          <p:cNvPicPr preferRelativeResize="0"/>
          <p:nvPr/>
        </p:nvPicPr>
        <p:blipFill>
          <a:blip r:embed="rId2">
            <a:alphaModFix/>
          </a:blip>
          <a:stretch>
            <a:fillRect/>
          </a:stretch>
        </p:blipFill>
        <p:spPr>
          <a:xfrm>
            <a:off x="0" y="0"/>
            <a:ext cx="9144003" cy="5143501"/>
          </a:xfrm>
          <a:prstGeom prst="rect">
            <a:avLst/>
          </a:prstGeom>
          <a:noFill/>
          <a:ln>
            <a:noFill/>
          </a:ln>
        </p:spPr>
      </p:pic>
      <p:sp>
        <p:nvSpPr>
          <p:cNvPr id="173" name="Google Shape;173;p15"/>
          <p:cNvSpPr txBox="1">
            <a:spLocks noGrp="1"/>
          </p:cNvSpPr>
          <p:nvPr>
            <p:ph type="title"/>
          </p:nvPr>
        </p:nvSpPr>
        <p:spPr>
          <a:xfrm>
            <a:off x="3420025" y="3286300"/>
            <a:ext cx="5013000" cy="5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000"/>
            </a:lvl1pPr>
            <a:lvl2pPr lvl="1" algn="r" rtl="0">
              <a:lnSpc>
                <a:spcPct val="115000"/>
              </a:lnSpc>
              <a:spcBef>
                <a:spcPts val="0"/>
              </a:spcBef>
              <a:spcAft>
                <a:spcPts val="0"/>
              </a:spcAft>
              <a:buSzPts val="2400"/>
              <a:buNone/>
              <a:defRPr sz="2400"/>
            </a:lvl2pPr>
            <a:lvl3pPr lvl="2" algn="r" rtl="0">
              <a:lnSpc>
                <a:spcPct val="115000"/>
              </a:lnSpc>
              <a:spcBef>
                <a:spcPts val="0"/>
              </a:spcBef>
              <a:spcAft>
                <a:spcPts val="0"/>
              </a:spcAft>
              <a:buSzPts val="2400"/>
              <a:buNone/>
              <a:defRPr sz="2400"/>
            </a:lvl3pPr>
            <a:lvl4pPr lvl="3" algn="r" rtl="0">
              <a:lnSpc>
                <a:spcPct val="115000"/>
              </a:lnSpc>
              <a:spcBef>
                <a:spcPts val="0"/>
              </a:spcBef>
              <a:spcAft>
                <a:spcPts val="0"/>
              </a:spcAft>
              <a:buSzPts val="2400"/>
              <a:buNone/>
              <a:defRPr sz="2400"/>
            </a:lvl4pPr>
            <a:lvl5pPr lvl="4" algn="r" rtl="0">
              <a:lnSpc>
                <a:spcPct val="115000"/>
              </a:lnSpc>
              <a:spcBef>
                <a:spcPts val="0"/>
              </a:spcBef>
              <a:spcAft>
                <a:spcPts val="0"/>
              </a:spcAft>
              <a:buSzPts val="2400"/>
              <a:buNone/>
              <a:defRPr sz="2400"/>
            </a:lvl5pPr>
            <a:lvl6pPr lvl="5" algn="r" rtl="0">
              <a:lnSpc>
                <a:spcPct val="115000"/>
              </a:lnSpc>
              <a:spcBef>
                <a:spcPts val="0"/>
              </a:spcBef>
              <a:spcAft>
                <a:spcPts val="0"/>
              </a:spcAft>
              <a:buSzPts val="2400"/>
              <a:buNone/>
              <a:defRPr sz="2400"/>
            </a:lvl6pPr>
            <a:lvl7pPr lvl="6" algn="r" rtl="0">
              <a:lnSpc>
                <a:spcPct val="115000"/>
              </a:lnSpc>
              <a:spcBef>
                <a:spcPts val="0"/>
              </a:spcBef>
              <a:spcAft>
                <a:spcPts val="0"/>
              </a:spcAft>
              <a:buSzPts val="2400"/>
              <a:buNone/>
              <a:defRPr sz="2400"/>
            </a:lvl7pPr>
            <a:lvl8pPr lvl="7" algn="r" rtl="0">
              <a:lnSpc>
                <a:spcPct val="115000"/>
              </a:lnSpc>
              <a:spcBef>
                <a:spcPts val="0"/>
              </a:spcBef>
              <a:spcAft>
                <a:spcPts val="0"/>
              </a:spcAft>
              <a:buSzPts val="2400"/>
              <a:buNone/>
              <a:defRPr sz="2400"/>
            </a:lvl8pPr>
            <a:lvl9pPr lvl="8" algn="r" rtl="0">
              <a:lnSpc>
                <a:spcPct val="115000"/>
              </a:lnSpc>
              <a:spcBef>
                <a:spcPts val="0"/>
              </a:spcBef>
              <a:spcAft>
                <a:spcPts val="0"/>
              </a:spcAft>
              <a:buSzPts val="2400"/>
              <a:buNone/>
              <a:defRPr sz="2400"/>
            </a:lvl9pPr>
          </a:lstStyle>
          <a:p>
            <a:endParaRPr/>
          </a:p>
        </p:txBody>
      </p:sp>
      <p:sp>
        <p:nvSpPr>
          <p:cNvPr id="174" name="Google Shape;174;p15"/>
          <p:cNvSpPr txBox="1">
            <a:spLocks noGrp="1"/>
          </p:cNvSpPr>
          <p:nvPr>
            <p:ph type="subTitle" idx="1"/>
          </p:nvPr>
        </p:nvSpPr>
        <p:spPr>
          <a:xfrm>
            <a:off x="3420025" y="1308800"/>
            <a:ext cx="5013000" cy="1902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000"/>
              <a:buNone/>
              <a:defRPr sz="2400"/>
            </a:lvl1pPr>
            <a:lvl2pPr lvl="1" algn="r" rtl="0">
              <a:lnSpc>
                <a:spcPct val="115000"/>
              </a:lnSpc>
              <a:spcBef>
                <a:spcPts val="0"/>
              </a:spcBef>
              <a:spcAft>
                <a:spcPts val="0"/>
              </a:spcAft>
              <a:buSzPts val="1400"/>
              <a:buNone/>
              <a:defRPr/>
            </a:lvl2pPr>
            <a:lvl3pPr lvl="2" algn="r" rtl="0">
              <a:lnSpc>
                <a:spcPct val="115000"/>
              </a:lnSpc>
              <a:spcBef>
                <a:spcPts val="0"/>
              </a:spcBef>
              <a:spcAft>
                <a:spcPts val="0"/>
              </a:spcAft>
              <a:buSzPts val="1400"/>
              <a:buNone/>
              <a:defRPr/>
            </a:lvl3pPr>
            <a:lvl4pPr lvl="3" algn="r" rtl="0">
              <a:lnSpc>
                <a:spcPct val="115000"/>
              </a:lnSpc>
              <a:spcBef>
                <a:spcPts val="0"/>
              </a:spcBef>
              <a:spcAft>
                <a:spcPts val="0"/>
              </a:spcAft>
              <a:buSzPts val="1400"/>
              <a:buNone/>
              <a:defRPr/>
            </a:lvl4pPr>
            <a:lvl5pPr lvl="4" algn="r" rtl="0">
              <a:lnSpc>
                <a:spcPct val="115000"/>
              </a:lnSpc>
              <a:spcBef>
                <a:spcPts val="0"/>
              </a:spcBef>
              <a:spcAft>
                <a:spcPts val="0"/>
              </a:spcAft>
              <a:buSzPts val="1400"/>
              <a:buNone/>
              <a:defRPr/>
            </a:lvl5pPr>
            <a:lvl6pPr lvl="5" algn="r" rtl="0">
              <a:lnSpc>
                <a:spcPct val="115000"/>
              </a:lnSpc>
              <a:spcBef>
                <a:spcPts val="0"/>
              </a:spcBef>
              <a:spcAft>
                <a:spcPts val="0"/>
              </a:spcAft>
              <a:buSzPts val="1400"/>
              <a:buNone/>
              <a:defRPr/>
            </a:lvl6pPr>
            <a:lvl7pPr lvl="6" algn="r" rtl="0">
              <a:lnSpc>
                <a:spcPct val="115000"/>
              </a:lnSpc>
              <a:spcBef>
                <a:spcPts val="0"/>
              </a:spcBef>
              <a:spcAft>
                <a:spcPts val="0"/>
              </a:spcAft>
              <a:buSzPts val="1400"/>
              <a:buNone/>
              <a:defRPr/>
            </a:lvl7pPr>
            <a:lvl8pPr lvl="7" algn="r" rtl="0">
              <a:lnSpc>
                <a:spcPct val="115000"/>
              </a:lnSpc>
              <a:spcBef>
                <a:spcPts val="0"/>
              </a:spcBef>
              <a:spcAft>
                <a:spcPts val="0"/>
              </a:spcAft>
              <a:buSzPts val="1400"/>
              <a:buNone/>
              <a:defRPr/>
            </a:lvl8pPr>
            <a:lvl9pPr lvl="8" algn="r" rtl="0">
              <a:lnSpc>
                <a:spcPct val="115000"/>
              </a:lnSpc>
              <a:spcBef>
                <a:spcPts val="0"/>
              </a:spcBef>
              <a:spcAft>
                <a:spcPts val="0"/>
              </a:spcAft>
              <a:buSzPts val="1400"/>
              <a:buNone/>
              <a:defRPr/>
            </a:lvl9pPr>
          </a:lstStyle>
          <a:p>
            <a:endParaRPr/>
          </a:p>
        </p:txBody>
      </p:sp>
      <p:grpSp>
        <p:nvGrpSpPr>
          <p:cNvPr id="175" name="Google Shape;175;p15"/>
          <p:cNvGrpSpPr/>
          <p:nvPr/>
        </p:nvGrpSpPr>
        <p:grpSpPr>
          <a:xfrm>
            <a:off x="-1073259" y="-47900"/>
            <a:ext cx="4087807" cy="2111185"/>
            <a:chOff x="-1073259" y="-47900"/>
            <a:chExt cx="4087807" cy="2111185"/>
          </a:xfrm>
        </p:grpSpPr>
        <p:sp>
          <p:nvSpPr>
            <p:cNvPr id="176" name="Google Shape;176;p15"/>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5"/>
          <p:cNvSpPr/>
          <p:nvPr/>
        </p:nvSpPr>
        <p:spPr>
          <a:xfrm rot="2003581">
            <a:off x="3129649" y="46409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CUSTOM_1">
    <p:spTree>
      <p:nvGrpSpPr>
        <p:cNvPr id="1" name="Shape 201"/>
        <p:cNvGrpSpPr/>
        <p:nvPr/>
      </p:nvGrpSpPr>
      <p:grpSpPr>
        <a:xfrm>
          <a:off x="0" y="0"/>
          <a:ext cx="0" cy="0"/>
          <a:chOff x="0" y="0"/>
          <a:chExt cx="0" cy="0"/>
        </a:xfrm>
      </p:grpSpPr>
      <p:pic>
        <p:nvPicPr>
          <p:cNvPr id="202" name="Google Shape;202;p17"/>
          <p:cNvPicPr preferRelativeResize="0"/>
          <p:nvPr/>
        </p:nvPicPr>
        <p:blipFill>
          <a:blip r:embed="rId2">
            <a:alphaModFix/>
          </a:blip>
          <a:stretch>
            <a:fillRect/>
          </a:stretch>
        </p:blipFill>
        <p:spPr>
          <a:xfrm>
            <a:off x="0" y="0"/>
            <a:ext cx="9144003" cy="5143501"/>
          </a:xfrm>
          <a:prstGeom prst="rect">
            <a:avLst/>
          </a:prstGeom>
          <a:noFill/>
          <a:ln>
            <a:noFill/>
          </a:ln>
        </p:spPr>
      </p:pic>
      <p:sp>
        <p:nvSpPr>
          <p:cNvPr id="203" name="Google Shape;203;p1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17"/>
          <p:cNvSpPr txBox="1">
            <a:spLocks noGrp="1"/>
          </p:cNvSpPr>
          <p:nvPr>
            <p:ph type="subTitle" idx="1"/>
          </p:nvPr>
        </p:nvSpPr>
        <p:spPr>
          <a:xfrm>
            <a:off x="709875"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5" name="Google Shape;205;p17"/>
          <p:cNvSpPr txBox="1">
            <a:spLocks noGrp="1"/>
          </p:cNvSpPr>
          <p:nvPr>
            <p:ph type="title" idx="2"/>
          </p:nvPr>
        </p:nvSpPr>
        <p:spPr>
          <a:xfrm>
            <a:off x="709875"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06" name="Google Shape;206;p17"/>
          <p:cNvSpPr txBox="1">
            <a:spLocks noGrp="1"/>
          </p:cNvSpPr>
          <p:nvPr>
            <p:ph type="subTitle" idx="3"/>
          </p:nvPr>
        </p:nvSpPr>
        <p:spPr>
          <a:xfrm>
            <a:off x="3430550"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07" name="Google Shape;207;p17"/>
          <p:cNvSpPr txBox="1">
            <a:spLocks noGrp="1"/>
          </p:cNvSpPr>
          <p:nvPr>
            <p:ph type="title" idx="4"/>
          </p:nvPr>
        </p:nvSpPr>
        <p:spPr>
          <a:xfrm>
            <a:off x="3430551"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08" name="Google Shape;208;p17"/>
          <p:cNvSpPr/>
          <p:nvPr/>
        </p:nvSpPr>
        <p:spPr>
          <a:xfrm rot="2003581">
            <a:off x="340474" y="46113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7"/>
          <p:cNvGrpSpPr/>
          <p:nvPr/>
        </p:nvGrpSpPr>
        <p:grpSpPr>
          <a:xfrm flipH="1">
            <a:off x="7573662" y="4466228"/>
            <a:ext cx="472093" cy="385486"/>
            <a:chOff x="3093501" y="886401"/>
            <a:chExt cx="376440" cy="307405"/>
          </a:xfrm>
        </p:grpSpPr>
        <p:sp>
          <p:nvSpPr>
            <p:cNvPr id="210" name="Google Shape;210;p1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7"/>
          <p:cNvGrpSpPr/>
          <p:nvPr/>
        </p:nvGrpSpPr>
        <p:grpSpPr>
          <a:xfrm flipH="1">
            <a:off x="5157411" y="306454"/>
            <a:ext cx="319710" cy="261048"/>
            <a:chOff x="3093501" y="886401"/>
            <a:chExt cx="376440" cy="307405"/>
          </a:xfrm>
        </p:grpSpPr>
        <p:sp>
          <p:nvSpPr>
            <p:cNvPr id="215" name="Google Shape;215;p1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7"/>
          <p:cNvSpPr/>
          <p:nvPr/>
        </p:nvSpPr>
        <p:spPr>
          <a:xfrm rot="-1342692">
            <a:off x="8627698" y="33740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1_2">
    <p:spTree>
      <p:nvGrpSpPr>
        <p:cNvPr id="1" name="Shape 220"/>
        <p:cNvGrpSpPr/>
        <p:nvPr/>
      </p:nvGrpSpPr>
      <p:grpSpPr>
        <a:xfrm>
          <a:off x="0" y="0"/>
          <a:ext cx="0" cy="0"/>
          <a:chOff x="0" y="0"/>
          <a:chExt cx="0" cy="0"/>
        </a:xfrm>
      </p:grpSpPr>
      <p:pic>
        <p:nvPicPr>
          <p:cNvPr id="221" name="Google Shape;221;p18"/>
          <p:cNvPicPr preferRelativeResize="0"/>
          <p:nvPr/>
        </p:nvPicPr>
        <p:blipFill>
          <a:blip r:embed="rId2">
            <a:alphaModFix/>
          </a:blip>
          <a:stretch>
            <a:fillRect/>
          </a:stretch>
        </p:blipFill>
        <p:spPr>
          <a:xfrm>
            <a:off x="0" y="0"/>
            <a:ext cx="9144003" cy="5143501"/>
          </a:xfrm>
          <a:prstGeom prst="rect">
            <a:avLst/>
          </a:prstGeom>
          <a:noFill/>
          <a:ln>
            <a:noFill/>
          </a:ln>
        </p:spPr>
      </p:pic>
      <p:sp>
        <p:nvSpPr>
          <p:cNvPr id="222" name="Google Shape;222;p18"/>
          <p:cNvSpPr txBox="1">
            <a:spLocks noGrp="1"/>
          </p:cNvSpPr>
          <p:nvPr>
            <p:ph type="title"/>
          </p:nvPr>
        </p:nvSpPr>
        <p:spPr>
          <a:xfrm>
            <a:off x="1887138" y="535300"/>
            <a:ext cx="53340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18"/>
          <p:cNvSpPr txBox="1">
            <a:spLocks noGrp="1"/>
          </p:cNvSpPr>
          <p:nvPr>
            <p:ph type="subTitle" idx="1"/>
          </p:nvPr>
        </p:nvSpPr>
        <p:spPr>
          <a:xfrm>
            <a:off x="1887138"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4" name="Google Shape;224;p18"/>
          <p:cNvSpPr txBox="1">
            <a:spLocks noGrp="1"/>
          </p:cNvSpPr>
          <p:nvPr>
            <p:ph type="title" idx="2"/>
          </p:nvPr>
        </p:nvSpPr>
        <p:spPr>
          <a:xfrm>
            <a:off x="1887138"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25" name="Google Shape;225;p18"/>
          <p:cNvSpPr txBox="1">
            <a:spLocks noGrp="1"/>
          </p:cNvSpPr>
          <p:nvPr>
            <p:ph type="subTitle" idx="3"/>
          </p:nvPr>
        </p:nvSpPr>
        <p:spPr>
          <a:xfrm>
            <a:off x="4589576"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26" name="Google Shape;226;p18"/>
          <p:cNvSpPr txBox="1">
            <a:spLocks noGrp="1"/>
          </p:cNvSpPr>
          <p:nvPr>
            <p:ph type="title" idx="4"/>
          </p:nvPr>
        </p:nvSpPr>
        <p:spPr>
          <a:xfrm>
            <a:off x="4589576"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27" name="Google Shape;227;p18"/>
          <p:cNvSpPr>
            <a:spLocks noGrp="1"/>
          </p:cNvSpPr>
          <p:nvPr>
            <p:ph type="pic" idx="5"/>
          </p:nvPr>
        </p:nvSpPr>
        <p:spPr>
          <a:xfrm>
            <a:off x="2429225" y="1451838"/>
            <a:ext cx="1547400" cy="1547400"/>
          </a:xfrm>
          <a:prstGeom prst="ellipse">
            <a:avLst/>
          </a:prstGeom>
          <a:noFill/>
          <a:ln w="114300" cap="flat" cmpd="sng">
            <a:solidFill>
              <a:schemeClr val="dk2"/>
            </a:solidFill>
            <a:prstDash val="solid"/>
            <a:round/>
            <a:headEnd type="none" w="sm" len="sm"/>
            <a:tailEnd type="none" w="sm" len="sm"/>
          </a:ln>
        </p:spPr>
      </p:sp>
      <p:sp>
        <p:nvSpPr>
          <p:cNvPr id="228" name="Google Shape;228;p18"/>
          <p:cNvSpPr>
            <a:spLocks noGrp="1"/>
          </p:cNvSpPr>
          <p:nvPr>
            <p:ph type="pic" idx="6"/>
          </p:nvPr>
        </p:nvSpPr>
        <p:spPr>
          <a:xfrm>
            <a:off x="5131675" y="1451838"/>
            <a:ext cx="1547400" cy="1547400"/>
          </a:xfrm>
          <a:prstGeom prst="ellipse">
            <a:avLst/>
          </a:prstGeom>
          <a:noFill/>
          <a:ln w="114300" cap="flat" cmpd="sng">
            <a:solidFill>
              <a:schemeClr val="dk2"/>
            </a:solidFill>
            <a:prstDash val="solid"/>
            <a:round/>
            <a:headEnd type="none" w="sm" len="sm"/>
            <a:tailEnd type="none" w="sm" len="sm"/>
          </a:ln>
        </p:spPr>
      </p:sp>
      <p:sp>
        <p:nvSpPr>
          <p:cNvPr id="229" name="Google Shape;229;p18"/>
          <p:cNvSpPr/>
          <p:nvPr/>
        </p:nvSpPr>
        <p:spPr>
          <a:xfrm rot="528001">
            <a:off x="4237349" y="29452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rot="-1342692">
            <a:off x="1466648" y="452902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rot="527880">
            <a:off x="939393" y="37138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rot="-262689">
            <a:off x="504708" y="3002595"/>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33"/>
        <p:cNvGrpSpPr/>
        <p:nvPr/>
      </p:nvGrpSpPr>
      <p:grpSpPr>
        <a:xfrm>
          <a:off x="0" y="0"/>
          <a:ext cx="0" cy="0"/>
          <a:chOff x="0" y="0"/>
          <a:chExt cx="0" cy="0"/>
        </a:xfrm>
      </p:grpSpPr>
      <p:pic>
        <p:nvPicPr>
          <p:cNvPr id="234" name="Google Shape;234;p19"/>
          <p:cNvPicPr preferRelativeResize="0"/>
          <p:nvPr/>
        </p:nvPicPr>
        <p:blipFill>
          <a:blip r:embed="rId2">
            <a:alphaModFix/>
          </a:blip>
          <a:stretch>
            <a:fillRect/>
          </a:stretch>
        </p:blipFill>
        <p:spPr>
          <a:xfrm>
            <a:off x="0" y="0"/>
            <a:ext cx="9144003" cy="5143501"/>
          </a:xfrm>
          <a:prstGeom prst="rect">
            <a:avLst/>
          </a:prstGeom>
          <a:noFill/>
          <a:ln>
            <a:noFill/>
          </a:ln>
        </p:spPr>
      </p:pic>
      <p:sp>
        <p:nvSpPr>
          <p:cNvPr id="235" name="Google Shape;235;p1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9"/>
          <p:cNvSpPr txBox="1">
            <a:spLocks noGrp="1"/>
          </p:cNvSpPr>
          <p:nvPr>
            <p:ph type="subTitle" idx="1"/>
          </p:nvPr>
        </p:nvSpPr>
        <p:spPr>
          <a:xfrm>
            <a:off x="709875"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7" name="Google Shape;237;p19"/>
          <p:cNvSpPr txBox="1">
            <a:spLocks noGrp="1"/>
          </p:cNvSpPr>
          <p:nvPr>
            <p:ph type="title" idx="2"/>
          </p:nvPr>
        </p:nvSpPr>
        <p:spPr>
          <a:xfrm>
            <a:off x="70987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38" name="Google Shape;238;p19"/>
          <p:cNvSpPr txBox="1">
            <a:spLocks noGrp="1"/>
          </p:cNvSpPr>
          <p:nvPr>
            <p:ph type="subTitle" idx="3"/>
          </p:nvPr>
        </p:nvSpPr>
        <p:spPr>
          <a:xfrm>
            <a:off x="3427936"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39" name="Google Shape;239;p19"/>
          <p:cNvSpPr txBox="1">
            <a:spLocks noGrp="1"/>
          </p:cNvSpPr>
          <p:nvPr>
            <p:ph type="title" idx="4"/>
          </p:nvPr>
        </p:nvSpPr>
        <p:spPr>
          <a:xfrm>
            <a:off x="342793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40" name="Google Shape;240;p19"/>
          <p:cNvSpPr txBox="1">
            <a:spLocks noGrp="1"/>
          </p:cNvSpPr>
          <p:nvPr>
            <p:ph type="subTitle" idx="5"/>
          </p:nvPr>
        </p:nvSpPr>
        <p:spPr>
          <a:xfrm>
            <a:off x="6145999"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41" name="Google Shape;241;p19"/>
          <p:cNvSpPr txBox="1">
            <a:spLocks noGrp="1"/>
          </p:cNvSpPr>
          <p:nvPr>
            <p:ph type="title" idx="6"/>
          </p:nvPr>
        </p:nvSpPr>
        <p:spPr>
          <a:xfrm>
            <a:off x="6145997"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42" name="Google Shape;242;p19"/>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9"/>
          <p:cNvGrpSpPr/>
          <p:nvPr/>
        </p:nvGrpSpPr>
        <p:grpSpPr>
          <a:xfrm rot="5400000">
            <a:off x="-115316" y="4031073"/>
            <a:ext cx="1223111" cy="1284342"/>
            <a:chOff x="6183384" y="3220573"/>
            <a:chExt cx="1223111" cy="1284342"/>
          </a:xfrm>
        </p:grpSpPr>
        <p:sp>
          <p:nvSpPr>
            <p:cNvPr id="244" name="Google Shape;244;p19"/>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9"/>
          <p:cNvSpPr/>
          <p:nvPr/>
        </p:nvSpPr>
        <p:spPr>
          <a:xfrm rot="-5400000" flipH="1">
            <a:off x="-190630" y="4103830"/>
            <a:ext cx="1230348" cy="1067789"/>
          </a:xfrm>
          <a:custGeom>
            <a:avLst/>
            <a:gdLst/>
            <a:ahLst/>
            <a:cxnLst/>
            <a:rect l="l" t="t" r="r" b="b"/>
            <a:pathLst>
              <a:path w="15160" h="13157" extrusionOk="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9"/>
          <p:cNvGrpSpPr/>
          <p:nvPr/>
        </p:nvGrpSpPr>
        <p:grpSpPr>
          <a:xfrm flipH="1">
            <a:off x="8324636" y="1119679"/>
            <a:ext cx="319710" cy="261048"/>
            <a:chOff x="3093501" y="886401"/>
            <a:chExt cx="376440" cy="307405"/>
          </a:xfrm>
        </p:grpSpPr>
        <p:sp>
          <p:nvSpPr>
            <p:cNvPr id="248" name="Google Shape;248;p1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9"/>
          <p:cNvSpPr/>
          <p:nvPr/>
        </p:nvSpPr>
        <p:spPr>
          <a:xfrm rot="-1342692">
            <a:off x="3132348" y="45584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rot="527880">
            <a:off x="7386881" y="30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254"/>
        <p:cNvGrpSpPr/>
        <p:nvPr/>
      </p:nvGrpSpPr>
      <p:grpSpPr>
        <a:xfrm>
          <a:off x="0" y="0"/>
          <a:ext cx="0" cy="0"/>
          <a:chOff x="0" y="0"/>
          <a:chExt cx="0" cy="0"/>
        </a:xfrm>
      </p:grpSpPr>
      <p:pic>
        <p:nvPicPr>
          <p:cNvPr id="255" name="Google Shape;255;p20"/>
          <p:cNvPicPr preferRelativeResize="0"/>
          <p:nvPr/>
        </p:nvPicPr>
        <p:blipFill>
          <a:blip r:embed="rId2">
            <a:alphaModFix/>
          </a:blip>
          <a:stretch>
            <a:fillRect/>
          </a:stretch>
        </p:blipFill>
        <p:spPr>
          <a:xfrm>
            <a:off x="0" y="0"/>
            <a:ext cx="9144003" cy="5143501"/>
          </a:xfrm>
          <a:prstGeom prst="rect">
            <a:avLst/>
          </a:prstGeom>
          <a:noFill/>
          <a:ln>
            <a:noFill/>
          </a:ln>
        </p:spPr>
      </p:pic>
      <p:sp>
        <p:nvSpPr>
          <p:cNvPr id="256" name="Google Shape;256;p2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20"/>
          <p:cNvSpPr txBox="1">
            <a:spLocks noGrp="1"/>
          </p:cNvSpPr>
          <p:nvPr>
            <p:ph type="subTitle" idx="1"/>
          </p:nvPr>
        </p:nvSpPr>
        <p:spPr>
          <a:xfrm>
            <a:off x="1443275"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58" name="Google Shape;258;p20"/>
          <p:cNvSpPr txBox="1">
            <a:spLocks noGrp="1"/>
          </p:cNvSpPr>
          <p:nvPr>
            <p:ph type="title" idx="2"/>
          </p:nvPr>
        </p:nvSpPr>
        <p:spPr>
          <a:xfrm>
            <a:off x="1443250"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59" name="Google Shape;259;p20"/>
          <p:cNvSpPr txBox="1">
            <a:spLocks noGrp="1"/>
          </p:cNvSpPr>
          <p:nvPr>
            <p:ph type="subTitle" idx="3"/>
          </p:nvPr>
        </p:nvSpPr>
        <p:spPr>
          <a:xfrm>
            <a:off x="4845252"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0" name="Google Shape;260;p20"/>
          <p:cNvSpPr txBox="1">
            <a:spLocks noGrp="1"/>
          </p:cNvSpPr>
          <p:nvPr>
            <p:ph type="title" idx="4"/>
          </p:nvPr>
        </p:nvSpPr>
        <p:spPr>
          <a:xfrm>
            <a:off x="4845227"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61" name="Google Shape;261;p20"/>
          <p:cNvSpPr txBox="1">
            <a:spLocks noGrp="1"/>
          </p:cNvSpPr>
          <p:nvPr>
            <p:ph type="subTitle" idx="5"/>
          </p:nvPr>
        </p:nvSpPr>
        <p:spPr>
          <a:xfrm>
            <a:off x="1443275"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2" name="Google Shape;262;p20"/>
          <p:cNvSpPr txBox="1">
            <a:spLocks noGrp="1"/>
          </p:cNvSpPr>
          <p:nvPr>
            <p:ph type="title" idx="6"/>
          </p:nvPr>
        </p:nvSpPr>
        <p:spPr>
          <a:xfrm>
            <a:off x="1443275"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63" name="Google Shape;263;p20"/>
          <p:cNvSpPr txBox="1">
            <a:spLocks noGrp="1"/>
          </p:cNvSpPr>
          <p:nvPr>
            <p:ph type="subTitle" idx="7"/>
          </p:nvPr>
        </p:nvSpPr>
        <p:spPr>
          <a:xfrm>
            <a:off x="4845252"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4" name="Google Shape;264;p20"/>
          <p:cNvSpPr txBox="1">
            <a:spLocks noGrp="1"/>
          </p:cNvSpPr>
          <p:nvPr>
            <p:ph type="title" idx="8"/>
          </p:nvPr>
        </p:nvSpPr>
        <p:spPr>
          <a:xfrm>
            <a:off x="4845254"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grpSp>
        <p:nvGrpSpPr>
          <p:cNvPr id="265" name="Google Shape;265;p20"/>
          <p:cNvGrpSpPr/>
          <p:nvPr/>
        </p:nvGrpSpPr>
        <p:grpSpPr>
          <a:xfrm>
            <a:off x="-1073259" y="-47900"/>
            <a:ext cx="4087807" cy="2111185"/>
            <a:chOff x="-1073259" y="-47900"/>
            <a:chExt cx="4087807" cy="2111185"/>
          </a:xfrm>
        </p:grpSpPr>
        <p:sp>
          <p:nvSpPr>
            <p:cNvPr id="266" name="Google Shape;266;p20"/>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0"/>
          <p:cNvGrpSpPr/>
          <p:nvPr/>
        </p:nvGrpSpPr>
        <p:grpSpPr>
          <a:xfrm flipH="1">
            <a:off x="8299312" y="3494640"/>
            <a:ext cx="472093" cy="385486"/>
            <a:chOff x="3093501" y="886401"/>
            <a:chExt cx="376440" cy="307405"/>
          </a:xfrm>
        </p:grpSpPr>
        <p:sp>
          <p:nvSpPr>
            <p:cNvPr id="269" name="Google Shape;269;p20"/>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0"/>
          <p:cNvSpPr/>
          <p:nvPr/>
        </p:nvSpPr>
        <p:spPr>
          <a:xfrm rot="-1342692">
            <a:off x="342473" y="409359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rot="527880">
            <a:off x="7844456" y="4418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1_1_1_1">
    <p:spTree>
      <p:nvGrpSpPr>
        <p:cNvPr id="1" name="Shape 275"/>
        <p:cNvGrpSpPr/>
        <p:nvPr/>
      </p:nvGrpSpPr>
      <p:grpSpPr>
        <a:xfrm>
          <a:off x="0" y="0"/>
          <a:ext cx="0" cy="0"/>
          <a:chOff x="0" y="0"/>
          <a:chExt cx="0" cy="0"/>
        </a:xfrm>
      </p:grpSpPr>
      <p:pic>
        <p:nvPicPr>
          <p:cNvPr id="276" name="Google Shape;276;p21"/>
          <p:cNvPicPr preferRelativeResize="0"/>
          <p:nvPr/>
        </p:nvPicPr>
        <p:blipFill>
          <a:blip r:embed="rId2">
            <a:alphaModFix/>
          </a:blip>
          <a:stretch>
            <a:fillRect/>
          </a:stretch>
        </p:blipFill>
        <p:spPr>
          <a:xfrm>
            <a:off x="0" y="0"/>
            <a:ext cx="9144003" cy="5143501"/>
          </a:xfrm>
          <a:prstGeom prst="rect">
            <a:avLst/>
          </a:prstGeom>
          <a:noFill/>
          <a:ln>
            <a:noFill/>
          </a:ln>
        </p:spPr>
      </p:pic>
      <p:sp>
        <p:nvSpPr>
          <p:cNvPr id="277" name="Google Shape;277;p2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8" name="Google Shape;278;p21"/>
          <p:cNvSpPr txBox="1">
            <a:spLocks noGrp="1"/>
          </p:cNvSpPr>
          <p:nvPr>
            <p:ph type="subTitle" idx="1"/>
          </p:nvPr>
        </p:nvSpPr>
        <p:spPr>
          <a:xfrm>
            <a:off x="713520"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79" name="Google Shape;279;p21"/>
          <p:cNvSpPr txBox="1">
            <a:spLocks noGrp="1"/>
          </p:cNvSpPr>
          <p:nvPr>
            <p:ph type="title" idx="2"/>
          </p:nvPr>
        </p:nvSpPr>
        <p:spPr>
          <a:xfrm>
            <a:off x="713500"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80" name="Google Shape;280;p21"/>
          <p:cNvSpPr txBox="1">
            <a:spLocks noGrp="1"/>
          </p:cNvSpPr>
          <p:nvPr>
            <p:ph type="subTitle" idx="3"/>
          </p:nvPr>
        </p:nvSpPr>
        <p:spPr>
          <a:xfrm>
            <a:off x="3431534"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81" name="Google Shape;281;p21"/>
          <p:cNvSpPr txBox="1">
            <a:spLocks noGrp="1"/>
          </p:cNvSpPr>
          <p:nvPr>
            <p:ph type="title" idx="4"/>
          </p:nvPr>
        </p:nvSpPr>
        <p:spPr>
          <a:xfrm>
            <a:off x="3431513"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82" name="Google Shape;282;p21"/>
          <p:cNvSpPr txBox="1">
            <a:spLocks noGrp="1"/>
          </p:cNvSpPr>
          <p:nvPr>
            <p:ph type="subTitle" idx="5"/>
          </p:nvPr>
        </p:nvSpPr>
        <p:spPr>
          <a:xfrm>
            <a:off x="713520"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83" name="Google Shape;283;p21"/>
          <p:cNvSpPr txBox="1">
            <a:spLocks noGrp="1"/>
          </p:cNvSpPr>
          <p:nvPr>
            <p:ph type="title" idx="6"/>
          </p:nvPr>
        </p:nvSpPr>
        <p:spPr>
          <a:xfrm>
            <a:off x="713520"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84" name="Google Shape;284;p21"/>
          <p:cNvSpPr txBox="1">
            <a:spLocks noGrp="1"/>
          </p:cNvSpPr>
          <p:nvPr>
            <p:ph type="subTitle" idx="7"/>
          </p:nvPr>
        </p:nvSpPr>
        <p:spPr>
          <a:xfrm>
            <a:off x="3431534"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85" name="Google Shape;285;p21"/>
          <p:cNvSpPr txBox="1">
            <a:spLocks noGrp="1"/>
          </p:cNvSpPr>
          <p:nvPr>
            <p:ph type="title" idx="8"/>
          </p:nvPr>
        </p:nvSpPr>
        <p:spPr>
          <a:xfrm>
            <a:off x="3431535"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86" name="Google Shape;286;p21"/>
          <p:cNvSpPr txBox="1">
            <a:spLocks noGrp="1"/>
          </p:cNvSpPr>
          <p:nvPr>
            <p:ph type="subTitle" idx="9"/>
          </p:nvPr>
        </p:nvSpPr>
        <p:spPr>
          <a:xfrm>
            <a:off x="6149571"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87" name="Google Shape;287;p21"/>
          <p:cNvSpPr txBox="1">
            <a:spLocks noGrp="1"/>
          </p:cNvSpPr>
          <p:nvPr>
            <p:ph type="title" idx="13"/>
          </p:nvPr>
        </p:nvSpPr>
        <p:spPr>
          <a:xfrm>
            <a:off x="6149551"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88" name="Google Shape;288;p21"/>
          <p:cNvSpPr txBox="1">
            <a:spLocks noGrp="1"/>
          </p:cNvSpPr>
          <p:nvPr>
            <p:ph type="subTitle" idx="14"/>
          </p:nvPr>
        </p:nvSpPr>
        <p:spPr>
          <a:xfrm>
            <a:off x="6149571"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89" name="Google Shape;289;p21"/>
          <p:cNvSpPr txBox="1">
            <a:spLocks noGrp="1"/>
          </p:cNvSpPr>
          <p:nvPr>
            <p:ph type="title" idx="15"/>
          </p:nvPr>
        </p:nvSpPr>
        <p:spPr>
          <a:xfrm>
            <a:off x="6149573"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290" name="Google Shape;290;p21"/>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1"/>
          <p:cNvGrpSpPr/>
          <p:nvPr/>
        </p:nvGrpSpPr>
        <p:grpSpPr>
          <a:xfrm rot="5400000" flipH="1">
            <a:off x="-86366" y="-195577"/>
            <a:ext cx="1223111" cy="1284342"/>
            <a:chOff x="6183384" y="3220573"/>
            <a:chExt cx="1223111" cy="1284342"/>
          </a:xfrm>
        </p:grpSpPr>
        <p:sp>
          <p:nvSpPr>
            <p:cNvPr id="292" name="Google Shape;292;p2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1"/>
          <p:cNvSpPr/>
          <p:nvPr/>
        </p:nvSpPr>
        <p:spPr>
          <a:xfrm rot="2003581">
            <a:off x="246324" y="44171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rot="527880">
            <a:off x="1173468" y="4527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rot="527880">
            <a:off x="8681293" y="39964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0" y="0"/>
            <a:ext cx="9144003" cy="5143501"/>
          </a:xfrm>
          <a:prstGeom prst="rect">
            <a:avLst/>
          </a:prstGeom>
          <a:noFill/>
          <a:ln>
            <a:noFill/>
          </a:ln>
        </p:spPr>
      </p:pic>
      <p:sp>
        <p:nvSpPr>
          <p:cNvPr id="24" name="Google Shape;24;p3"/>
          <p:cNvSpPr txBox="1">
            <a:spLocks noGrp="1"/>
          </p:cNvSpPr>
          <p:nvPr>
            <p:ph type="title"/>
          </p:nvPr>
        </p:nvSpPr>
        <p:spPr>
          <a:xfrm>
            <a:off x="4572000" y="2255850"/>
            <a:ext cx="3861000" cy="6606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3400"/>
              <a:buNone/>
              <a:defRPr sz="5000"/>
            </a:lvl1pPr>
            <a:lvl2pPr lvl="1" algn="ctr">
              <a:lnSpc>
                <a:spcPct val="115000"/>
              </a:lnSpc>
              <a:spcBef>
                <a:spcPts val="0"/>
              </a:spcBef>
              <a:spcAft>
                <a:spcPts val="0"/>
              </a:spcAft>
              <a:buSzPts val="3600"/>
              <a:buNone/>
              <a:defRPr sz="3600"/>
            </a:lvl2pPr>
            <a:lvl3pPr lvl="2" algn="ctr">
              <a:lnSpc>
                <a:spcPct val="115000"/>
              </a:lnSpc>
              <a:spcBef>
                <a:spcPts val="0"/>
              </a:spcBef>
              <a:spcAft>
                <a:spcPts val="0"/>
              </a:spcAft>
              <a:buSzPts val="3600"/>
              <a:buNone/>
              <a:defRPr sz="3600"/>
            </a:lvl3pPr>
            <a:lvl4pPr lvl="3" algn="ctr">
              <a:lnSpc>
                <a:spcPct val="115000"/>
              </a:lnSpc>
              <a:spcBef>
                <a:spcPts val="0"/>
              </a:spcBef>
              <a:spcAft>
                <a:spcPts val="0"/>
              </a:spcAft>
              <a:buSzPts val="3600"/>
              <a:buNone/>
              <a:defRPr sz="3600"/>
            </a:lvl4pPr>
            <a:lvl5pPr lvl="4" algn="ctr">
              <a:lnSpc>
                <a:spcPct val="115000"/>
              </a:lnSpc>
              <a:spcBef>
                <a:spcPts val="0"/>
              </a:spcBef>
              <a:spcAft>
                <a:spcPts val="0"/>
              </a:spcAft>
              <a:buSzPts val="3600"/>
              <a:buNone/>
              <a:defRPr sz="3600"/>
            </a:lvl5pPr>
            <a:lvl6pPr lvl="5" algn="ctr">
              <a:lnSpc>
                <a:spcPct val="115000"/>
              </a:lnSpc>
              <a:spcBef>
                <a:spcPts val="0"/>
              </a:spcBef>
              <a:spcAft>
                <a:spcPts val="0"/>
              </a:spcAft>
              <a:buSzPts val="3600"/>
              <a:buNone/>
              <a:defRPr sz="3600"/>
            </a:lvl6pPr>
            <a:lvl7pPr lvl="6" algn="ctr">
              <a:lnSpc>
                <a:spcPct val="115000"/>
              </a:lnSpc>
              <a:spcBef>
                <a:spcPts val="0"/>
              </a:spcBef>
              <a:spcAft>
                <a:spcPts val="0"/>
              </a:spcAft>
              <a:buSzPts val="3600"/>
              <a:buNone/>
              <a:defRPr sz="3600"/>
            </a:lvl7pPr>
            <a:lvl8pPr lvl="7" algn="ctr">
              <a:lnSpc>
                <a:spcPct val="115000"/>
              </a:lnSpc>
              <a:spcBef>
                <a:spcPts val="0"/>
              </a:spcBef>
              <a:spcAft>
                <a:spcPts val="0"/>
              </a:spcAft>
              <a:buSzPts val="3600"/>
              <a:buNone/>
              <a:defRPr sz="3600"/>
            </a:lvl8pPr>
            <a:lvl9pPr lvl="8" algn="ctr">
              <a:lnSpc>
                <a:spcPct val="115000"/>
              </a:lnSpc>
              <a:spcBef>
                <a:spcPts val="0"/>
              </a:spcBef>
              <a:spcAft>
                <a:spcPts val="0"/>
              </a:spcAft>
              <a:buSzPts val="3600"/>
              <a:buNone/>
              <a:defRPr sz="3600"/>
            </a:lvl9pPr>
          </a:lstStyle>
          <a:p>
            <a:endParaRPr/>
          </a:p>
        </p:txBody>
      </p:sp>
      <p:sp>
        <p:nvSpPr>
          <p:cNvPr id="25" name="Google Shape;25;p3"/>
          <p:cNvSpPr txBox="1">
            <a:spLocks noGrp="1"/>
          </p:cNvSpPr>
          <p:nvPr>
            <p:ph type="subTitle" idx="1"/>
          </p:nvPr>
        </p:nvSpPr>
        <p:spPr>
          <a:xfrm>
            <a:off x="4572000" y="3100850"/>
            <a:ext cx="3861000" cy="744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26" name="Google Shape;26;p3"/>
          <p:cNvSpPr txBox="1">
            <a:spLocks noGrp="1"/>
          </p:cNvSpPr>
          <p:nvPr>
            <p:ph type="title" idx="2" hasCustomPrompt="1"/>
          </p:nvPr>
        </p:nvSpPr>
        <p:spPr>
          <a:xfrm>
            <a:off x="6067745" y="1095526"/>
            <a:ext cx="870000" cy="551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40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27" name="Google Shape;27;p3"/>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3"/>
          <p:cNvGrpSpPr/>
          <p:nvPr/>
        </p:nvGrpSpPr>
        <p:grpSpPr>
          <a:xfrm rot="5400000">
            <a:off x="-115316" y="4031073"/>
            <a:ext cx="1223111" cy="1284342"/>
            <a:chOff x="6183384" y="3220573"/>
            <a:chExt cx="1223111" cy="1284342"/>
          </a:xfrm>
        </p:grpSpPr>
        <p:sp>
          <p:nvSpPr>
            <p:cNvPr id="29" name="Google Shape;29;p3"/>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rot="10800000">
            <a:off x="7845847" y="1"/>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27880">
            <a:off x="5373131" y="3246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297"/>
        <p:cNvGrpSpPr/>
        <p:nvPr/>
      </p:nvGrpSpPr>
      <p:grpSpPr>
        <a:xfrm>
          <a:off x="0" y="0"/>
          <a:ext cx="0" cy="0"/>
          <a:chOff x="0" y="0"/>
          <a:chExt cx="0" cy="0"/>
        </a:xfrm>
      </p:grpSpPr>
      <p:pic>
        <p:nvPicPr>
          <p:cNvPr id="298" name="Google Shape;298;p22"/>
          <p:cNvPicPr preferRelativeResize="0"/>
          <p:nvPr/>
        </p:nvPicPr>
        <p:blipFill>
          <a:blip r:embed="rId2">
            <a:alphaModFix/>
          </a:blip>
          <a:stretch>
            <a:fillRect/>
          </a:stretch>
        </p:blipFill>
        <p:spPr>
          <a:xfrm>
            <a:off x="0" y="0"/>
            <a:ext cx="9144003" cy="5143501"/>
          </a:xfrm>
          <a:prstGeom prst="rect">
            <a:avLst/>
          </a:prstGeom>
          <a:noFill/>
          <a:ln>
            <a:noFill/>
          </a:ln>
        </p:spPr>
      </p:pic>
      <p:sp>
        <p:nvSpPr>
          <p:cNvPr id="299" name="Google Shape;299;p22"/>
          <p:cNvSpPr txBox="1">
            <a:spLocks noGrp="1"/>
          </p:cNvSpPr>
          <p:nvPr>
            <p:ph type="title"/>
          </p:nvPr>
        </p:nvSpPr>
        <p:spPr>
          <a:xfrm>
            <a:off x="4573300" y="1695738"/>
            <a:ext cx="38598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0" name="Google Shape;300;p22"/>
          <p:cNvSpPr txBox="1">
            <a:spLocks noGrp="1"/>
          </p:cNvSpPr>
          <p:nvPr>
            <p:ph type="subTitle" idx="1"/>
          </p:nvPr>
        </p:nvSpPr>
        <p:spPr>
          <a:xfrm>
            <a:off x="4573300" y="2485963"/>
            <a:ext cx="3859800" cy="9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01" name="Google Shape;301;p22"/>
          <p:cNvSpPr>
            <a:spLocks noGrp="1"/>
          </p:cNvSpPr>
          <p:nvPr>
            <p:ph type="pic" idx="2"/>
          </p:nvPr>
        </p:nvSpPr>
        <p:spPr>
          <a:xfrm>
            <a:off x="799175" y="1103500"/>
            <a:ext cx="3150000" cy="3150000"/>
          </a:xfrm>
          <a:prstGeom prst="ellipse">
            <a:avLst/>
          </a:prstGeom>
          <a:noFill/>
          <a:ln w="114300" cap="flat" cmpd="sng">
            <a:solidFill>
              <a:schemeClr val="dk2"/>
            </a:solidFill>
            <a:prstDash val="solid"/>
            <a:round/>
            <a:headEnd type="none" w="sm" len="sm"/>
            <a:tailEnd type="none" w="sm" len="sm"/>
          </a:ln>
        </p:spPr>
      </p:sp>
      <p:grpSp>
        <p:nvGrpSpPr>
          <p:cNvPr id="302" name="Google Shape;302;p22"/>
          <p:cNvGrpSpPr/>
          <p:nvPr/>
        </p:nvGrpSpPr>
        <p:grpSpPr>
          <a:xfrm flipH="1">
            <a:off x="8263487" y="4195053"/>
            <a:ext cx="472093" cy="385486"/>
            <a:chOff x="3093501" y="886401"/>
            <a:chExt cx="376440" cy="307405"/>
          </a:xfrm>
        </p:grpSpPr>
        <p:sp>
          <p:nvSpPr>
            <p:cNvPr id="303" name="Google Shape;303;p2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22"/>
          <p:cNvGrpSpPr/>
          <p:nvPr/>
        </p:nvGrpSpPr>
        <p:grpSpPr>
          <a:xfrm flipH="1">
            <a:off x="713511" y="404767"/>
            <a:ext cx="319710" cy="261048"/>
            <a:chOff x="3093501" y="886401"/>
            <a:chExt cx="376440" cy="307405"/>
          </a:xfrm>
        </p:grpSpPr>
        <p:sp>
          <p:nvSpPr>
            <p:cNvPr id="308" name="Google Shape;308;p2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312"/>
        <p:cNvGrpSpPr/>
        <p:nvPr/>
      </p:nvGrpSpPr>
      <p:grpSpPr>
        <a:xfrm>
          <a:off x="0" y="0"/>
          <a:ext cx="0" cy="0"/>
          <a:chOff x="0" y="0"/>
          <a:chExt cx="0" cy="0"/>
        </a:xfrm>
      </p:grpSpPr>
      <p:pic>
        <p:nvPicPr>
          <p:cNvPr id="313" name="Google Shape;313;p23"/>
          <p:cNvPicPr preferRelativeResize="0"/>
          <p:nvPr/>
        </p:nvPicPr>
        <p:blipFill>
          <a:blip r:embed="rId2">
            <a:alphaModFix/>
          </a:blip>
          <a:stretch>
            <a:fillRect/>
          </a:stretch>
        </p:blipFill>
        <p:spPr>
          <a:xfrm>
            <a:off x="0" y="0"/>
            <a:ext cx="9144003" cy="5143501"/>
          </a:xfrm>
          <a:prstGeom prst="rect">
            <a:avLst/>
          </a:prstGeom>
          <a:noFill/>
          <a:ln>
            <a:noFill/>
          </a:ln>
        </p:spPr>
      </p:pic>
      <p:sp>
        <p:nvSpPr>
          <p:cNvPr id="314" name="Google Shape;314;p23"/>
          <p:cNvSpPr txBox="1">
            <a:spLocks noGrp="1"/>
          </p:cNvSpPr>
          <p:nvPr>
            <p:ph type="title"/>
          </p:nvPr>
        </p:nvSpPr>
        <p:spPr>
          <a:xfrm>
            <a:off x="1169450" y="1242963"/>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5" name="Google Shape;315;p23"/>
          <p:cNvSpPr txBox="1">
            <a:spLocks noGrp="1"/>
          </p:cNvSpPr>
          <p:nvPr>
            <p:ph type="subTitle" idx="1"/>
          </p:nvPr>
        </p:nvSpPr>
        <p:spPr>
          <a:xfrm>
            <a:off x="1169450" y="2566588"/>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316" name="Google Shape;316;p23"/>
          <p:cNvGrpSpPr/>
          <p:nvPr/>
        </p:nvGrpSpPr>
        <p:grpSpPr>
          <a:xfrm>
            <a:off x="326575" y="1242966"/>
            <a:ext cx="308156" cy="307957"/>
            <a:chOff x="1731463" y="2852141"/>
            <a:chExt cx="308156" cy="307957"/>
          </a:xfrm>
        </p:grpSpPr>
        <p:sp>
          <p:nvSpPr>
            <p:cNvPr id="317" name="Google Shape;317;p23"/>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3"/>
          <p:cNvGrpSpPr/>
          <p:nvPr/>
        </p:nvGrpSpPr>
        <p:grpSpPr>
          <a:xfrm>
            <a:off x="3115041" y="351251"/>
            <a:ext cx="256256" cy="237806"/>
            <a:chOff x="1105208" y="2882758"/>
            <a:chExt cx="298911" cy="277390"/>
          </a:xfrm>
        </p:grpSpPr>
        <p:sp>
          <p:nvSpPr>
            <p:cNvPr id="321" name="Google Shape;321;p23"/>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3"/>
          <p:cNvGrpSpPr/>
          <p:nvPr/>
        </p:nvGrpSpPr>
        <p:grpSpPr>
          <a:xfrm flipH="1">
            <a:off x="8321486" y="469929"/>
            <a:ext cx="319710" cy="261048"/>
            <a:chOff x="3093501" y="886401"/>
            <a:chExt cx="376440" cy="307405"/>
          </a:xfrm>
        </p:grpSpPr>
        <p:sp>
          <p:nvSpPr>
            <p:cNvPr id="332" name="Google Shape;332;p2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336"/>
        <p:cNvGrpSpPr/>
        <p:nvPr/>
      </p:nvGrpSpPr>
      <p:grpSpPr>
        <a:xfrm>
          <a:off x="0" y="0"/>
          <a:ext cx="0" cy="0"/>
          <a:chOff x="0" y="0"/>
          <a:chExt cx="0" cy="0"/>
        </a:xfrm>
      </p:grpSpPr>
      <p:pic>
        <p:nvPicPr>
          <p:cNvPr id="337" name="Google Shape;337;p2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38" name="Google Shape;338;p24"/>
          <p:cNvSpPr txBox="1">
            <a:spLocks noGrp="1"/>
          </p:cNvSpPr>
          <p:nvPr>
            <p:ph type="title"/>
          </p:nvPr>
        </p:nvSpPr>
        <p:spPr>
          <a:xfrm>
            <a:off x="4573300" y="1346688"/>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9" name="Google Shape;339;p24"/>
          <p:cNvSpPr txBox="1">
            <a:spLocks noGrp="1"/>
          </p:cNvSpPr>
          <p:nvPr>
            <p:ph type="subTitle" idx="1"/>
          </p:nvPr>
        </p:nvSpPr>
        <p:spPr>
          <a:xfrm>
            <a:off x="4573300" y="2670313"/>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40" name="Google Shape;340;p24"/>
          <p:cNvSpPr/>
          <p:nvPr/>
        </p:nvSpPr>
        <p:spPr>
          <a:xfrm rot="527880">
            <a:off x="616218"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5_1_1">
    <p:spTree>
      <p:nvGrpSpPr>
        <p:cNvPr id="1" name="Shape 342"/>
        <p:cNvGrpSpPr/>
        <p:nvPr/>
      </p:nvGrpSpPr>
      <p:grpSpPr>
        <a:xfrm>
          <a:off x="0" y="0"/>
          <a:ext cx="0" cy="0"/>
          <a:chOff x="0" y="0"/>
          <a:chExt cx="0" cy="0"/>
        </a:xfrm>
      </p:grpSpPr>
      <p:pic>
        <p:nvPicPr>
          <p:cNvPr id="343" name="Google Shape;343;p25"/>
          <p:cNvPicPr preferRelativeResize="0"/>
          <p:nvPr/>
        </p:nvPicPr>
        <p:blipFill>
          <a:blip r:embed="rId2">
            <a:alphaModFix/>
          </a:blip>
          <a:stretch>
            <a:fillRect/>
          </a:stretch>
        </p:blipFill>
        <p:spPr>
          <a:xfrm>
            <a:off x="0" y="0"/>
            <a:ext cx="9144003" cy="5143501"/>
          </a:xfrm>
          <a:prstGeom prst="rect">
            <a:avLst/>
          </a:prstGeom>
          <a:noFill/>
          <a:ln>
            <a:noFill/>
          </a:ln>
        </p:spPr>
      </p:pic>
      <p:sp>
        <p:nvSpPr>
          <p:cNvPr id="344" name="Google Shape;344;p25"/>
          <p:cNvSpPr txBox="1">
            <a:spLocks noGrp="1"/>
          </p:cNvSpPr>
          <p:nvPr>
            <p:ph type="title"/>
          </p:nvPr>
        </p:nvSpPr>
        <p:spPr>
          <a:xfrm>
            <a:off x="2250775" y="1275725"/>
            <a:ext cx="2561700" cy="1249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5" name="Google Shape;345;p25"/>
          <p:cNvSpPr txBox="1">
            <a:spLocks noGrp="1"/>
          </p:cNvSpPr>
          <p:nvPr>
            <p:ph type="subTitle" idx="1"/>
          </p:nvPr>
        </p:nvSpPr>
        <p:spPr>
          <a:xfrm>
            <a:off x="2250775" y="2599350"/>
            <a:ext cx="2561700" cy="1126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346" name="Google Shape;346;p25"/>
          <p:cNvGrpSpPr/>
          <p:nvPr/>
        </p:nvGrpSpPr>
        <p:grpSpPr>
          <a:xfrm>
            <a:off x="438191" y="3298076"/>
            <a:ext cx="256256" cy="237806"/>
            <a:chOff x="1105208" y="2882758"/>
            <a:chExt cx="298911" cy="277390"/>
          </a:xfrm>
        </p:grpSpPr>
        <p:sp>
          <p:nvSpPr>
            <p:cNvPr id="347" name="Google Shape;347;p2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25"/>
          <p:cNvGrpSpPr/>
          <p:nvPr/>
        </p:nvGrpSpPr>
        <p:grpSpPr>
          <a:xfrm flipH="1">
            <a:off x="2791486" y="404779"/>
            <a:ext cx="319710" cy="261048"/>
            <a:chOff x="3093501" y="886401"/>
            <a:chExt cx="376440" cy="307405"/>
          </a:xfrm>
        </p:grpSpPr>
        <p:sp>
          <p:nvSpPr>
            <p:cNvPr id="358" name="Google Shape;358;p2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5_1_1_1">
    <p:spTree>
      <p:nvGrpSpPr>
        <p:cNvPr id="1" name="Shape 362"/>
        <p:cNvGrpSpPr/>
        <p:nvPr/>
      </p:nvGrpSpPr>
      <p:grpSpPr>
        <a:xfrm>
          <a:off x="0" y="0"/>
          <a:ext cx="0" cy="0"/>
          <a:chOff x="0" y="0"/>
          <a:chExt cx="0" cy="0"/>
        </a:xfrm>
      </p:grpSpPr>
      <p:pic>
        <p:nvPicPr>
          <p:cNvPr id="363" name="Google Shape;363;p26"/>
          <p:cNvPicPr preferRelativeResize="0"/>
          <p:nvPr/>
        </p:nvPicPr>
        <p:blipFill>
          <a:blip r:embed="rId2">
            <a:alphaModFix/>
          </a:blip>
          <a:stretch>
            <a:fillRect/>
          </a:stretch>
        </p:blipFill>
        <p:spPr>
          <a:xfrm>
            <a:off x="0" y="0"/>
            <a:ext cx="9144003" cy="5143501"/>
          </a:xfrm>
          <a:prstGeom prst="rect">
            <a:avLst/>
          </a:prstGeom>
          <a:noFill/>
          <a:ln>
            <a:noFill/>
          </a:ln>
        </p:spPr>
      </p:pic>
      <p:sp>
        <p:nvSpPr>
          <p:cNvPr id="364" name="Google Shape;364;p2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365" name="Google Shape;365;p26"/>
          <p:cNvSpPr txBox="1">
            <a:spLocks noGrp="1"/>
          </p:cNvSpPr>
          <p:nvPr>
            <p:ph type="subTitle" idx="1"/>
          </p:nvPr>
        </p:nvSpPr>
        <p:spPr>
          <a:xfrm>
            <a:off x="713500" y="1114925"/>
            <a:ext cx="7719600" cy="164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5_1_1_1_1">
    <p:spTree>
      <p:nvGrpSpPr>
        <p:cNvPr id="1" name="Shape 366"/>
        <p:cNvGrpSpPr/>
        <p:nvPr/>
      </p:nvGrpSpPr>
      <p:grpSpPr>
        <a:xfrm>
          <a:off x="0" y="0"/>
          <a:ext cx="0" cy="0"/>
          <a:chOff x="0" y="0"/>
          <a:chExt cx="0" cy="0"/>
        </a:xfrm>
      </p:grpSpPr>
      <p:pic>
        <p:nvPicPr>
          <p:cNvPr id="367" name="Google Shape;367;p27"/>
          <p:cNvPicPr preferRelativeResize="0"/>
          <p:nvPr/>
        </p:nvPicPr>
        <p:blipFill>
          <a:blip r:embed="rId2">
            <a:alphaModFix/>
          </a:blip>
          <a:stretch>
            <a:fillRect/>
          </a:stretch>
        </p:blipFill>
        <p:spPr>
          <a:xfrm>
            <a:off x="0" y="0"/>
            <a:ext cx="9144003" cy="5143501"/>
          </a:xfrm>
          <a:prstGeom prst="rect">
            <a:avLst/>
          </a:prstGeom>
          <a:noFill/>
          <a:ln>
            <a:noFill/>
          </a:ln>
        </p:spPr>
      </p:pic>
      <p:sp>
        <p:nvSpPr>
          <p:cNvPr id="368" name="Google Shape;368;p2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369" name="Google Shape;369;p27"/>
          <p:cNvSpPr txBox="1">
            <a:spLocks noGrp="1"/>
          </p:cNvSpPr>
          <p:nvPr>
            <p:ph type="subTitle" idx="1"/>
          </p:nvPr>
        </p:nvSpPr>
        <p:spPr>
          <a:xfrm>
            <a:off x="713500" y="1123368"/>
            <a:ext cx="3859800" cy="32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
        <p:nvSpPr>
          <p:cNvPr id="370" name="Google Shape;370;p27"/>
          <p:cNvSpPr txBox="1">
            <a:spLocks noGrp="1"/>
          </p:cNvSpPr>
          <p:nvPr>
            <p:ph type="subTitle" idx="2"/>
          </p:nvPr>
        </p:nvSpPr>
        <p:spPr>
          <a:xfrm>
            <a:off x="4991075" y="1537711"/>
            <a:ext cx="3433200" cy="182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371"/>
        <p:cNvGrpSpPr/>
        <p:nvPr/>
      </p:nvGrpSpPr>
      <p:grpSpPr>
        <a:xfrm>
          <a:off x="0" y="0"/>
          <a:ext cx="0" cy="0"/>
          <a:chOff x="0" y="0"/>
          <a:chExt cx="0" cy="0"/>
        </a:xfrm>
      </p:grpSpPr>
      <p:pic>
        <p:nvPicPr>
          <p:cNvPr id="372" name="Google Shape;372;p28"/>
          <p:cNvPicPr preferRelativeResize="0"/>
          <p:nvPr/>
        </p:nvPicPr>
        <p:blipFill>
          <a:blip r:embed="rId2">
            <a:alphaModFix/>
          </a:blip>
          <a:stretch>
            <a:fillRect/>
          </a:stretch>
        </p:blipFill>
        <p:spPr>
          <a:xfrm>
            <a:off x="0" y="0"/>
            <a:ext cx="9144003" cy="5143501"/>
          </a:xfrm>
          <a:prstGeom prst="rect">
            <a:avLst/>
          </a:prstGeom>
          <a:noFill/>
          <a:ln>
            <a:noFill/>
          </a:ln>
        </p:spPr>
      </p:pic>
      <p:sp>
        <p:nvSpPr>
          <p:cNvPr id="373" name="Google Shape;373;p2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74" name="Google Shape;374;p28"/>
          <p:cNvGrpSpPr/>
          <p:nvPr/>
        </p:nvGrpSpPr>
        <p:grpSpPr>
          <a:xfrm flipH="1">
            <a:off x="6014591" y="-170938"/>
            <a:ext cx="4087807" cy="2111185"/>
            <a:chOff x="-1073259" y="-47900"/>
            <a:chExt cx="4087807" cy="2111185"/>
          </a:xfrm>
        </p:grpSpPr>
        <p:sp>
          <p:nvSpPr>
            <p:cNvPr id="375" name="Google Shape;375;p28"/>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28"/>
          <p:cNvSpPr/>
          <p:nvPr/>
        </p:nvSpPr>
        <p:spPr>
          <a:xfrm rot="-262689">
            <a:off x="323733" y="2888870"/>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378"/>
        <p:cNvGrpSpPr/>
        <p:nvPr/>
      </p:nvGrpSpPr>
      <p:grpSpPr>
        <a:xfrm>
          <a:off x="0" y="0"/>
          <a:ext cx="0" cy="0"/>
          <a:chOff x="0" y="0"/>
          <a:chExt cx="0" cy="0"/>
        </a:xfrm>
      </p:grpSpPr>
      <p:pic>
        <p:nvPicPr>
          <p:cNvPr id="379" name="Google Shape;379;p29"/>
          <p:cNvPicPr preferRelativeResize="0"/>
          <p:nvPr/>
        </p:nvPicPr>
        <p:blipFill>
          <a:blip r:embed="rId2">
            <a:alphaModFix/>
          </a:blip>
          <a:stretch>
            <a:fillRect/>
          </a:stretch>
        </p:blipFill>
        <p:spPr>
          <a:xfrm>
            <a:off x="0" y="0"/>
            <a:ext cx="9144003" cy="5143501"/>
          </a:xfrm>
          <a:prstGeom prst="rect">
            <a:avLst/>
          </a:prstGeom>
          <a:noFill/>
          <a:ln>
            <a:noFill/>
          </a:ln>
        </p:spPr>
      </p:pic>
      <p:sp>
        <p:nvSpPr>
          <p:cNvPr id="380" name="Google Shape;380;p2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29"/>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9"/>
          <p:cNvGrpSpPr/>
          <p:nvPr/>
        </p:nvGrpSpPr>
        <p:grpSpPr>
          <a:xfrm rot="5400000" flipH="1">
            <a:off x="-86366" y="-195577"/>
            <a:ext cx="1223111" cy="1284342"/>
            <a:chOff x="6183384" y="3220573"/>
            <a:chExt cx="1223111" cy="1284342"/>
          </a:xfrm>
        </p:grpSpPr>
        <p:sp>
          <p:nvSpPr>
            <p:cNvPr id="383" name="Google Shape;383;p29"/>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9"/>
          <p:cNvGrpSpPr/>
          <p:nvPr/>
        </p:nvGrpSpPr>
        <p:grpSpPr>
          <a:xfrm flipH="1">
            <a:off x="8245786" y="479029"/>
            <a:ext cx="319710" cy="261048"/>
            <a:chOff x="3093501" y="886401"/>
            <a:chExt cx="376440" cy="307405"/>
          </a:xfrm>
        </p:grpSpPr>
        <p:sp>
          <p:nvSpPr>
            <p:cNvPr id="386" name="Google Shape;386;p2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29"/>
          <p:cNvGrpSpPr/>
          <p:nvPr/>
        </p:nvGrpSpPr>
        <p:grpSpPr>
          <a:xfrm flipH="1">
            <a:off x="2412136" y="4637704"/>
            <a:ext cx="319710" cy="261048"/>
            <a:chOff x="3093501" y="886401"/>
            <a:chExt cx="376440" cy="307405"/>
          </a:xfrm>
        </p:grpSpPr>
        <p:sp>
          <p:nvSpPr>
            <p:cNvPr id="391" name="Google Shape;391;p2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9"/>
          <p:cNvSpPr/>
          <p:nvPr/>
        </p:nvSpPr>
        <p:spPr>
          <a:xfrm rot="433506">
            <a:off x="341324" y="4469329"/>
            <a:ext cx="166103" cy="15854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rot="527880">
            <a:off x="3990856" y="26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397"/>
        <p:cNvGrpSpPr/>
        <p:nvPr/>
      </p:nvGrpSpPr>
      <p:grpSpPr>
        <a:xfrm>
          <a:off x="0" y="0"/>
          <a:ext cx="0" cy="0"/>
          <a:chOff x="0" y="0"/>
          <a:chExt cx="0" cy="0"/>
        </a:xfrm>
      </p:grpSpPr>
      <p:pic>
        <p:nvPicPr>
          <p:cNvPr id="398" name="Google Shape;398;p30"/>
          <p:cNvPicPr preferRelativeResize="0"/>
          <p:nvPr/>
        </p:nvPicPr>
        <p:blipFill>
          <a:blip r:embed="rId2">
            <a:alphaModFix/>
          </a:blip>
          <a:stretch>
            <a:fillRect/>
          </a:stretch>
        </p:blipFill>
        <p:spPr>
          <a:xfrm>
            <a:off x="0" y="0"/>
            <a:ext cx="9144003" cy="5143501"/>
          </a:xfrm>
          <a:prstGeom prst="rect">
            <a:avLst/>
          </a:prstGeom>
          <a:noFill/>
          <a:ln>
            <a:noFill/>
          </a:ln>
        </p:spPr>
      </p:pic>
      <p:sp>
        <p:nvSpPr>
          <p:cNvPr id="399" name="Google Shape;399;p3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0" name="Google Shape;400;p30"/>
          <p:cNvGrpSpPr/>
          <p:nvPr/>
        </p:nvGrpSpPr>
        <p:grpSpPr>
          <a:xfrm>
            <a:off x="-1073259" y="-47900"/>
            <a:ext cx="4087807" cy="2111185"/>
            <a:chOff x="-1073259" y="-47900"/>
            <a:chExt cx="4087807" cy="2111185"/>
          </a:xfrm>
        </p:grpSpPr>
        <p:sp>
          <p:nvSpPr>
            <p:cNvPr id="401" name="Google Shape;401;p30"/>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30"/>
          <p:cNvSpPr/>
          <p:nvPr/>
        </p:nvSpPr>
        <p:spPr>
          <a:xfrm rot="527880">
            <a:off x="616218" y="124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30"/>
          <p:cNvGrpSpPr/>
          <p:nvPr/>
        </p:nvGrpSpPr>
        <p:grpSpPr>
          <a:xfrm rot="5400000">
            <a:off x="-115316" y="4031073"/>
            <a:ext cx="1223111" cy="1284342"/>
            <a:chOff x="6183384" y="3220573"/>
            <a:chExt cx="1223111" cy="1284342"/>
          </a:xfrm>
        </p:grpSpPr>
        <p:sp>
          <p:nvSpPr>
            <p:cNvPr id="406" name="Google Shape;406;p30"/>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0"/>
          <p:cNvSpPr/>
          <p:nvPr/>
        </p:nvSpPr>
        <p:spPr>
          <a:xfrm rot="2003581">
            <a:off x="2668387" y="2442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rot="527880">
            <a:off x="7843893"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411"/>
        <p:cNvGrpSpPr/>
        <p:nvPr/>
      </p:nvGrpSpPr>
      <p:grpSpPr>
        <a:xfrm>
          <a:off x="0" y="0"/>
          <a:ext cx="0" cy="0"/>
          <a:chOff x="0" y="0"/>
          <a:chExt cx="0" cy="0"/>
        </a:xfrm>
      </p:grpSpPr>
      <p:pic>
        <p:nvPicPr>
          <p:cNvPr id="412" name="Google Shape;412;p31"/>
          <p:cNvPicPr preferRelativeResize="0"/>
          <p:nvPr/>
        </p:nvPicPr>
        <p:blipFill>
          <a:blip r:embed="rId2">
            <a:alphaModFix/>
          </a:blip>
          <a:stretch>
            <a:fillRect/>
          </a:stretch>
        </p:blipFill>
        <p:spPr>
          <a:xfrm>
            <a:off x="0" y="0"/>
            <a:ext cx="9144003" cy="5143501"/>
          </a:xfrm>
          <a:prstGeom prst="rect">
            <a:avLst/>
          </a:prstGeom>
          <a:noFill/>
          <a:ln>
            <a:noFill/>
          </a:ln>
        </p:spPr>
      </p:pic>
      <p:sp>
        <p:nvSpPr>
          <p:cNvPr id="413" name="Google Shape;413;p3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4" name="Google Shape;414;p31"/>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31"/>
          <p:cNvGrpSpPr/>
          <p:nvPr/>
        </p:nvGrpSpPr>
        <p:grpSpPr>
          <a:xfrm rot="5400000">
            <a:off x="-115316" y="4031073"/>
            <a:ext cx="1223111" cy="1284342"/>
            <a:chOff x="6183384" y="3220573"/>
            <a:chExt cx="1223111" cy="1284342"/>
          </a:xfrm>
        </p:grpSpPr>
        <p:sp>
          <p:nvSpPr>
            <p:cNvPr id="416" name="Google Shape;416;p3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1"/>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rot="-1342692">
            <a:off x="523461" y="29797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rot="527880">
            <a:off x="3074893" y="4564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rot="527880">
            <a:off x="8523968" y="7237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pic>
        <p:nvPicPr>
          <p:cNvPr id="34" name="Google Shape;34;p4"/>
          <p:cNvPicPr preferRelativeResize="0"/>
          <p:nvPr/>
        </p:nvPicPr>
        <p:blipFill>
          <a:blip r:embed="rId2">
            <a:alphaModFix/>
          </a:blip>
          <a:stretch>
            <a:fillRect/>
          </a:stretch>
        </p:blipFill>
        <p:spPr>
          <a:xfrm>
            <a:off x="0" y="0"/>
            <a:ext cx="9144003" cy="5143501"/>
          </a:xfrm>
          <a:prstGeom prst="rect">
            <a:avLst/>
          </a:prstGeom>
          <a:noFill/>
          <a:ln>
            <a:noFill/>
          </a:ln>
        </p:spPr>
      </p:pic>
      <p:sp>
        <p:nvSpPr>
          <p:cNvPr id="35" name="Google Shape;35;p4"/>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400"/>
              <a:buNone/>
              <a:defRPr/>
            </a:lvl1pPr>
            <a:lvl2pPr lvl="1">
              <a:lnSpc>
                <a:spcPct val="115000"/>
              </a:lnSpc>
              <a:spcBef>
                <a:spcPts val="0"/>
              </a:spcBef>
              <a:spcAft>
                <a:spcPts val="0"/>
              </a:spcAft>
              <a:buSzPts val="2800"/>
              <a:buNone/>
              <a:defRPr/>
            </a:lvl2pPr>
            <a:lvl3pPr lvl="2">
              <a:lnSpc>
                <a:spcPct val="115000"/>
              </a:lnSpc>
              <a:spcBef>
                <a:spcPts val="0"/>
              </a:spcBef>
              <a:spcAft>
                <a:spcPts val="0"/>
              </a:spcAft>
              <a:buSzPts val="2800"/>
              <a:buNone/>
              <a:defRPr/>
            </a:lvl3pPr>
            <a:lvl4pPr lvl="3">
              <a:lnSpc>
                <a:spcPct val="115000"/>
              </a:lnSpc>
              <a:spcBef>
                <a:spcPts val="0"/>
              </a:spcBef>
              <a:spcAft>
                <a:spcPts val="0"/>
              </a:spcAft>
              <a:buSzPts val="2800"/>
              <a:buNone/>
              <a:defRPr/>
            </a:lvl4pPr>
            <a:lvl5pPr lvl="4">
              <a:lnSpc>
                <a:spcPct val="115000"/>
              </a:lnSpc>
              <a:spcBef>
                <a:spcPts val="0"/>
              </a:spcBef>
              <a:spcAft>
                <a:spcPts val="0"/>
              </a:spcAft>
              <a:buSzPts val="2800"/>
              <a:buNone/>
              <a:defRPr/>
            </a:lvl5pPr>
            <a:lvl6pPr lvl="5">
              <a:lnSpc>
                <a:spcPct val="115000"/>
              </a:lnSpc>
              <a:spcBef>
                <a:spcPts val="0"/>
              </a:spcBef>
              <a:spcAft>
                <a:spcPts val="0"/>
              </a:spcAft>
              <a:buSzPts val="2800"/>
              <a:buNone/>
              <a:defRPr/>
            </a:lvl6pPr>
            <a:lvl7pPr lvl="6">
              <a:lnSpc>
                <a:spcPct val="115000"/>
              </a:lnSpc>
              <a:spcBef>
                <a:spcPts val="0"/>
              </a:spcBef>
              <a:spcAft>
                <a:spcPts val="0"/>
              </a:spcAft>
              <a:buSzPts val="2800"/>
              <a:buNone/>
              <a:defRPr/>
            </a:lvl7pPr>
            <a:lvl8pPr lvl="7">
              <a:lnSpc>
                <a:spcPct val="115000"/>
              </a:lnSpc>
              <a:spcBef>
                <a:spcPts val="0"/>
              </a:spcBef>
              <a:spcAft>
                <a:spcPts val="0"/>
              </a:spcAft>
              <a:buSzPts val="2800"/>
              <a:buNone/>
              <a:defRPr/>
            </a:lvl8pPr>
            <a:lvl9pPr lvl="8">
              <a:lnSpc>
                <a:spcPct val="115000"/>
              </a:lnSpc>
              <a:spcBef>
                <a:spcPts val="0"/>
              </a:spcBef>
              <a:spcAft>
                <a:spcPts val="0"/>
              </a:spcAft>
              <a:buSzPts val="2800"/>
              <a:buNone/>
              <a:defRPr/>
            </a:lvl9pPr>
          </a:lstStyle>
          <a:p>
            <a:endParaRPr/>
          </a:p>
        </p:txBody>
      </p:sp>
      <p:sp>
        <p:nvSpPr>
          <p:cNvPr id="36" name="Google Shape;36;p4"/>
          <p:cNvSpPr txBox="1">
            <a:spLocks noGrp="1"/>
          </p:cNvSpPr>
          <p:nvPr>
            <p:ph type="subTitle" idx="1"/>
          </p:nvPr>
        </p:nvSpPr>
        <p:spPr>
          <a:xfrm>
            <a:off x="713500" y="1267324"/>
            <a:ext cx="7719600" cy="31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7" name="Google Shape;37;p4"/>
          <p:cNvSpPr/>
          <p:nvPr/>
        </p:nvSpPr>
        <p:spPr>
          <a:xfrm rot="528001">
            <a:off x="8634724" y="40874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rot="-1342692">
            <a:off x="3175548" y="46339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422"/>
        <p:cNvGrpSpPr/>
        <p:nvPr/>
      </p:nvGrpSpPr>
      <p:grpSpPr>
        <a:xfrm>
          <a:off x="0" y="0"/>
          <a:ext cx="0" cy="0"/>
          <a:chOff x="0" y="0"/>
          <a:chExt cx="0" cy="0"/>
        </a:xfrm>
      </p:grpSpPr>
      <p:pic>
        <p:nvPicPr>
          <p:cNvPr id="423" name="Google Shape;423;p32"/>
          <p:cNvPicPr preferRelativeResize="0"/>
          <p:nvPr/>
        </p:nvPicPr>
        <p:blipFill>
          <a:blip r:embed="rId2">
            <a:alphaModFix/>
          </a:blip>
          <a:stretch>
            <a:fillRect/>
          </a:stretch>
        </p:blipFill>
        <p:spPr>
          <a:xfrm>
            <a:off x="0" y="0"/>
            <a:ext cx="9144003" cy="5143501"/>
          </a:xfrm>
          <a:prstGeom prst="rect">
            <a:avLst/>
          </a:prstGeom>
          <a:noFill/>
          <a:ln>
            <a:noFill/>
          </a:ln>
        </p:spPr>
      </p:pic>
      <p:sp>
        <p:nvSpPr>
          <p:cNvPr id="424" name="Google Shape;424;p32"/>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6">
  <p:cSld name="CUSTOM_6_1_1_1_1_1_1_1_1_1_1">
    <p:spTree>
      <p:nvGrpSpPr>
        <p:cNvPr id="1" name="Shape 425"/>
        <p:cNvGrpSpPr/>
        <p:nvPr/>
      </p:nvGrpSpPr>
      <p:grpSpPr>
        <a:xfrm>
          <a:off x="0" y="0"/>
          <a:ext cx="0" cy="0"/>
          <a:chOff x="0" y="0"/>
          <a:chExt cx="0" cy="0"/>
        </a:xfrm>
      </p:grpSpPr>
      <p:pic>
        <p:nvPicPr>
          <p:cNvPr id="426" name="Google Shape;426;p33"/>
          <p:cNvPicPr preferRelativeResize="0"/>
          <p:nvPr/>
        </p:nvPicPr>
        <p:blipFill>
          <a:blip r:embed="rId2">
            <a:alphaModFix/>
          </a:blip>
          <a:stretch>
            <a:fillRect/>
          </a:stretch>
        </p:blipFill>
        <p:spPr>
          <a:xfrm>
            <a:off x="0" y="0"/>
            <a:ext cx="9144003" cy="5143501"/>
          </a:xfrm>
          <a:prstGeom prst="rect">
            <a:avLst/>
          </a:prstGeom>
          <a:noFill/>
          <a:ln>
            <a:noFill/>
          </a:ln>
        </p:spPr>
      </p:pic>
      <p:sp>
        <p:nvSpPr>
          <p:cNvPr id="427" name="Google Shape;427;p3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8" name="Google Shape;428;p33"/>
          <p:cNvGrpSpPr/>
          <p:nvPr/>
        </p:nvGrpSpPr>
        <p:grpSpPr>
          <a:xfrm>
            <a:off x="2207416" y="4185830"/>
            <a:ext cx="7515633" cy="2145333"/>
            <a:chOff x="4711483" y="4096818"/>
            <a:chExt cx="5214482" cy="1488471"/>
          </a:xfrm>
        </p:grpSpPr>
        <p:sp>
          <p:nvSpPr>
            <p:cNvPr id="429" name="Google Shape;429;p33"/>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3"/>
          <p:cNvGrpSpPr/>
          <p:nvPr/>
        </p:nvGrpSpPr>
        <p:grpSpPr>
          <a:xfrm flipH="1">
            <a:off x="386300" y="4403440"/>
            <a:ext cx="472093" cy="385486"/>
            <a:chOff x="3093501" y="886401"/>
            <a:chExt cx="376440" cy="307405"/>
          </a:xfrm>
        </p:grpSpPr>
        <p:sp>
          <p:nvSpPr>
            <p:cNvPr id="433" name="Google Shape;433;p3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3"/>
          <p:cNvGrpSpPr/>
          <p:nvPr/>
        </p:nvGrpSpPr>
        <p:grpSpPr>
          <a:xfrm flipH="1">
            <a:off x="5932336" y="404779"/>
            <a:ext cx="319710" cy="261048"/>
            <a:chOff x="3093501" y="886401"/>
            <a:chExt cx="376440" cy="307405"/>
          </a:xfrm>
        </p:grpSpPr>
        <p:sp>
          <p:nvSpPr>
            <p:cNvPr id="438" name="Google Shape;438;p3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42"/>
        <p:cNvGrpSpPr/>
        <p:nvPr/>
      </p:nvGrpSpPr>
      <p:grpSpPr>
        <a:xfrm>
          <a:off x="0" y="0"/>
          <a:ext cx="0" cy="0"/>
          <a:chOff x="0" y="0"/>
          <a:chExt cx="0" cy="0"/>
        </a:xfrm>
      </p:grpSpPr>
      <p:pic>
        <p:nvPicPr>
          <p:cNvPr id="443" name="Google Shape;443;p34"/>
          <p:cNvPicPr preferRelativeResize="0"/>
          <p:nvPr/>
        </p:nvPicPr>
        <p:blipFill>
          <a:blip r:embed="rId2">
            <a:alphaModFix/>
          </a:blip>
          <a:stretch>
            <a:fillRect/>
          </a:stretch>
        </p:blipFill>
        <p:spPr>
          <a:xfrm>
            <a:off x="0" y="0"/>
            <a:ext cx="9144003" cy="5143501"/>
          </a:xfrm>
          <a:prstGeom prst="rect">
            <a:avLst/>
          </a:prstGeom>
          <a:noFill/>
          <a:ln>
            <a:noFill/>
          </a:ln>
        </p:spPr>
      </p:pic>
      <p:sp>
        <p:nvSpPr>
          <p:cNvPr id="444" name="Google Shape;444;p34"/>
          <p:cNvSpPr txBox="1">
            <a:spLocks noGrp="1"/>
          </p:cNvSpPr>
          <p:nvPr>
            <p:ph type="title"/>
          </p:nvPr>
        </p:nvSpPr>
        <p:spPr>
          <a:xfrm>
            <a:off x="713500" y="535300"/>
            <a:ext cx="3898500" cy="1384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5" name="Google Shape;445;p34"/>
          <p:cNvSpPr txBox="1">
            <a:spLocks noGrp="1"/>
          </p:cNvSpPr>
          <p:nvPr>
            <p:ph type="subTitle" idx="1"/>
          </p:nvPr>
        </p:nvSpPr>
        <p:spPr>
          <a:xfrm>
            <a:off x="713500" y="1843625"/>
            <a:ext cx="38598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46" name="Google Shape;446;p34"/>
          <p:cNvSpPr txBox="1"/>
          <p:nvPr/>
        </p:nvSpPr>
        <p:spPr>
          <a:xfrm>
            <a:off x="713500" y="3732150"/>
            <a:ext cx="4835100" cy="552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lang="en" sz="11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100">
                <a:solidFill>
                  <a:schemeClr val="dk1"/>
                </a:solidFill>
                <a:latin typeface="DM Sans"/>
                <a:ea typeface="DM Sans"/>
                <a:cs typeface="DM Sans"/>
                <a:sym typeface="DM Sans"/>
              </a:rPr>
              <a:t>, and includes icons by </a:t>
            </a:r>
            <a:r>
              <a:rPr lang="en" sz="11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100">
                <a:solidFill>
                  <a:schemeClr val="dk1"/>
                </a:solidFill>
                <a:latin typeface="DM Sans"/>
                <a:ea typeface="DM Sans"/>
                <a:cs typeface="DM Sans"/>
                <a:sym typeface="DM Sans"/>
              </a:rPr>
              <a:t>, and infographics &amp; images by </a:t>
            </a:r>
            <a:r>
              <a:rPr lang="en" sz="1100" b="1">
                <a:solidFill>
                  <a:schemeClr val="dk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r>
              <a:rPr lang="en" sz="1100" b="1">
                <a:solidFill>
                  <a:schemeClr val="dk1"/>
                </a:solidFill>
                <a:latin typeface="DM Sans"/>
                <a:ea typeface="DM Sans"/>
                <a:cs typeface="DM Sans"/>
                <a:sym typeface="DM Sans"/>
              </a:rPr>
              <a:t> </a:t>
            </a:r>
            <a:endParaRPr sz="1100" b="1">
              <a:solidFill>
                <a:schemeClr val="dk1"/>
              </a:solidFill>
              <a:latin typeface="DM Sans"/>
              <a:ea typeface="DM Sans"/>
              <a:cs typeface="DM Sans"/>
              <a:sym typeface="DM Sans"/>
            </a:endParaRPr>
          </a:p>
        </p:txBody>
      </p:sp>
      <p:sp>
        <p:nvSpPr>
          <p:cNvPr id="447" name="Google Shape;447;p34"/>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34"/>
          <p:cNvGrpSpPr/>
          <p:nvPr/>
        </p:nvGrpSpPr>
        <p:grpSpPr>
          <a:xfrm>
            <a:off x="5047650" y="381316"/>
            <a:ext cx="308156" cy="307957"/>
            <a:chOff x="1731463" y="2852141"/>
            <a:chExt cx="308156" cy="307957"/>
          </a:xfrm>
        </p:grpSpPr>
        <p:sp>
          <p:nvSpPr>
            <p:cNvPr id="450" name="Google Shape;450;p34"/>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4"/>
          <p:cNvSpPr/>
          <p:nvPr/>
        </p:nvSpPr>
        <p:spPr>
          <a:xfrm rot="-1571180">
            <a:off x="247974" y="4050706"/>
            <a:ext cx="166100" cy="158544"/>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54"/>
        <p:cNvGrpSpPr/>
        <p:nvPr/>
      </p:nvGrpSpPr>
      <p:grpSpPr>
        <a:xfrm>
          <a:off x="0" y="0"/>
          <a:ext cx="0" cy="0"/>
          <a:chOff x="0" y="0"/>
          <a:chExt cx="0" cy="0"/>
        </a:xfrm>
      </p:grpSpPr>
      <p:pic>
        <p:nvPicPr>
          <p:cNvPr id="455" name="Google Shape;455;p35"/>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56" name="Google Shape;456;p35"/>
          <p:cNvGrpSpPr/>
          <p:nvPr/>
        </p:nvGrpSpPr>
        <p:grpSpPr>
          <a:xfrm>
            <a:off x="8165400" y="3333793"/>
            <a:ext cx="1323929" cy="1274516"/>
            <a:chOff x="6520050" y="3099918"/>
            <a:chExt cx="1323929" cy="1274516"/>
          </a:xfrm>
        </p:grpSpPr>
        <p:sp>
          <p:nvSpPr>
            <p:cNvPr id="457" name="Google Shape;457;p35"/>
            <p:cNvSpPr/>
            <p:nvPr/>
          </p:nvSpPr>
          <p:spPr>
            <a:xfrm>
              <a:off x="6574949" y="3179945"/>
              <a:ext cx="1269031" cy="1194489"/>
            </a:xfrm>
            <a:custGeom>
              <a:avLst/>
              <a:gdLst/>
              <a:ahLst/>
              <a:cxnLst/>
              <a:rect l="l" t="t" r="r" b="b"/>
              <a:pathLst>
                <a:path w="24415" h="22982" extrusionOk="0">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a:off x="6669704" y="3327920"/>
              <a:ext cx="1014809" cy="761434"/>
            </a:xfrm>
            <a:custGeom>
              <a:avLst/>
              <a:gdLst/>
              <a:ahLst/>
              <a:cxnLst/>
              <a:rect l="l" t="t" r="r" b="b"/>
              <a:pathLst>
                <a:path w="19524" h="14650" extrusionOk="0">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a:off x="6984688" y="4103446"/>
              <a:ext cx="763601" cy="270790"/>
            </a:xfrm>
            <a:custGeom>
              <a:avLst/>
              <a:gdLst/>
              <a:ahLst/>
              <a:cxnLst/>
              <a:rect l="l" t="t" r="r" b="b"/>
              <a:pathLst>
                <a:path w="14691" h="5210" extrusionOk="0">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a:off x="6891752" y="3894712"/>
              <a:ext cx="941105" cy="393191"/>
            </a:xfrm>
            <a:custGeom>
              <a:avLst/>
              <a:gdLst/>
              <a:ahLst/>
              <a:cxnLst/>
              <a:rect l="l" t="t" r="r" b="b"/>
              <a:pathLst>
                <a:path w="18106" h="7565" extrusionOk="0">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a:off x="7120714" y="3521944"/>
              <a:ext cx="720564" cy="462889"/>
            </a:xfrm>
            <a:custGeom>
              <a:avLst/>
              <a:gdLst/>
              <a:ahLst/>
              <a:cxnLst/>
              <a:rect l="l" t="t" r="r" b="b"/>
              <a:pathLst>
                <a:path w="13863" h="8906" extrusionOk="0">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6777713" y="4029017"/>
              <a:ext cx="272050" cy="204470"/>
            </a:xfrm>
            <a:custGeom>
              <a:avLst/>
              <a:gdLst/>
              <a:ahLst/>
              <a:cxnLst/>
              <a:rect l="l" t="t" r="r" b="b"/>
              <a:pathLst>
                <a:path w="5234" h="3934" extrusionOk="0">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7117387" y="4248042"/>
              <a:ext cx="340609" cy="77183"/>
            </a:xfrm>
            <a:custGeom>
              <a:avLst/>
              <a:gdLst/>
              <a:ahLst/>
              <a:cxnLst/>
              <a:rect l="l" t="t" r="r" b="b"/>
              <a:pathLst>
                <a:path w="6553" h="1485" extrusionOk="0">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6700994" y="3820855"/>
              <a:ext cx="421226" cy="159095"/>
            </a:xfrm>
            <a:custGeom>
              <a:avLst/>
              <a:gdLst/>
              <a:ahLst/>
              <a:cxnLst/>
              <a:rect l="l" t="t" r="r" b="b"/>
              <a:pathLst>
                <a:path w="8104" h="3061" extrusionOk="0">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rot="-1343836">
              <a:off x="6558684" y="3244584"/>
              <a:ext cx="832104" cy="367549"/>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5"/>
          <p:cNvSpPr/>
          <p:nvPr/>
        </p:nvSpPr>
        <p:spPr>
          <a:xfrm rot="527880">
            <a:off x="585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rot="-1342692">
            <a:off x="64282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35"/>
          <p:cNvGrpSpPr/>
          <p:nvPr/>
        </p:nvGrpSpPr>
        <p:grpSpPr>
          <a:xfrm flipH="1">
            <a:off x="8244012" y="342553"/>
            <a:ext cx="472093" cy="385486"/>
            <a:chOff x="3093501" y="886401"/>
            <a:chExt cx="376440" cy="307405"/>
          </a:xfrm>
        </p:grpSpPr>
        <p:sp>
          <p:nvSpPr>
            <p:cNvPr id="469" name="Google Shape;469;p3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5"/>
          <p:cNvGrpSpPr/>
          <p:nvPr/>
        </p:nvGrpSpPr>
        <p:grpSpPr>
          <a:xfrm flipH="1">
            <a:off x="471673" y="4608304"/>
            <a:ext cx="319710" cy="261048"/>
            <a:chOff x="3093501" y="886401"/>
            <a:chExt cx="376440" cy="307405"/>
          </a:xfrm>
        </p:grpSpPr>
        <p:sp>
          <p:nvSpPr>
            <p:cNvPr id="474" name="Google Shape;474;p3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35"/>
          <p:cNvSpPr/>
          <p:nvPr/>
        </p:nvSpPr>
        <p:spPr>
          <a:xfrm rot="527880">
            <a:off x="8583293" y="316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5"/>
          <p:cNvSpPr/>
          <p:nvPr/>
        </p:nvSpPr>
        <p:spPr>
          <a:xfrm rot="2332809">
            <a:off x="8108774" y="45681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5"/>
          <p:cNvSpPr/>
          <p:nvPr/>
        </p:nvSpPr>
        <p:spPr>
          <a:xfrm rot="-1342692">
            <a:off x="386073" y="42806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81"/>
        <p:cNvGrpSpPr/>
        <p:nvPr/>
      </p:nvGrpSpPr>
      <p:grpSpPr>
        <a:xfrm>
          <a:off x="0" y="0"/>
          <a:ext cx="0" cy="0"/>
          <a:chOff x="0" y="0"/>
          <a:chExt cx="0" cy="0"/>
        </a:xfrm>
      </p:grpSpPr>
      <p:pic>
        <p:nvPicPr>
          <p:cNvPr id="482" name="Google Shape;482;p3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83" name="Google Shape;483;p36"/>
          <p:cNvGrpSpPr/>
          <p:nvPr/>
        </p:nvGrpSpPr>
        <p:grpSpPr>
          <a:xfrm flipH="1">
            <a:off x="7224804" y="-60204"/>
            <a:ext cx="2416377" cy="2449642"/>
            <a:chOff x="3325316" y="962998"/>
            <a:chExt cx="3595799" cy="3645301"/>
          </a:xfrm>
        </p:grpSpPr>
        <p:sp>
          <p:nvSpPr>
            <p:cNvPr id="484" name="Google Shape;484;p36"/>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6"/>
          <p:cNvGrpSpPr/>
          <p:nvPr/>
        </p:nvGrpSpPr>
        <p:grpSpPr>
          <a:xfrm>
            <a:off x="252432" y="4261781"/>
            <a:ext cx="720254" cy="693044"/>
            <a:chOff x="3771662" y="1694611"/>
            <a:chExt cx="603885" cy="581072"/>
          </a:xfrm>
        </p:grpSpPr>
        <p:sp>
          <p:nvSpPr>
            <p:cNvPr id="497" name="Google Shape;497;p36"/>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36"/>
          <p:cNvGrpSpPr/>
          <p:nvPr/>
        </p:nvGrpSpPr>
        <p:grpSpPr>
          <a:xfrm>
            <a:off x="713500" y="227341"/>
            <a:ext cx="308156" cy="307957"/>
            <a:chOff x="1731463" y="2852141"/>
            <a:chExt cx="308156" cy="307957"/>
          </a:xfrm>
        </p:grpSpPr>
        <p:sp>
          <p:nvSpPr>
            <p:cNvPr id="506" name="Google Shape;506;p36"/>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36"/>
          <p:cNvSpPr/>
          <p:nvPr/>
        </p:nvSpPr>
        <p:spPr>
          <a:xfrm rot="-1363267">
            <a:off x="8464398" y="3643021"/>
            <a:ext cx="215722" cy="20593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rot="528001">
            <a:off x="4584449" y="46200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rot="-1342692">
            <a:off x="392173" y="2279866"/>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rot="527880">
            <a:off x="7743756"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13"/>
        <p:cNvGrpSpPr/>
        <p:nvPr/>
      </p:nvGrpSpPr>
      <p:grpSpPr>
        <a:xfrm>
          <a:off x="0" y="0"/>
          <a:ext cx="0" cy="0"/>
          <a:chOff x="0" y="0"/>
          <a:chExt cx="0" cy="0"/>
        </a:xfrm>
      </p:grpSpPr>
      <p:sp>
        <p:nvSpPr>
          <p:cNvPr id="514" name="Google Shape;514;p37"/>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7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45275" y="334300"/>
            <a:ext cx="8458500" cy="4474200"/>
          </a:xfrm>
          <a:prstGeom prst="roundRect">
            <a:avLst>
              <a:gd name="adj" fmla="val 4881"/>
            </a:avLst>
          </a:prstGeom>
          <a:noFill/>
          <a:ln w="28575" cap="flat" cmpd="sng">
            <a:solidFill>
              <a:srgbClr val="1EE3CF"/>
            </a:solidFill>
            <a:prstDash val="solid"/>
            <a:round/>
            <a:headEnd type="none" w="sm" len="sm"/>
            <a:tailEnd type="none" w="sm" len="sm"/>
          </a:ln>
          <a:effectLst>
            <a:outerShdw blurRad="342900"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cxnSp>
        <p:nvCxnSpPr>
          <p:cNvPr id="516" name="Google Shape;516;p37"/>
          <p:cNvCxnSpPr/>
          <p:nvPr/>
        </p:nvCxnSpPr>
        <p:spPr>
          <a:xfrm>
            <a:off x="1466750" y="1402875"/>
            <a:ext cx="4874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17" name="Google Shape;517;p37"/>
          <p:cNvCxnSpPr/>
          <p:nvPr/>
        </p:nvCxnSpPr>
        <p:spPr>
          <a:xfrm>
            <a:off x="6285325" y="12741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18" name="Google Shape;518;p37"/>
          <p:cNvCxnSpPr/>
          <p:nvPr/>
        </p:nvCxnSpPr>
        <p:spPr>
          <a:xfrm>
            <a:off x="6480475" y="1402875"/>
            <a:ext cx="1240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19" name="Google Shape;519;p37"/>
          <p:cNvCxnSpPr/>
          <p:nvPr/>
        </p:nvCxnSpPr>
        <p:spPr>
          <a:xfrm>
            <a:off x="1417950" y="12741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0" name="Google Shape;520;p37"/>
          <p:cNvCxnSpPr/>
          <p:nvPr/>
        </p:nvCxnSpPr>
        <p:spPr>
          <a:xfrm>
            <a:off x="2944275" y="1274100"/>
            <a:ext cx="406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1" name="Google Shape;521;p37"/>
          <p:cNvCxnSpPr/>
          <p:nvPr/>
        </p:nvCxnSpPr>
        <p:spPr>
          <a:xfrm rot="10800000">
            <a:off x="2798075" y="3469025"/>
            <a:ext cx="4874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2" name="Google Shape;522;p37"/>
          <p:cNvCxnSpPr/>
          <p:nvPr/>
        </p:nvCxnSpPr>
        <p:spPr>
          <a:xfrm rot="10800000">
            <a:off x="1531500" y="35978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3" name="Google Shape;523;p37"/>
          <p:cNvCxnSpPr/>
          <p:nvPr/>
        </p:nvCxnSpPr>
        <p:spPr>
          <a:xfrm rot="10800000">
            <a:off x="1417950" y="3469025"/>
            <a:ext cx="1240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4" name="Google Shape;524;p37"/>
          <p:cNvCxnSpPr/>
          <p:nvPr/>
        </p:nvCxnSpPr>
        <p:spPr>
          <a:xfrm rot="10800000">
            <a:off x="6398875" y="3597800"/>
            <a:ext cx="13224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25" name="Google Shape;525;p37"/>
          <p:cNvCxnSpPr/>
          <p:nvPr/>
        </p:nvCxnSpPr>
        <p:spPr>
          <a:xfrm rot="10800000">
            <a:off x="5788150" y="3597800"/>
            <a:ext cx="406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
        <p:nvSpPr>
          <p:cNvPr id="526" name="Google Shape;526;p37"/>
          <p:cNvSpPr txBox="1">
            <a:spLocks noGrp="1"/>
          </p:cNvSpPr>
          <p:nvPr>
            <p:ph type="ctrTitle"/>
          </p:nvPr>
        </p:nvSpPr>
        <p:spPr>
          <a:xfrm>
            <a:off x="720000" y="1424975"/>
            <a:ext cx="7704000" cy="1004700"/>
          </a:xfrm>
          <a:prstGeom prst="rect">
            <a:avLst/>
          </a:prstGeom>
          <a:effectLst>
            <a:outerShdw blurRad="71438" algn="bl" rotWithShape="0">
              <a:srgbClr val="3FC5F0">
                <a:alpha val="75000"/>
              </a:srgbClr>
            </a:outerShdw>
          </a:effectLst>
        </p:spPr>
        <p:txBody>
          <a:bodyPr spcFirstLastPara="1" wrap="square" lIns="91425" tIns="91425" rIns="91425" bIns="91425" anchor="b" anchorCtr="0">
            <a:noAutofit/>
          </a:bodyPr>
          <a:lstStyle>
            <a:lvl1pPr lvl="0" algn="ctr" rtl="0">
              <a:spcBef>
                <a:spcPts val="0"/>
              </a:spcBef>
              <a:spcAft>
                <a:spcPts val="0"/>
              </a:spcAft>
              <a:buSzPts val="5200"/>
              <a:buNone/>
              <a:defRPr sz="5200">
                <a:solidFill>
                  <a:srgbClr val="1EE3CF"/>
                </a:solidFill>
                <a:latin typeface="Nunito SemiBold"/>
                <a:ea typeface="Nunito SemiBold"/>
                <a:cs typeface="Nunito SemiBold"/>
                <a:sym typeface="Nunito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7" name="Google Shape;527;p37"/>
          <p:cNvSpPr txBox="1">
            <a:spLocks noGrp="1"/>
          </p:cNvSpPr>
          <p:nvPr>
            <p:ph type="subTitle" idx="1"/>
          </p:nvPr>
        </p:nvSpPr>
        <p:spPr>
          <a:xfrm>
            <a:off x="720000" y="3820450"/>
            <a:ext cx="7704000" cy="49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rgbClr val="EEF5B2"/>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8" name="Google Shape;528;p37"/>
          <p:cNvSpPr txBox="1">
            <a:spLocks noGrp="1"/>
          </p:cNvSpPr>
          <p:nvPr>
            <p:ph type="ctrTitle" idx="2"/>
          </p:nvPr>
        </p:nvSpPr>
        <p:spPr>
          <a:xfrm>
            <a:off x="2997850" y="2395200"/>
            <a:ext cx="3148200" cy="1004700"/>
          </a:xfrm>
          <a:prstGeom prst="rect">
            <a:avLst/>
          </a:prstGeom>
          <a:effectLst>
            <a:outerShdw blurRad="71438" algn="bl" rotWithShape="0">
              <a:srgbClr val="8AE3FF">
                <a:alpha val="75000"/>
              </a:srgbClr>
            </a:outerShdw>
          </a:effectLst>
        </p:spPr>
        <p:txBody>
          <a:bodyPr spcFirstLastPara="1" wrap="square" lIns="91425" tIns="91425" rIns="91425" bIns="91425" anchor="ctr" anchorCtr="0">
            <a:noAutofit/>
          </a:bodyPr>
          <a:lstStyle>
            <a:lvl1pPr lvl="0" algn="ctr" rtl="0">
              <a:spcBef>
                <a:spcPts val="0"/>
              </a:spcBef>
              <a:spcAft>
                <a:spcPts val="0"/>
              </a:spcAft>
              <a:buSzPts val="8000"/>
              <a:buNone/>
              <a:defRPr sz="8000">
                <a:solidFill>
                  <a:srgbClr val="3FC5F0"/>
                </a:solidFill>
                <a:latin typeface="Nunito SemiBold"/>
                <a:ea typeface="Nunito SemiBold"/>
                <a:cs typeface="Nunito SemiBold"/>
                <a:sym typeface="Nunito SemiBold"/>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29"/>
        <p:cNvGrpSpPr/>
        <p:nvPr/>
      </p:nvGrpSpPr>
      <p:grpSpPr>
        <a:xfrm>
          <a:off x="0" y="0"/>
          <a:ext cx="0" cy="0"/>
          <a:chOff x="0" y="0"/>
          <a:chExt cx="0" cy="0"/>
        </a:xfrm>
      </p:grpSpPr>
      <p:sp>
        <p:nvSpPr>
          <p:cNvPr id="530" name="Google Shape;530;p38"/>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solidFill>
                  <a:srgbClr val="1EE3C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2" name="Google Shape;532;p38"/>
          <p:cNvSpPr/>
          <p:nvPr/>
        </p:nvSpPr>
        <p:spPr>
          <a:xfrm>
            <a:off x="1077311"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7935607" y="77294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txBox="1">
            <a:spLocks noGrp="1"/>
          </p:cNvSpPr>
          <p:nvPr>
            <p:ph type="body" idx="1"/>
          </p:nvPr>
        </p:nvSpPr>
        <p:spPr>
          <a:xfrm>
            <a:off x="720000" y="1391325"/>
            <a:ext cx="7704000" cy="3212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EEF5B2"/>
              </a:buClr>
              <a:buSzPts val="1200"/>
              <a:buAutoNum type="arabicPeriod"/>
              <a:defRPr sz="1200">
                <a:solidFill>
                  <a:srgbClr val="EEF5B2"/>
                </a:solidFill>
              </a:defRPr>
            </a:lvl1pPr>
            <a:lvl2pPr marL="914400" lvl="1" indent="-304800" rtl="0">
              <a:spcBef>
                <a:spcPts val="0"/>
              </a:spcBef>
              <a:spcAft>
                <a:spcPts val="0"/>
              </a:spcAft>
              <a:buClr>
                <a:srgbClr val="EEF5B2"/>
              </a:buClr>
              <a:buSzPts val="1200"/>
              <a:buFont typeface="Roboto Condensed Light"/>
              <a:buAutoNum type="alphaLcPeriod"/>
              <a:defRPr sz="1200">
                <a:solidFill>
                  <a:srgbClr val="EEF5B2"/>
                </a:solidFill>
              </a:defRPr>
            </a:lvl2pPr>
            <a:lvl3pPr marL="1371600" lvl="2" indent="-304800" rtl="0">
              <a:spcBef>
                <a:spcPts val="0"/>
              </a:spcBef>
              <a:spcAft>
                <a:spcPts val="0"/>
              </a:spcAft>
              <a:buClr>
                <a:srgbClr val="EEF5B2"/>
              </a:buClr>
              <a:buSzPts val="1200"/>
              <a:buFont typeface="Roboto Condensed Light"/>
              <a:buAutoNum type="romanLcPeriod"/>
              <a:defRPr sz="1200">
                <a:solidFill>
                  <a:srgbClr val="EEF5B2"/>
                </a:solidFill>
              </a:defRPr>
            </a:lvl3pPr>
            <a:lvl4pPr marL="1828800" lvl="3" indent="-304800" rtl="0">
              <a:spcBef>
                <a:spcPts val="0"/>
              </a:spcBef>
              <a:spcAft>
                <a:spcPts val="0"/>
              </a:spcAft>
              <a:buClr>
                <a:srgbClr val="EEF5B2"/>
              </a:buClr>
              <a:buSzPts val="1200"/>
              <a:buFont typeface="Roboto Condensed Light"/>
              <a:buAutoNum type="arabicPeriod"/>
              <a:defRPr sz="1200">
                <a:solidFill>
                  <a:srgbClr val="EEF5B2"/>
                </a:solidFill>
              </a:defRPr>
            </a:lvl4pPr>
            <a:lvl5pPr marL="2286000" lvl="4" indent="-304800" rtl="0">
              <a:spcBef>
                <a:spcPts val="0"/>
              </a:spcBef>
              <a:spcAft>
                <a:spcPts val="0"/>
              </a:spcAft>
              <a:buClr>
                <a:srgbClr val="EEF5B2"/>
              </a:buClr>
              <a:buSzPts val="1200"/>
              <a:buFont typeface="Roboto Condensed Light"/>
              <a:buAutoNum type="alphaLcPeriod"/>
              <a:defRPr sz="1200">
                <a:solidFill>
                  <a:srgbClr val="EEF5B2"/>
                </a:solidFill>
              </a:defRPr>
            </a:lvl5pPr>
            <a:lvl6pPr marL="2743200" lvl="5" indent="-304800" rtl="0">
              <a:spcBef>
                <a:spcPts val="0"/>
              </a:spcBef>
              <a:spcAft>
                <a:spcPts val="0"/>
              </a:spcAft>
              <a:buClr>
                <a:srgbClr val="EEF5B2"/>
              </a:buClr>
              <a:buSzPts val="1200"/>
              <a:buFont typeface="Roboto Condensed Light"/>
              <a:buAutoNum type="romanLcPeriod"/>
              <a:defRPr sz="1200">
                <a:solidFill>
                  <a:srgbClr val="EEF5B2"/>
                </a:solidFill>
              </a:defRPr>
            </a:lvl6pPr>
            <a:lvl7pPr marL="3200400" lvl="6" indent="-304800" rtl="0">
              <a:spcBef>
                <a:spcPts val="0"/>
              </a:spcBef>
              <a:spcAft>
                <a:spcPts val="0"/>
              </a:spcAft>
              <a:buClr>
                <a:srgbClr val="EEF5B2"/>
              </a:buClr>
              <a:buSzPts val="1200"/>
              <a:buFont typeface="Roboto Condensed Light"/>
              <a:buAutoNum type="arabicPeriod"/>
              <a:defRPr sz="1200">
                <a:solidFill>
                  <a:srgbClr val="EEF5B2"/>
                </a:solidFill>
              </a:defRPr>
            </a:lvl7pPr>
            <a:lvl8pPr marL="3657600" lvl="7" indent="-304800" rtl="0">
              <a:spcBef>
                <a:spcPts val="0"/>
              </a:spcBef>
              <a:spcAft>
                <a:spcPts val="0"/>
              </a:spcAft>
              <a:buClr>
                <a:srgbClr val="EEF5B2"/>
              </a:buClr>
              <a:buSzPts val="1200"/>
              <a:buFont typeface="Roboto Condensed Light"/>
              <a:buAutoNum type="alphaLcPeriod"/>
              <a:defRPr sz="1200">
                <a:solidFill>
                  <a:srgbClr val="EEF5B2"/>
                </a:solidFill>
              </a:defRPr>
            </a:lvl8pPr>
            <a:lvl9pPr marL="4114800" lvl="8" indent="-304800" rtl="0">
              <a:spcBef>
                <a:spcPts val="0"/>
              </a:spcBef>
              <a:spcAft>
                <a:spcPts val="0"/>
              </a:spcAft>
              <a:buClr>
                <a:srgbClr val="EEF5B2"/>
              </a:buClr>
              <a:buSzPts val="1200"/>
              <a:buFont typeface="Roboto Condensed Light"/>
              <a:buAutoNum type="romanLcPeriod"/>
              <a:defRPr sz="1200">
                <a:solidFill>
                  <a:srgbClr val="EEF5B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535"/>
        <p:cNvGrpSpPr/>
        <p:nvPr/>
      </p:nvGrpSpPr>
      <p:grpSpPr>
        <a:xfrm>
          <a:off x="0" y="0"/>
          <a:ext cx="0" cy="0"/>
          <a:chOff x="0" y="0"/>
          <a:chExt cx="0" cy="0"/>
        </a:xfrm>
      </p:grpSpPr>
      <p:sp>
        <p:nvSpPr>
          <p:cNvPr id="536" name="Google Shape;536;p39"/>
          <p:cNvSpPr txBox="1">
            <a:spLocks noGrp="1"/>
          </p:cNvSpPr>
          <p:nvPr>
            <p:ph type="subTitle" idx="1"/>
          </p:nvPr>
        </p:nvSpPr>
        <p:spPr>
          <a:xfrm>
            <a:off x="1111500" y="3595500"/>
            <a:ext cx="28911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7" name="Google Shape;537;p39"/>
          <p:cNvSpPr txBox="1">
            <a:spLocks noGrp="1"/>
          </p:cNvSpPr>
          <p:nvPr>
            <p:ph type="subTitle" idx="2"/>
          </p:nvPr>
        </p:nvSpPr>
        <p:spPr>
          <a:xfrm>
            <a:off x="5155050" y="3595500"/>
            <a:ext cx="28911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38" name="Google Shape;538;p39"/>
          <p:cNvSpPr txBox="1">
            <a:spLocks noGrp="1"/>
          </p:cNvSpPr>
          <p:nvPr>
            <p:ph type="subTitle" idx="3"/>
          </p:nvPr>
        </p:nvSpPr>
        <p:spPr>
          <a:xfrm>
            <a:off x="1111500" y="3044575"/>
            <a:ext cx="28911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39" name="Google Shape;539;p39"/>
          <p:cNvSpPr txBox="1">
            <a:spLocks noGrp="1"/>
          </p:cNvSpPr>
          <p:nvPr>
            <p:ph type="subTitle" idx="4"/>
          </p:nvPr>
        </p:nvSpPr>
        <p:spPr>
          <a:xfrm>
            <a:off x="5155050" y="3044575"/>
            <a:ext cx="2891100" cy="450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40" name="Google Shape;540;p39"/>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42" name="Google Shape;542;p39"/>
          <p:cNvGrpSpPr/>
          <p:nvPr/>
        </p:nvGrpSpPr>
        <p:grpSpPr>
          <a:xfrm>
            <a:off x="7918804" y="756148"/>
            <a:ext cx="140402" cy="140402"/>
            <a:chOff x="1608425" y="817975"/>
            <a:chExt cx="146100" cy="146100"/>
          </a:xfrm>
        </p:grpSpPr>
        <p:cxnSp>
          <p:nvCxnSpPr>
            <p:cNvPr id="543" name="Google Shape;543;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44" name="Google Shape;544;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545" name="Google Shape;545;p39"/>
          <p:cNvGrpSpPr/>
          <p:nvPr/>
        </p:nvGrpSpPr>
        <p:grpSpPr>
          <a:xfrm>
            <a:off x="1060499" y="756158"/>
            <a:ext cx="140402" cy="140402"/>
            <a:chOff x="1608425" y="817975"/>
            <a:chExt cx="146100" cy="146100"/>
          </a:xfrm>
        </p:grpSpPr>
        <p:cxnSp>
          <p:nvCxnSpPr>
            <p:cNvPr id="546" name="Google Shape;546;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47" name="Google Shape;547;p39"/>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sp>
        <p:nvSpPr>
          <p:cNvPr id="548" name="Google Shape;548;p39"/>
          <p:cNvSpPr/>
          <p:nvPr/>
        </p:nvSpPr>
        <p:spPr>
          <a:xfrm>
            <a:off x="733650" y="1771000"/>
            <a:ext cx="36468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777200" y="1771000"/>
            <a:ext cx="36468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550"/>
        <p:cNvGrpSpPr/>
        <p:nvPr/>
      </p:nvGrpSpPr>
      <p:grpSpPr>
        <a:xfrm>
          <a:off x="0" y="0"/>
          <a:ext cx="0" cy="0"/>
          <a:chOff x="0" y="0"/>
          <a:chExt cx="0" cy="0"/>
        </a:xfrm>
      </p:grpSpPr>
      <p:sp>
        <p:nvSpPr>
          <p:cNvPr id="551" name="Google Shape;551;p40"/>
          <p:cNvSpPr/>
          <p:nvPr/>
        </p:nvSpPr>
        <p:spPr>
          <a:xfrm>
            <a:off x="210300" y="197700"/>
            <a:ext cx="8723400" cy="4748100"/>
          </a:xfrm>
          <a:prstGeom prst="roundRect">
            <a:avLst>
              <a:gd name="adj" fmla="val 4881"/>
            </a:avLst>
          </a:prstGeom>
          <a:noFill/>
          <a:ln w="38100" cap="flat" cmpd="sng">
            <a:solidFill>
              <a:srgbClr val="EEF5B2"/>
            </a:solidFill>
            <a:prstDash val="solid"/>
            <a:round/>
            <a:headEnd type="none" w="sm" len="sm"/>
            <a:tailEnd type="none" w="sm" len="sm"/>
          </a:ln>
          <a:effectLst>
            <a:outerShdw blurRad="200025" algn="bl" rotWithShape="0">
              <a:srgbClr val="FBFFD5">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73365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342570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6117750" y="1771000"/>
            <a:ext cx="2292600" cy="2832600"/>
          </a:xfrm>
          <a:prstGeom prst="roundRect">
            <a:avLst>
              <a:gd name="adj" fmla="val 9362"/>
            </a:avLst>
          </a:prstGeom>
          <a:noFill/>
          <a:ln w="38100" cap="flat" cmpd="sng">
            <a:solidFill>
              <a:srgbClr val="3FC5F0"/>
            </a:solidFill>
            <a:prstDash val="solid"/>
            <a:round/>
            <a:headEnd type="none" w="sm" len="sm"/>
            <a:tailEnd type="none" w="sm" len="sm"/>
          </a:ln>
          <a:effectLst>
            <a:outerShdw blurRad="128588" algn="bl" rotWithShape="0">
              <a:srgbClr val="8AE3FF">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6" name="Google Shape;556;p40"/>
          <p:cNvSpPr txBox="1">
            <a:spLocks noGrp="1"/>
          </p:cNvSpPr>
          <p:nvPr>
            <p:ph type="subTitle" idx="1"/>
          </p:nvPr>
        </p:nvSpPr>
        <p:spPr>
          <a:xfrm>
            <a:off x="72000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57" name="Google Shape;557;p40"/>
          <p:cNvSpPr txBox="1">
            <a:spLocks noGrp="1"/>
          </p:cNvSpPr>
          <p:nvPr>
            <p:ph type="subTitle" idx="2"/>
          </p:nvPr>
        </p:nvSpPr>
        <p:spPr>
          <a:xfrm>
            <a:off x="341205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58" name="Google Shape;558;p40"/>
          <p:cNvSpPr txBox="1">
            <a:spLocks noGrp="1"/>
          </p:cNvSpPr>
          <p:nvPr>
            <p:ph type="subTitle" idx="3"/>
          </p:nvPr>
        </p:nvSpPr>
        <p:spPr>
          <a:xfrm>
            <a:off x="6104100" y="3256375"/>
            <a:ext cx="2319900" cy="444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1pPr>
            <a:lvl2pPr lvl="1"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2pPr>
            <a:lvl3pPr lvl="2"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3pPr>
            <a:lvl4pPr lvl="3"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4pPr>
            <a:lvl5pPr lvl="4"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5pPr>
            <a:lvl6pPr lvl="5"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6pPr>
            <a:lvl7pPr lvl="6"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7pPr>
            <a:lvl8pPr lvl="7"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8pPr>
            <a:lvl9pPr lvl="8" rtl="0">
              <a:spcBef>
                <a:spcPts val="0"/>
              </a:spcBef>
              <a:spcAft>
                <a:spcPts val="0"/>
              </a:spcAft>
              <a:buClr>
                <a:srgbClr val="3FC5F0"/>
              </a:buClr>
              <a:buSzPts val="1800"/>
              <a:buFont typeface="Nunito SemiBold"/>
              <a:buNone/>
              <a:defRPr sz="1800">
                <a:solidFill>
                  <a:srgbClr val="3FC5F0"/>
                </a:solidFill>
                <a:latin typeface="Nunito SemiBold"/>
                <a:ea typeface="Nunito SemiBold"/>
                <a:cs typeface="Nunito SemiBold"/>
                <a:sym typeface="Nunito SemiBold"/>
              </a:defRPr>
            </a:lvl9pPr>
          </a:lstStyle>
          <a:p>
            <a:endParaRPr/>
          </a:p>
        </p:txBody>
      </p:sp>
      <p:sp>
        <p:nvSpPr>
          <p:cNvPr id="559" name="Google Shape;559;p40"/>
          <p:cNvSpPr txBox="1">
            <a:spLocks noGrp="1"/>
          </p:cNvSpPr>
          <p:nvPr>
            <p:ph type="subTitle" idx="4"/>
          </p:nvPr>
        </p:nvSpPr>
        <p:spPr>
          <a:xfrm>
            <a:off x="79380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a:endParaRPr/>
          </a:p>
        </p:txBody>
      </p:sp>
      <p:sp>
        <p:nvSpPr>
          <p:cNvPr id="560" name="Google Shape;560;p40"/>
          <p:cNvSpPr txBox="1">
            <a:spLocks noGrp="1"/>
          </p:cNvSpPr>
          <p:nvPr>
            <p:ph type="subTitle" idx="5"/>
          </p:nvPr>
        </p:nvSpPr>
        <p:spPr>
          <a:xfrm>
            <a:off x="348585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a:endParaRPr/>
          </a:p>
        </p:txBody>
      </p:sp>
      <p:sp>
        <p:nvSpPr>
          <p:cNvPr id="561" name="Google Shape;561;p40"/>
          <p:cNvSpPr txBox="1">
            <a:spLocks noGrp="1"/>
          </p:cNvSpPr>
          <p:nvPr>
            <p:ph type="subTitle" idx="6"/>
          </p:nvPr>
        </p:nvSpPr>
        <p:spPr>
          <a:xfrm>
            <a:off x="6177900" y="3730025"/>
            <a:ext cx="2172300" cy="66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arlow SemiBold"/>
              <a:buNone/>
              <a:defRPr>
                <a:latin typeface="Barlow"/>
                <a:ea typeface="Barlow"/>
                <a:cs typeface="Barlow"/>
                <a:sym typeface="Barlow"/>
              </a:defRPr>
            </a:lvl1pPr>
            <a:lvl2pPr lvl="1" rtl="0">
              <a:spcBef>
                <a:spcPts val="0"/>
              </a:spcBef>
              <a:spcAft>
                <a:spcPts val="0"/>
              </a:spcAft>
              <a:buSzPts val="1400"/>
              <a:buFont typeface="Barlow SemiBold"/>
              <a:buNone/>
              <a:defRPr>
                <a:latin typeface="Barlow SemiBold"/>
                <a:ea typeface="Barlow SemiBold"/>
                <a:cs typeface="Barlow SemiBold"/>
                <a:sym typeface="Barlow SemiBold"/>
              </a:defRPr>
            </a:lvl2pPr>
            <a:lvl3pPr lvl="2" rtl="0">
              <a:spcBef>
                <a:spcPts val="0"/>
              </a:spcBef>
              <a:spcAft>
                <a:spcPts val="0"/>
              </a:spcAft>
              <a:buSzPts val="1400"/>
              <a:buFont typeface="Barlow SemiBold"/>
              <a:buNone/>
              <a:defRPr>
                <a:latin typeface="Barlow SemiBold"/>
                <a:ea typeface="Barlow SemiBold"/>
                <a:cs typeface="Barlow SemiBold"/>
                <a:sym typeface="Barlow SemiBold"/>
              </a:defRPr>
            </a:lvl3pPr>
            <a:lvl4pPr lvl="3" rtl="0">
              <a:spcBef>
                <a:spcPts val="0"/>
              </a:spcBef>
              <a:spcAft>
                <a:spcPts val="0"/>
              </a:spcAft>
              <a:buSzPts val="1400"/>
              <a:buFont typeface="Barlow SemiBold"/>
              <a:buNone/>
              <a:defRPr>
                <a:latin typeface="Barlow SemiBold"/>
                <a:ea typeface="Barlow SemiBold"/>
                <a:cs typeface="Barlow SemiBold"/>
                <a:sym typeface="Barlow SemiBold"/>
              </a:defRPr>
            </a:lvl4pPr>
            <a:lvl5pPr lvl="4" rtl="0">
              <a:spcBef>
                <a:spcPts val="0"/>
              </a:spcBef>
              <a:spcAft>
                <a:spcPts val="0"/>
              </a:spcAft>
              <a:buSzPts val="1400"/>
              <a:buFont typeface="Barlow SemiBold"/>
              <a:buNone/>
              <a:defRPr>
                <a:latin typeface="Barlow SemiBold"/>
                <a:ea typeface="Barlow SemiBold"/>
                <a:cs typeface="Barlow SemiBold"/>
                <a:sym typeface="Barlow SemiBold"/>
              </a:defRPr>
            </a:lvl5pPr>
            <a:lvl6pPr lvl="5" rtl="0">
              <a:spcBef>
                <a:spcPts val="0"/>
              </a:spcBef>
              <a:spcAft>
                <a:spcPts val="0"/>
              </a:spcAft>
              <a:buSzPts val="1400"/>
              <a:buFont typeface="Barlow SemiBold"/>
              <a:buNone/>
              <a:defRPr>
                <a:latin typeface="Barlow SemiBold"/>
                <a:ea typeface="Barlow SemiBold"/>
                <a:cs typeface="Barlow SemiBold"/>
                <a:sym typeface="Barlow SemiBold"/>
              </a:defRPr>
            </a:lvl6pPr>
            <a:lvl7pPr lvl="6" rtl="0">
              <a:spcBef>
                <a:spcPts val="0"/>
              </a:spcBef>
              <a:spcAft>
                <a:spcPts val="0"/>
              </a:spcAft>
              <a:buSzPts val="1400"/>
              <a:buFont typeface="Barlow SemiBold"/>
              <a:buNone/>
              <a:defRPr>
                <a:latin typeface="Barlow SemiBold"/>
                <a:ea typeface="Barlow SemiBold"/>
                <a:cs typeface="Barlow SemiBold"/>
                <a:sym typeface="Barlow SemiBold"/>
              </a:defRPr>
            </a:lvl7pPr>
            <a:lvl8pPr lvl="7" rtl="0">
              <a:spcBef>
                <a:spcPts val="0"/>
              </a:spcBef>
              <a:spcAft>
                <a:spcPts val="0"/>
              </a:spcAft>
              <a:buSzPts val="1400"/>
              <a:buFont typeface="Barlow SemiBold"/>
              <a:buNone/>
              <a:defRPr>
                <a:latin typeface="Barlow SemiBold"/>
                <a:ea typeface="Barlow SemiBold"/>
                <a:cs typeface="Barlow SemiBold"/>
                <a:sym typeface="Barlow SemiBold"/>
              </a:defRPr>
            </a:lvl8pPr>
            <a:lvl9pPr lvl="8" rtl="0">
              <a:spcBef>
                <a:spcPts val="0"/>
              </a:spcBef>
              <a:spcAft>
                <a:spcPts val="0"/>
              </a:spcAft>
              <a:buSzPts val="1400"/>
              <a:buFont typeface="Barlow SemiBold"/>
              <a:buNone/>
              <a:defRPr>
                <a:latin typeface="Barlow SemiBold"/>
                <a:ea typeface="Barlow SemiBold"/>
                <a:cs typeface="Barlow SemiBold"/>
                <a:sym typeface="Barlow SemiBold"/>
              </a:defRPr>
            </a:lvl9pPr>
          </a:lstStyle>
          <a:p>
            <a:endParaRPr/>
          </a:p>
        </p:txBody>
      </p:sp>
      <p:grpSp>
        <p:nvGrpSpPr>
          <p:cNvPr id="562" name="Google Shape;562;p40"/>
          <p:cNvGrpSpPr/>
          <p:nvPr/>
        </p:nvGrpSpPr>
        <p:grpSpPr>
          <a:xfrm>
            <a:off x="7918804" y="756148"/>
            <a:ext cx="140402" cy="140402"/>
            <a:chOff x="1608425" y="817975"/>
            <a:chExt cx="146100" cy="146100"/>
          </a:xfrm>
        </p:grpSpPr>
        <p:cxnSp>
          <p:nvCxnSpPr>
            <p:cNvPr id="563" name="Google Shape;563;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64" name="Google Shape;564;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grpSp>
        <p:nvGrpSpPr>
          <p:cNvPr id="565" name="Google Shape;565;p40"/>
          <p:cNvGrpSpPr/>
          <p:nvPr/>
        </p:nvGrpSpPr>
        <p:grpSpPr>
          <a:xfrm>
            <a:off x="1060499" y="756158"/>
            <a:ext cx="140402" cy="140402"/>
            <a:chOff x="1608425" y="817975"/>
            <a:chExt cx="146100" cy="146100"/>
          </a:xfrm>
        </p:grpSpPr>
        <p:cxnSp>
          <p:nvCxnSpPr>
            <p:cNvPr id="566" name="Google Shape;566;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cxnSp>
          <p:nvCxnSpPr>
            <p:cNvPr id="567" name="Google Shape;567;p40"/>
            <p:cNvCxnSpPr/>
            <p:nvPr/>
          </p:nvCxnSpPr>
          <p:spPr>
            <a:xfrm>
              <a:off x="1681475" y="817975"/>
              <a:ext cx="0" cy="146100"/>
            </a:xfrm>
            <a:prstGeom prst="straightConnector1">
              <a:avLst/>
            </a:prstGeom>
            <a:noFill/>
            <a:ln w="19050" cap="flat" cmpd="sng">
              <a:solidFill>
                <a:srgbClr val="EEF5B2"/>
              </a:solidFill>
              <a:prstDash val="solid"/>
              <a:round/>
              <a:headEnd type="none" w="med" len="med"/>
              <a:tailEnd type="none" w="med" len="med"/>
            </a:ln>
            <a:effectLst>
              <a:outerShdw blurRad="200025" algn="bl" rotWithShape="0">
                <a:srgbClr val="FBFFD5">
                  <a:alpha val="81000"/>
                </a:srgbClr>
              </a:outerShdw>
            </a:effectLst>
          </p:spPr>
        </p:cxn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68"/>
        <p:cNvGrpSpPr/>
        <p:nvPr/>
      </p:nvGrpSpPr>
      <p:grpSpPr>
        <a:xfrm>
          <a:off x="0" y="0"/>
          <a:ext cx="0" cy="0"/>
          <a:chOff x="0" y="0"/>
          <a:chExt cx="0" cy="0"/>
        </a:xfrm>
      </p:grpSpPr>
      <p:sp>
        <p:nvSpPr>
          <p:cNvPr id="569" name="Google Shape;569;p41"/>
          <p:cNvSpPr/>
          <p:nvPr/>
        </p:nvSpPr>
        <p:spPr>
          <a:xfrm>
            <a:off x="210300" y="197700"/>
            <a:ext cx="8723400" cy="4748100"/>
          </a:xfrm>
          <a:prstGeom prst="roundRect">
            <a:avLst>
              <a:gd name="adj" fmla="val 4881"/>
            </a:avLst>
          </a:prstGeom>
          <a:noFill/>
          <a:ln w="38100" cap="flat" cmpd="sng">
            <a:solidFill>
              <a:srgbClr val="1EE3CF"/>
            </a:solidFill>
            <a:prstDash val="solid"/>
            <a:round/>
            <a:headEnd type="none" w="sm" len="sm"/>
            <a:tailEnd type="none" w="sm" len="sm"/>
          </a:ln>
          <a:effectLst>
            <a:outerShdw blurRad="200025" algn="bl" rotWithShape="0">
              <a:srgbClr val="6BFFF0">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345275" y="334300"/>
            <a:ext cx="8458500" cy="4474200"/>
          </a:xfrm>
          <a:prstGeom prst="roundRect">
            <a:avLst>
              <a:gd name="adj" fmla="val 4881"/>
            </a:avLst>
          </a:prstGeom>
          <a:noFill/>
          <a:ln w="28575" cap="flat" cmpd="sng">
            <a:solidFill>
              <a:srgbClr val="3FC5F0"/>
            </a:solidFill>
            <a:prstDash val="solid"/>
            <a:round/>
            <a:headEnd type="none" w="sm" len="sm"/>
            <a:tailEnd type="none" w="sm" len="sm"/>
          </a:ln>
          <a:effectLst>
            <a:outerShdw blurRad="342900" algn="bl" rotWithShape="0">
              <a:srgbClr val="8AE3FF">
                <a:alpha val="8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E3CF"/>
              </a:solidFill>
            </a:endParaRPr>
          </a:p>
        </p:txBody>
      </p:sp>
      <p:cxnSp>
        <p:nvCxnSpPr>
          <p:cNvPr id="571" name="Google Shape;571;p41"/>
          <p:cNvCxnSpPr/>
          <p:nvPr/>
        </p:nvCxnSpPr>
        <p:spPr>
          <a:xfrm rot="5400000">
            <a:off x="-1081900" y="2142711"/>
            <a:ext cx="31425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2" name="Google Shape;572;p41"/>
          <p:cNvCxnSpPr/>
          <p:nvPr/>
        </p:nvCxnSpPr>
        <p:spPr>
          <a:xfrm rot="5400000">
            <a:off x="191975" y="4104034"/>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3" name="Google Shape;573;p41"/>
          <p:cNvCxnSpPr/>
          <p:nvPr/>
        </p:nvCxnSpPr>
        <p:spPr>
          <a:xfrm rot="5400000">
            <a:off x="89450" y="4203593"/>
            <a:ext cx="799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4" name="Google Shape;574;p41"/>
          <p:cNvCxnSpPr/>
          <p:nvPr/>
        </p:nvCxnSpPr>
        <p:spPr>
          <a:xfrm rot="5400000">
            <a:off x="191975" y="966151"/>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5" name="Google Shape;575;p41"/>
          <p:cNvCxnSpPr/>
          <p:nvPr/>
        </p:nvCxnSpPr>
        <p:spPr>
          <a:xfrm rot="5400000">
            <a:off x="487025" y="1655087"/>
            <a:ext cx="2622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6" name="Google Shape;576;p41"/>
          <p:cNvCxnSpPr/>
          <p:nvPr/>
        </p:nvCxnSpPr>
        <p:spPr>
          <a:xfrm rot="5400000">
            <a:off x="7083675" y="2142711"/>
            <a:ext cx="31425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7" name="Google Shape;577;p41"/>
          <p:cNvCxnSpPr/>
          <p:nvPr/>
        </p:nvCxnSpPr>
        <p:spPr>
          <a:xfrm rot="5400000">
            <a:off x="8100000" y="4104034"/>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8" name="Google Shape;578;p41"/>
          <p:cNvCxnSpPr/>
          <p:nvPr/>
        </p:nvCxnSpPr>
        <p:spPr>
          <a:xfrm rot="5400000">
            <a:off x="8255025" y="4203593"/>
            <a:ext cx="7998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79" name="Google Shape;579;p41"/>
          <p:cNvCxnSpPr/>
          <p:nvPr/>
        </p:nvCxnSpPr>
        <p:spPr>
          <a:xfrm rot="5400000">
            <a:off x="8100000" y="966151"/>
            <a:ext cx="8523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cxnSp>
        <p:nvCxnSpPr>
          <p:cNvPr id="580" name="Google Shape;580;p41"/>
          <p:cNvCxnSpPr/>
          <p:nvPr/>
        </p:nvCxnSpPr>
        <p:spPr>
          <a:xfrm rot="5400000">
            <a:off x="8395050" y="1655087"/>
            <a:ext cx="262200" cy="0"/>
          </a:xfrm>
          <a:prstGeom prst="straightConnector1">
            <a:avLst/>
          </a:prstGeom>
          <a:noFill/>
          <a:ln w="28575" cap="flat" cmpd="sng">
            <a:solidFill>
              <a:srgbClr val="EEF5B2"/>
            </a:solidFill>
            <a:prstDash val="solid"/>
            <a:round/>
            <a:headEnd type="none" w="med" len="med"/>
            <a:tailEnd type="none" w="med" len="med"/>
          </a:ln>
          <a:effectLst>
            <a:outerShdw blurRad="228600" algn="bl" rotWithShape="0">
              <a:srgbClr val="FBFFD5">
                <a:alpha val="79000"/>
              </a:srgbClr>
            </a:outerShdw>
          </a:effectLst>
        </p:spPr>
      </p:cxnSp>
      <p:sp>
        <p:nvSpPr>
          <p:cNvPr id="581" name="Google Shape;581;p41"/>
          <p:cNvSpPr txBox="1">
            <a:spLocks noGrp="1"/>
          </p:cNvSpPr>
          <p:nvPr>
            <p:ph type="title" hasCustomPrompt="1"/>
          </p:nvPr>
        </p:nvSpPr>
        <p:spPr>
          <a:xfrm>
            <a:off x="2946150" y="1430225"/>
            <a:ext cx="3251700" cy="118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2" name="Google Shape;582;p41"/>
          <p:cNvSpPr txBox="1">
            <a:spLocks noGrp="1"/>
          </p:cNvSpPr>
          <p:nvPr>
            <p:ph type="subTitle" idx="1"/>
          </p:nvPr>
        </p:nvSpPr>
        <p:spPr>
          <a:xfrm>
            <a:off x="2436000" y="2867188"/>
            <a:ext cx="4272000" cy="497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FC5F0"/>
              </a:buClr>
              <a:buSzPts val="1800"/>
              <a:buNone/>
              <a:defRPr sz="3200">
                <a:solidFill>
                  <a:srgbClr val="3FC5F0"/>
                </a:solidFill>
                <a:latin typeface="Nunito SemiBold"/>
                <a:ea typeface="Nunito SemiBold"/>
                <a:cs typeface="Nunito SemiBold"/>
                <a:sym typeface="Nunito SemiBo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3" name="Google Shape;583;p41"/>
          <p:cNvSpPr txBox="1">
            <a:spLocks noGrp="1"/>
          </p:cNvSpPr>
          <p:nvPr>
            <p:ph type="subTitle" idx="2"/>
          </p:nvPr>
        </p:nvSpPr>
        <p:spPr>
          <a:xfrm>
            <a:off x="1906100" y="3519725"/>
            <a:ext cx="5331900" cy="4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4" name="Google Shape;584;p41"/>
          <p:cNvSpPr/>
          <p:nvPr/>
        </p:nvSpPr>
        <p:spPr>
          <a:xfrm>
            <a:off x="2689186" y="208929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6348032" y="2089297"/>
            <a:ext cx="106800" cy="106800"/>
          </a:xfrm>
          <a:prstGeom prst="ellipse">
            <a:avLst/>
          </a:prstGeom>
          <a:noFill/>
          <a:ln w="19050" cap="flat" cmpd="sng">
            <a:solidFill>
              <a:srgbClr val="EEF5B2"/>
            </a:solidFill>
            <a:prstDash val="solid"/>
            <a:round/>
            <a:headEnd type="none" w="sm" len="sm"/>
            <a:tailEnd type="none" w="sm" len="sm"/>
          </a:ln>
          <a:effectLst>
            <a:outerShdw blurRad="142875" algn="bl" rotWithShape="0">
              <a:srgbClr val="FBFFD5">
                <a:alpha val="8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grpSp>
        <p:nvGrpSpPr>
          <p:cNvPr id="41" name="Google Shape;41;p5"/>
          <p:cNvGrpSpPr/>
          <p:nvPr/>
        </p:nvGrpSpPr>
        <p:grpSpPr>
          <a:xfrm>
            <a:off x="2323266" y="3961380"/>
            <a:ext cx="7515633" cy="2145333"/>
            <a:chOff x="4711483" y="4096818"/>
            <a:chExt cx="5214482" cy="1488471"/>
          </a:xfrm>
        </p:grpSpPr>
        <p:sp>
          <p:nvSpPr>
            <p:cNvPr id="42" name="Google Shape;42;p5"/>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flipH="1">
            <a:off x="8304887" y="1234003"/>
            <a:ext cx="472093" cy="385486"/>
            <a:chOff x="3093501" y="886401"/>
            <a:chExt cx="376440" cy="307405"/>
          </a:xfrm>
        </p:grpSpPr>
        <p:sp>
          <p:nvSpPr>
            <p:cNvPr id="46" name="Google Shape;46;p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5"/>
          <p:cNvGrpSpPr/>
          <p:nvPr/>
        </p:nvGrpSpPr>
        <p:grpSpPr>
          <a:xfrm flipH="1">
            <a:off x="480461" y="404779"/>
            <a:ext cx="319710" cy="261048"/>
            <a:chOff x="3093501" y="886401"/>
            <a:chExt cx="376440" cy="307405"/>
          </a:xfrm>
        </p:grpSpPr>
        <p:sp>
          <p:nvSpPr>
            <p:cNvPr id="51" name="Google Shape;51;p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5"/>
          <p:cNvSpPr/>
          <p:nvPr/>
        </p:nvSpPr>
        <p:spPr>
          <a:xfrm rot="527880">
            <a:off x="7741631" y="4112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5"/>
          <p:cNvPicPr preferRelativeResize="0"/>
          <p:nvPr/>
        </p:nvPicPr>
        <p:blipFill>
          <a:blip r:embed="rId2">
            <a:alphaModFix/>
          </a:blip>
          <a:stretch>
            <a:fillRect/>
          </a:stretch>
        </p:blipFill>
        <p:spPr>
          <a:xfrm>
            <a:off x="0" y="0"/>
            <a:ext cx="9144003" cy="5143501"/>
          </a:xfrm>
          <a:prstGeom prst="rect">
            <a:avLst/>
          </a:prstGeom>
          <a:noFill/>
          <a:ln>
            <a:noFill/>
          </a:ln>
        </p:spPr>
      </p:pic>
      <p:sp>
        <p:nvSpPr>
          <p:cNvPr id="57" name="Google Shape;57;p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7135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9" name="Google Shape;59;p5"/>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586"/>
        <p:cNvGrpSpPr/>
        <p:nvPr/>
      </p:nvGrpSpPr>
      <p:grpSpPr>
        <a:xfrm>
          <a:off x="0" y="0"/>
          <a:ext cx="0" cy="0"/>
          <a:chOff x="0" y="0"/>
          <a:chExt cx="0" cy="0"/>
        </a:xfrm>
      </p:grpSpPr>
      <p:sp>
        <p:nvSpPr>
          <p:cNvPr id="587" name="Google Shape;587;p4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8" name="Google Shape;588;p4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9" name="Google Shape;58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3"/>
        <p:cNvGrpSpPr/>
        <p:nvPr/>
      </p:nvGrpSpPr>
      <p:grpSpPr>
        <a:xfrm>
          <a:off x="0" y="0"/>
          <a:ext cx="0" cy="0"/>
          <a:chOff x="0" y="0"/>
          <a:chExt cx="0" cy="0"/>
        </a:xfrm>
      </p:grpSpPr>
      <p:pic>
        <p:nvPicPr>
          <p:cNvPr id="594" name="Google Shape;594;p44"/>
          <p:cNvPicPr preferRelativeResize="0"/>
          <p:nvPr/>
        </p:nvPicPr>
        <p:blipFill>
          <a:blip r:embed="rId2">
            <a:alphaModFix/>
          </a:blip>
          <a:stretch>
            <a:fillRect/>
          </a:stretch>
        </p:blipFill>
        <p:spPr>
          <a:xfrm>
            <a:off x="0" y="0"/>
            <a:ext cx="9144003" cy="5143501"/>
          </a:xfrm>
          <a:prstGeom prst="rect">
            <a:avLst/>
          </a:prstGeom>
          <a:noFill/>
          <a:ln>
            <a:noFill/>
          </a:ln>
        </p:spPr>
      </p:pic>
      <p:sp>
        <p:nvSpPr>
          <p:cNvPr id="595" name="Google Shape;595;p44"/>
          <p:cNvSpPr txBox="1">
            <a:spLocks noGrp="1"/>
          </p:cNvSpPr>
          <p:nvPr>
            <p:ph type="ctrTitle"/>
          </p:nvPr>
        </p:nvSpPr>
        <p:spPr>
          <a:xfrm flipH="1">
            <a:off x="712225" y="576800"/>
            <a:ext cx="5386500" cy="1754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5200"/>
              <a:buNone/>
              <a:defRPr sz="5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6" name="Google Shape;596;p44"/>
          <p:cNvSpPr txBox="1">
            <a:spLocks noGrp="1"/>
          </p:cNvSpPr>
          <p:nvPr>
            <p:ph type="subTitle" idx="1"/>
          </p:nvPr>
        </p:nvSpPr>
        <p:spPr>
          <a:xfrm>
            <a:off x="712200" y="2390625"/>
            <a:ext cx="5386500" cy="432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97" name="Google Shape;597;p44"/>
          <p:cNvGrpSpPr/>
          <p:nvPr/>
        </p:nvGrpSpPr>
        <p:grpSpPr>
          <a:xfrm>
            <a:off x="5415880" y="342560"/>
            <a:ext cx="472093" cy="385486"/>
            <a:chOff x="3093501" y="886401"/>
            <a:chExt cx="376440" cy="307405"/>
          </a:xfrm>
        </p:grpSpPr>
        <p:sp>
          <p:nvSpPr>
            <p:cNvPr id="598" name="Google Shape;598;p4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44"/>
          <p:cNvGrpSpPr/>
          <p:nvPr/>
        </p:nvGrpSpPr>
        <p:grpSpPr>
          <a:xfrm>
            <a:off x="480461" y="4506754"/>
            <a:ext cx="319710" cy="261048"/>
            <a:chOff x="3093501" y="886401"/>
            <a:chExt cx="376440" cy="307405"/>
          </a:xfrm>
        </p:grpSpPr>
        <p:sp>
          <p:nvSpPr>
            <p:cNvPr id="603" name="Google Shape;603;p4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7"/>
        <p:cNvGrpSpPr/>
        <p:nvPr/>
      </p:nvGrpSpPr>
      <p:grpSpPr>
        <a:xfrm>
          <a:off x="0" y="0"/>
          <a:ext cx="0" cy="0"/>
          <a:chOff x="0" y="0"/>
          <a:chExt cx="0" cy="0"/>
        </a:xfrm>
      </p:grpSpPr>
      <p:pic>
        <p:nvPicPr>
          <p:cNvPr id="608" name="Google Shape;608;p45"/>
          <p:cNvPicPr preferRelativeResize="0"/>
          <p:nvPr/>
        </p:nvPicPr>
        <p:blipFill>
          <a:blip r:embed="rId2">
            <a:alphaModFix/>
          </a:blip>
          <a:stretch>
            <a:fillRect/>
          </a:stretch>
        </p:blipFill>
        <p:spPr>
          <a:xfrm>
            <a:off x="0" y="0"/>
            <a:ext cx="9144003" cy="5143501"/>
          </a:xfrm>
          <a:prstGeom prst="rect">
            <a:avLst/>
          </a:prstGeom>
          <a:noFill/>
          <a:ln>
            <a:noFill/>
          </a:ln>
        </p:spPr>
      </p:pic>
      <p:sp>
        <p:nvSpPr>
          <p:cNvPr id="609" name="Google Shape;609;p45"/>
          <p:cNvSpPr txBox="1">
            <a:spLocks noGrp="1"/>
          </p:cNvSpPr>
          <p:nvPr>
            <p:ph type="title"/>
          </p:nvPr>
        </p:nvSpPr>
        <p:spPr>
          <a:xfrm>
            <a:off x="4572000" y="2255850"/>
            <a:ext cx="3861000" cy="6606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3400"/>
              <a:buNone/>
              <a:defRPr sz="5000"/>
            </a:lvl1pPr>
            <a:lvl2pPr lvl="1" algn="ctr" rtl="0">
              <a:lnSpc>
                <a:spcPct val="115000"/>
              </a:lnSpc>
              <a:spcBef>
                <a:spcPts val="0"/>
              </a:spcBef>
              <a:spcAft>
                <a:spcPts val="0"/>
              </a:spcAft>
              <a:buSzPts val="3600"/>
              <a:buNone/>
              <a:defRPr sz="3600"/>
            </a:lvl2pPr>
            <a:lvl3pPr lvl="2" algn="ctr" rtl="0">
              <a:lnSpc>
                <a:spcPct val="115000"/>
              </a:lnSpc>
              <a:spcBef>
                <a:spcPts val="0"/>
              </a:spcBef>
              <a:spcAft>
                <a:spcPts val="0"/>
              </a:spcAft>
              <a:buSzPts val="3600"/>
              <a:buNone/>
              <a:defRPr sz="3600"/>
            </a:lvl3pPr>
            <a:lvl4pPr lvl="3" algn="ctr" rtl="0">
              <a:lnSpc>
                <a:spcPct val="115000"/>
              </a:lnSpc>
              <a:spcBef>
                <a:spcPts val="0"/>
              </a:spcBef>
              <a:spcAft>
                <a:spcPts val="0"/>
              </a:spcAft>
              <a:buSzPts val="3600"/>
              <a:buNone/>
              <a:defRPr sz="3600"/>
            </a:lvl4pPr>
            <a:lvl5pPr lvl="4" algn="ctr" rtl="0">
              <a:lnSpc>
                <a:spcPct val="115000"/>
              </a:lnSpc>
              <a:spcBef>
                <a:spcPts val="0"/>
              </a:spcBef>
              <a:spcAft>
                <a:spcPts val="0"/>
              </a:spcAft>
              <a:buSzPts val="3600"/>
              <a:buNone/>
              <a:defRPr sz="3600"/>
            </a:lvl5pPr>
            <a:lvl6pPr lvl="5" algn="ctr" rtl="0">
              <a:lnSpc>
                <a:spcPct val="115000"/>
              </a:lnSpc>
              <a:spcBef>
                <a:spcPts val="0"/>
              </a:spcBef>
              <a:spcAft>
                <a:spcPts val="0"/>
              </a:spcAft>
              <a:buSzPts val="3600"/>
              <a:buNone/>
              <a:defRPr sz="3600"/>
            </a:lvl6pPr>
            <a:lvl7pPr lvl="6" algn="ctr" rtl="0">
              <a:lnSpc>
                <a:spcPct val="115000"/>
              </a:lnSpc>
              <a:spcBef>
                <a:spcPts val="0"/>
              </a:spcBef>
              <a:spcAft>
                <a:spcPts val="0"/>
              </a:spcAft>
              <a:buSzPts val="3600"/>
              <a:buNone/>
              <a:defRPr sz="3600"/>
            </a:lvl7pPr>
            <a:lvl8pPr lvl="7" algn="ctr" rtl="0">
              <a:lnSpc>
                <a:spcPct val="115000"/>
              </a:lnSpc>
              <a:spcBef>
                <a:spcPts val="0"/>
              </a:spcBef>
              <a:spcAft>
                <a:spcPts val="0"/>
              </a:spcAft>
              <a:buSzPts val="3600"/>
              <a:buNone/>
              <a:defRPr sz="3600"/>
            </a:lvl8pPr>
            <a:lvl9pPr lvl="8" algn="ctr" rtl="0">
              <a:lnSpc>
                <a:spcPct val="115000"/>
              </a:lnSpc>
              <a:spcBef>
                <a:spcPts val="0"/>
              </a:spcBef>
              <a:spcAft>
                <a:spcPts val="0"/>
              </a:spcAft>
              <a:buSzPts val="3600"/>
              <a:buNone/>
              <a:defRPr sz="3600"/>
            </a:lvl9pPr>
          </a:lstStyle>
          <a:p>
            <a:endParaRPr/>
          </a:p>
        </p:txBody>
      </p:sp>
      <p:sp>
        <p:nvSpPr>
          <p:cNvPr id="610" name="Google Shape;610;p45"/>
          <p:cNvSpPr txBox="1">
            <a:spLocks noGrp="1"/>
          </p:cNvSpPr>
          <p:nvPr>
            <p:ph type="subTitle" idx="1"/>
          </p:nvPr>
        </p:nvSpPr>
        <p:spPr>
          <a:xfrm>
            <a:off x="4572000" y="3100850"/>
            <a:ext cx="3861000" cy="744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11" name="Google Shape;611;p45"/>
          <p:cNvSpPr txBox="1">
            <a:spLocks noGrp="1"/>
          </p:cNvSpPr>
          <p:nvPr>
            <p:ph type="title" idx="2" hasCustomPrompt="1"/>
          </p:nvPr>
        </p:nvSpPr>
        <p:spPr>
          <a:xfrm>
            <a:off x="6067745" y="1095526"/>
            <a:ext cx="870000" cy="551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40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612" name="Google Shape;612;p45"/>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45"/>
          <p:cNvGrpSpPr/>
          <p:nvPr/>
        </p:nvGrpSpPr>
        <p:grpSpPr>
          <a:xfrm rot="5400000">
            <a:off x="-115316" y="4031073"/>
            <a:ext cx="1223111" cy="1284342"/>
            <a:chOff x="6183384" y="3220573"/>
            <a:chExt cx="1223111" cy="1284342"/>
          </a:xfrm>
        </p:grpSpPr>
        <p:sp>
          <p:nvSpPr>
            <p:cNvPr id="614" name="Google Shape;614;p45"/>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45"/>
          <p:cNvSpPr/>
          <p:nvPr/>
        </p:nvSpPr>
        <p:spPr>
          <a:xfrm rot="10800000">
            <a:off x="7845847" y="1"/>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rot="527880">
            <a:off x="5373131" y="3246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8"/>
        <p:cNvGrpSpPr/>
        <p:nvPr/>
      </p:nvGrpSpPr>
      <p:grpSpPr>
        <a:xfrm>
          <a:off x="0" y="0"/>
          <a:ext cx="0" cy="0"/>
          <a:chOff x="0" y="0"/>
          <a:chExt cx="0" cy="0"/>
        </a:xfrm>
      </p:grpSpPr>
      <p:pic>
        <p:nvPicPr>
          <p:cNvPr id="619" name="Google Shape;619;p46"/>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0" name="Google Shape;620;p4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621" name="Google Shape;621;p46"/>
          <p:cNvSpPr txBox="1">
            <a:spLocks noGrp="1"/>
          </p:cNvSpPr>
          <p:nvPr>
            <p:ph type="subTitle" idx="1"/>
          </p:nvPr>
        </p:nvSpPr>
        <p:spPr>
          <a:xfrm>
            <a:off x="713500" y="1267324"/>
            <a:ext cx="7719600" cy="31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22" name="Google Shape;622;p46"/>
          <p:cNvSpPr/>
          <p:nvPr/>
        </p:nvSpPr>
        <p:spPr>
          <a:xfrm rot="528001">
            <a:off x="8634724" y="40874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6"/>
          <p:cNvSpPr/>
          <p:nvPr/>
        </p:nvSpPr>
        <p:spPr>
          <a:xfrm rot="-1342692">
            <a:off x="3175548" y="46339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6"/>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5"/>
        <p:cNvGrpSpPr/>
        <p:nvPr/>
      </p:nvGrpSpPr>
      <p:grpSpPr>
        <a:xfrm>
          <a:off x="0" y="0"/>
          <a:ext cx="0" cy="0"/>
          <a:chOff x="0" y="0"/>
          <a:chExt cx="0" cy="0"/>
        </a:xfrm>
      </p:grpSpPr>
      <p:grpSp>
        <p:nvGrpSpPr>
          <p:cNvPr id="626" name="Google Shape;626;p47"/>
          <p:cNvGrpSpPr/>
          <p:nvPr/>
        </p:nvGrpSpPr>
        <p:grpSpPr>
          <a:xfrm>
            <a:off x="2323266" y="3961380"/>
            <a:ext cx="7515633" cy="2145333"/>
            <a:chOff x="4711483" y="4096818"/>
            <a:chExt cx="5214482" cy="1488471"/>
          </a:xfrm>
        </p:grpSpPr>
        <p:sp>
          <p:nvSpPr>
            <p:cNvPr id="627" name="Google Shape;627;p47"/>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7"/>
          <p:cNvGrpSpPr/>
          <p:nvPr/>
        </p:nvGrpSpPr>
        <p:grpSpPr>
          <a:xfrm flipH="1">
            <a:off x="8304887" y="1234003"/>
            <a:ext cx="472093" cy="385486"/>
            <a:chOff x="3093501" y="886401"/>
            <a:chExt cx="376440" cy="307405"/>
          </a:xfrm>
        </p:grpSpPr>
        <p:sp>
          <p:nvSpPr>
            <p:cNvPr id="631" name="Google Shape;631;p4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7"/>
          <p:cNvGrpSpPr/>
          <p:nvPr/>
        </p:nvGrpSpPr>
        <p:grpSpPr>
          <a:xfrm flipH="1">
            <a:off x="480461" y="404779"/>
            <a:ext cx="319710" cy="261048"/>
            <a:chOff x="3093501" y="886401"/>
            <a:chExt cx="376440" cy="307405"/>
          </a:xfrm>
        </p:grpSpPr>
        <p:sp>
          <p:nvSpPr>
            <p:cNvPr id="636" name="Google Shape;636;p4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7"/>
          <p:cNvSpPr/>
          <p:nvPr/>
        </p:nvSpPr>
        <p:spPr>
          <a:xfrm rot="527880">
            <a:off x="7741631" y="4112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1" name="Google Shape;641;p47"/>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2" name="Google Shape;642;p4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3" name="Google Shape;643;p47"/>
          <p:cNvSpPr txBox="1">
            <a:spLocks noGrp="1"/>
          </p:cNvSpPr>
          <p:nvPr>
            <p:ph type="subTitle" idx="1"/>
          </p:nvPr>
        </p:nvSpPr>
        <p:spPr>
          <a:xfrm>
            <a:off x="7135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644" name="Google Shape;644;p47"/>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5"/>
        <p:cNvGrpSpPr/>
        <p:nvPr/>
      </p:nvGrpSpPr>
      <p:grpSpPr>
        <a:xfrm>
          <a:off x="0" y="0"/>
          <a:ext cx="0" cy="0"/>
          <a:chOff x="0" y="0"/>
          <a:chExt cx="0" cy="0"/>
        </a:xfrm>
      </p:grpSpPr>
      <p:pic>
        <p:nvPicPr>
          <p:cNvPr id="646" name="Google Shape;646;p48"/>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7" name="Google Shape;647;p4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8" name="Google Shape;648;p48"/>
          <p:cNvSpPr/>
          <p:nvPr/>
        </p:nvSpPr>
        <p:spPr>
          <a:xfrm rot="2003581">
            <a:off x="6588499" y="406066"/>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8"/>
          <p:cNvSpPr/>
          <p:nvPr/>
        </p:nvSpPr>
        <p:spPr>
          <a:xfrm rot="527880">
            <a:off x="4526418"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8"/>
          <p:cNvSpPr/>
          <p:nvPr/>
        </p:nvSpPr>
        <p:spPr>
          <a:xfrm rot="6816217">
            <a:off x="6444847" y="4677380"/>
            <a:ext cx="166104"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8"/>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48"/>
          <p:cNvGrpSpPr/>
          <p:nvPr/>
        </p:nvGrpSpPr>
        <p:grpSpPr>
          <a:xfrm rot="5400000">
            <a:off x="-115316" y="4031073"/>
            <a:ext cx="1223111" cy="1284342"/>
            <a:chOff x="6183384" y="3220573"/>
            <a:chExt cx="1223111" cy="1284342"/>
          </a:xfrm>
        </p:grpSpPr>
        <p:sp>
          <p:nvSpPr>
            <p:cNvPr id="653" name="Google Shape;653;p48"/>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5"/>
        <p:cNvGrpSpPr/>
        <p:nvPr/>
      </p:nvGrpSpPr>
      <p:grpSpPr>
        <a:xfrm>
          <a:off x="0" y="0"/>
          <a:ext cx="0" cy="0"/>
          <a:chOff x="0" y="0"/>
          <a:chExt cx="0" cy="0"/>
        </a:xfrm>
      </p:grpSpPr>
      <p:pic>
        <p:nvPicPr>
          <p:cNvPr id="656" name="Google Shape;656;p49"/>
          <p:cNvPicPr preferRelativeResize="0"/>
          <p:nvPr/>
        </p:nvPicPr>
        <p:blipFill>
          <a:blip r:embed="rId2">
            <a:alphaModFix/>
          </a:blip>
          <a:stretch>
            <a:fillRect/>
          </a:stretch>
        </p:blipFill>
        <p:spPr>
          <a:xfrm>
            <a:off x="0" y="0"/>
            <a:ext cx="9144003" cy="5143501"/>
          </a:xfrm>
          <a:prstGeom prst="rect">
            <a:avLst/>
          </a:prstGeom>
          <a:noFill/>
          <a:ln>
            <a:noFill/>
          </a:ln>
        </p:spPr>
      </p:pic>
      <p:sp>
        <p:nvSpPr>
          <p:cNvPr id="657" name="Google Shape;657;p49"/>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8" name="Google Shape;658;p49"/>
          <p:cNvSpPr txBox="1">
            <a:spLocks noGrp="1"/>
          </p:cNvSpPr>
          <p:nvPr>
            <p:ph type="body" idx="1"/>
          </p:nvPr>
        </p:nvSpPr>
        <p:spPr>
          <a:xfrm>
            <a:off x="713500" y="1399050"/>
            <a:ext cx="4910400" cy="226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59" name="Google Shape;659;p49"/>
          <p:cNvSpPr/>
          <p:nvPr/>
        </p:nvSpPr>
        <p:spPr>
          <a:xfrm rot="527880">
            <a:off x="540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9"/>
          <p:cNvSpPr/>
          <p:nvPr/>
        </p:nvSpPr>
        <p:spPr>
          <a:xfrm rot="-1342692">
            <a:off x="8426148" y="12792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49"/>
          <p:cNvGrpSpPr/>
          <p:nvPr/>
        </p:nvGrpSpPr>
        <p:grpSpPr>
          <a:xfrm flipH="1">
            <a:off x="1347337" y="4491753"/>
            <a:ext cx="472093" cy="385486"/>
            <a:chOff x="3093501" y="886401"/>
            <a:chExt cx="376440" cy="307405"/>
          </a:xfrm>
        </p:grpSpPr>
        <p:sp>
          <p:nvSpPr>
            <p:cNvPr id="662" name="Google Shape;662;p4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9"/>
          <p:cNvGrpSpPr/>
          <p:nvPr/>
        </p:nvGrpSpPr>
        <p:grpSpPr>
          <a:xfrm flipH="1">
            <a:off x="6634361" y="365279"/>
            <a:ext cx="319710" cy="261048"/>
            <a:chOff x="3093501" y="886401"/>
            <a:chExt cx="376440" cy="307405"/>
          </a:xfrm>
        </p:grpSpPr>
        <p:sp>
          <p:nvSpPr>
            <p:cNvPr id="667" name="Google Shape;667;p4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1"/>
        <p:cNvGrpSpPr/>
        <p:nvPr/>
      </p:nvGrpSpPr>
      <p:grpSpPr>
        <a:xfrm>
          <a:off x="0" y="0"/>
          <a:ext cx="0" cy="0"/>
          <a:chOff x="0" y="0"/>
          <a:chExt cx="0" cy="0"/>
        </a:xfrm>
      </p:grpSpPr>
      <p:pic>
        <p:nvPicPr>
          <p:cNvPr id="672" name="Google Shape;672;p50"/>
          <p:cNvPicPr preferRelativeResize="0"/>
          <p:nvPr/>
        </p:nvPicPr>
        <p:blipFill>
          <a:blip r:embed="rId2">
            <a:alphaModFix/>
          </a:blip>
          <a:stretch>
            <a:fillRect/>
          </a:stretch>
        </p:blipFill>
        <p:spPr>
          <a:xfrm>
            <a:off x="0" y="0"/>
            <a:ext cx="9144003" cy="5143501"/>
          </a:xfrm>
          <a:prstGeom prst="rect">
            <a:avLst/>
          </a:prstGeom>
          <a:noFill/>
          <a:ln>
            <a:noFill/>
          </a:ln>
        </p:spPr>
      </p:pic>
      <p:sp>
        <p:nvSpPr>
          <p:cNvPr id="673" name="Google Shape;673;p50"/>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74" name="Google Shape;674;p50"/>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50"/>
          <p:cNvGrpSpPr/>
          <p:nvPr/>
        </p:nvGrpSpPr>
        <p:grpSpPr>
          <a:xfrm flipH="1">
            <a:off x="1001487" y="342553"/>
            <a:ext cx="472093" cy="385486"/>
            <a:chOff x="3093501" y="886401"/>
            <a:chExt cx="376440" cy="307405"/>
          </a:xfrm>
        </p:grpSpPr>
        <p:sp>
          <p:nvSpPr>
            <p:cNvPr id="676" name="Google Shape;676;p50"/>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0"/>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0"/>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50"/>
          <p:cNvGrpSpPr/>
          <p:nvPr/>
        </p:nvGrpSpPr>
        <p:grpSpPr>
          <a:xfrm flipH="1">
            <a:off x="5920836" y="4553967"/>
            <a:ext cx="319710" cy="261048"/>
            <a:chOff x="3093501" y="886401"/>
            <a:chExt cx="376440" cy="307405"/>
          </a:xfrm>
        </p:grpSpPr>
        <p:sp>
          <p:nvSpPr>
            <p:cNvPr id="681" name="Google Shape;681;p50"/>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5"/>
        <p:cNvGrpSpPr/>
        <p:nvPr/>
      </p:nvGrpSpPr>
      <p:grpSpPr>
        <a:xfrm>
          <a:off x="0" y="0"/>
          <a:ext cx="0" cy="0"/>
          <a:chOff x="0" y="0"/>
          <a:chExt cx="0" cy="0"/>
        </a:xfrm>
      </p:grpSpPr>
      <p:pic>
        <p:nvPicPr>
          <p:cNvPr id="686" name="Google Shape;686;p5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87" name="Google Shape;687;p51"/>
          <p:cNvSpPr txBox="1">
            <a:spLocks noGrp="1"/>
          </p:cNvSpPr>
          <p:nvPr>
            <p:ph type="title"/>
          </p:nvPr>
        </p:nvSpPr>
        <p:spPr>
          <a:xfrm>
            <a:off x="4872475" y="1193225"/>
            <a:ext cx="3570600" cy="1291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4200"/>
              <a:buNone/>
              <a:defRPr sz="9000"/>
            </a:lvl1pPr>
            <a:lvl2pPr lvl="1" algn="ctr" rtl="0">
              <a:lnSpc>
                <a:spcPct val="115000"/>
              </a:lnSpc>
              <a:spcBef>
                <a:spcPts val="0"/>
              </a:spcBef>
              <a:spcAft>
                <a:spcPts val="0"/>
              </a:spcAft>
              <a:buSzPts val="4200"/>
              <a:buNone/>
              <a:defRPr sz="4200"/>
            </a:lvl2pPr>
            <a:lvl3pPr lvl="2" algn="ctr" rtl="0">
              <a:lnSpc>
                <a:spcPct val="115000"/>
              </a:lnSpc>
              <a:spcBef>
                <a:spcPts val="0"/>
              </a:spcBef>
              <a:spcAft>
                <a:spcPts val="0"/>
              </a:spcAft>
              <a:buSzPts val="4200"/>
              <a:buNone/>
              <a:defRPr sz="4200"/>
            </a:lvl3pPr>
            <a:lvl4pPr lvl="3" algn="ctr" rtl="0">
              <a:lnSpc>
                <a:spcPct val="115000"/>
              </a:lnSpc>
              <a:spcBef>
                <a:spcPts val="0"/>
              </a:spcBef>
              <a:spcAft>
                <a:spcPts val="0"/>
              </a:spcAft>
              <a:buSzPts val="4200"/>
              <a:buNone/>
              <a:defRPr sz="4200"/>
            </a:lvl4pPr>
            <a:lvl5pPr lvl="4" algn="ctr" rtl="0">
              <a:lnSpc>
                <a:spcPct val="115000"/>
              </a:lnSpc>
              <a:spcBef>
                <a:spcPts val="0"/>
              </a:spcBef>
              <a:spcAft>
                <a:spcPts val="0"/>
              </a:spcAft>
              <a:buSzPts val="4200"/>
              <a:buNone/>
              <a:defRPr sz="4200"/>
            </a:lvl5pPr>
            <a:lvl6pPr lvl="5" algn="ctr" rtl="0">
              <a:lnSpc>
                <a:spcPct val="115000"/>
              </a:lnSpc>
              <a:spcBef>
                <a:spcPts val="0"/>
              </a:spcBef>
              <a:spcAft>
                <a:spcPts val="0"/>
              </a:spcAft>
              <a:buSzPts val="4200"/>
              <a:buNone/>
              <a:defRPr sz="4200"/>
            </a:lvl6pPr>
            <a:lvl7pPr lvl="6" algn="ctr" rtl="0">
              <a:lnSpc>
                <a:spcPct val="115000"/>
              </a:lnSpc>
              <a:spcBef>
                <a:spcPts val="0"/>
              </a:spcBef>
              <a:spcAft>
                <a:spcPts val="0"/>
              </a:spcAft>
              <a:buSzPts val="4200"/>
              <a:buNone/>
              <a:defRPr sz="4200"/>
            </a:lvl7pPr>
            <a:lvl8pPr lvl="7" algn="ctr" rtl="0">
              <a:lnSpc>
                <a:spcPct val="115000"/>
              </a:lnSpc>
              <a:spcBef>
                <a:spcPts val="0"/>
              </a:spcBef>
              <a:spcAft>
                <a:spcPts val="0"/>
              </a:spcAft>
              <a:buSzPts val="4200"/>
              <a:buNone/>
              <a:defRPr sz="4200"/>
            </a:lvl8pPr>
            <a:lvl9pPr lvl="8" algn="ctr" rtl="0">
              <a:lnSpc>
                <a:spcPct val="115000"/>
              </a:lnSpc>
              <a:spcBef>
                <a:spcPts val="0"/>
              </a:spcBef>
              <a:spcAft>
                <a:spcPts val="0"/>
              </a:spcAft>
              <a:buSzPts val="4200"/>
              <a:buNone/>
              <a:defRPr sz="4200"/>
            </a:lvl9pPr>
          </a:lstStyle>
          <a:p>
            <a:endParaRPr/>
          </a:p>
        </p:txBody>
      </p:sp>
      <p:sp>
        <p:nvSpPr>
          <p:cNvPr id="688" name="Google Shape;688;p51"/>
          <p:cNvSpPr txBox="1">
            <a:spLocks noGrp="1"/>
          </p:cNvSpPr>
          <p:nvPr>
            <p:ph type="subTitle" idx="1"/>
          </p:nvPr>
        </p:nvSpPr>
        <p:spPr>
          <a:xfrm>
            <a:off x="4872475" y="2458325"/>
            <a:ext cx="3570600" cy="958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sz="1600"/>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None/>
              <a:defRPr sz="2100"/>
            </a:lvl4pPr>
            <a:lvl5pPr lvl="4" algn="ctr" rtl="0">
              <a:lnSpc>
                <a:spcPct val="115000"/>
              </a:lnSpc>
              <a:spcBef>
                <a:spcPts val="0"/>
              </a:spcBef>
              <a:spcAft>
                <a:spcPts val="0"/>
              </a:spcAft>
              <a:buSzPts val="2100"/>
              <a:buNone/>
              <a:defRPr sz="2100"/>
            </a:lvl5pPr>
            <a:lvl6pPr lvl="5" algn="ctr" rtl="0">
              <a:lnSpc>
                <a:spcPct val="115000"/>
              </a:lnSpc>
              <a:spcBef>
                <a:spcPts val="0"/>
              </a:spcBef>
              <a:spcAft>
                <a:spcPts val="0"/>
              </a:spcAft>
              <a:buSzPts val="2100"/>
              <a:buNone/>
              <a:defRPr sz="2100"/>
            </a:lvl6pPr>
            <a:lvl7pPr lvl="6" algn="ctr" rtl="0">
              <a:lnSpc>
                <a:spcPct val="115000"/>
              </a:lnSpc>
              <a:spcBef>
                <a:spcPts val="0"/>
              </a:spcBef>
              <a:spcAft>
                <a:spcPts val="0"/>
              </a:spcAft>
              <a:buSzPts val="2100"/>
              <a:buNone/>
              <a:defRPr sz="2100"/>
            </a:lvl7pPr>
            <a:lvl8pPr lvl="7" algn="ctr" rtl="0">
              <a:lnSpc>
                <a:spcPct val="115000"/>
              </a:lnSpc>
              <a:spcBef>
                <a:spcPts val="0"/>
              </a:spcBef>
              <a:spcAft>
                <a:spcPts val="0"/>
              </a:spcAft>
              <a:buSzPts val="2100"/>
              <a:buNone/>
              <a:defRPr sz="2100"/>
            </a:lvl8pPr>
            <a:lvl9pPr lvl="8" algn="ctr" rtl="0">
              <a:lnSpc>
                <a:spcPct val="115000"/>
              </a:lnSpc>
              <a:spcBef>
                <a:spcPts val="0"/>
              </a:spcBef>
              <a:spcAft>
                <a:spcPts val="0"/>
              </a:spcAft>
              <a:buSzPts val="2100"/>
              <a:buNone/>
              <a:defRPr sz="2100"/>
            </a:lvl9pPr>
          </a:lstStyle>
          <a:p>
            <a:endParaRPr/>
          </a:p>
        </p:txBody>
      </p:sp>
      <p:grpSp>
        <p:nvGrpSpPr>
          <p:cNvPr id="689" name="Google Shape;689;p51"/>
          <p:cNvGrpSpPr/>
          <p:nvPr/>
        </p:nvGrpSpPr>
        <p:grpSpPr>
          <a:xfrm rot="-1383529" flipH="1">
            <a:off x="4053218" y="342155"/>
            <a:ext cx="472092" cy="385487"/>
            <a:chOff x="3093501" y="886401"/>
            <a:chExt cx="376440" cy="307405"/>
          </a:xfrm>
        </p:grpSpPr>
        <p:sp>
          <p:nvSpPr>
            <p:cNvPr id="690" name="Google Shape;690;p5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51"/>
          <p:cNvSpPr/>
          <p:nvPr/>
        </p:nvSpPr>
        <p:spPr>
          <a:xfrm rot="528001">
            <a:off x="8607074" y="111277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rot="527880">
            <a:off x="6506618" y="3855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696"/>
        <p:cNvGrpSpPr/>
        <p:nvPr/>
      </p:nvGrpSpPr>
      <p:grpSpPr>
        <a:xfrm>
          <a:off x="0" y="0"/>
          <a:ext cx="0" cy="0"/>
          <a:chOff x="0" y="0"/>
          <a:chExt cx="0" cy="0"/>
        </a:xfrm>
      </p:grpSpPr>
      <p:sp>
        <p:nvSpPr>
          <p:cNvPr id="697" name="Google Shape;697;p52"/>
          <p:cNvSpPr txBox="1">
            <a:spLocks noGrp="1"/>
          </p:cNvSpPr>
          <p:nvPr>
            <p:ph type="body" idx="1"/>
          </p:nvPr>
        </p:nvSpPr>
        <p:spPr>
          <a:xfrm>
            <a:off x="713500" y="3909200"/>
            <a:ext cx="5669700" cy="699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rtl="0">
              <a:lnSpc>
                <a:spcPct val="115000"/>
              </a:lnSpc>
              <a:spcBef>
                <a:spcPts val="0"/>
              </a:spcBef>
              <a:spcAft>
                <a:spcPts val="0"/>
              </a:spcAft>
              <a:buSzPts val="1400"/>
              <a:buNone/>
              <a:defRPr sz="2500">
                <a:latin typeface="Londrina Solid"/>
                <a:ea typeface="Londrina Solid"/>
                <a:cs typeface="Londrina Solid"/>
                <a:sym typeface="Londrina Solid"/>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pic>
        <p:nvPicPr>
          <p:cNvPr id="61" name="Google Shape;61;p6"/>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 name="Google Shape;62;p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6"/>
          <p:cNvSpPr/>
          <p:nvPr/>
        </p:nvSpPr>
        <p:spPr>
          <a:xfrm rot="2003581">
            <a:off x="6588499" y="406066"/>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527880">
            <a:off x="4526418"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6816217">
            <a:off x="6444847" y="4677380"/>
            <a:ext cx="166104"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6"/>
          <p:cNvGrpSpPr/>
          <p:nvPr/>
        </p:nvGrpSpPr>
        <p:grpSpPr>
          <a:xfrm rot="5400000">
            <a:off x="-115316" y="4031073"/>
            <a:ext cx="1223111" cy="1284342"/>
            <a:chOff x="6183384" y="3220573"/>
            <a:chExt cx="1223111" cy="1284342"/>
          </a:xfrm>
        </p:grpSpPr>
        <p:sp>
          <p:nvSpPr>
            <p:cNvPr id="68" name="Google Shape;68;p6"/>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8"/>
        <p:cNvGrpSpPr/>
        <p:nvPr/>
      </p:nvGrpSpPr>
      <p:grpSpPr>
        <a:xfrm>
          <a:off x="0" y="0"/>
          <a:ext cx="0" cy="0"/>
          <a:chOff x="0" y="0"/>
          <a:chExt cx="0" cy="0"/>
        </a:xfrm>
      </p:grpSpPr>
      <p:pic>
        <p:nvPicPr>
          <p:cNvPr id="699" name="Google Shape;699;p53"/>
          <p:cNvPicPr preferRelativeResize="0"/>
          <p:nvPr/>
        </p:nvPicPr>
        <p:blipFill>
          <a:blip r:embed="rId2">
            <a:alphaModFix/>
          </a:blip>
          <a:stretch>
            <a:fillRect/>
          </a:stretch>
        </p:blipFill>
        <p:spPr>
          <a:xfrm>
            <a:off x="0" y="0"/>
            <a:ext cx="9144003" cy="5143501"/>
          </a:xfrm>
          <a:prstGeom prst="rect">
            <a:avLst/>
          </a:prstGeom>
          <a:noFill/>
          <a:ln>
            <a:noFill/>
          </a:ln>
        </p:spPr>
      </p:pic>
      <p:sp>
        <p:nvSpPr>
          <p:cNvPr id="700" name="Google Shape;700;p53"/>
          <p:cNvSpPr txBox="1">
            <a:spLocks noGrp="1"/>
          </p:cNvSpPr>
          <p:nvPr>
            <p:ph type="title" hasCustomPrompt="1"/>
          </p:nvPr>
        </p:nvSpPr>
        <p:spPr>
          <a:xfrm>
            <a:off x="1317600" y="535300"/>
            <a:ext cx="6508800" cy="173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1" name="Google Shape;701;p53"/>
          <p:cNvSpPr txBox="1">
            <a:spLocks noGrp="1"/>
          </p:cNvSpPr>
          <p:nvPr>
            <p:ph type="subTitle" idx="1"/>
          </p:nvPr>
        </p:nvSpPr>
        <p:spPr>
          <a:xfrm>
            <a:off x="1317600" y="2186125"/>
            <a:ext cx="6508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702" name="Google Shape;702;p53"/>
          <p:cNvSpPr/>
          <p:nvPr/>
        </p:nvSpPr>
        <p:spPr>
          <a:xfrm rot="527880">
            <a:off x="519218" y="15715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3"/>
          <p:cNvSpPr/>
          <p:nvPr/>
        </p:nvSpPr>
        <p:spPr>
          <a:xfrm rot="-1342692">
            <a:off x="46865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53"/>
          <p:cNvGrpSpPr/>
          <p:nvPr/>
        </p:nvGrpSpPr>
        <p:grpSpPr>
          <a:xfrm flipH="1">
            <a:off x="8387848" y="608004"/>
            <a:ext cx="319710" cy="261048"/>
            <a:chOff x="3093501" y="886401"/>
            <a:chExt cx="376440" cy="307405"/>
          </a:xfrm>
        </p:grpSpPr>
        <p:sp>
          <p:nvSpPr>
            <p:cNvPr id="705" name="Google Shape;705;p53"/>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3"/>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3"/>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09"/>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 and text">
  <p:cSld name="CUSTOM_4">
    <p:spTree>
      <p:nvGrpSpPr>
        <p:cNvPr id="1" name="Shape 710"/>
        <p:cNvGrpSpPr/>
        <p:nvPr/>
      </p:nvGrpSpPr>
      <p:grpSpPr>
        <a:xfrm>
          <a:off x="0" y="0"/>
          <a:ext cx="0" cy="0"/>
          <a:chOff x="0" y="0"/>
          <a:chExt cx="0" cy="0"/>
        </a:xfrm>
      </p:grpSpPr>
      <p:pic>
        <p:nvPicPr>
          <p:cNvPr id="711" name="Google Shape;711;p55"/>
          <p:cNvPicPr preferRelativeResize="0"/>
          <p:nvPr/>
        </p:nvPicPr>
        <p:blipFill>
          <a:blip r:embed="rId2">
            <a:alphaModFix/>
          </a:blip>
          <a:stretch>
            <a:fillRect/>
          </a:stretch>
        </p:blipFill>
        <p:spPr>
          <a:xfrm>
            <a:off x="0" y="0"/>
            <a:ext cx="9144003" cy="5143501"/>
          </a:xfrm>
          <a:prstGeom prst="rect">
            <a:avLst/>
          </a:prstGeom>
          <a:noFill/>
          <a:ln>
            <a:noFill/>
          </a:ln>
        </p:spPr>
      </p:pic>
      <p:sp>
        <p:nvSpPr>
          <p:cNvPr id="712" name="Google Shape;712;p55"/>
          <p:cNvSpPr txBox="1">
            <a:spLocks noGrp="1"/>
          </p:cNvSpPr>
          <p:nvPr>
            <p:ph type="title" hasCustomPrompt="1"/>
          </p:nvPr>
        </p:nvSpPr>
        <p:spPr>
          <a:xfrm>
            <a:off x="709375" y="5521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3" name="Google Shape;713;p55"/>
          <p:cNvSpPr txBox="1">
            <a:spLocks noGrp="1"/>
          </p:cNvSpPr>
          <p:nvPr>
            <p:ph type="subTitle" idx="1"/>
          </p:nvPr>
        </p:nvSpPr>
        <p:spPr>
          <a:xfrm>
            <a:off x="709375" y="12315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714" name="Google Shape;714;p55"/>
          <p:cNvSpPr txBox="1">
            <a:spLocks noGrp="1"/>
          </p:cNvSpPr>
          <p:nvPr>
            <p:ph type="title" idx="2" hasCustomPrompt="1"/>
          </p:nvPr>
        </p:nvSpPr>
        <p:spPr>
          <a:xfrm>
            <a:off x="709375" y="344402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5" name="Google Shape;715;p55"/>
          <p:cNvSpPr txBox="1">
            <a:spLocks noGrp="1"/>
          </p:cNvSpPr>
          <p:nvPr>
            <p:ph type="subTitle" idx="3"/>
          </p:nvPr>
        </p:nvSpPr>
        <p:spPr>
          <a:xfrm>
            <a:off x="709375" y="412342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
        <p:nvSpPr>
          <p:cNvPr id="716" name="Google Shape;716;p55"/>
          <p:cNvSpPr txBox="1">
            <a:spLocks noGrp="1"/>
          </p:cNvSpPr>
          <p:nvPr>
            <p:ph type="title" idx="4" hasCustomPrompt="1"/>
          </p:nvPr>
        </p:nvSpPr>
        <p:spPr>
          <a:xfrm>
            <a:off x="709375" y="1998075"/>
            <a:ext cx="4672800" cy="76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7" name="Google Shape;717;p55"/>
          <p:cNvSpPr txBox="1">
            <a:spLocks noGrp="1"/>
          </p:cNvSpPr>
          <p:nvPr>
            <p:ph type="subTitle" idx="5"/>
          </p:nvPr>
        </p:nvSpPr>
        <p:spPr>
          <a:xfrm>
            <a:off x="709375" y="2677475"/>
            <a:ext cx="4672800" cy="462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grpSp>
        <p:nvGrpSpPr>
          <p:cNvPr id="718" name="Google Shape;718;p55"/>
          <p:cNvGrpSpPr/>
          <p:nvPr/>
        </p:nvGrpSpPr>
        <p:grpSpPr>
          <a:xfrm flipH="1">
            <a:off x="8321986" y="555229"/>
            <a:ext cx="319710" cy="261048"/>
            <a:chOff x="3093501" y="886401"/>
            <a:chExt cx="376440" cy="307405"/>
          </a:xfrm>
        </p:grpSpPr>
        <p:sp>
          <p:nvSpPr>
            <p:cNvPr id="719" name="Google Shape;719;p5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55"/>
          <p:cNvGrpSpPr/>
          <p:nvPr/>
        </p:nvGrpSpPr>
        <p:grpSpPr>
          <a:xfrm flipH="1">
            <a:off x="447911" y="402829"/>
            <a:ext cx="319710" cy="261048"/>
            <a:chOff x="3093501" y="886401"/>
            <a:chExt cx="376440" cy="307405"/>
          </a:xfrm>
        </p:grpSpPr>
        <p:sp>
          <p:nvSpPr>
            <p:cNvPr id="724" name="Google Shape;724;p5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 and text 1">
  <p:cSld name="CUSTOM_4_1">
    <p:spTree>
      <p:nvGrpSpPr>
        <p:cNvPr id="1" name="Shape 728"/>
        <p:cNvGrpSpPr/>
        <p:nvPr/>
      </p:nvGrpSpPr>
      <p:grpSpPr>
        <a:xfrm>
          <a:off x="0" y="0"/>
          <a:ext cx="0" cy="0"/>
          <a:chOff x="0" y="0"/>
          <a:chExt cx="0" cy="0"/>
        </a:xfrm>
      </p:grpSpPr>
      <p:pic>
        <p:nvPicPr>
          <p:cNvPr id="729" name="Google Shape;729;p56"/>
          <p:cNvPicPr preferRelativeResize="0"/>
          <p:nvPr/>
        </p:nvPicPr>
        <p:blipFill>
          <a:blip r:embed="rId2">
            <a:alphaModFix/>
          </a:blip>
          <a:stretch>
            <a:fillRect/>
          </a:stretch>
        </p:blipFill>
        <p:spPr>
          <a:xfrm>
            <a:off x="0" y="0"/>
            <a:ext cx="9144003" cy="5143501"/>
          </a:xfrm>
          <a:prstGeom prst="rect">
            <a:avLst/>
          </a:prstGeom>
          <a:noFill/>
          <a:ln>
            <a:noFill/>
          </a:ln>
        </p:spPr>
      </p:pic>
      <p:sp>
        <p:nvSpPr>
          <p:cNvPr id="730" name="Google Shape;730;p56"/>
          <p:cNvSpPr txBox="1">
            <a:spLocks noGrp="1"/>
          </p:cNvSpPr>
          <p:nvPr>
            <p:ph type="subTitle" idx="1"/>
          </p:nvPr>
        </p:nvSpPr>
        <p:spPr>
          <a:xfrm>
            <a:off x="709875"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31" name="Google Shape;731;p56"/>
          <p:cNvSpPr txBox="1">
            <a:spLocks noGrp="1"/>
          </p:cNvSpPr>
          <p:nvPr>
            <p:ph type="title"/>
          </p:nvPr>
        </p:nvSpPr>
        <p:spPr>
          <a:xfrm>
            <a:off x="709875"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32" name="Google Shape;732;p56"/>
          <p:cNvSpPr txBox="1">
            <a:spLocks noGrp="1"/>
          </p:cNvSpPr>
          <p:nvPr>
            <p:ph type="title" idx="2"/>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3" name="Google Shape;733;p56"/>
          <p:cNvSpPr txBox="1">
            <a:spLocks noGrp="1"/>
          </p:cNvSpPr>
          <p:nvPr>
            <p:ph type="subTitle" idx="3"/>
          </p:nvPr>
        </p:nvSpPr>
        <p:spPr>
          <a:xfrm>
            <a:off x="61404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34" name="Google Shape;734;p56"/>
          <p:cNvSpPr txBox="1">
            <a:spLocks noGrp="1"/>
          </p:cNvSpPr>
          <p:nvPr>
            <p:ph type="title" idx="4"/>
          </p:nvPr>
        </p:nvSpPr>
        <p:spPr>
          <a:xfrm>
            <a:off x="61404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35" name="Google Shape;735;p56"/>
          <p:cNvSpPr txBox="1">
            <a:spLocks noGrp="1"/>
          </p:cNvSpPr>
          <p:nvPr>
            <p:ph type="subTitle" idx="5"/>
          </p:nvPr>
        </p:nvSpPr>
        <p:spPr>
          <a:xfrm>
            <a:off x="3431500" y="3689375"/>
            <a:ext cx="2283600" cy="873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36" name="Google Shape;736;p56"/>
          <p:cNvSpPr txBox="1">
            <a:spLocks noGrp="1"/>
          </p:cNvSpPr>
          <p:nvPr>
            <p:ph type="title" idx="6"/>
          </p:nvPr>
        </p:nvSpPr>
        <p:spPr>
          <a:xfrm>
            <a:off x="3431500" y="3121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37" name="Google Shape;737;p56"/>
          <p:cNvSpPr txBox="1">
            <a:spLocks noGrp="1"/>
          </p:cNvSpPr>
          <p:nvPr>
            <p:ph type="title" idx="7" hasCustomPrompt="1"/>
          </p:nvPr>
        </p:nvSpPr>
        <p:spPr>
          <a:xfrm>
            <a:off x="140497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8" name="Google Shape;738;p56"/>
          <p:cNvSpPr txBox="1">
            <a:spLocks noGrp="1"/>
          </p:cNvSpPr>
          <p:nvPr>
            <p:ph type="title" idx="8" hasCustomPrompt="1"/>
          </p:nvPr>
        </p:nvSpPr>
        <p:spPr>
          <a:xfrm>
            <a:off x="4124350"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9" name="Google Shape;739;p56"/>
          <p:cNvSpPr txBox="1">
            <a:spLocks noGrp="1"/>
          </p:cNvSpPr>
          <p:nvPr>
            <p:ph type="title" idx="9" hasCustomPrompt="1"/>
          </p:nvPr>
        </p:nvSpPr>
        <p:spPr>
          <a:xfrm>
            <a:off x="6843725" y="2007113"/>
            <a:ext cx="893400" cy="42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0" name="Google Shape;740;p56"/>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1" name="Google Shape;741;p56"/>
          <p:cNvGrpSpPr/>
          <p:nvPr/>
        </p:nvGrpSpPr>
        <p:grpSpPr>
          <a:xfrm rot="5400000">
            <a:off x="-115316" y="4031073"/>
            <a:ext cx="1223111" cy="1284342"/>
            <a:chOff x="6183384" y="3220573"/>
            <a:chExt cx="1223111" cy="1284342"/>
          </a:xfrm>
        </p:grpSpPr>
        <p:sp>
          <p:nvSpPr>
            <p:cNvPr id="742" name="Google Shape;742;p56"/>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6"/>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56"/>
          <p:cNvGrpSpPr/>
          <p:nvPr/>
        </p:nvGrpSpPr>
        <p:grpSpPr>
          <a:xfrm>
            <a:off x="243881" y="157609"/>
            <a:ext cx="821637" cy="748565"/>
            <a:chOff x="5516129" y="1632730"/>
            <a:chExt cx="652196" cy="594193"/>
          </a:xfrm>
        </p:grpSpPr>
        <p:sp>
          <p:nvSpPr>
            <p:cNvPr id="745" name="Google Shape;745;p56"/>
            <p:cNvSpPr/>
            <p:nvPr/>
          </p:nvSpPr>
          <p:spPr>
            <a:xfrm>
              <a:off x="5516129" y="1632730"/>
              <a:ext cx="652196" cy="594193"/>
            </a:xfrm>
            <a:custGeom>
              <a:avLst/>
              <a:gdLst/>
              <a:ahLst/>
              <a:cxnLst/>
              <a:rect l="l" t="t" r="r" b="b"/>
              <a:pathLst>
                <a:path w="13122" h="11955" extrusionOk="0">
                  <a:moveTo>
                    <a:pt x="6559" y="1"/>
                  </a:moveTo>
                  <a:cubicBezTo>
                    <a:pt x="5029" y="1"/>
                    <a:pt x="3499" y="585"/>
                    <a:pt x="2333" y="1754"/>
                  </a:cubicBezTo>
                  <a:cubicBezTo>
                    <a:pt x="0" y="4087"/>
                    <a:pt x="0" y="7872"/>
                    <a:pt x="2333" y="10205"/>
                  </a:cubicBezTo>
                  <a:cubicBezTo>
                    <a:pt x="3499" y="11371"/>
                    <a:pt x="5029" y="11954"/>
                    <a:pt x="6559" y="11954"/>
                  </a:cubicBezTo>
                  <a:cubicBezTo>
                    <a:pt x="8089" y="11954"/>
                    <a:pt x="9620" y="11371"/>
                    <a:pt x="10789" y="10205"/>
                  </a:cubicBezTo>
                  <a:cubicBezTo>
                    <a:pt x="13122" y="7872"/>
                    <a:pt x="13122" y="4087"/>
                    <a:pt x="10789" y="1754"/>
                  </a:cubicBezTo>
                  <a:cubicBezTo>
                    <a:pt x="9620" y="585"/>
                    <a:pt x="8089" y="1"/>
                    <a:pt x="655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6"/>
            <p:cNvSpPr/>
            <p:nvPr/>
          </p:nvSpPr>
          <p:spPr>
            <a:xfrm>
              <a:off x="5634372" y="1720506"/>
              <a:ext cx="418594" cy="418594"/>
            </a:xfrm>
            <a:custGeom>
              <a:avLst/>
              <a:gdLst/>
              <a:ahLst/>
              <a:cxnLst/>
              <a:rect l="l" t="t" r="r" b="b"/>
              <a:pathLst>
                <a:path w="8422" h="8422" extrusionOk="0">
                  <a:moveTo>
                    <a:pt x="4208" y="0"/>
                  </a:moveTo>
                  <a:cubicBezTo>
                    <a:pt x="1881" y="0"/>
                    <a:pt x="0" y="1887"/>
                    <a:pt x="0" y="4214"/>
                  </a:cubicBezTo>
                  <a:cubicBezTo>
                    <a:pt x="0" y="6540"/>
                    <a:pt x="1881" y="8421"/>
                    <a:pt x="4208" y="8421"/>
                  </a:cubicBezTo>
                  <a:cubicBezTo>
                    <a:pt x="6535" y="8421"/>
                    <a:pt x="8422" y="6540"/>
                    <a:pt x="8422" y="4214"/>
                  </a:cubicBezTo>
                  <a:cubicBezTo>
                    <a:pt x="8422" y="1887"/>
                    <a:pt x="6535" y="0"/>
                    <a:pt x="4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6"/>
            <p:cNvSpPr/>
            <p:nvPr/>
          </p:nvSpPr>
          <p:spPr>
            <a:xfrm>
              <a:off x="5755199" y="1720357"/>
              <a:ext cx="208005" cy="37774"/>
            </a:xfrm>
            <a:custGeom>
              <a:avLst/>
              <a:gdLst/>
              <a:ahLst/>
              <a:cxnLst/>
              <a:rect l="l" t="t" r="r" b="b"/>
              <a:pathLst>
                <a:path w="4185" h="760" extrusionOk="0">
                  <a:moveTo>
                    <a:pt x="1779" y="1"/>
                  </a:moveTo>
                  <a:cubicBezTo>
                    <a:pt x="1175" y="1"/>
                    <a:pt x="567" y="131"/>
                    <a:pt x="0" y="397"/>
                  </a:cubicBezTo>
                  <a:cubicBezTo>
                    <a:pt x="185" y="582"/>
                    <a:pt x="463" y="651"/>
                    <a:pt x="712" y="669"/>
                  </a:cubicBezTo>
                  <a:cubicBezTo>
                    <a:pt x="764" y="672"/>
                    <a:pt x="817" y="674"/>
                    <a:pt x="869" y="674"/>
                  </a:cubicBezTo>
                  <a:cubicBezTo>
                    <a:pt x="1088" y="674"/>
                    <a:pt x="1306" y="645"/>
                    <a:pt x="1517" y="593"/>
                  </a:cubicBezTo>
                  <a:cubicBezTo>
                    <a:pt x="1667" y="564"/>
                    <a:pt x="1818" y="518"/>
                    <a:pt x="1968" y="483"/>
                  </a:cubicBezTo>
                  <a:cubicBezTo>
                    <a:pt x="2126" y="450"/>
                    <a:pt x="2291" y="428"/>
                    <a:pt x="2455" y="428"/>
                  </a:cubicBezTo>
                  <a:cubicBezTo>
                    <a:pt x="2490" y="428"/>
                    <a:pt x="2524" y="429"/>
                    <a:pt x="2558" y="431"/>
                  </a:cubicBezTo>
                  <a:cubicBezTo>
                    <a:pt x="2958" y="449"/>
                    <a:pt x="3317" y="634"/>
                    <a:pt x="3699" y="721"/>
                  </a:cubicBezTo>
                  <a:cubicBezTo>
                    <a:pt x="3820" y="747"/>
                    <a:pt x="3942" y="760"/>
                    <a:pt x="4063" y="760"/>
                  </a:cubicBezTo>
                  <a:cubicBezTo>
                    <a:pt x="4104" y="760"/>
                    <a:pt x="4144" y="758"/>
                    <a:pt x="4185" y="755"/>
                  </a:cubicBezTo>
                  <a:cubicBezTo>
                    <a:pt x="3466" y="256"/>
                    <a:pt x="2625" y="1"/>
                    <a:pt x="1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6"/>
            <p:cNvSpPr/>
            <p:nvPr/>
          </p:nvSpPr>
          <p:spPr>
            <a:xfrm>
              <a:off x="5682981" y="1767674"/>
              <a:ext cx="341208" cy="70677"/>
            </a:xfrm>
            <a:custGeom>
              <a:avLst/>
              <a:gdLst/>
              <a:ahLst/>
              <a:cxnLst/>
              <a:rect l="l" t="t" r="r" b="b"/>
              <a:pathLst>
                <a:path w="6865" h="1422" extrusionOk="0">
                  <a:moveTo>
                    <a:pt x="5893" y="0"/>
                  </a:moveTo>
                  <a:cubicBezTo>
                    <a:pt x="5719" y="110"/>
                    <a:pt x="5528" y="185"/>
                    <a:pt x="5320" y="220"/>
                  </a:cubicBezTo>
                  <a:cubicBezTo>
                    <a:pt x="5275" y="225"/>
                    <a:pt x="5231" y="228"/>
                    <a:pt x="5187" y="228"/>
                  </a:cubicBezTo>
                  <a:cubicBezTo>
                    <a:pt x="4988" y="228"/>
                    <a:pt x="4791" y="180"/>
                    <a:pt x="4602" y="128"/>
                  </a:cubicBezTo>
                  <a:cubicBezTo>
                    <a:pt x="4388" y="64"/>
                    <a:pt x="4162" y="23"/>
                    <a:pt x="3936" y="18"/>
                  </a:cubicBezTo>
                  <a:cubicBezTo>
                    <a:pt x="3728" y="23"/>
                    <a:pt x="3519" y="75"/>
                    <a:pt x="3328" y="162"/>
                  </a:cubicBezTo>
                  <a:cubicBezTo>
                    <a:pt x="2952" y="324"/>
                    <a:pt x="2628" y="585"/>
                    <a:pt x="2246" y="730"/>
                  </a:cubicBezTo>
                  <a:cubicBezTo>
                    <a:pt x="2000" y="820"/>
                    <a:pt x="1743" y="865"/>
                    <a:pt x="1484" y="865"/>
                  </a:cubicBezTo>
                  <a:cubicBezTo>
                    <a:pt x="1329" y="865"/>
                    <a:pt x="1173" y="849"/>
                    <a:pt x="1019" y="816"/>
                  </a:cubicBezTo>
                  <a:cubicBezTo>
                    <a:pt x="828" y="782"/>
                    <a:pt x="649" y="706"/>
                    <a:pt x="492" y="602"/>
                  </a:cubicBezTo>
                  <a:cubicBezTo>
                    <a:pt x="382" y="527"/>
                    <a:pt x="284" y="440"/>
                    <a:pt x="180" y="371"/>
                  </a:cubicBezTo>
                  <a:cubicBezTo>
                    <a:pt x="116" y="440"/>
                    <a:pt x="58" y="504"/>
                    <a:pt x="0" y="573"/>
                  </a:cubicBezTo>
                  <a:cubicBezTo>
                    <a:pt x="35" y="643"/>
                    <a:pt x="87" y="706"/>
                    <a:pt x="145" y="758"/>
                  </a:cubicBezTo>
                  <a:cubicBezTo>
                    <a:pt x="244" y="851"/>
                    <a:pt x="348" y="926"/>
                    <a:pt x="463" y="996"/>
                  </a:cubicBezTo>
                  <a:cubicBezTo>
                    <a:pt x="695" y="1146"/>
                    <a:pt x="944" y="1268"/>
                    <a:pt x="1210" y="1343"/>
                  </a:cubicBezTo>
                  <a:cubicBezTo>
                    <a:pt x="1392" y="1396"/>
                    <a:pt x="1582" y="1422"/>
                    <a:pt x="1773" y="1422"/>
                  </a:cubicBezTo>
                  <a:cubicBezTo>
                    <a:pt x="1873" y="1422"/>
                    <a:pt x="1973" y="1415"/>
                    <a:pt x="2072" y="1401"/>
                  </a:cubicBezTo>
                  <a:cubicBezTo>
                    <a:pt x="2345" y="1349"/>
                    <a:pt x="2605" y="1256"/>
                    <a:pt x="2842" y="1123"/>
                  </a:cubicBezTo>
                  <a:cubicBezTo>
                    <a:pt x="3074" y="1007"/>
                    <a:pt x="3311" y="892"/>
                    <a:pt x="3572" y="857"/>
                  </a:cubicBezTo>
                  <a:cubicBezTo>
                    <a:pt x="3626" y="852"/>
                    <a:pt x="3680" y="850"/>
                    <a:pt x="3734" y="850"/>
                  </a:cubicBezTo>
                  <a:cubicBezTo>
                    <a:pt x="3950" y="850"/>
                    <a:pt x="4161" y="887"/>
                    <a:pt x="4365" y="961"/>
                  </a:cubicBezTo>
                  <a:cubicBezTo>
                    <a:pt x="4631" y="1048"/>
                    <a:pt x="4885" y="1169"/>
                    <a:pt x="5152" y="1250"/>
                  </a:cubicBezTo>
                  <a:cubicBezTo>
                    <a:pt x="5369" y="1316"/>
                    <a:pt x="5591" y="1351"/>
                    <a:pt x="5818" y="1351"/>
                  </a:cubicBezTo>
                  <a:cubicBezTo>
                    <a:pt x="5850" y="1351"/>
                    <a:pt x="5883" y="1350"/>
                    <a:pt x="5916" y="1349"/>
                  </a:cubicBezTo>
                  <a:cubicBezTo>
                    <a:pt x="6234" y="1337"/>
                    <a:pt x="6581" y="1291"/>
                    <a:pt x="6865" y="1135"/>
                  </a:cubicBezTo>
                  <a:cubicBezTo>
                    <a:pt x="6610" y="701"/>
                    <a:pt x="6280" y="319"/>
                    <a:pt x="5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6"/>
            <p:cNvSpPr/>
            <p:nvPr/>
          </p:nvSpPr>
          <p:spPr>
            <a:xfrm>
              <a:off x="5641827" y="1840737"/>
              <a:ext cx="410592" cy="89713"/>
            </a:xfrm>
            <a:custGeom>
              <a:avLst/>
              <a:gdLst/>
              <a:ahLst/>
              <a:cxnLst/>
              <a:rect l="l" t="t" r="r" b="b"/>
              <a:pathLst>
                <a:path w="8261" h="1805" extrusionOk="0">
                  <a:moveTo>
                    <a:pt x="7872" y="0"/>
                  </a:moveTo>
                  <a:cubicBezTo>
                    <a:pt x="7533" y="203"/>
                    <a:pt x="7128" y="277"/>
                    <a:pt x="6730" y="277"/>
                  </a:cubicBezTo>
                  <a:cubicBezTo>
                    <a:pt x="6673" y="277"/>
                    <a:pt x="6615" y="275"/>
                    <a:pt x="6558" y="272"/>
                  </a:cubicBezTo>
                  <a:cubicBezTo>
                    <a:pt x="6286" y="255"/>
                    <a:pt x="6020" y="209"/>
                    <a:pt x="5760" y="145"/>
                  </a:cubicBezTo>
                  <a:cubicBezTo>
                    <a:pt x="5472" y="77"/>
                    <a:pt x="5181" y="17"/>
                    <a:pt x="4885" y="17"/>
                  </a:cubicBezTo>
                  <a:cubicBezTo>
                    <a:pt x="4829" y="17"/>
                    <a:pt x="4774" y="19"/>
                    <a:pt x="4718" y="24"/>
                  </a:cubicBezTo>
                  <a:cubicBezTo>
                    <a:pt x="4365" y="52"/>
                    <a:pt x="4070" y="209"/>
                    <a:pt x="3780" y="382"/>
                  </a:cubicBezTo>
                  <a:cubicBezTo>
                    <a:pt x="3497" y="550"/>
                    <a:pt x="3225" y="724"/>
                    <a:pt x="2912" y="834"/>
                  </a:cubicBezTo>
                  <a:cubicBezTo>
                    <a:pt x="2584" y="954"/>
                    <a:pt x="2234" y="1009"/>
                    <a:pt x="1885" y="1009"/>
                  </a:cubicBezTo>
                  <a:cubicBezTo>
                    <a:pt x="1630" y="1009"/>
                    <a:pt x="1376" y="980"/>
                    <a:pt x="1129" y="926"/>
                  </a:cubicBezTo>
                  <a:cubicBezTo>
                    <a:pt x="846" y="874"/>
                    <a:pt x="580" y="759"/>
                    <a:pt x="348" y="591"/>
                  </a:cubicBezTo>
                  <a:cubicBezTo>
                    <a:pt x="255" y="521"/>
                    <a:pt x="174" y="446"/>
                    <a:pt x="99" y="353"/>
                  </a:cubicBezTo>
                  <a:cubicBezTo>
                    <a:pt x="64" y="458"/>
                    <a:pt x="30" y="562"/>
                    <a:pt x="1" y="666"/>
                  </a:cubicBezTo>
                  <a:cubicBezTo>
                    <a:pt x="406" y="1106"/>
                    <a:pt x="996" y="1303"/>
                    <a:pt x="1587" y="1332"/>
                  </a:cubicBezTo>
                  <a:cubicBezTo>
                    <a:pt x="1656" y="1336"/>
                    <a:pt x="1726" y="1338"/>
                    <a:pt x="1795" y="1338"/>
                  </a:cubicBezTo>
                  <a:cubicBezTo>
                    <a:pt x="2003" y="1338"/>
                    <a:pt x="2210" y="1319"/>
                    <a:pt x="2414" y="1279"/>
                  </a:cubicBezTo>
                  <a:cubicBezTo>
                    <a:pt x="2733" y="1222"/>
                    <a:pt x="3034" y="1112"/>
                    <a:pt x="3346" y="1031"/>
                  </a:cubicBezTo>
                  <a:cubicBezTo>
                    <a:pt x="3553" y="971"/>
                    <a:pt x="3769" y="941"/>
                    <a:pt x="3985" y="941"/>
                  </a:cubicBezTo>
                  <a:cubicBezTo>
                    <a:pt x="4124" y="941"/>
                    <a:pt x="4263" y="954"/>
                    <a:pt x="4400" y="979"/>
                  </a:cubicBezTo>
                  <a:cubicBezTo>
                    <a:pt x="4712" y="1054"/>
                    <a:pt x="5019" y="1170"/>
                    <a:pt x="5302" y="1320"/>
                  </a:cubicBezTo>
                  <a:cubicBezTo>
                    <a:pt x="5615" y="1476"/>
                    <a:pt x="5939" y="1598"/>
                    <a:pt x="6275" y="1690"/>
                  </a:cubicBezTo>
                  <a:cubicBezTo>
                    <a:pt x="6552" y="1766"/>
                    <a:pt x="6840" y="1804"/>
                    <a:pt x="7127" y="1804"/>
                  </a:cubicBezTo>
                  <a:cubicBezTo>
                    <a:pt x="7212" y="1804"/>
                    <a:pt x="7296" y="1801"/>
                    <a:pt x="7380" y="1795"/>
                  </a:cubicBezTo>
                  <a:cubicBezTo>
                    <a:pt x="7693" y="1760"/>
                    <a:pt x="7994" y="1644"/>
                    <a:pt x="8260" y="1465"/>
                  </a:cubicBezTo>
                  <a:cubicBezTo>
                    <a:pt x="8220" y="955"/>
                    <a:pt x="8086" y="458"/>
                    <a:pt x="7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6"/>
            <p:cNvSpPr/>
            <p:nvPr/>
          </p:nvSpPr>
          <p:spPr>
            <a:xfrm>
              <a:off x="5674929" y="2038803"/>
              <a:ext cx="342102" cy="75846"/>
            </a:xfrm>
            <a:custGeom>
              <a:avLst/>
              <a:gdLst/>
              <a:ahLst/>
              <a:cxnLst/>
              <a:rect l="l" t="t" r="r" b="b"/>
              <a:pathLst>
                <a:path w="6883" h="1526" extrusionOk="0">
                  <a:moveTo>
                    <a:pt x="6194" y="1"/>
                  </a:moveTo>
                  <a:cubicBezTo>
                    <a:pt x="6018" y="1"/>
                    <a:pt x="5842" y="26"/>
                    <a:pt x="5684" y="67"/>
                  </a:cubicBezTo>
                  <a:cubicBezTo>
                    <a:pt x="5181" y="200"/>
                    <a:pt x="4758" y="530"/>
                    <a:pt x="4272" y="727"/>
                  </a:cubicBezTo>
                  <a:cubicBezTo>
                    <a:pt x="4008" y="837"/>
                    <a:pt x="3735" y="886"/>
                    <a:pt x="3460" y="886"/>
                  </a:cubicBezTo>
                  <a:cubicBezTo>
                    <a:pt x="3185" y="886"/>
                    <a:pt x="2909" y="837"/>
                    <a:pt x="2640" y="750"/>
                  </a:cubicBezTo>
                  <a:cubicBezTo>
                    <a:pt x="2148" y="588"/>
                    <a:pt x="1708" y="304"/>
                    <a:pt x="1210" y="154"/>
                  </a:cubicBezTo>
                  <a:cubicBezTo>
                    <a:pt x="1040" y="95"/>
                    <a:pt x="862" y="65"/>
                    <a:pt x="683" y="65"/>
                  </a:cubicBezTo>
                  <a:cubicBezTo>
                    <a:pt x="631" y="65"/>
                    <a:pt x="579" y="67"/>
                    <a:pt x="527" y="73"/>
                  </a:cubicBezTo>
                  <a:cubicBezTo>
                    <a:pt x="330" y="90"/>
                    <a:pt x="151" y="177"/>
                    <a:pt x="0" y="304"/>
                  </a:cubicBezTo>
                  <a:cubicBezTo>
                    <a:pt x="377" y="814"/>
                    <a:pt x="857" y="1230"/>
                    <a:pt x="1418" y="1525"/>
                  </a:cubicBezTo>
                  <a:cubicBezTo>
                    <a:pt x="1563" y="1392"/>
                    <a:pt x="1731" y="1294"/>
                    <a:pt x="1922" y="1236"/>
                  </a:cubicBezTo>
                  <a:cubicBezTo>
                    <a:pt x="2095" y="1182"/>
                    <a:pt x="2281" y="1153"/>
                    <a:pt x="2466" y="1153"/>
                  </a:cubicBezTo>
                  <a:cubicBezTo>
                    <a:pt x="2497" y="1153"/>
                    <a:pt x="2528" y="1153"/>
                    <a:pt x="2559" y="1155"/>
                  </a:cubicBezTo>
                  <a:cubicBezTo>
                    <a:pt x="2919" y="1160"/>
                    <a:pt x="3270" y="1216"/>
                    <a:pt x="3628" y="1216"/>
                  </a:cubicBezTo>
                  <a:cubicBezTo>
                    <a:pt x="3673" y="1216"/>
                    <a:pt x="3718" y="1215"/>
                    <a:pt x="3763" y="1213"/>
                  </a:cubicBezTo>
                  <a:cubicBezTo>
                    <a:pt x="3977" y="1201"/>
                    <a:pt x="4185" y="1155"/>
                    <a:pt x="4388" y="1080"/>
                  </a:cubicBezTo>
                  <a:cubicBezTo>
                    <a:pt x="4602" y="987"/>
                    <a:pt x="4804" y="877"/>
                    <a:pt x="5007" y="756"/>
                  </a:cubicBezTo>
                  <a:cubicBezTo>
                    <a:pt x="5331" y="565"/>
                    <a:pt x="5684" y="432"/>
                    <a:pt x="6055" y="368"/>
                  </a:cubicBezTo>
                  <a:cubicBezTo>
                    <a:pt x="6148" y="352"/>
                    <a:pt x="6248" y="341"/>
                    <a:pt x="6350" y="341"/>
                  </a:cubicBezTo>
                  <a:cubicBezTo>
                    <a:pt x="6474" y="341"/>
                    <a:pt x="6599" y="358"/>
                    <a:pt x="6714" y="403"/>
                  </a:cubicBezTo>
                  <a:cubicBezTo>
                    <a:pt x="6772" y="322"/>
                    <a:pt x="6830" y="246"/>
                    <a:pt x="6882" y="165"/>
                  </a:cubicBezTo>
                  <a:cubicBezTo>
                    <a:pt x="6681" y="48"/>
                    <a:pt x="6437" y="1"/>
                    <a:pt x="6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6"/>
            <p:cNvSpPr/>
            <p:nvPr/>
          </p:nvSpPr>
          <p:spPr>
            <a:xfrm>
              <a:off x="5636062" y="1936017"/>
              <a:ext cx="412034" cy="96622"/>
            </a:xfrm>
            <a:custGeom>
              <a:avLst/>
              <a:gdLst/>
              <a:ahLst/>
              <a:cxnLst/>
              <a:rect l="l" t="t" r="r" b="b"/>
              <a:pathLst>
                <a:path w="8290" h="1944" extrusionOk="0">
                  <a:moveTo>
                    <a:pt x="1223" y="1"/>
                  </a:moveTo>
                  <a:cubicBezTo>
                    <a:pt x="1005" y="1"/>
                    <a:pt x="787" y="36"/>
                    <a:pt x="580" y="103"/>
                  </a:cubicBezTo>
                  <a:cubicBezTo>
                    <a:pt x="383" y="167"/>
                    <a:pt x="140" y="254"/>
                    <a:pt x="1" y="422"/>
                  </a:cubicBezTo>
                  <a:cubicBezTo>
                    <a:pt x="70" y="960"/>
                    <a:pt x="238" y="1475"/>
                    <a:pt x="505" y="1944"/>
                  </a:cubicBezTo>
                  <a:cubicBezTo>
                    <a:pt x="574" y="1869"/>
                    <a:pt x="643" y="1799"/>
                    <a:pt x="724" y="1736"/>
                  </a:cubicBezTo>
                  <a:cubicBezTo>
                    <a:pt x="997" y="1527"/>
                    <a:pt x="1321" y="1400"/>
                    <a:pt x="1662" y="1359"/>
                  </a:cubicBezTo>
                  <a:cubicBezTo>
                    <a:pt x="1778" y="1342"/>
                    <a:pt x="1894" y="1334"/>
                    <a:pt x="2011" y="1334"/>
                  </a:cubicBezTo>
                  <a:cubicBezTo>
                    <a:pt x="2209" y="1334"/>
                    <a:pt x="2409" y="1358"/>
                    <a:pt x="2606" y="1406"/>
                  </a:cubicBezTo>
                  <a:cubicBezTo>
                    <a:pt x="2895" y="1475"/>
                    <a:pt x="3173" y="1602"/>
                    <a:pt x="3468" y="1672"/>
                  </a:cubicBezTo>
                  <a:cubicBezTo>
                    <a:pt x="3643" y="1711"/>
                    <a:pt x="3821" y="1730"/>
                    <a:pt x="4001" y="1730"/>
                  </a:cubicBezTo>
                  <a:cubicBezTo>
                    <a:pt x="4142" y="1730"/>
                    <a:pt x="4283" y="1718"/>
                    <a:pt x="4423" y="1695"/>
                  </a:cubicBezTo>
                  <a:cubicBezTo>
                    <a:pt x="4736" y="1649"/>
                    <a:pt x="5048" y="1556"/>
                    <a:pt x="5332" y="1411"/>
                  </a:cubicBezTo>
                  <a:cubicBezTo>
                    <a:pt x="5615" y="1267"/>
                    <a:pt x="5864" y="1076"/>
                    <a:pt x="6148" y="931"/>
                  </a:cubicBezTo>
                  <a:cubicBezTo>
                    <a:pt x="6420" y="792"/>
                    <a:pt x="6709" y="700"/>
                    <a:pt x="7016" y="659"/>
                  </a:cubicBezTo>
                  <a:cubicBezTo>
                    <a:pt x="7083" y="652"/>
                    <a:pt x="7151" y="648"/>
                    <a:pt x="7219" y="648"/>
                  </a:cubicBezTo>
                  <a:cubicBezTo>
                    <a:pt x="7419" y="648"/>
                    <a:pt x="7619" y="680"/>
                    <a:pt x="7809" y="740"/>
                  </a:cubicBezTo>
                  <a:cubicBezTo>
                    <a:pt x="7965" y="781"/>
                    <a:pt x="8116" y="850"/>
                    <a:pt x="8243" y="943"/>
                  </a:cubicBezTo>
                  <a:cubicBezTo>
                    <a:pt x="8260" y="879"/>
                    <a:pt x="8278" y="815"/>
                    <a:pt x="8289" y="752"/>
                  </a:cubicBezTo>
                  <a:lnTo>
                    <a:pt x="8220" y="700"/>
                  </a:lnTo>
                  <a:cubicBezTo>
                    <a:pt x="7901" y="480"/>
                    <a:pt x="7537" y="329"/>
                    <a:pt x="7155" y="277"/>
                  </a:cubicBezTo>
                  <a:cubicBezTo>
                    <a:pt x="7071" y="260"/>
                    <a:pt x="6987" y="251"/>
                    <a:pt x="6903" y="251"/>
                  </a:cubicBezTo>
                  <a:cubicBezTo>
                    <a:pt x="6819" y="251"/>
                    <a:pt x="6735" y="260"/>
                    <a:pt x="6651" y="277"/>
                  </a:cubicBezTo>
                  <a:cubicBezTo>
                    <a:pt x="6495" y="312"/>
                    <a:pt x="6345" y="370"/>
                    <a:pt x="6206" y="445"/>
                  </a:cubicBezTo>
                  <a:cubicBezTo>
                    <a:pt x="5922" y="607"/>
                    <a:pt x="5621" y="728"/>
                    <a:pt x="5303" y="815"/>
                  </a:cubicBezTo>
                  <a:cubicBezTo>
                    <a:pt x="5055" y="878"/>
                    <a:pt x="4797" y="910"/>
                    <a:pt x="4539" y="910"/>
                  </a:cubicBezTo>
                  <a:cubicBezTo>
                    <a:pt x="4466" y="910"/>
                    <a:pt x="4392" y="907"/>
                    <a:pt x="4319" y="902"/>
                  </a:cubicBezTo>
                  <a:cubicBezTo>
                    <a:pt x="4000" y="867"/>
                    <a:pt x="3688" y="792"/>
                    <a:pt x="3387" y="682"/>
                  </a:cubicBezTo>
                  <a:cubicBezTo>
                    <a:pt x="3080" y="572"/>
                    <a:pt x="2779" y="445"/>
                    <a:pt x="2472" y="323"/>
                  </a:cubicBezTo>
                  <a:cubicBezTo>
                    <a:pt x="2166" y="184"/>
                    <a:pt x="1847" y="86"/>
                    <a:pt x="1517" y="22"/>
                  </a:cubicBezTo>
                  <a:cubicBezTo>
                    <a:pt x="1420" y="8"/>
                    <a:pt x="1322" y="1"/>
                    <a:pt x="12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2" name="Google Shape;752;p56"/>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6"/>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6"/>
          <p:cNvSpPr/>
          <p:nvPr/>
        </p:nvSpPr>
        <p:spPr>
          <a:xfrm rot="-5400000">
            <a:off x="5851649" y="4593979"/>
            <a:ext cx="166101"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6"/>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756"/>
        <p:cNvGrpSpPr/>
        <p:nvPr/>
      </p:nvGrpSpPr>
      <p:grpSpPr>
        <a:xfrm>
          <a:off x="0" y="0"/>
          <a:ext cx="0" cy="0"/>
          <a:chOff x="0" y="0"/>
          <a:chExt cx="0" cy="0"/>
        </a:xfrm>
      </p:grpSpPr>
      <p:pic>
        <p:nvPicPr>
          <p:cNvPr id="757" name="Google Shape;757;p57"/>
          <p:cNvPicPr preferRelativeResize="0"/>
          <p:nvPr/>
        </p:nvPicPr>
        <p:blipFill>
          <a:blip r:embed="rId2">
            <a:alphaModFix/>
          </a:blip>
          <a:stretch>
            <a:fillRect/>
          </a:stretch>
        </p:blipFill>
        <p:spPr>
          <a:xfrm>
            <a:off x="0" y="0"/>
            <a:ext cx="9144003" cy="5143501"/>
          </a:xfrm>
          <a:prstGeom prst="rect">
            <a:avLst/>
          </a:prstGeom>
          <a:noFill/>
          <a:ln>
            <a:noFill/>
          </a:ln>
        </p:spPr>
      </p:pic>
      <p:sp>
        <p:nvSpPr>
          <p:cNvPr id="758" name="Google Shape;758;p57"/>
          <p:cNvSpPr txBox="1">
            <a:spLocks noGrp="1"/>
          </p:cNvSpPr>
          <p:nvPr>
            <p:ph type="title"/>
          </p:nvPr>
        </p:nvSpPr>
        <p:spPr>
          <a:xfrm>
            <a:off x="3420025" y="3286300"/>
            <a:ext cx="5013000" cy="54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None/>
              <a:defRPr sz="3000"/>
            </a:lvl1pPr>
            <a:lvl2pPr lvl="1" algn="r" rtl="0">
              <a:lnSpc>
                <a:spcPct val="115000"/>
              </a:lnSpc>
              <a:spcBef>
                <a:spcPts val="0"/>
              </a:spcBef>
              <a:spcAft>
                <a:spcPts val="0"/>
              </a:spcAft>
              <a:buSzPts val="2400"/>
              <a:buNone/>
              <a:defRPr sz="2400"/>
            </a:lvl2pPr>
            <a:lvl3pPr lvl="2" algn="r" rtl="0">
              <a:lnSpc>
                <a:spcPct val="115000"/>
              </a:lnSpc>
              <a:spcBef>
                <a:spcPts val="0"/>
              </a:spcBef>
              <a:spcAft>
                <a:spcPts val="0"/>
              </a:spcAft>
              <a:buSzPts val="2400"/>
              <a:buNone/>
              <a:defRPr sz="2400"/>
            </a:lvl3pPr>
            <a:lvl4pPr lvl="3" algn="r" rtl="0">
              <a:lnSpc>
                <a:spcPct val="115000"/>
              </a:lnSpc>
              <a:spcBef>
                <a:spcPts val="0"/>
              </a:spcBef>
              <a:spcAft>
                <a:spcPts val="0"/>
              </a:spcAft>
              <a:buSzPts val="2400"/>
              <a:buNone/>
              <a:defRPr sz="2400"/>
            </a:lvl4pPr>
            <a:lvl5pPr lvl="4" algn="r" rtl="0">
              <a:lnSpc>
                <a:spcPct val="115000"/>
              </a:lnSpc>
              <a:spcBef>
                <a:spcPts val="0"/>
              </a:spcBef>
              <a:spcAft>
                <a:spcPts val="0"/>
              </a:spcAft>
              <a:buSzPts val="2400"/>
              <a:buNone/>
              <a:defRPr sz="2400"/>
            </a:lvl5pPr>
            <a:lvl6pPr lvl="5" algn="r" rtl="0">
              <a:lnSpc>
                <a:spcPct val="115000"/>
              </a:lnSpc>
              <a:spcBef>
                <a:spcPts val="0"/>
              </a:spcBef>
              <a:spcAft>
                <a:spcPts val="0"/>
              </a:spcAft>
              <a:buSzPts val="2400"/>
              <a:buNone/>
              <a:defRPr sz="2400"/>
            </a:lvl6pPr>
            <a:lvl7pPr lvl="6" algn="r" rtl="0">
              <a:lnSpc>
                <a:spcPct val="115000"/>
              </a:lnSpc>
              <a:spcBef>
                <a:spcPts val="0"/>
              </a:spcBef>
              <a:spcAft>
                <a:spcPts val="0"/>
              </a:spcAft>
              <a:buSzPts val="2400"/>
              <a:buNone/>
              <a:defRPr sz="2400"/>
            </a:lvl7pPr>
            <a:lvl8pPr lvl="7" algn="r" rtl="0">
              <a:lnSpc>
                <a:spcPct val="115000"/>
              </a:lnSpc>
              <a:spcBef>
                <a:spcPts val="0"/>
              </a:spcBef>
              <a:spcAft>
                <a:spcPts val="0"/>
              </a:spcAft>
              <a:buSzPts val="2400"/>
              <a:buNone/>
              <a:defRPr sz="2400"/>
            </a:lvl8pPr>
            <a:lvl9pPr lvl="8" algn="r" rtl="0">
              <a:lnSpc>
                <a:spcPct val="115000"/>
              </a:lnSpc>
              <a:spcBef>
                <a:spcPts val="0"/>
              </a:spcBef>
              <a:spcAft>
                <a:spcPts val="0"/>
              </a:spcAft>
              <a:buSzPts val="2400"/>
              <a:buNone/>
              <a:defRPr sz="2400"/>
            </a:lvl9pPr>
          </a:lstStyle>
          <a:p>
            <a:endParaRPr/>
          </a:p>
        </p:txBody>
      </p:sp>
      <p:sp>
        <p:nvSpPr>
          <p:cNvPr id="759" name="Google Shape;759;p57"/>
          <p:cNvSpPr txBox="1">
            <a:spLocks noGrp="1"/>
          </p:cNvSpPr>
          <p:nvPr>
            <p:ph type="subTitle" idx="1"/>
          </p:nvPr>
        </p:nvSpPr>
        <p:spPr>
          <a:xfrm>
            <a:off x="3420025" y="1308800"/>
            <a:ext cx="5013000" cy="1902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000"/>
              <a:buNone/>
              <a:defRPr sz="2400"/>
            </a:lvl1pPr>
            <a:lvl2pPr lvl="1" algn="r" rtl="0">
              <a:lnSpc>
                <a:spcPct val="115000"/>
              </a:lnSpc>
              <a:spcBef>
                <a:spcPts val="0"/>
              </a:spcBef>
              <a:spcAft>
                <a:spcPts val="0"/>
              </a:spcAft>
              <a:buSzPts val="1400"/>
              <a:buNone/>
              <a:defRPr/>
            </a:lvl2pPr>
            <a:lvl3pPr lvl="2" algn="r" rtl="0">
              <a:lnSpc>
                <a:spcPct val="115000"/>
              </a:lnSpc>
              <a:spcBef>
                <a:spcPts val="0"/>
              </a:spcBef>
              <a:spcAft>
                <a:spcPts val="0"/>
              </a:spcAft>
              <a:buSzPts val="1400"/>
              <a:buNone/>
              <a:defRPr/>
            </a:lvl3pPr>
            <a:lvl4pPr lvl="3" algn="r" rtl="0">
              <a:lnSpc>
                <a:spcPct val="115000"/>
              </a:lnSpc>
              <a:spcBef>
                <a:spcPts val="0"/>
              </a:spcBef>
              <a:spcAft>
                <a:spcPts val="0"/>
              </a:spcAft>
              <a:buSzPts val="1400"/>
              <a:buNone/>
              <a:defRPr/>
            </a:lvl4pPr>
            <a:lvl5pPr lvl="4" algn="r" rtl="0">
              <a:lnSpc>
                <a:spcPct val="115000"/>
              </a:lnSpc>
              <a:spcBef>
                <a:spcPts val="0"/>
              </a:spcBef>
              <a:spcAft>
                <a:spcPts val="0"/>
              </a:spcAft>
              <a:buSzPts val="1400"/>
              <a:buNone/>
              <a:defRPr/>
            </a:lvl5pPr>
            <a:lvl6pPr lvl="5" algn="r" rtl="0">
              <a:lnSpc>
                <a:spcPct val="115000"/>
              </a:lnSpc>
              <a:spcBef>
                <a:spcPts val="0"/>
              </a:spcBef>
              <a:spcAft>
                <a:spcPts val="0"/>
              </a:spcAft>
              <a:buSzPts val="1400"/>
              <a:buNone/>
              <a:defRPr/>
            </a:lvl6pPr>
            <a:lvl7pPr lvl="6" algn="r" rtl="0">
              <a:lnSpc>
                <a:spcPct val="115000"/>
              </a:lnSpc>
              <a:spcBef>
                <a:spcPts val="0"/>
              </a:spcBef>
              <a:spcAft>
                <a:spcPts val="0"/>
              </a:spcAft>
              <a:buSzPts val="1400"/>
              <a:buNone/>
              <a:defRPr/>
            </a:lvl7pPr>
            <a:lvl8pPr lvl="7" algn="r" rtl="0">
              <a:lnSpc>
                <a:spcPct val="115000"/>
              </a:lnSpc>
              <a:spcBef>
                <a:spcPts val="0"/>
              </a:spcBef>
              <a:spcAft>
                <a:spcPts val="0"/>
              </a:spcAft>
              <a:buSzPts val="1400"/>
              <a:buNone/>
              <a:defRPr/>
            </a:lvl8pPr>
            <a:lvl9pPr lvl="8" algn="r" rtl="0">
              <a:lnSpc>
                <a:spcPct val="115000"/>
              </a:lnSpc>
              <a:spcBef>
                <a:spcPts val="0"/>
              </a:spcBef>
              <a:spcAft>
                <a:spcPts val="0"/>
              </a:spcAft>
              <a:buSzPts val="1400"/>
              <a:buNone/>
              <a:defRPr/>
            </a:lvl9pPr>
          </a:lstStyle>
          <a:p>
            <a:endParaRPr/>
          </a:p>
        </p:txBody>
      </p:sp>
      <p:grpSp>
        <p:nvGrpSpPr>
          <p:cNvPr id="760" name="Google Shape;760;p57"/>
          <p:cNvGrpSpPr/>
          <p:nvPr/>
        </p:nvGrpSpPr>
        <p:grpSpPr>
          <a:xfrm>
            <a:off x="-1073259" y="-47900"/>
            <a:ext cx="4087807" cy="2111185"/>
            <a:chOff x="-1073259" y="-47900"/>
            <a:chExt cx="4087807" cy="2111185"/>
          </a:xfrm>
        </p:grpSpPr>
        <p:sp>
          <p:nvSpPr>
            <p:cNvPr id="761" name="Google Shape;761;p57"/>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7"/>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57"/>
          <p:cNvSpPr/>
          <p:nvPr/>
        </p:nvSpPr>
        <p:spPr>
          <a:xfrm rot="2003581">
            <a:off x="3129649" y="46409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64"/>
        <p:cNvGrpSpPr/>
        <p:nvPr/>
      </p:nvGrpSpPr>
      <p:grpSpPr>
        <a:xfrm>
          <a:off x="0" y="0"/>
          <a:ext cx="0" cy="0"/>
          <a:chOff x="0" y="0"/>
          <a:chExt cx="0" cy="0"/>
        </a:xfrm>
      </p:grpSpPr>
      <p:pic>
        <p:nvPicPr>
          <p:cNvPr id="765" name="Google Shape;765;p58"/>
          <p:cNvPicPr preferRelativeResize="0"/>
          <p:nvPr/>
        </p:nvPicPr>
        <p:blipFill>
          <a:blip r:embed="rId2">
            <a:alphaModFix/>
          </a:blip>
          <a:stretch>
            <a:fillRect/>
          </a:stretch>
        </p:blipFill>
        <p:spPr>
          <a:xfrm>
            <a:off x="0" y="0"/>
            <a:ext cx="9144003" cy="5143501"/>
          </a:xfrm>
          <a:prstGeom prst="rect">
            <a:avLst/>
          </a:prstGeom>
          <a:noFill/>
          <a:ln>
            <a:noFill/>
          </a:ln>
        </p:spPr>
      </p:pic>
      <p:sp>
        <p:nvSpPr>
          <p:cNvPr id="766" name="Google Shape;766;p58"/>
          <p:cNvSpPr txBox="1">
            <a:spLocks noGrp="1"/>
          </p:cNvSpPr>
          <p:nvPr>
            <p:ph type="title"/>
          </p:nvPr>
        </p:nvSpPr>
        <p:spPr>
          <a:xfrm>
            <a:off x="713500" y="540425"/>
            <a:ext cx="2945400" cy="113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767" name="Google Shape;767;p58"/>
          <p:cNvSpPr txBox="1">
            <a:spLocks noGrp="1"/>
          </p:cNvSpPr>
          <p:nvPr>
            <p:ph type="subTitle" idx="1"/>
          </p:nvPr>
        </p:nvSpPr>
        <p:spPr>
          <a:xfrm>
            <a:off x="3409950" y="1896484"/>
            <a:ext cx="2324100" cy="525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68" name="Google Shape;768;p58"/>
          <p:cNvSpPr txBox="1">
            <a:spLocks noGrp="1"/>
          </p:cNvSpPr>
          <p:nvPr>
            <p:ph type="title" idx="2"/>
          </p:nvPr>
        </p:nvSpPr>
        <p:spPr>
          <a:xfrm>
            <a:off x="3409950" y="1481113"/>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69" name="Google Shape;769;p58"/>
          <p:cNvSpPr txBox="1">
            <a:spLocks noGrp="1"/>
          </p:cNvSpPr>
          <p:nvPr>
            <p:ph type="title" idx="3" hasCustomPrompt="1"/>
          </p:nvPr>
        </p:nvSpPr>
        <p:spPr>
          <a:xfrm>
            <a:off x="4263750" y="799272"/>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0" name="Google Shape;770;p58"/>
          <p:cNvSpPr txBox="1">
            <a:spLocks noGrp="1"/>
          </p:cNvSpPr>
          <p:nvPr>
            <p:ph type="subTitle" idx="4"/>
          </p:nvPr>
        </p:nvSpPr>
        <p:spPr>
          <a:xfrm>
            <a:off x="6099950" y="1892125"/>
            <a:ext cx="2324100" cy="525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1" name="Google Shape;771;p58"/>
          <p:cNvSpPr txBox="1">
            <a:spLocks noGrp="1"/>
          </p:cNvSpPr>
          <p:nvPr>
            <p:ph type="title" idx="5"/>
          </p:nvPr>
        </p:nvSpPr>
        <p:spPr>
          <a:xfrm>
            <a:off x="6099950" y="1476000"/>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72" name="Google Shape;772;p58"/>
          <p:cNvSpPr txBox="1">
            <a:spLocks noGrp="1"/>
          </p:cNvSpPr>
          <p:nvPr>
            <p:ph type="title" idx="6" hasCustomPrompt="1"/>
          </p:nvPr>
        </p:nvSpPr>
        <p:spPr>
          <a:xfrm>
            <a:off x="6953750" y="794160"/>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3" name="Google Shape;773;p58"/>
          <p:cNvSpPr txBox="1">
            <a:spLocks noGrp="1"/>
          </p:cNvSpPr>
          <p:nvPr>
            <p:ph type="subTitle" idx="7"/>
          </p:nvPr>
        </p:nvSpPr>
        <p:spPr>
          <a:xfrm>
            <a:off x="3409950" y="4061698"/>
            <a:ext cx="2324100" cy="521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4" name="Google Shape;774;p58"/>
          <p:cNvSpPr txBox="1">
            <a:spLocks noGrp="1"/>
          </p:cNvSpPr>
          <p:nvPr>
            <p:ph type="title" idx="8"/>
          </p:nvPr>
        </p:nvSpPr>
        <p:spPr>
          <a:xfrm>
            <a:off x="3409950" y="3646363"/>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75" name="Google Shape;775;p58"/>
          <p:cNvSpPr txBox="1">
            <a:spLocks noGrp="1"/>
          </p:cNvSpPr>
          <p:nvPr>
            <p:ph type="title" idx="9" hasCustomPrompt="1"/>
          </p:nvPr>
        </p:nvSpPr>
        <p:spPr>
          <a:xfrm>
            <a:off x="4263750" y="2964522"/>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6" name="Google Shape;776;p58"/>
          <p:cNvSpPr txBox="1">
            <a:spLocks noGrp="1"/>
          </p:cNvSpPr>
          <p:nvPr>
            <p:ph type="subTitle" idx="13"/>
          </p:nvPr>
        </p:nvSpPr>
        <p:spPr>
          <a:xfrm>
            <a:off x="6099950" y="4057375"/>
            <a:ext cx="2324100" cy="521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7" name="Google Shape;777;p58"/>
          <p:cNvSpPr txBox="1">
            <a:spLocks noGrp="1"/>
          </p:cNvSpPr>
          <p:nvPr>
            <p:ph type="title" idx="14"/>
          </p:nvPr>
        </p:nvSpPr>
        <p:spPr>
          <a:xfrm>
            <a:off x="6099950" y="3641250"/>
            <a:ext cx="2324100" cy="432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4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78" name="Google Shape;778;p58"/>
          <p:cNvSpPr txBox="1">
            <a:spLocks noGrp="1"/>
          </p:cNvSpPr>
          <p:nvPr>
            <p:ph type="title" idx="15" hasCustomPrompt="1"/>
          </p:nvPr>
        </p:nvSpPr>
        <p:spPr>
          <a:xfrm>
            <a:off x="6953750" y="2959410"/>
            <a:ext cx="616500" cy="3909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400"/>
              <a:buNone/>
              <a:defRPr sz="2400"/>
            </a:lvl1pPr>
            <a:lvl2pPr lvl="1" algn="ctr" rtl="0">
              <a:lnSpc>
                <a:spcPct val="115000"/>
              </a:lnSpc>
              <a:spcBef>
                <a:spcPts val="0"/>
              </a:spcBef>
              <a:spcAft>
                <a:spcPts val="0"/>
              </a:spcAft>
              <a:buSzPts val="12000"/>
              <a:buNone/>
              <a:defRPr sz="12000"/>
            </a:lvl2pPr>
            <a:lvl3pPr lvl="2" algn="ctr" rtl="0">
              <a:lnSpc>
                <a:spcPct val="115000"/>
              </a:lnSpc>
              <a:spcBef>
                <a:spcPts val="0"/>
              </a:spcBef>
              <a:spcAft>
                <a:spcPts val="0"/>
              </a:spcAft>
              <a:buSzPts val="12000"/>
              <a:buNone/>
              <a:defRPr sz="12000"/>
            </a:lvl3pPr>
            <a:lvl4pPr lvl="3" algn="ctr" rtl="0">
              <a:lnSpc>
                <a:spcPct val="115000"/>
              </a:lnSpc>
              <a:spcBef>
                <a:spcPts val="0"/>
              </a:spcBef>
              <a:spcAft>
                <a:spcPts val="0"/>
              </a:spcAft>
              <a:buSzPts val="12000"/>
              <a:buNone/>
              <a:defRPr sz="12000"/>
            </a:lvl4pPr>
            <a:lvl5pPr lvl="4" algn="ctr" rtl="0">
              <a:lnSpc>
                <a:spcPct val="115000"/>
              </a:lnSpc>
              <a:spcBef>
                <a:spcPts val="0"/>
              </a:spcBef>
              <a:spcAft>
                <a:spcPts val="0"/>
              </a:spcAft>
              <a:buSzPts val="12000"/>
              <a:buNone/>
              <a:defRPr sz="12000"/>
            </a:lvl5pPr>
            <a:lvl6pPr lvl="5" algn="ctr" rtl="0">
              <a:lnSpc>
                <a:spcPct val="115000"/>
              </a:lnSpc>
              <a:spcBef>
                <a:spcPts val="0"/>
              </a:spcBef>
              <a:spcAft>
                <a:spcPts val="0"/>
              </a:spcAft>
              <a:buSzPts val="12000"/>
              <a:buNone/>
              <a:defRPr sz="12000"/>
            </a:lvl6pPr>
            <a:lvl7pPr lvl="6" algn="ctr" rtl="0">
              <a:lnSpc>
                <a:spcPct val="115000"/>
              </a:lnSpc>
              <a:spcBef>
                <a:spcPts val="0"/>
              </a:spcBef>
              <a:spcAft>
                <a:spcPts val="0"/>
              </a:spcAft>
              <a:buSzPts val="12000"/>
              <a:buNone/>
              <a:defRPr sz="12000"/>
            </a:lvl7pPr>
            <a:lvl8pPr lvl="7" algn="ctr" rtl="0">
              <a:lnSpc>
                <a:spcPct val="115000"/>
              </a:lnSpc>
              <a:spcBef>
                <a:spcPts val="0"/>
              </a:spcBef>
              <a:spcAft>
                <a:spcPts val="0"/>
              </a:spcAft>
              <a:buSzPts val="12000"/>
              <a:buNone/>
              <a:defRPr sz="12000"/>
            </a:lvl8pPr>
            <a:lvl9pPr lvl="8" algn="ctr" rtl="0">
              <a:lnSpc>
                <a:spcPct val="115000"/>
              </a:lnSpc>
              <a:spcBef>
                <a:spcPts val="0"/>
              </a:spcBef>
              <a:spcAft>
                <a:spcPts val="0"/>
              </a:spcAft>
              <a:buSzPts val="12000"/>
              <a:buNone/>
              <a:defRPr sz="12000"/>
            </a:lvl9pPr>
          </a:lstStyle>
          <a:p>
            <a:r>
              <a:t>xx%</a:t>
            </a:r>
          </a:p>
        </p:txBody>
      </p:sp>
      <p:sp>
        <p:nvSpPr>
          <p:cNvPr id="779" name="Google Shape;779;p58"/>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58"/>
          <p:cNvGrpSpPr/>
          <p:nvPr/>
        </p:nvGrpSpPr>
        <p:grpSpPr>
          <a:xfrm rot="5400000">
            <a:off x="-115316" y="4031073"/>
            <a:ext cx="1223111" cy="1284342"/>
            <a:chOff x="6183384" y="3220573"/>
            <a:chExt cx="1223111" cy="1284342"/>
          </a:xfrm>
        </p:grpSpPr>
        <p:sp>
          <p:nvSpPr>
            <p:cNvPr id="781" name="Google Shape;781;p58"/>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8"/>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58"/>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8"/>
          <p:cNvSpPr/>
          <p:nvPr/>
        </p:nvSpPr>
        <p:spPr>
          <a:xfrm rot="528001">
            <a:off x="8497174" y="29711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8"/>
          <p:cNvSpPr/>
          <p:nvPr/>
        </p:nvSpPr>
        <p:spPr>
          <a:xfrm rot="528001">
            <a:off x="3387099" y="420092"/>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wo columns">
  <p:cSld name="CUSTOM_1">
    <p:spTree>
      <p:nvGrpSpPr>
        <p:cNvPr id="1" name="Shape 786"/>
        <p:cNvGrpSpPr/>
        <p:nvPr/>
      </p:nvGrpSpPr>
      <p:grpSpPr>
        <a:xfrm>
          <a:off x="0" y="0"/>
          <a:ext cx="0" cy="0"/>
          <a:chOff x="0" y="0"/>
          <a:chExt cx="0" cy="0"/>
        </a:xfrm>
      </p:grpSpPr>
      <p:pic>
        <p:nvPicPr>
          <p:cNvPr id="787" name="Google Shape;787;p59"/>
          <p:cNvPicPr preferRelativeResize="0"/>
          <p:nvPr/>
        </p:nvPicPr>
        <p:blipFill>
          <a:blip r:embed="rId2">
            <a:alphaModFix/>
          </a:blip>
          <a:stretch>
            <a:fillRect/>
          </a:stretch>
        </p:blipFill>
        <p:spPr>
          <a:xfrm>
            <a:off x="0" y="0"/>
            <a:ext cx="9144003" cy="5143501"/>
          </a:xfrm>
          <a:prstGeom prst="rect">
            <a:avLst/>
          </a:prstGeom>
          <a:noFill/>
          <a:ln>
            <a:noFill/>
          </a:ln>
        </p:spPr>
      </p:pic>
      <p:sp>
        <p:nvSpPr>
          <p:cNvPr id="788" name="Google Shape;788;p5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9" name="Google Shape;789;p59"/>
          <p:cNvSpPr txBox="1">
            <a:spLocks noGrp="1"/>
          </p:cNvSpPr>
          <p:nvPr>
            <p:ph type="subTitle" idx="1"/>
          </p:nvPr>
        </p:nvSpPr>
        <p:spPr>
          <a:xfrm>
            <a:off x="709875"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90" name="Google Shape;790;p59"/>
          <p:cNvSpPr txBox="1">
            <a:spLocks noGrp="1"/>
          </p:cNvSpPr>
          <p:nvPr>
            <p:ph type="title" idx="2"/>
          </p:nvPr>
        </p:nvSpPr>
        <p:spPr>
          <a:xfrm>
            <a:off x="709875"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91" name="Google Shape;791;p59"/>
          <p:cNvSpPr txBox="1">
            <a:spLocks noGrp="1"/>
          </p:cNvSpPr>
          <p:nvPr>
            <p:ph type="subTitle" idx="3"/>
          </p:nvPr>
        </p:nvSpPr>
        <p:spPr>
          <a:xfrm>
            <a:off x="3430550" y="2927375"/>
            <a:ext cx="2451000" cy="1321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92" name="Google Shape;792;p59"/>
          <p:cNvSpPr txBox="1">
            <a:spLocks noGrp="1"/>
          </p:cNvSpPr>
          <p:nvPr>
            <p:ph type="title" idx="4"/>
          </p:nvPr>
        </p:nvSpPr>
        <p:spPr>
          <a:xfrm>
            <a:off x="3430551" y="2359625"/>
            <a:ext cx="2451000" cy="5373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793" name="Google Shape;793;p59"/>
          <p:cNvSpPr/>
          <p:nvPr/>
        </p:nvSpPr>
        <p:spPr>
          <a:xfrm rot="2003581">
            <a:off x="340474" y="46113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59"/>
          <p:cNvGrpSpPr/>
          <p:nvPr/>
        </p:nvGrpSpPr>
        <p:grpSpPr>
          <a:xfrm flipH="1">
            <a:off x="7573662" y="4466228"/>
            <a:ext cx="472093" cy="385486"/>
            <a:chOff x="3093501" y="886401"/>
            <a:chExt cx="376440" cy="307405"/>
          </a:xfrm>
        </p:grpSpPr>
        <p:sp>
          <p:nvSpPr>
            <p:cNvPr id="795" name="Google Shape;795;p5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 name="Google Shape;799;p59"/>
          <p:cNvGrpSpPr/>
          <p:nvPr/>
        </p:nvGrpSpPr>
        <p:grpSpPr>
          <a:xfrm flipH="1">
            <a:off x="5157411" y="306454"/>
            <a:ext cx="319710" cy="261048"/>
            <a:chOff x="3093501" y="886401"/>
            <a:chExt cx="376440" cy="307405"/>
          </a:xfrm>
        </p:grpSpPr>
        <p:sp>
          <p:nvSpPr>
            <p:cNvPr id="800" name="Google Shape;800;p5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59"/>
          <p:cNvSpPr/>
          <p:nvPr/>
        </p:nvSpPr>
        <p:spPr>
          <a:xfrm rot="-1342692">
            <a:off x="8627698" y="33740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1">
  <p:cSld name="CUSTOM_1_2">
    <p:spTree>
      <p:nvGrpSpPr>
        <p:cNvPr id="1" name="Shape 805"/>
        <p:cNvGrpSpPr/>
        <p:nvPr/>
      </p:nvGrpSpPr>
      <p:grpSpPr>
        <a:xfrm>
          <a:off x="0" y="0"/>
          <a:ext cx="0" cy="0"/>
          <a:chOff x="0" y="0"/>
          <a:chExt cx="0" cy="0"/>
        </a:xfrm>
      </p:grpSpPr>
      <p:pic>
        <p:nvPicPr>
          <p:cNvPr id="806" name="Google Shape;806;p60"/>
          <p:cNvPicPr preferRelativeResize="0"/>
          <p:nvPr/>
        </p:nvPicPr>
        <p:blipFill>
          <a:blip r:embed="rId2">
            <a:alphaModFix/>
          </a:blip>
          <a:stretch>
            <a:fillRect/>
          </a:stretch>
        </p:blipFill>
        <p:spPr>
          <a:xfrm>
            <a:off x="0" y="0"/>
            <a:ext cx="9144003" cy="5143501"/>
          </a:xfrm>
          <a:prstGeom prst="rect">
            <a:avLst/>
          </a:prstGeom>
          <a:noFill/>
          <a:ln>
            <a:noFill/>
          </a:ln>
        </p:spPr>
      </p:pic>
      <p:sp>
        <p:nvSpPr>
          <p:cNvPr id="807" name="Google Shape;807;p60"/>
          <p:cNvSpPr txBox="1">
            <a:spLocks noGrp="1"/>
          </p:cNvSpPr>
          <p:nvPr>
            <p:ph type="title"/>
          </p:nvPr>
        </p:nvSpPr>
        <p:spPr>
          <a:xfrm>
            <a:off x="1887138" y="535300"/>
            <a:ext cx="53340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8" name="Google Shape;808;p60"/>
          <p:cNvSpPr txBox="1">
            <a:spLocks noGrp="1"/>
          </p:cNvSpPr>
          <p:nvPr>
            <p:ph type="subTitle" idx="1"/>
          </p:nvPr>
        </p:nvSpPr>
        <p:spPr>
          <a:xfrm>
            <a:off x="1887138"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09" name="Google Shape;809;p60"/>
          <p:cNvSpPr txBox="1">
            <a:spLocks noGrp="1"/>
          </p:cNvSpPr>
          <p:nvPr>
            <p:ph type="title" idx="2"/>
          </p:nvPr>
        </p:nvSpPr>
        <p:spPr>
          <a:xfrm>
            <a:off x="1887138"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10" name="Google Shape;810;p60"/>
          <p:cNvSpPr txBox="1">
            <a:spLocks noGrp="1"/>
          </p:cNvSpPr>
          <p:nvPr>
            <p:ph type="subTitle" idx="3"/>
          </p:nvPr>
        </p:nvSpPr>
        <p:spPr>
          <a:xfrm>
            <a:off x="4589576" y="3749100"/>
            <a:ext cx="2631600" cy="766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11" name="Google Shape;811;p60"/>
          <p:cNvSpPr txBox="1">
            <a:spLocks noGrp="1"/>
          </p:cNvSpPr>
          <p:nvPr>
            <p:ph type="title" idx="4"/>
          </p:nvPr>
        </p:nvSpPr>
        <p:spPr>
          <a:xfrm>
            <a:off x="4589576" y="3181350"/>
            <a:ext cx="2631600" cy="537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12" name="Google Shape;812;p60"/>
          <p:cNvSpPr>
            <a:spLocks noGrp="1"/>
          </p:cNvSpPr>
          <p:nvPr>
            <p:ph type="pic" idx="5"/>
          </p:nvPr>
        </p:nvSpPr>
        <p:spPr>
          <a:xfrm>
            <a:off x="2429225" y="1451838"/>
            <a:ext cx="1547400" cy="1547400"/>
          </a:xfrm>
          <a:prstGeom prst="ellipse">
            <a:avLst/>
          </a:prstGeom>
          <a:noFill/>
          <a:ln w="114300" cap="flat" cmpd="sng">
            <a:solidFill>
              <a:schemeClr val="dk2"/>
            </a:solidFill>
            <a:prstDash val="solid"/>
            <a:round/>
            <a:headEnd type="none" w="sm" len="sm"/>
            <a:tailEnd type="none" w="sm" len="sm"/>
          </a:ln>
        </p:spPr>
      </p:sp>
      <p:sp>
        <p:nvSpPr>
          <p:cNvPr id="813" name="Google Shape;813;p60"/>
          <p:cNvSpPr>
            <a:spLocks noGrp="1"/>
          </p:cNvSpPr>
          <p:nvPr>
            <p:ph type="pic" idx="6"/>
          </p:nvPr>
        </p:nvSpPr>
        <p:spPr>
          <a:xfrm>
            <a:off x="5131675" y="1451838"/>
            <a:ext cx="1547400" cy="1547400"/>
          </a:xfrm>
          <a:prstGeom prst="ellipse">
            <a:avLst/>
          </a:prstGeom>
          <a:noFill/>
          <a:ln w="114300" cap="flat" cmpd="sng">
            <a:solidFill>
              <a:schemeClr val="dk2"/>
            </a:solidFill>
            <a:prstDash val="solid"/>
            <a:round/>
            <a:headEnd type="none" w="sm" len="sm"/>
            <a:tailEnd type="none" w="sm" len="sm"/>
          </a:ln>
        </p:spPr>
      </p:sp>
      <p:sp>
        <p:nvSpPr>
          <p:cNvPr id="814" name="Google Shape;814;p60"/>
          <p:cNvSpPr/>
          <p:nvPr/>
        </p:nvSpPr>
        <p:spPr>
          <a:xfrm rot="528001">
            <a:off x="4237349" y="29452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0"/>
          <p:cNvSpPr/>
          <p:nvPr/>
        </p:nvSpPr>
        <p:spPr>
          <a:xfrm rot="-1342692">
            <a:off x="1466648" y="452902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0"/>
          <p:cNvSpPr/>
          <p:nvPr/>
        </p:nvSpPr>
        <p:spPr>
          <a:xfrm rot="527880">
            <a:off x="939393" y="37138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0"/>
          <p:cNvSpPr/>
          <p:nvPr/>
        </p:nvSpPr>
        <p:spPr>
          <a:xfrm rot="-262689">
            <a:off x="504708" y="3002595"/>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818"/>
        <p:cNvGrpSpPr/>
        <p:nvPr/>
      </p:nvGrpSpPr>
      <p:grpSpPr>
        <a:xfrm>
          <a:off x="0" y="0"/>
          <a:ext cx="0" cy="0"/>
          <a:chOff x="0" y="0"/>
          <a:chExt cx="0" cy="0"/>
        </a:xfrm>
      </p:grpSpPr>
      <p:pic>
        <p:nvPicPr>
          <p:cNvPr id="819" name="Google Shape;819;p61"/>
          <p:cNvPicPr preferRelativeResize="0"/>
          <p:nvPr/>
        </p:nvPicPr>
        <p:blipFill>
          <a:blip r:embed="rId2">
            <a:alphaModFix/>
          </a:blip>
          <a:stretch>
            <a:fillRect/>
          </a:stretch>
        </p:blipFill>
        <p:spPr>
          <a:xfrm>
            <a:off x="0" y="0"/>
            <a:ext cx="9144003" cy="5143501"/>
          </a:xfrm>
          <a:prstGeom prst="rect">
            <a:avLst/>
          </a:prstGeom>
          <a:noFill/>
          <a:ln>
            <a:noFill/>
          </a:ln>
        </p:spPr>
      </p:pic>
      <p:sp>
        <p:nvSpPr>
          <p:cNvPr id="820" name="Google Shape;820;p6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1" name="Google Shape;821;p61"/>
          <p:cNvSpPr txBox="1">
            <a:spLocks noGrp="1"/>
          </p:cNvSpPr>
          <p:nvPr>
            <p:ph type="subTitle" idx="1"/>
          </p:nvPr>
        </p:nvSpPr>
        <p:spPr>
          <a:xfrm>
            <a:off x="709875"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2" name="Google Shape;822;p61"/>
          <p:cNvSpPr txBox="1">
            <a:spLocks noGrp="1"/>
          </p:cNvSpPr>
          <p:nvPr>
            <p:ph type="title" idx="2"/>
          </p:nvPr>
        </p:nvSpPr>
        <p:spPr>
          <a:xfrm>
            <a:off x="70987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23" name="Google Shape;823;p61"/>
          <p:cNvSpPr txBox="1">
            <a:spLocks noGrp="1"/>
          </p:cNvSpPr>
          <p:nvPr>
            <p:ph type="subTitle" idx="3"/>
          </p:nvPr>
        </p:nvSpPr>
        <p:spPr>
          <a:xfrm>
            <a:off x="3427936"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4" name="Google Shape;824;p61"/>
          <p:cNvSpPr txBox="1">
            <a:spLocks noGrp="1"/>
          </p:cNvSpPr>
          <p:nvPr>
            <p:ph type="title" idx="4"/>
          </p:nvPr>
        </p:nvSpPr>
        <p:spPr>
          <a:xfrm>
            <a:off x="3427935"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25" name="Google Shape;825;p61"/>
          <p:cNvSpPr txBox="1">
            <a:spLocks noGrp="1"/>
          </p:cNvSpPr>
          <p:nvPr>
            <p:ph type="subTitle" idx="5"/>
          </p:nvPr>
        </p:nvSpPr>
        <p:spPr>
          <a:xfrm>
            <a:off x="6145999" y="2927375"/>
            <a:ext cx="2283600" cy="1012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6" name="Google Shape;826;p61"/>
          <p:cNvSpPr txBox="1">
            <a:spLocks noGrp="1"/>
          </p:cNvSpPr>
          <p:nvPr>
            <p:ph type="title" idx="6"/>
          </p:nvPr>
        </p:nvSpPr>
        <p:spPr>
          <a:xfrm>
            <a:off x="6145997" y="2359625"/>
            <a:ext cx="2283600" cy="5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27" name="Google Shape;827;p61"/>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61"/>
          <p:cNvGrpSpPr/>
          <p:nvPr/>
        </p:nvGrpSpPr>
        <p:grpSpPr>
          <a:xfrm rot="5400000">
            <a:off x="-115316" y="4031073"/>
            <a:ext cx="1223111" cy="1284342"/>
            <a:chOff x="6183384" y="3220573"/>
            <a:chExt cx="1223111" cy="1284342"/>
          </a:xfrm>
        </p:grpSpPr>
        <p:sp>
          <p:nvSpPr>
            <p:cNvPr id="829" name="Google Shape;829;p6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61"/>
          <p:cNvSpPr/>
          <p:nvPr/>
        </p:nvSpPr>
        <p:spPr>
          <a:xfrm rot="-5400000" flipH="1">
            <a:off x="-190630" y="4103830"/>
            <a:ext cx="1230348" cy="1067789"/>
          </a:xfrm>
          <a:custGeom>
            <a:avLst/>
            <a:gdLst/>
            <a:ahLst/>
            <a:cxnLst/>
            <a:rect l="l" t="t" r="r" b="b"/>
            <a:pathLst>
              <a:path w="15160" h="13157" extrusionOk="0">
                <a:moveTo>
                  <a:pt x="214" y="1"/>
                </a:moveTo>
                <a:cubicBezTo>
                  <a:pt x="170" y="1"/>
                  <a:pt x="127" y="28"/>
                  <a:pt x="122" y="87"/>
                </a:cubicBezTo>
                <a:cubicBezTo>
                  <a:pt x="87" y="307"/>
                  <a:pt x="58" y="533"/>
                  <a:pt x="41" y="747"/>
                </a:cubicBezTo>
                <a:cubicBezTo>
                  <a:pt x="35" y="799"/>
                  <a:pt x="76" y="845"/>
                  <a:pt x="128" y="851"/>
                </a:cubicBezTo>
                <a:lnTo>
                  <a:pt x="134" y="851"/>
                </a:lnTo>
                <a:cubicBezTo>
                  <a:pt x="180" y="851"/>
                  <a:pt x="220" y="811"/>
                  <a:pt x="226" y="764"/>
                </a:cubicBezTo>
                <a:cubicBezTo>
                  <a:pt x="249" y="550"/>
                  <a:pt x="273" y="336"/>
                  <a:pt x="307" y="116"/>
                </a:cubicBezTo>
                <a:cubicBezTo>
                  <a:pt x="323" y="42"/>
                  <a:pt x="268" y="1"/>
                  <a:pt x="214" y="1"/>
                </a:cubicBezTo>
                <a:close/>
                <a:moveTo>
                  <a:pt x="89" y="1320"/>
                </a:moveTo>
                <a:cubicBezTo>
                  <a:pt x="41" y="1320"/>
                  <a:pt x="1" y="1358"/>
                  <a:pt x="1" y="1407"/>
                </a:cubicBezTo>
                <a:lnTo>
                  <a:pt x="1" y="1656"/>
                </a:lnTo>
                <a:cubicBezTo>
                  <a:pt x="1" y="1795"/>
                  <a:pt x="6" y="1934"/>
                  <a:pt x="12" y="2072"/>
                </a:cubicBezTo>
                <a:cubicBezTo>
                  <a:pt x="12" y="2125"/>
                  <a:pt x="53" y="2165"/>
                  <a:pt x="105" y="2165"/>
                </a:cubicBezTo>
                <a:lnTo>
                  <a:pt x="110" y="2165"/>
                </a:lnTo>
                <a:cubicBezTo>
                  <a:pt x="163" y="2159"/>
                  <a:pt x="203" y="2119"/>
                  <a:pt x="197" y="2067"/>
                </a:cubicBezTo>
                <a:cubicBezTo>
                  <a:pt x="192" y="1928"/>
                  <a:pt x="192" y="1795"/>
                  <a:pt x="192" y="1656"/>
                </a:cubicBezTo>
                <a:lnTo>
                  <a:pt x="192" y="1413"/>
                </a:lnTo>
                <a:cubicBezTo>
                  <a:pt x="192" y="1361"/>
                  <a:pt x="151" y="1320"/>
                  <a:pt x="99" y="1320"/>
                </a:cubicBezTo>
                <a:cubicBezTo>
                  <a:pt x="96" y="1320"/>
                  <a:pt x="92" y="1320"/>
                  <a:pt x="89" y="1320"/>
                </a:cubicBezTo>
                <a:close/>
                <a:moveTo>
                  <a:pt x="159" y="2630"/>
                </a:moveTo>
                <a:cubicBezTo>
                  <a:pt x="107" y="2630"/>
                  <a:pt x="55" y="2669"/>
                  <a:pt x="64" y="2738"/>
                </a:cubicBezTo>
                <a:cubicBezTo>
                  <a:pt x="93" y="2958"/>
                  <a:pt x="128" y="3178"/>
                  <a:pt x="168" y="3392"/>
                </a:cubicBezTo>
                <a:cubicBezTo>
                  <a:pt x="180" y="3438"/>
                  <a:pt x="215" y="3467"/>
                  <a:pt x="261" y="3467"/>
                </a:cubicBezTo>
                <a:lnTo>
                  <a:pt x="278" y="3467"/>
                </a:lnTo>
                <a:cubicBezTo>
                  <a:pt x="330" y="3456"/>
                  <a:pt x="359" y="3410"/>
                  <a:pt x="354" y="3357"/>
                </a:cubicBezTo>
                <a:cubicBezTo>
                  <a:pt x="313" y="3149"/>
                  <a:pt x="278" y="2929"/>
                  <a:pt x="249" y="2715"/>
                </a:cubicBezTo>
                <a:cubicBezTo>
                  <a:pt x="244" y="2657"/>
                  <a:pt x="202" y="2630"/>
                  <a:pt x="159" y="2630"/>
                </a:cubicBezTo>
                <a:close/>
                <a:moveTo>
                  <a:pt x="411" y="3916"/>
                </a:moveTo>
                <a:cubicBezTo>
                  <a:pt x="404" y="3916"/>
                  <a:pt x="396" y="3917"/>
                  <a:pt x="388" y="3919"/>
                </a:cubicBezTo>
                <a:cubicBezTo>
                  <a:pt x="342" y="3936"/>
                  <a:pt x="313" y="3988"/>
                  <a:pt x="325" y="4035"/>
                </a:cubicBezTo>
                <a:cubicBezTo>
                  <a:pt x="388" y="4249"/>
                  <a:pt x="458" y="4463"/>
                  <a:pt x="533" y="4665"/>
                </a:cubicBezTo>
                <a:cubicBezTo>
                  <a:pt x="544" y="4706"/>
                  <a:pt x="578" y="4729"/>
                  <a:pt x="618" y="4729"/>
                </a:cubicBezTo>
                <a:lnTo>
                  <a:pt x="618" y="4729"/>
                </a:lnTo>
                <a:cubicBezTo>
                  <a:pt x="630" y="4729"/>
                  <a:pt x="644" y="4728"/>
                  <a:pt x="655" y="4723"/>
                </a:cubicBezTo>
                <a:cubicBezTo>
                  <a:pt x="701" y="4706"/>
                  <a:pt x="730" y="4648"/>
                  <a:pt x="707" y="4602"/>
                </a:cubicBezTo>
                <a:cubicBezTo>
                  <a:pt x="631" y="4399"/>
                  <a:pt x="562" y="4191"/>
                  <a:pt x="504" y="3983"/>
                </a:cubicBezTo>
                <a:cubicBezTo>
                  <a:pt x="494" y="3943"/>
                  <a:pt x="455" y="3916"/>
                  <a:pt x="411" y="3916"/>
                </a:cubicBezTo>
                <a:close/>
                <a:moveTo>
                  <a:pt x="618" y="4729"/>
                </a:moveTo>
                <a:cubicBezTo>
                  <a:pt x="617" y="4729"/>
                  <a:pt x="615" y="4729"/>
                  <a:pt x="614" y="4729"/>
                </a:cubicBezTo>
                <a:lnTo>
                  <a:pt x="620" y="4729"/>
                </a:lnTo>
                <a:cubicBezTo>
                  <a:pt x="619" y="4729"/>
                  <a:pt x="619" y="4729"/>
                  <a:pt x="618" y="4729"/>
                </a:cubicBezTo>
                <a:close/>
                <a:moveTo>
                  <a:pt x="879" y="5143"/>
                </a:moveTo>
                <a:cubicBezTo>
                  <a:pt x="865" y="5143"/>
                  <a:pt x="852" y="5145"/>
                  <a:pt x="840" y="5152"/>
                </a:cubicBezTo>
                <a:cubicBezTo>
                  <a:pt x="793" y="5175"/>
                  <a:pt x="776" y="5233"/>
                  <a:pt x="799" y="5279"/>
                </a:cubicBezTo>
                <a:cubicBezTo>
                  <a:pt x="898" y="5476"/>
                  <a:pt x="1002" y="5673"/>
                  <a:pt x="1118" y="5864"/>
                </a:cubicBezTo>
                <a:cubicBezTo>
                  <a:pt x="1133" y="5889"/>
                  <a:pt x="1161" y="5905"/>
                  <a:pt x="1187" y="5905"/>
                </a:cubicBezTo>
                <a:cubicBezTo>
                  <a:pt x="1191" y="5905"/>
                  <a:pt x="1195" y="5905"/>
                  <a:pt x="1199" y="5904"/>
                </a:cubicBezTo>
                <a:lnTo>
                  <a:pt x="1199" y="5904"/>
                </a:lnTo>
                <a:lnTo>
                  <a:pt x="1193" y="5910"/>
                </a:lnTo>
                <a:cubicBezTo>
                  <a:pt x="1216" y="5910"/>
                  <a:pt x="1233" y="5904"/>
                  <a:pt x="1251" y="5893"/>
                </a:cubicBezTo>
                <a:cubicBezTo>
                  <a:pt x="1291" y="5864"/>
                  <a:pt x="1309" y="5806"/>
                  <a:pt x="1280" y="5765"/>
                </a:cubicBezTo>
                <a:cubicBezTo>
                  <a:pt x="1164" y="5580"/>
                  <a:pt x="1060" y="5389"/>
                  <a:pt x="967" y="5198"/>
                </a:cubicBezTo>
                <a:cubicBezTo>
                  <a:pt x="950" y="5164"/>
                  <a:pt x="915" y="5143"/>
                  <a:pt x="879" y="5143"/>
                </a:cubicBezTo>
                <a:close/>
                <a:moveTo>
                  <a:pt x="7345" y="6205"/>
                </a:moveTo>
                <a:cubicBezTo>
                  <a:pt x="7224" y="6205"/>
                  <a:pt x="7102" y="6222"/>
                  <a:pt x="6987" y="6257"/>
                </a:cubicBezTo>
                <a:cubicBezTo>
                  <a:pt x="6877" y="6292"/>
                  <a:pt x="6772" y="6338"/>
                  <a:pt x="6680" y="6390"/>
                </a:cubicBezTo>
                <a:cubicBezTo>
                  <a:pt x="6593" y="6442"/>
                  <a:pt x="6627" y="6563"/>
                  <a:pt x="6724" y="6570"/>
                </a:cubicBezTo>
                <a:lnTo>
                  <a:pt x="6724" y="6570"/>
                </a:lnTo>
                <a:cubicBezTo>
                  <a:pt x="6740" y="6569"/>
                  <a:pt x="6751" y="6563"/>
                  <a:pt x="6767" y="6552"/>
                </a:cubicBezTo>
                <a:cubicBezTo>
                  <a:pt x="6853" y="6506"/>
                  <a:pt x="6940" y="6466"/>
                  <a:pt x="7039" y="6437"/>
                </a:cubicBezTo>
                <a:cubicBezTo>
                  <a:pt x="7137" y="6408"/>
                  <a:pt x="7241" y="6390"/>
                  <a:pt x="7345" y="6390"/>
                </a:cubicBezTo>
                <a:cubicBezTo>
                  <a:pt x="7461" y="6379"/>
                  <a:pt x="7461" y="6211"/>
                  <a:pt x="7345" y="6205"/>
                </a:cubicBezTo>
                <a:close/>
                <a:moveTo>
                  <a:pt x="6724" y="6570"/>
                </a:moveTo>
                <a:cubicBezTo>
                  <a:pt x="6723" y="6570"/>
                  <a:pt x="6722" y="6570"/>
                  <a:pt x="6720" y="6570"/>
                </a:cubicBezTo>
                <a:lnTo>
                  <a:pt x="6726" y="6570"/>
                </a:lnTo>
                <a:cubicBezTo>
                  <a:pt x="6726" y="6570"/>
                  <a:pt x="6725" y="6570"/>
                  <a:pt x="6724" y="6570"/>
                </a:cubicBezTo>
                <a:close/>
                <a:moveTo>
                  <a:pt x="1567" y="6252"/>
                </a:moveTo>
                <a:cubicBezTo>
                  <a:pt x="1495" y="6252"/>
                  <a:pt x="1427" y="6339"/>
                  <a:pt x="1494" y="6413"/>
                </a:cubicBezTo>
                <a:cubicBezTo>
                  <a:pt x="1627" y="6587"/>
                  <a:pt x="1766" y="6761"/>
                  <a:pt x="1916" y="6923"/>
                </a:cubicBezTo>
                <a:cubicBezTo>
                  <a:pt x="1934" y="6946"/>
                  <a:pt x="1963" y="6957"/>
                  <a:pt x="1992" y="6957"/>
                </a:cubicBezTo>
                <a:lnTo>
                  <a:pt x="1980" y="6963"/>
                </a:lnTo>
                <a:cubicBezTo>
                  <a:pt x="2009" y="6957"/>
                  <a:pt x="2032" y="6952"/>
                  <a:pt x="2049" y="6929"/>
                </a:cubicBezTo>
                <a:cubicBezTo>
                  <a:pt x="2090" y="6894"/>
                  <a:pt x="2090" y="6836"/>
                  <a:pt x="2055" y="6795"/>
                </a:cubicBezTo>
                <a:cubicBezTo>
                  <a:pt x="1911" y="6639"/>
                  <a:pt x="1772" y="6471"/>
                  <a:pt x="1644" y="6298"/>
                </a:cubicBezTo>
                <a:cubicBezTo>
                  <a:pt x="1623" y="6265"/>
                  <a:pt x="1595" y="6252"/>
                  <a:pt x="1567" y="6252"/>
                </a:cubicBezTo>
                <a:close/>
                <a:moveTo>
                  <a:pt x="7988" y="6353"/>
                </a:moveTo>
                <a:cubicBezTo>
                  <a:pt x="7902" y="6353"/>
                  <a:pt x="7856" y="6474"/>
                  <a:pt x="7942" y="6529"/>
                </a:cubicBezTo>
                <a:cubicBezTo>
                  <a:pt x="8121" y="6622"/>
                  <a:pt x="8271" y="6761"/>
                  <a:pt x="8376" y="6934"/>
                </a:cubicBezTo>
                <a:cubicBezTo>
                  <a:pt x="8393" y="6963"/>
                  <a:pt x="8422" y="6981"/>
                  <a:pt x="8457" y="6981"/>
                </a:cubicBezTo>
                <a:lnTo>
                  <a:pt x="8451" y="6986"/>
                </a:lnTo>
                <a:cubicBezTo>
                  <a:pt x="8468" y="6986"/>
                  <a:pt x="8486" y="6981"/>
                  <a:pt x="8503" y="6969"/>
                </a:cubicBezTo>
                <a:cubicBezTo>
                  <a:pt x="8549" y="6946"/>
                  <a:pt x="8567" y="6888"/>
                  <a:pt x="8538" y="6842"/>
                </a:cubicBezTo>
                <a:cubicBezTo>
                  <a:pt x="8416" y="6633"/>
                  <a:pt x="8243" y="6471"/>
                  <a:pt x="8028" y="6361"/>
                </a:cubicBezTo>
                <a:cubicBezTo>
                  <a:pt x="8014" y="6355"/>
                  <a:pt x="8000" y="6353"/>
                  <a:pt x="7988" y="6353"/>
                </a:cubicBezTo>
                <a:close/>
                <a:moveTo>
                  <a:pt x="6235" y="6823"/>
                </a:moveTo>
                <a:cubicBezTo>
                  <a:pt x="6211" y="6823"/>
                  <a:pt x="6185" y="6834"/>
                  <a:pt x="6165" y="6859"/>
                </a:cubicBezTo>
                <a:cubicBezTo>
                  <a:pt x="6026" y="7044"/>
                  <a:pt x="5927" y="7253"/>
                  <a:pt x="5858" y="7473"/>
                </a:cubicBezTo>
                <a:cubicBezTo>
                  <a:pt x="5846" y="7519"/>
                  <a:pt x="5875" y="7571"/>
                  <a:pt x="5922" y="7588"/>
                </a:cubicBezTo>
                <a:cubicBezTo>
                  <a:pt x="5932" y="7588"/>
                  <a:pt x="5938" y="7593"/>
                  <a:pt x="5948" y="7594"/>
                </a:cubicBezTo>
                <a:lnTo>
                  <a:pt x="5948" y="7594"/>
                </a:lnTo>
                <a:cubicBezTo>
                  <a:pt x="5988" y="7592"/>
                  <a:pt x="6026" y="7564"/>
                  <a:pt x="6037" y="7525"/>
                </a:cubicBezTo>
                <a:cubicBezTo>
                  <a:pt x="6101" y="7322"/>
                  <a:pt x="6194" y="7137"/>
                  <a:pt x="6315" y="6969"/>
                </a:cubicBezTo>
                <a:cubicBezTo>
                  <a:pt x="6361" y="6898"/>
                  <a:pt x="6301" y="6823"/>
                  <a:pt x="6235" y="6823"/>
                </a:cubicBezTo>
                <a:close/>
                <a:moveTo>
                  <a:pt x="5948" y="7594"/>
                </a:moveTo>
                <a:lnTo>
                  <a:pt x="5948" y="7594"/>
                </a:lnTo>
                <a:cubicBezTo>
                  <a:pt x="5947" y="7594"/>
                  <a:pt x="5946" y="7594"/>
                  <a:pt x="5945" y="7594"/>
                </a:cubicBezTo>
                <a:lnTo>
                  <a:pt x="5951" y="7594"/>
                </a:lnTo>
                <a:cubicBezTo>
                  <a:pt x="5950" y="7594"/>
                  <a:pt x="5949" y="7594"/>
                  <a:pt x="5948" y="7594"/>
                </a:cubicBezTo>
                <a:close/>
                <a:moveTo>
                  <a:pt x="2449" y="7226"/>
                </a:moveTo>
                <a:cubicBezTo>
                  <a:pt x="2372" y="7226"/>
                  <a:pt x="2306" y="7331"/>
                  <a:pt x="2391" y="7397"/>
                </a:cubicBezTo>
                <a:cubicBezTo>
                  <a:pt x="2559" y="7548"/>
                  <a:pt x="2727" y="7687"/>
                  <a:pt x="2906" y="7820"/>
                </a:cubicBezTo>
                <a:cubicBezTo>
                  <a:pt x="2923" y="7831"/>
                  <a:pt x="2941" y="7837"/>
                  <a:pt x="2964" y="7837"/>
                </a:cubicBezTo>
                <a:lnTo>
                  <a:pt x="2952" y="7843"/>
                </a:lnTo>
                <a:cubicBezTo>
                  <a:pt x="2987" y="7843"/>
                  <a:pt x="3016" y="7826"/>
                  <a:pt x="3039" y="7803"/>
                </a:cubicBezTo>
                <a:cubicBezTo>
                  <a:pt x="3068" y="7762"/>
                  <a:pt x="3057" y="7698"/>
                  <a:pt x="3016" y="7669"/>
                </a:cubicBezTo>
                <a:cubicBezTo>
                  <a:pt x="2848" y="7542"/>
                  <a:pt x="2680" y="7403"/>
                  <a:pt x="2518" y="7258"/>
                </a:cubicBezTo>
                <a:cubicBezTo>
                  <a:pt x="2497" y="7236"/>
                  <a:pt x="2473" y="7226"/>
                  <a:pt x="2449" y="7226"/>
                </a:cubicBezTo>
                <a:close/>
                <a:moveTo>
                  <a:pt x="8578" y="7424"/>
                </a:moveTo>
                <a:cubicBezTo>
                  <a:pt x="8533" y="7424"/>
                  <a:pt x="8488" y="7452"/>
                  <a:pt x="8486" y="7513"/>
                </a:cubicBezTo>
                <a:cubicBezTo>
                  <a:pt x="8462" y="7716"/>
                  <a:pt x="8387" y="7913"/>
                  <a:pt x="8277" y="8080"/>
                </a:cubicBezTo>
                <a:cubicBezTo>
                  <a:pt x="8248" y="8127"/>
                  <a:pt x="8260" y="8185"/>
                  <a:pt x="8300" y="8213"/>
                </a:cubicBezTo>
                <a:cubicBezTo>
                  <a:pt x="8318" y="8219"/>
                  <a:pt x="8335" y="8225"/>
                  <a:pt x="8352" y="8225"/>
                </a:cubicBezTo>
                <a:lnTo>
                  <a:pt x="8347" y="8231"/>
                </a:lnTo>
                <a:cubicBezTo>
                  <a:pt x="8381" y="8231"/>
                  <a:pt x="8410" y="8213"/>
                  <a:pt x="8434" y="8185"/>
                </a:cubicBezTo>
                <a:cubicBezTo>
                  <a:pt x="8561" y="7988"/>
                  <a:pt x="8648" y="7768"/>
                  <a:pt x="8677" y="7530"/>
                </a:cubicBezTo>
                <a:cubicBezTo>
                  <a:pt x="8686" y="7462"/>
                  <a:pt x="8632" y="7424"/>
                  <a:pt x="8578" y="7424"/>
                </a:cubicBezTo>
                <a:close/>
                <a:moveTo>
                  <a:pt x="3510" y="8023"/>
                </a:moveTo>
                <a:cubicBezTo>
                  <a:pt x="3427" y="8023"/>
                  <a:pt x="3372" y="8137"/>
                  <a:pt x="3456" y="8196"/>
                </a:cubicBezTo>
                <a:cubicBezTo>
                  <a:pt x="3647" y="8312"/>
                  <a:pt x="3844" y="8416"/>
                  <a:pt x="4046" y="8509"/>
                </a:cubicBezTo>
                <a:cubicBezTo>
                  <a:pt x="4058" y="8514"/>
                  <a:pt x="4069" y="8514"/>
                  <a:pt x="4087" y="8514"/>
                </a:cubicBezTo>
                <a:cubicBezTo>
                  <a:pt x="4185" y="8514"/>
                  <a:pt x="4214" y="8381"/>
                  <a:pt x="4122" y="8335"/>
                </a:cubicBezTo>
                <a:cubicBezTo>
                  <a:pt x="3931" y="8248"/>
                  <a:pt x="3740" y="8144"/>
                  <a:pt x="3554" y="8034"/>
                </a:cubicBezTo>
                <a:cubicBezTo>
                  <a:pt x="3539" y="8026"/>
                  <a:pt x="3524" y="8023"/>
                  <a:pt x="3510" y="8023"/>
                </a:cubicBezTo>
                <a:close/>
                <a:moveTo>
                  <a:pt x="4697" y="8575"/>
                </a:moveTo>
                <a:cubicBezTo>
                  <a:pt x="4601" y="8575"/>
                  <a:pt x="4564" y="8720"/>
                  <a:pt x="4666" y="8758"/>
                </a:cubicBezTo>
                <a:cubicBezTo>
                  <a:pt x="4874" y="8827"/>
                  <a:pt x="5088" y="8891"/>
                  <a:pt x="5308" y="8931"/>
                </a:cubicBezTo>
                <a:lnTo>
                  <a:pt x="5325" y="8931"/>
                </a:lnTo>
                <a:lnTo>
                  <a:pt x="5325" y="8937"/>
                </a:lnTo>
                <a:cubicBezTo>
                  <a:pt x="5441" y="8937"/>
                  <a:pt x="5459" y="8775"/>
                  <a:pt x="5349" y="8752"/>
                </a:cubicBezTo>
                <a:cubicBezTo>
                  <a:pt x="5134" y="8705"/>
                  <a:pt x="4926" y="8648"/>
                  <a:pt x="4723" y="8578"/>
                </a:cubicBezTo>
                <a:cubicBezTo>
                  <a:pt x="4714" y="8576"/>
                  <a:pt x="4706" y="8575"/>
                  <a:pt x="4697" y="8575"/>
                </a:cubicBezTo>
                <a:close/>
                <a:moveTo>
                  <a:pt x="7892" y="8491"/>
                </a:moveTo>
                <a:cubicBezTo>
                  <a:pt x="7873" y="8491"/>
                  <a:pt x="7852" y="8498"/>
                  <a:pt x="7832" y="8514"/>
                </a:cubicBezTo>
                <a:cubicBezTo>
                  <a:pt x="7652" y="8624"/>
                  <a:pt x="7461" y="8705"/>
                  <a:pt x="7259" y="8758"/>
                </a:cubicBezTo>
                <a:cubicBezTo>
                  <a:pt x="7154" y="8786"/>
                  <a:pt x="7172" y="8943"/>
                  <a:pt x="7282" y="8943"/>
                </a:cubicBezTo>
                <a:lnTo>
                  <a:pt x="7305" y="8943"/>
                </a:lnTo>
                <a:cubicBezTo>
                  <a:pt x="7525" y="8885"/>
                  <a:pt x="7739" y="8792"/>
                  <a:pt x="7936" y="8671"/>
                </a:cubicBezTo>
                <a:cubicBezTo>
                  <a:pt x="8030" y="8619"/>
                  <a:pt x="7975" y="8491"/>
                  <a:pt x="7892" y="8491"/>
                </a:cubicBezTo>
                <a:close/>
                <a:moveTo>
                  <a:pt x="5868" y="8047"/>
                </a:moveTo>
                <a:cubicBezTo>
                  <a:pt x="5817" y="8047"/>
                  <a:pt x="5765" y="8082"/>
                  <a:pt x="5771" y="8150"/>
                </a:cubicBezTo>
                <a:cubicBezTo>
                  <a:pt x="5783" y="8381"/>
                  <a:pt x="5817" y="8607"/>
                  <a:pt x="5887" y="8821"/>
                </a:cubicBezTo>
                <a:cubicBezTo>
                  <a:pt x="5922" y="8850"/>
                  <a:pt x="5922" y="8908"/>
                  <a:pt x="5881" y="8925"/>
                </a:cubicBezTo>
                <a:cubicBezTo>
                  <a:pt x="5875" y="8977"/>
                  <a:pt x="5916" y="9024"/>
                  <a:pt x="5968" y="9030"/>
                </a:cubicBezTo>
                <a:cubicBezTo>
                  <a:pt x="6095" y="9041"/>
                  <a:pt x="6223" y="9047"/>
                  <a:pt x="6350" y="9047"/>
                </a:cubicBezTo>
                <a:lnTo>
                  <a:pt x="6402" y="9047"/>
                </a:lnTo>
                <a:cubicBezTo>
                  <a:pt x="6477" y="9047"/>
                  <a:pt x="6558" y="9047"/>
                  <a:pt x="6633" y="9041"/>
                </a:cubicBezTo>
                <a:cubicBezTo>
                  <a:pt x="6759" y="9035"/>
                  <a:pt x="6750" y="8850"/>
                  <a:pt x="6628" y="8850"/>
                </a:cubicBezTo>
                <a:cubicBezTo>
                  <a:pt x="6626" y="8850"/>
                  <a:pt x="6624" y="8850"/>
                  <a:pt x="6622" y="8850"/>
                </a:cubicBezTo>
                <a:cubicBezTo>
                  <a:pt x="6552" y="8856"/>
                  <a:pt x="6471" y="8856"/>
                  <a:pt x="6402" y="8856"/>
                </a:cubicBezTo>
                <a:lnTo>
                  <a:pt x="6350" y="8856"/>
                </a:lnTo>
                <a:cubicBezTo>
                  <a:pt x="6251" y="8856"/>
                  <a:pt x="6153" y="8856"/>
                  <a:pt x="6055" y="8844"/>
                </a:cubicBezTo>
                <a:cubicBezTo>
                  <a:pt x="6066" y="8821"/>
                  <a:pt x="6072" y="8798"/>
                  <a:pt x="6066" y="8769"/>
                </a:cubicBezTo>
                <a:cubicBezTo>
                  <a:pt x="6003" y="8567"/>
                  <a:pt x="5968" y="8358"/>
                  <a:pt x="5962" y="8144"/>
                </a:cubicBezTo>
                <a:cubicBezTo>
                  <a:pt x="5965" y="8079"/>
                  <a:pt x="5917" y="8047"/>
                  <a:pt x="5868" y="8047"/>
                </a:cubicBezTo>
                <a:close/>
                <a:moveTo>
                  <a:pt x="6229" y="9302"/>
                </a:moveTo>
                <a:cubicBezTo>
                  <a:pt x="6165" y="9302"/>
                  <a:pt x="6101" y="9369"/>
                  <a:pt x="6147" y="9446"/>
                </a:cubicBezTo>
                <a:cubicBezTo>
                  <a:pt x="6159" y="9469"/>
                  <a:pt x="6176" y="9498"/>
                  <a:pt x="6188" y="9522"/>
                </a:cubicBezTo>
                <a:cubicBezTo>
                  <a:pt x="6280" y="9695"/>
                  <a:pt x="6390" y="9857"/>
                  <a:pt x="6512" y="10014"/>
                </a:cubicBezTo>
                <a:cubicBezTo>
                  <a:pt x="6524" y="10037"/>
                  <a:pt x="6552" y="10048"/>
                  <a:pt x="6581" y="10048"/>
                </a:cubicBezTo>
                <a:lnTo>
                  <a:pt x="6587" y="10048"/>
                </a:lnTo>
                <a:cubicBezTo>
                  <a:pt x="6662" y="10048"/>
                  <a:pt x="6703" y="9956"/>
                  <a:pt x="6657" y="9898"/>
                </a:cubicBezTo>
                <a:cubicBezTo>
                  <a:pt x="6547" y="9747"/>
                  <a:pt x="6442" y="9591"/>
                  <a:pt x="6350" y="9429"/>
                </a:cubicBezTo>
                <a:cubicBezTo>
                  <a:pt x="6338" y="9406"/>
                  <a:pt x="6327" y="9383"/>
                  <a:pt x="6309" y="9359"/>
                </a:cubicBezTo>
                <a:cubicBezTo>
                  <a:pt x="6292" y="9319"/>
                  <a:pt x="6260" y="9302"/>
                  <a:pt x="6229" y="9302"/>
                </a:cubicBezTo>
                <a:close/>
                <a:moveTo>
                  <a:pt x="7027" y="10352"/>
                </a:moveTo>
                <a:cubicBezTo>
                  <a:pt x="6954" y="10352"/>
                  <a:pt x="6895" y="10444"/>
                  <a:pt x="6958" y="10511"/>
                </a:cubicBezTo>
                <a:cubicBezTo>
                  <a:pt x="7120" y="10668"/>
                  <a:pt x="7288" y="10812"/>
                  <a:pt x="7467" y="10945"/>
                </a:cubicBezTo>
                <a:cubicBezTo>
                  <a:pt x="7484" y="10957"/>
                  <a:pt x="7502" y="10963"/>
                  <a:pt x="7525" y="10963"/>
                </a:cubicBezTo>
                <a:cubicBezTo>
                  <a:pt x="7617" y="10963"/>
                  <a:pt x="7652" y="10847"/>
                  <a:pt x="7583" y="10795"/>
                </a:cubicBezTo>
                <a:cubicBezTo>
                  <a:pt x="7409" y="10662"/>
                  <a:pt x="7241" y="10523"/>
                  <a:pt x="7091" y="10378"/>
                </a:cubicBezTo>
                <a:cubicBezTo>
                  <a:pt x="7070" y="10360"/>
                  <a:pt x="7048" y="10352"/>
                  <a:pt x="7027" y="10352"/>
                </a:cubicBezTo>
                <a:close/>
                <a:moveTo>
                  <a:pt x="8072" y="11136"/>
                </a:moveTo>
                <a:cubicBezTo>
                  <a:pt x="8039" y="11136"/>
                  <a:pt x="8007" y="11152"/>
                  <a:pt x="7988" y="11183"/>
                </a:cubicBezTo>
                <a:cubicBezTo>
                  <a:pt x="7965" y="11229"/>
                  <a:pt x="7976" y="11287"/>
                  <a:pt x="8023" y="11310"/>
                </a:cubicBezTo>
                <a:cubicBezTo>
                  <a:pt x="8208" y="11420"/>
                  <a:pt x="8410" y="11524"/>
                  <a:pt x="8613" y="11617"/>
                </a:cubicBezTo>
                <a:cubicBezTo>
                  <a:pt x="8625" y="11623"/>
                  <a:pt x="8642" y="11628"/>
                  <a:pt x="8653" y="11628"/>
                </a:cubicBezTo>
                <a:lnTo>
                  <a:pt x="8659" y="11628"/>
                </a:lnTo>
                <a:cubicBezTo>
                  <a:pt x="8758" y="11628"/>
                  <a:pt x="8787" y="11489"/>
                  <a:pt x="8700" y="11449"/>
                </a:cubicBezTo>
                <a:cubicBezTo>
                  <a:pt x="8491" y="11356"/>
                  <a:pt x="8300" y="11258"/>
                  <a:pt x="8121" y="11148"/>
                </a:cubicBezTo>
                <a:cubicBezTo>
                  <a:pt x="8106" y="11140"/>
                  <a:pt x="8089" y="11136"/>
                  <a:pt x="8072" y="11136"/>
                </a:cubicBezTo>
                <a:close/>
                <a:moveTo>
                  <a:pt x="9253" y="11696"/>
                </a:moveTo>
                <a:cubicBezTo>
                  <a:pt x="9162" y="11696"/>
                  <a:pt x="9124" y="11841"/>
                  <a:pt x="9226" y="11877"/>
                </a:cubicBezTo>
                <a:cubicBezTo>
                  <a:pt x="9429" y="11952"/>
                  <a:pt x="9637" y="12022"/>
                  <a:pt x="9857" y="12086"/>
                </a:cubicBezTo>
                <a:lnTo>
                  <a:pt x="9881" y="12086"/>
                </a:lnTo>
                <a:cubicBezTo>
                  <a:pt x="9921" y="12086"/>
                  <a:pt x="9962" y="12062"/>
                  <a:pt x="9973" y="12022"/>
                </a:cubicBezTo>
                <a:cubicBezTo>
                  <a:pt x="9990" y="11970"/>
                  <a:pt x="9962" y="11918"/>
                  <a:pt x="9909" y="11906"/>
                </a:cubicBezTo>
                <a:cubicBezTo>
                  <a:pt x="9695" y="11848"/>
                  <a:pt x="9487" y="11773"/>
                  <a:pt x="9290" y="11704"/>
                </a:cubicBezTo>
                <a:cubicBezTo>
                  <a:pt x="9277" y="11698"/>
                  <a:pt x="9265" y="11696"/>
                  <a:pt x="9253" y="11696"/>
                </a:cubicBezTo>
                <a:close/>
                <a:moveTo>
                  <a:pt x="10520" y="12066"/>
                </a:moveTo>
                <a:cubicBezTo>
                  <a:pt x="10420" y="12066"/>
                  <a:pt x="10391" y="12221"/>
                  <a:pt x="10500" y="12248"/>
                </a:cubicBezTo>
                <a:cubicBezTo>
                  <a:pt x="10702" y="12294"/>
                  <a:pt x="10911" y="12340"/>
                  <a:pt x="11148" y="12387"/>
                </a:cubicBezTo>
                <a:lnTo>
                  <a:pt x="11165" y="12387"/>
                </a:lnTo>
                <a:cubicBezTo>
                  <a:pt x="11167" y="12387"/>
                  <a:pt x="11169" y="12387"/>
                  <a:pt x="11171" y="12387"/>
                </a:cubicBezTo>
                <a:cubicBezTo>
                  <a:pt x="11282" y="12387"/>
                  <a:pt x="11291" y="12218"/>
                  <a:pt x="11183" y="12201"/>
                </a:cubicBezTo>
                <a:cubicBezTo>
                  <a:pt x="10951" y="12155"/>
                  <a:pt x="10737" y="12115"/>
                  <a:pt x="10540" y="12068"/>
                </a:cubicBezTo>
                <a:cubicBezTo>
                  <a:pt x="10533" y="12067"/>
                  <a:pt x="10526" y="12066"/>
                  <a:pt x="10520" y="12066"/>
                </a:cubicBezTo>
                <a:close/>
                <a:moveTo>
                  <a:pt x="11813" y="12317"/>
                </a:moveTo>
                <a:cubicBezTo>
                  <a:pt x="11702" y="12317"/>
                  <a:pt x="11679" y="12474"/>
                  <a:pt x="11791" y="12502"/>
                </a:cubicBezTo>
                <a:cubicBezTo>
                  <a:pt x="11987" y="12537"/>
                  <a:pt x="12178" y="12566"/>
                  <a:pt x="12369" y="12595"/>
                </a:cubicBezTo>
                <a:lnTo>
                  <a:pt x="12445" y="12612"/>
                </a:lnTo>
                <a:lnTo>
                  <a:pt x="12462" y="12612"/>
                </a:lnTo>
                <a:cubicBezTo>
                  <a:pt x="12572" y="12612"/>
                  <a:pt x="12589" y="12444"/>
                  <a:pt x="12473" y="12427"/>
                </a:cubicBezTo>
                <a:lnTo>
                  <a:pt x="12404" y="12415"/>
                </a:lnTo>
                <a:cubicBezTo>
                  <a:pt x="12207" y="12381"/>
                  <a:pt x="12016" y="12352"/>
                  <a:pt x="11825" y="12317"/>
                </a:cubicBezTo>
                <a:cubicBezTo>
                  <a:pt x="11821" y="12317"/>
                  <a:pt x="11817" y="12317"/>
                  <a:pt x="11813" y="12317"/>
                </a:cubicBezTo>
                <a:close/>
                <a:moveTo>
                  <a:pt x="13101" y="12535"/>
                </a:moveTo>
                <a:cubicBezTo>
                  <a:pt x="12997" y="12535"/>
                  <a:pt x="12973" y="12700"/>
                  <a:pt x="13093" y="12722"/>
                </a:cubicBezTo>
                <a:cubicBezTo>
                  <a:pt x="13330" y="12763"/>
                  <a:pt x="13538" y="12803"/>
                  <a:pt x="13735" y="12838"/>
                </a:cubicBezTo>
                <a:lnTo>
                  <a:pt x="13753" y="12838"/>
                </a:lnTo>
                <a:lnTo>
                  <a:pt x="13753" y="12844"/>
                </a:lnTo>
                <a:cubicBezTo>
                  <a:pt x="13874" y="12844"/>
                  <a:pt x="13886" y="12676"/>
                  <a:pt x="13776" y="12653"/>
                </a:cubicBezTo>
                <a:cubicBezTo>
                  <a:pt x="13579" y="12618"/>
                  <a:pt x="13365" y="12578"/>
                  <a:pt x="13122" y="12537"/>
                </a:cubicBezTo>
                <a:cubicBezTo>
                  <a:pt x="13115" y="12536"/>
                  <a:pt x="13108" y="12535"/>
                  <a:pt x="13101" y="12535"/>
                </a:cubicBezTo>
                <a:close/>
                <a:moveTo>
                  <a:pt x="14392" y="12794"/>
                </a:moveTo>
                <a:cubicBezTo>
                  <a:pt x="14291" y="12794"/>
                  <a:pt x="14259" y="12950"/>
                  <a:pt x="14372" y="12977"/>
                </a:cubicBezTo>
                <a:cubicBezTo>
                  <a:pt x="14598" y="13035"/>
                  <a:pt x="14800" y="13087"/>
                  <a:pt x="15003" y="13151"/>
                </a:cubicBezTo>
                <a:cubicBezTo>
                  <a:pt x="15009" y="13151"/>
                  <a:pt x="15020" y="13151"/>
                  <a:pt x="15032" y="13156"/>
                </a:cubicBezTo>
                <a:cubicBezTo>
                  <a:pt x="15136" y="13151"/>
                  <a:pt x="15159" y="13000"/>
                  <a:pt x="15055" y="12971"/>
                </a:cubicBezTo>
                <a:cubicBezTo>
                  <a:pt x="14852" y="12907"/>
                  <a:pt x="14644" y="12850"/>
                  <a:pt x="14418" y="12798"/>
                </a:cubicBezTo>
                <a:cubicBezTo>
                  <a:pt x="14409" y="12795"/>
                  <a:pt x="14401" y="12794"/>
                  <a:pt x="14392" y="127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61"/>
          <p:cNvGrpSpPr/>
          <p:nvPr/>
        </p:nvGrpSpPr>
        <p:grpSpPr>
          <a:xfrm flipH="1">
            <a:off x="8324636" y="1119679"/>
            <a:ext cx="319710" cy="261048"/>
            <a:chOff x="3093501" y="886401"/>
            <a:chExt cx="376440" cy="307405"/>
          </a:xfrm>
        </p:grpSpPr>
        <p:sp>
          <p:nvSpPr>
            <p:cNvPr id="833" name="Google Shape;833;p6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61"/>
          <p:cNvSpPr/>
          <p:nvPr/>
        </p:nvSpPr>
        <p:spPr>
          <a:xfrm rot="-1342692">
            <a:off x="3132348" y="45584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1"/>
          <p:cNvSpPr/>
          <p:nvPr/>
        </p:nvSpPr>
        <p:spPr>
          <a:xfrm rot="527880">
            <a:off x="7386881" y="30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839"/>
        <p:cNvGrpSpPr/>
        <p:nvPr/>
      </p:nvGrpSpPr>
      <p:grpSpPr>
        <a:xfrm>
          <a:off x="0" y="0"/>
          <a:ext cx="0" cy="0"/>
          <a:chOff x="0" y="0"/>
          <a:chExt cx="0" cy="0"/>
        </a:xfrm>
      </p:grpSpPr>
      <p:pic>
        <p:nvPicPr>
          <p:cNvPr id="840" name="Google Shape;840;p62"/>
          <p:cNvPicPr preferRelativeResize="0"/>
          <p:nvPr/>
        </p:nvPicPr>
        <p:blipFill>
          <a:blip r:embed="rId2">
            <a:alphaModFix/>
          </a:blip>
          <a:stretch>
            <a:fillRect/>
          </a:stretch>
        </p:blipFill>
        <p:spPr>
          <a:xfrm>
            <a:off x="0" y="0"/>
            <a:ext cx="9144003" cy="5143501"/>
          </a:xfrm>
          <a:prstGeom prst="rect">
            <a:avLst/>
          </a:prstGeom>
          <a:noFill/>
          <a:ln>
            <a:noFill/>
          </a:ln>
        </p:spPr>
      </p:pic>
      <p:sp>
        <p:nvSpPr>
          <p:cNvPr id="841" name="Google Shape;841;p62"/>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2" name="Google Shape;842;p62"/>
          <p:cNvSpPr txBox="1">
            <a:spLocks noGrp="1"/>
          </p:cNvSpPr>
          <p:nvPr>
            <p:ph type="subTitle" idx="1"/>
          </p:nvPr>
        </p:nvSpPr>
        <p:spPr>
          <a:xfrm>
            <a:off x="1443275"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3" name="Google Shape;843;p62"/>
          <p:cNvSpPr txBox="1">
            <a:spLocks noGrp="1"/>
          </p:cNvSpPr>
          <p:nvPr>
            <p:ph type="title" idx="2"/>
          </p:nvPr>
        </p:nvSpPr>
        <p:spPr>
          <a:xfrm>
            <a:off x="1443250"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44" name="Google Shape;844;p62"/>
          <p:cNvSpPr txBox="1">
            <a:spLocks noGrp="1"/>
          </p:cNvSpPr>
          <p:nvPr>
            <p:ph type="subTitle" idx="3"/>
          </p:nvPr>
        </p:nvSpPr>
        <p:spPr>
          <a:xfrm>
            <a:off x="4845252" y="39771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5" name="Google Shape;845;p62"/>
          <p:cNvSpPr txBox="1">
            <a:spLocks noGrp="1"/>
          </p:cNvSpPr>
          <p:nvPr>
            <p:ph type="title" idx="4"/>
          </p:nvPr>
        </p:nvSpPr>
        <p:spPr>
          <a:xfrm>
            <a:off x="4845227" y="3662975"/>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46" name="Google Shape;846;p62"/>
          <p:cNvSpPr txBox="1">
            <a:spLocks noGrp="1"/>
          </p:cNvSpPr>
          <p:nvPr>
            <p:ph type="subTitle" idx="5"/>
          </p:nvPr>
        </p:nvSpPr>
        <p:spPr>
          <a:xfrm>
            <a:off x="1443275"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7" name="Google Shape;847;p62"/>
          <p:cNvSpPr txBox="1">
            <a:spLocks noGrp="1"/>
          </p:cNvSpPr>
          <p:nvPr>
            <p:ph type="title" idx="6"/>
          </p:nvPr>
        </p:nvSpPr>
        <p:spPr>
          <a:xfrm>
            <a:off x="1443275"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48" name="Google Shape;848;p62"/>
          <p:cNvSpPr txBox="1">
            <a:spLocks noGrp="1"/>
          </p:cNvSpPr>
          <p:nvPr>
            <p:ph type="subTitle" idx="7"/>
          </p:nvPr>
        </p:nvSpPr>
        <p:spPr>
          <a:xfrm>
            <a:off x="4845252" y="2194300"/>
            <a:ext cx="28581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9" name="Google Shape;849;p62"/>
          <p:cNvSpPr txBox="1">
            <a:spLocks noGrp="1"/>
          </p:cNvSpPr>
          <p:nvPr>
            <p:ph type="title" idx="8"/>
          </p:nvPr>
        </p:nvSpPr>
        <p:spPr>
          <a:xfrm>
            <a:off x="4845254" y="1880050"/>
            <a:ext cx="28581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grpSp>
        <p:nvGrpSpPr>
          <p:cNvPr id="850" name="Google Shape;850;p62"/>
          <p:cNvGrpSpPr/>
          <p:nvPr/>
        </p:nvGrpSpPr>
        <p:grpSpPr>
          <a:xfrm>
            <a:off x="-1073259" y="-47900"/>
            <a:ext cx="4087807" cy="2111185"/>
            <a:chOff x="-1073259" y="-47900"/>
            <a:chExt cx="4087807" cy="2111185"/>
          </a:xfrm>
        </p:grpSpPr>
        <p:sp>
          <p:nvSpPr>
            <p:cNvPr id="851" name="Google Shape;851;p62"/>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2"/>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62"/>
          <p:cNvGrpSpPr/>
          <p:nvPr/>
        </p:nvGrpSpPr>
        <p:grpSpPr>
          <a:xfrm flipH="1">
            <a:off x="8299312" y="3494640"/>
            <a:ext cx="472093" cy="385486"/>
            <a:chOff x="3093501" y="886401"/>
            <a:chExt cx="376440" cy="307405"/>
          </a:xfrm>
        </p:grpSpPr>
        <p:sp>
          <p:nvSpPr>
            <p:cNvPr id="854" name="Google Shape;854;p62"/>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2"/>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2"/>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2"/>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62"/>
          <p:cNvSpPr/>
          <p:nvPr/>
        </p:nvSpPr>
        <p:spPr>
          <a:xfrm rot="-1342692">
            <a:off x="342473" y="409359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2"/>
          <p:cNvSpPr/>
          <p:nvPr/>
        </p:nvSpPr>
        <p:spPr>
          <a:xfrm rot="527880">
            <a:off x="7844456" y="44184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pic>
        <p:nvPicPr>
          <p:cNvPr id="71" name="Google Shape;71;p7"/>
          <p:cNvPicPr preferRelativeResize="0"/>
          <p:nvPr/>
        </p:nvPicPr>
        <p:blipFill>
          <a:blip r:embed="rId2">
            <a:alphaModFix/>
          </a:blip>
          <a:stretch>
            <a:fillRect/>
          </a:stretch>
        </p:blipFill>
        <p:spPr>
          <a:xfrm>
            <a:off x="0" y="0"/>
            <a:ext cx="9144003" cy="5143501"/>
          </a:xfrm>
          <a:prstGeom prst="rect">
            <a:avLst/>
          </a:prstGeom>
          <a:noFill/>
          <a:ln>
            <a:noFill/>
          </a:ln>
        </p:spPr>
      </p:pic>
      <p:sp>
        <p:nvSpPr>
          <p:cNvPr id="72" name="Google Shape;72;p7"/>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7"/>
          <p:cNvSpPr txBox="1">
            <a:spLocks noGrp="1"/>
          </p:cNvSpPr>
          <p:nvPr>
            <p:ph type="body" idx="1"/>
          </p:nvPr>
        </p:nvSpPr>
        <p:spPr>
          <a:xfrm>
            <a:off x="713500" y="1399050"/>
            <a:ext cx="4910400" cy="2265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4" name="Google Shape;74;p7"/>
          <p:cNvSpPr/>
          <p:nvPr/>
        </p:nvSpPr>
        <p:spPr>
          <a:xfrm rot="527880">
            <a:off x="540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rot="-1342692">
            <a:off x="8426148" y="12792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7"/>
          <p:cNvGrpSpPr/>
          <p:nvPr/>
        </p:nvGrpSpPr>
        <p:grpSpPr>
          <a:xfrm flipH="1">
            <a:off x="1347337" y="4491753"/>
            <a:ext cx="472093" cy="385486"/>
            <a:chOff x="3093501" y="886401"/>
            <a:chExt cx="376440" cy="307405"/>
          </a:xfrm>
        </p:grpSpPr>
        <p:sp>
          <p:nvSpPr>
            <p:cNvPr id="77" name="Google Shape;77;p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flipH="1">
            <a:off x="6634361" y="365279"/>
            <a:ext cx="319710" cy="261048"/>
            <a:chOff x="3093501" y="886401"/>
            <a:chExt cx="376440" cy="307405"/>
          </a:xfrm>
        </p:grpSpPr>
        <p:sp>
          <p:nvSpPr>
            <p:cNvPr id="82" name="Google Shape;82;p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six columns">
  <p:cSld name="CUSTOM_1_1_1_1">
    <p:spTree>
      <p:nvGrpSpPr>
        <p:cNvPr id="1" name="Shape 860"/>
        <p:cNvGrpSpPr/>
        <p:nvPr/>
      </p:nvGrpSpPr>
      <p:grpSpPr>
        <a:xfrm>
          <a:off x="0" y="0"/>
          <a:ext cx="0" cy="0"/>
          <a:chOff x="0" y="0"/>
          <a:chExt cx="0" cy="0"/>
        </a:xfrm>
      </p:grpSpPr>
      <p:pic>
        <p:nvPicPr>
          <p:cNvPr id="861" name="Google Shape;861;p63"/>
          <p:cNvPicPr preferRelativeResize="0"/>
          <p:nvPr/>
        </p:nvPicPr>
        <p:blipFill>
          <a:blip r:embed="rId2">
            <a:alphaModFix/>
          </a:blip>
          <a:stretch>
            <a:fillRect/>
          </a:stretch>
        </p:blipFill>
        <p:spPr>
          <a:xfrm>
            <a:off x="0" y="0"/>
            <a:ext cx="9144003" cy="5143501"/>
          </a:xfrm>
          <a:prstGeom prst="rect">
            <a:avLst/>
          </a:prstGeom>
          <a:noFill/>
          <a:ln>
            <a:noFill/>
          </a:ln>
        </p:spPr>
      </p:pic>
      <p:sp>
        <p:nvSpPr>
          <p:cNvPr id="862" name="Google Shape;862;p6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3" name="Google Shape;863;p63"/>
          <p:cNvSpPr txBox="1">
            <a:spLocks noGrp="1"/>
          </p:cNvSpPr>
          <p:nvPr>
            <p:ph type="subTitle" idx="1"/>
          </p:nvPr>
        </p:nvSpPr>
        <p:spPr>
          <a:xfrm>
            <a:off x="713520"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64" name="Google Shape;864;p63"/>
          <p:cNvSpPr txBox="1">
            <a:spLocks noGrp="1"/>
          </p:cNvSpPr>
          <p:nvPr>
            <p:ph type="title" idx="2"/>
          </p:nvPr>
        </p:nvSpPr>
        <p:spPr>
          <a:xfrm>
            <a:off x="713500"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65" name="Google Shape;865;p63"/>
          <p:cNvSpPr txBox="1">
            <a:spLocks noGrp="1"/>
          </p:cNvSpPr>
          <p:nvPr>
            <p:ph type="subTitle" idx="3"/>
          </p:nvPr>
        </p:nvSpPr>
        <p:spPr>
          <a:xfrm>
            <a:off x="3431534"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66" name="Google Shape;866;p63"/>
          <p:cNvSpPr txBox="1">
            <a:spLocks noGrp="1"/>
          </p:cNvSpPr>
          <p:nvPr>
            <p:ph type="title" idx="4"/>
          </p:nvPr>
        </p:nvSpPr>
        <p:spPr>
          <a:xfrm>
            <a:off x="3431513"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67" name="Google Shape;867;p63"/>
          <p:cNvSpPr txBox="1">
            <a:spLocks noGrp="1"/>
          </p:cNvSpPr>
          <p:nvPr>
            <p:ph type="subTitle" idx="5"/>
          </p:nvPr>
        </p:nvSpPr>
        <p:spPr>
          <a:xfrm>
            <a:off x="713520"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68" name="Google Shape;868;p63"/>
          <p:cNvSpPr txBox="1">
            <a:spLocks noGrp="1"/>
          </p:cNvSpPr>
          <p:nvPr>
            <p:ph type="title" idx="6"/>
          </p:nvPr>
        </p:nvSpPr>
        <p:spPr>
          <a:xfrm>
            <a:off x="713520"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69" name="Google Shape;869;p63"/>
          <p:cNvSpPr txBox="1">
            <a:spLocks noGrp="1"/>
          </p:cNvSpPr>
          <p:nvPr>
            <p:ph type="subTitle" idx="7"/>
          </p:nvPr>
        </p:nvSpPr>
        <p:spPr>
          <a:xfrm>
            <a:off x="3431534"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0" name="Google Shape;870;p63"/>
          <p:cNvSpPr txBox="1">
            <a:spLocks noGrp="1"/>
          </p:cNvSpPr>
          <p:nvPr>
            <p:ph type="title" idx="8"/>
          </p:nvPr>
        </p:nvSpPr>
        <p:spPr>
          <a:xfrm>
            <a:off x="3431535"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71" name="Google Shape;871;p63"/>
          <p:cNvSpPr txBox="1">
            <a:spLocks noGrp="1"/>
          </p:cNvSpPr>
          <p:nvPr>
            <p:ph type="subTitle" idx="9"/>
          </p:nvPr>
        </p:nvSpPr>
        <p:spPr>
          <a:xfrm>
            <a:off x="6149571" y="39900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2" name="Google Shape;872;p63"/>
          <p:cNvSpPr txBox="1">
            <a:spLocks noGrp="1"/>
          </p:cNvSpPr>
          <p:nvPr>
            <p:ph type="title" idx="13"/>
          </p:nvPr>
        </p:nvSpPr>
        <p:spPr>
          <a:xfrm>
            <a:off x="6149551" y="3675875"/>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73" name="Google Shape;873;p63"/>
          <p:cNvSpPr txBox="1">
            <a:spLocks noGrp="1"/>
          </p:cNvSpPr>
          <p:nvPr>
            <p:ph type="subTitle" idx="14"/>
          </p:nvPr>
        </p:nvSpPr>
        <p:spPr>
          <a:xfrm>
            <a:off x="6149571" y="2207200"/>
            <a:ext cx="2283600" cy="618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74" name="Google Shape;874;p63"/>
          <p:cNvSpPr txBox="1">
            <a:spLocks noGrp="1"/>
          </p:cNvSpPr>
          <p:nvPr>
            <p:ph type="title" idx="15"/>
          </p:nvPr>
        </p:nvSpPr>
        <p:spPr>
          <a:xfrm>
            <a:off x="6149573" y="1892950"/>
            <a:ext cx="2283600" cy="436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sz="2600"/>
            </a:lvl1pPr>
            <a:lvl2pPr lvl="1" rtl="0">
              <a:lnSpc>
                <a:spcPct val="115000"/>
              </a:lnSpc>
              <a:spcBef>
                <a:spcPts val="0"/>
              </a:spcBef>
              <a:spcAft>
                <a:spcPts val="0"/>
              </a:spcAft>
              <a:buSzPts val="2400"/>
              <a:buNone/>
              <a:defRPr sz="2400"/>
            </a:lvl2pPr>
            <a:lvl3pPr lvl="2" rtl="0">
              <a:lnSpc>
                <a:spcPct val="115000"/>
              </a:lnSpc>
              <a:spcBef>
                <a:spcPts val="0"/>
              </a:spcBef>
              <a:spcAft>
                <a:spcPts val="0"/>
              </a:spcAft>
              <a:buSzPts val="2400"/>
              <a:buNone/>
              <a:defRPr sz="2400"/>
            </a:lvl3pPr>
            <a:lvl4pPr lvl="3" rtl="0">
              <a:lnSpc>
                <a:spcPct val="115000"/>
              </a:lnSpc>
              <a:spcBef>
                <a:spcPts val="0"/>
              </a:spcBef>
              <a:spcAft>
                <a:spcPts val="0"/>
              </a:spcAft>
              <a:buSzPts val="2400"/>
              <a:buNone/>
              <a:defRPr sz="2400"/>
            </a:lvl4pPr>
            <a:lvl5pPr lvl="4" rtl="0">
              <a:lnSpc>
                <a:spcPct val="115000"/>
              </a:lnSpc>
              <a:spcBef>
                <a:spcPts val="0"/>
              </a:spcBef>
              <a:spcAft>
                <a:spcPts val="0"/>
              </a:spcAft>
              <a:buSzPts val="2400"/>
              <a:buNone/>
              <a:defRPr sz="2400"/>
            </a:lvl5pPr>
            <a:lvl6pPr lvl="5" rtl="0">
              <a:lnSpc>
                <a:spcPct val="115000"/>
              </a:lnSpc>
              <a:spcBef>
                <a:spcPts val="0"/>
              </a:spcBef>
              <a:spcAft>
                <a:spcPts val="0"/>
              </a:spcAft>
              <a:buSzPts val="2400"/>
              <a:buNone/>
              <a:defRPr sz="2400"/>
            </a:lvl6pPr>
            <a:lvl7pPr lvl="6" rtl="0">
              <a:lnSpc>
                <a:spcPct val="115000"/>
              </a:lnSpc>
              <a:spcBef>
                <a:spcPts val="0"/>
              </a:spcBef>
              <a:spcAft>
                <a:spcPts val="0"/>
              </a:spcAft>
              <a:buSzPts val="2400"/>
              <a:buNone/>
              <a:defRPr sz="2400"/>
            </a:lvl7pPr>
            <a:lvl8pPr lvl="7" rtl="0">
              <a:lnSpc>
                <a:spcPct val="115000"/>
              </a:lnSpc>
              <a:spcBef>
                <a:spcPts val="0"/>
              </a:spcBef>
              <a:spcAft>
                <a:spcPts val="0"/>
              </a:spcAft>
              <a:buSzPts val="2400"/>
              <a:buNone/>
              <a:defRPr sz="2400"/>
            </a:lvl8pPr>
            <a:lvl9pPr lvl="8" rtl="0">
              <a:lnSpc>
                <a:spcPct val="115000"/>
              </a:lnSpc>
              <a:spcBef>
                <a:spcPts val="0"/>
              </a:spcBef>
              <a:spcAft>
                <a:spcPts val="0"/>
              </a:spcAft>
              <a:buSzPts val="2400"/>
              <a:buNone/>
              <a:defRPr sz="2400"/>
            </a:lvl9pPr>
          </a:lstStyle>
          <a:p>
            <a:endParaRPr/>
          </a:p>
        </p:txBody>
      </p:sp>
      <p:sp>
        <p:nvSpPr>
          <p:cNvPr id="875" name="Google Shape;875;p63"/>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6" name="Google Shape;876;p63"/>
          <p:cNvGrpSpPr/>
          <p:nvPr/>
        </p:nvGrpSpPr>
        <p:grpSpPr>
          <a:xfrm rot="5400000" flipH="1">
            <a:off x="-86366" y="-195577"/>
            <a:ext cx="1223111" cy="1284342"/>
            <a:chOff x="6183384" y="3220573"/>
            <a:chExt cx="1223111" cy="1284342"/>
          </a:xfrm>
        </p:grpSpPr>
        <p:sp>
          <p:nvSpPr>
            <p:cNvPr id="877" name="Google Shape;877;p63"/>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3"/>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879;p63"/>
          <p:cNvSpPr/>
          <p:nvPr/>
        </p:nvSpPr>
        <p:spPr>
          <a:xfrm rot="2003581">
            <a:off x="246324" y="4417128"/>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3"/>
          <p:cNvSpPr/>
          <p:nvPr/>
        </p:nvSpPr>
        <p:spPr>
          <a:xfrm rot="527880">
            <a:off x="1173468" y="4527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3"/>
          <p:cNvSpPr/>
          <p:nvPr/>
        </p:nvSpPr>
        <p:spPr>
          <a:xfrm rot="527880">
            <a:off x="8681293" y="39964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882"/>
        <p:cNvGrpSpPr/>
        <p:nvPr/>
      </p:nvGrpSpPr>
      <p:grpSpPr>
        <a:xfrm>
          <a:off x="0" y="0"/>
          <a:ext cx="0" cy="0"/>
          <a:chOff x="0" y="0"/>
          <a:chExt cx="0" cy="0"/>
        </a:xfrm>
      </p:grpSpPr>
      <p:pic>
        <p:nvPicPr>
          <p:cNvPr id="883" name="Google Shape;883;p64"/>
          <p:cNvPicPr preferRelativeResize="0"/>
          <p:nvPr/>
        </p:nvPicPr>
        <p:blipFill>
          <a:blip r:embed="rId2">
            <a:alphaModFix/>
          </a:blip>
          <a:stretch>
            <a:fillRect/>
          </a:stretch>
        </p:blipFill>
        <p:spPr>
          <a:xfrm>
            <a:off x="0" y="0"/>
            <a:ext cx="9144003" cy="5143501"/>
          </a:xfrm>
          <a:prstGeom prst="rect">
            <a:avLst/>
          </a:prstGeom>
          <a:noFill/>
          <a:ln>
            <a:noFill/>
          </a:ln>
        </p:spPr>
      </p:pic>
      <p:sp>
        <p:nvSpPr>
          <p:cNvPr id="884" name="Google Shape;884;p64"/>
          <p:cNvSpPr txBox="1">
            <a:spLocks noGrp="1"/>
          </p:cNvSpPr>
          <p:nvPr>
            <p:ph type="title"/>
          </p:nvPr>
        </p:nvSpPr>
        <p:spPr>
          <a:xfrm>
            <a:off x="4573300" y="1695738"/>
            <a:ext cx="38598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5" name="Google Shape;885;p64"/>
          <p:cNvSpPr txBox="1">
            <a:spLocks noGrp="1"/>
          </p:cNvSpPr>
          <p:nvPr>
            <p:ph type="subTitle" idx="1"/>
          </p:nvPr>
        </p:nvSpPr>
        <p:spPr>
          <a:xfrm>
            <a:off x="4573300" y="2485963"/>
            <a:ext cx="3859800" cy="961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86" name="Google Shape;886;p64"/>
          <p:cNvSpPr>
            <a:spLocks noGrp="1"/>
          </p:cNvSpPr>
          <p:nvPr>
            <p:ph type="pic" idx="2"/>
          </p:nvPr>
        </p:nvSpPr>
        <p:spPr>
          <a:xfrm>
            <a:off x="799175" y="1103500"/>
            <a:ext cx="3150000" cy="3150000"/>
          </a:xfrm>
          <a:prstGeom prst="ellipse">
            <a:avLst/>
          </a:prstGeom>
          <a:noFill/>
          <a:ln w="114300" cap="flat" cmpd="sng">
            <a:solidFill>
              <a:schemeClr val="dk2"/>
            </a:solidFill>
            <a:prstDash val="solid"/>
            <a:round/>
            <a:headEnd type="none" w="sm" len="sm"/>
            <a:tailEnd type="none" w="sm" len="sm"/>
          </a:ln>
        </p:spPr>
      </p:sp>
      <p:grpSp>
        <p:nvGrpSpPr>
          <p:cNvPr id="887" name="Google Shape;887;p64"/>
          <p:cNvGrpSpPr/>
          <p:nvPr/>
        </p:nvGrpSpPr>
        <p:grpSpPr>
          <a:xfrm flipH="1">
            <a:off x="8263487" y="4195053"/>
            <a:ext cx="472093" cy="385486"/>
            <a:chOff x="3093501" y="886401"/>
            <a:chExt cx="376440" cy="307405"/>
          </a:xfrm>
        </p:grpSpPr>
        <p:sp>
          <p:nvSpPr>
            <p:cNvPr id="888" name="Google Shape;888;p6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64"/>
          <p:cNvGrpSpPr/>
          <p:nvPr/>
        </p:nvGrpSpPr>
        <p:grpSpPr>
          <a:xfrm flipH="1">
            <a:off x="713511" y="404767"/>
            <a:ext cx="319710" cy="261048"/>
            <a:chOff x="3093501" y="886401"/>
            <a:chExt cx="376440" cy="307405"/>
          </a:xfrm>
        </p:grpSpPr>
        <p:sp>
          <p:nvSpPr>
            <p:cNvPr id="893" name="Google Shape;893;p64"/>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897"/>
        <p:cNvGrpSpPr/>
        <p:nvPr/>
      </p:nvGrpSpPr>
      <p:grpSpPr>
        <a:xfrm>
          <a:off x="0" y="0"/>
          <a:ext cx="0" cy="0"/>
          <a:chOff x="0" y="0"/>
          <a:chExt cx="0" cy="0"/>
        </a:xfrm>
      </p:grpSpPr>
      <p:pic>
        <p:nvPicPr>
          <p:cNvPr id="898" name="Google Shape;898;p65"/>
          <p:cNvPicPr preferRelativeResize="0"/>
          <p:nvPr/>
        </p:nvPicPr>
        <p:blipFill>
          <a:blip r:embed="rId2">
            <a:alphaModFix/>
          </a:blip>
          <a:stretch>
            <a:fillRect/>
          </a:stretch>
        </p:blipFill>
        <p:spPr>
          <a:xfrm>
            <a:off x="0" y="0"/>
            <a:ext cx="9144003" cy="5143501"/>
          </a:xfrm>
          <a:prstGeom prst="rect">
            <a:avLst/>
          </a:prstGeom>
          <a:noFill/>
          <a:ln>
            <a:noFill/>
          </a:ln>
        </p:spPr>
      </p:pic>
      <p:sp>
        <p:nvSpPr>
          <p:cNvPr id="899" name="Google Shape;899;p65"/>
          <p:cNvSpPr txBox="1">
            <a:spLocks noGrp="1"/>
          </p:cNvSpPr>
          <p:nvPr>
            <p:ph type="title"/>
          </p:nvPr>
        </p:nvSpPr>
        <p:spPr>
          <a:xfrm>
            <a:off x="1169450" y="1242963"/>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0" name="Google Shape;900;p65"/>
          <p:cNvSpPr txBox="1">
            <a:spLocks noGrp="1"/>
          </p:cNvSpPr>
          <p:nvPr>
            <p:ph type="subTitle" idx="1"/>
          </p:nvPr>
        </p:nvSpPr>
        <p:spPr>
          <a:xfrm>
            <a:off x="1169450" y="2566588"/>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901" name="Google Shape;901;p65"/>
          <p:cNvGrpSpPr/>
          <p:nvPr/>
        </p:nvGrpSpPr>
        <p:grpSpPr>
          <a:xfrm>
            <a:off x="326575" y="1242966"/>
            <a:ext cx="308156" cy="307957"/>
            <a:chOff x="1731463" y="2852141"/>
            <a:chExt cx="308156" cy="307957"/>
          </a:xfrm>
        </p:grpSpPr>
        <p:sp>
          <p:nvSpPr>
            <p:cNvPr id="902" name="Google Shape;902;p65"/>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5"/>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5"/>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65"/>
          <p:cNvGrpSpPr/>
          <p:nvPr/>
        </p:nvGrpSpPr>
        <p:grpSpPr>
          <a:xfrm>
            <a:off x="3115041" y="351251"/>
            <a:ext cx="256256" cy="237806"/>
            <a:chOff x="1105208" y="2882758"/>
            <a:chExt cx="298911" cy="277390"/>
          </a:xfrm>
        </p:grpSpPr>
        <p:sp>
          <p:nvSpPr>
            <p:cNvPr id="906" name="Google Shape;906;p6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5"/>
          <p:cNvGrpSpPr/>
          <p:nvPr/>
        </p:nvGrpSpPr>
        <p:grpSpPr>
          <a:xfrm flipH="1">
            <a:off x="8321486" y="469929"/>
            <a:ext cx="319710" cy="261048"/>
            <a:chOff x="3093501" y="886401"/>
            <a:chExt cx="376440" cy="307405"/>
          </a:xfrm>
        </p:grpSpPr>
        <p:sp>
          <p:nvSpPr>
            <p:cNvPr id="917" name="Google Shape;917;p6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921"/>
        <p:cNvGrpSpPr/>
        <p:nvPr/>
      </p:nvGrpSpPr>
      <p:grpSpPr>
        <a:xfrm>
          <a:off x="0" y="0"/>
          <a:ext cx="0" cy="0"/>
          <a:chOff x="0" y="0"/>
          <a:chExt cx="0" cy="0"/>
        </a:xfrm>
      </p:grpSpPr>
      <p:pic>
        <p:nvPicPr>
          <p:cNvPr id="922" name="Google Shape;922;p66"/>
          <p:cNvPicPr preferRelativeResize="0"/>
          <p:nvPr/>
        </p:nvPicPr>
        <p:blipFill>
          <a:blip r:embed="rId2">
            <a:alphaModFix/>
          </a:blip>
          <a:stretch>
            <a:fillRect/>
          </a:stretch>
        </p:blipFill>
        <p:spPr>
          <a:xfrm>
            <a:off x="0" y="0"/>
            <a:ext cx="9144003" cy="5143501"/>
          </a:xfrm>
          <a:prstGeom prst="rect">
            <a:avLst/>
          </a:prstGeom>
          <a:noFill/>
          <a:ln>
            <a:noFill/>
          </a:ln>
        </p:spPr>
      </p:pic>
      <p:sp>
        <p:nvSpPr>
          <p:cNvPr id="923" name="Google Shape;923;p66"/>
          <p:cNvSpPr txBox="1">
            <a:spLocks noGrp="1"/>
          </p:cNvSpPr>
          <p:nvPr>
            <p:ph type="title"/>
          </p:nvPr>
        </p:nvSpPr>
        <p:spPr>
          <a:xfrm>
            <a:off x="4573300" y="1346688"/>
            <a:ext cx="2561700" cy="124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4" name="Google Shape;924;p66"/>
          <p:cNvSpPr txBox="1">
            <a:spLocks noGrp="1"/>
          </p:cNvSpPr>
          <p:nvPr>
            <p:ph type="subTitle" idx="1"/>
          </p:nvPr>
        </p:nvSpPr>
        <p:spPr>
          <a:xfrm>
            <a:off x="4573300" y="2670313"/>
            <a:ext cx="25617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25" name="Google Shape;925;p66"/>
          <p:cNvSpPr/>
          <p:nvPr/>
        </p:nvSpPr>
        <p:spPr>
          <a:xfrm rot="527880">
            <a:off x="616218"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6"/>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ext 3">
  <p:cSld name="CUSTOM_5_1_1">
    <p:spTree>
      <p:nvGrpSpPr>
        <p:cNvPr id="1" name="Shape 927"/>
        <p:cNvGrpSpPr/>
        <p:nvPr/>
      </p:nvGrpSpPr>
      <p:grpSpPr>
        <a:xfrm>
          <a:off x="0" y="0"/>
          <a:ext cx="0" cy="0"/>
          <a:chOff x="0" y="0"/>
          <a:chExt cx="0" cy="0"/>
        </a:xfrm>
      </p:grpSpPr>
      <p:pic>
        <p:nvPicPr>
          <p:cNvPr id="928" name="Google Shape;928;p67"/>
          <p:cNvPicPr preferRelativeResize="0"/>
          <p:nvPr/>
        </p:nvPicPr>
        <p:blipFill>
          <a:blip r:embed="rId2">
            <a:alphaModFix/>
          </a:blip>
          <a:stretch>
            <a:fillRect/>
          </a:stretch>
        </p:blipFill>
        <p:spPr>
          <a:xfrm>
            <a:off x="0" y="0"/>
            <a:ext cx="9144003" cy="5143501"/>
          </a:xfrm>
          <a:prstGeom prst="rect">
            <a:avLst/>
          </a:prstGeom>
          <a:noFill/>
          <a:ln>
            <a:noFill/>
          </a:ln>
        </p:spPr>
      </p:pic>
      <p:sp>
        <p:nvSpPr>
          <p:cNvPr id="929" name="Google Shape;929;p67"/>
          <p:cNvSpPr txBox="1">
            <a:spLocks noGrp="1"/>
          </p:cNvSpPr>
          <p:nvPr>
            <p:ph type="title"/>
          </p:nvPr>
        </p:nvSpPr>
        <p:spPr>
          <a:xfrm>
            <a:off x="2250775" y="1275725"/>
            <a:ext cx="2561700" cy="1249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0" name="Google Shape;930;p67"/>
          <p:cNvSpPr txBox="1">
            <a:spLocks noGrp="1"/>
          </p:cNvSpPr>
          <p:nvPr>
            <p:ph type="subTitle" idx="1"/>
          </p:nvPr>
        </p:nvSpPr>
        <p:spPr>
          <a:xfrm>
            <a:off x="2250775" y="2599350"/>
            <a:ext cx="2561700" cy="1126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931" name="Google Shape;931;p67"/>
          <p:cNvGrpSpPr/>
          <p:nvPr/>
        </p:nvGrpSpPr>
        <p:grpSpPr>
          <a:xfrm>
            <a:off x="438191" y="3298076"/>
            <a:ext cx="256256" cy="237806"/>
            <a:chOff x="1105208" y="2882758"/>
            <a:chExt cx="298911" cy="277390"/>
          </a:xfrm>
        </p:grpSpPr>
        <p:sp>
          <p:nvSpPr>
            <p:cNvPr id="932" name="Google Shape;932;p67"/>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7"/>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7"/>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7"/>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7"/>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7"/>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7"/>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7"/>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7"/>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7"/>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67"/>
          <p:cNvGrpSpPr/>
          <p:nvPr/>
        </p:nvGrpSpPr>
        <p:grpSpPr>
          <a:xfrm flipH="1">
            <a:off x="2791486" y="404779"/>
            <a:ext cx="319710" cy="261048"/>
            <a:chOff x="3093501" y="886401"/>
            <a:chExt cx="376440" cy="307405"/>
          </a:xfrm>
        </p:grpSpPr>
        <p:sp>
          <p:nvSpPr>
            <p:cNvPr id="943" name="Google Shape;943;p6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ext 4">
  <p:cSld name="CUSTOM_5_1_1_1">
    <p:spTree>
      <p:nvGrpSpPr>
        <p:cNvPr id="1" name="Shape 947"/>
        <p:cNvGrpSpPr/>
        <p:nvPr/>
      </p:nvGrpSpPr>
      <p:grpSpPr>
        <a:xfrm>
          <a:off x="0" y="0"/>
          <a:ext cx="0" cy="0"/>
          <a:chOff x="0" y="0"/>
          <a:chExt cx="0" cy="0"/>
        </a:xfrm>
      </p:grpSpPr>
      <p:pic>
        <p:nvPicPr>
          <p:cNvPr id="948" name="Google Shape;948;p68"/>
          <p:cNvPicPr preferRelativeResize="0"/>
          <p:nvPr/>
        </p:nvPicPr>
        <p:blipFill>
          <a:blip r:embed="rId2">
            <a:alphaModFix/>
          </a:blip>
          <a:stretch>
            <a:fillRect/>
          </a:stretch>
        </p:blipFill>
        <p:spPr>
          <a:xfrm>
            <a:off x="0" y="0"/>
            <a:ext cx="9144003" cy="5143501"/>
          </a:xfrm>
          <a:prstGeom prst="rect">
            <a:avLst/>
          </a:prstGeom>
          <a:noFill/>
          <a:ln>
            <a:noFill/>
          </a:ln>
        </p:spPr>
      </p:pic>
      <p:sp>
        <p:nvSpPr>
          <p:cNvPr id="949" name="Google Shape;949;p6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950" name="Google Shape;950;p68"/>
          <p:cNvSpPr txBox="1">
            <a:spLocks noGrp="1"/>
          </p:cNvSpPr>
          <p:nvPr>
            <p:ph type="subTitle" idx="1"/>
          </p:nvPr>
        </p:nvSpPr>
        <p:spPr>
          <a:xfrm>
            <a:off x="713500" y="1114925"/>
            <a:ext cx="7719600" cy="164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5">
  <p:cSld name="CUSTOM_5_1_1_1_1">
    <p:spTree>
      <p:nvGrpSpPr>
        <p:cNvPr id="1" name="Shape 951"/>
        <p:cNvGrpSpPr/>
        <p:nvPr/>
      </p:nvGrpSpPr>
      <p:grpSpPr>
        <a:xfrm>
          <a:off x="0" y="0"/>
          <a:ext cx="0" cy="0"/>
          <a:chOff x="0" y="0"/>
          <a:chExt cx="0" cy="0"/>
        </a:xfrm>
      </p:grpSpPr>
      <p:pic>
        <p:nvPicPr>
          <p:cNvPr id="952" name="Google Shape;952;p69"/>
          <p:cNvPicPr preferRelativeResize="0"/>
          <p:nvPr/>
        </p:nvPicPr>
        <p:blipFill>
          <a:blip r:embed="rId2">
            <a:alphaModFix/>
          </a:blip>
          <a:stretch>
            <a:fillRect/>
          </a:stretch>
        </p:blipFill>
        <p:spPr>
          <a:xfrm>
            <a:off x="0" y="0"/>
            <a:ext cx="9144003" cy="5143501"/>
          </a:xfrm>
          <a:prstGeom prst="rect">
            <a:avLst/>
          </a:prstGeom>
          <a:noFill/>
          <a:ln>
            <a:noFill/>
          </a:ln>
        </p:spPr>
      </p:pic>
      <p:sp>
        <p:nvSpPr>
          <p:cNvPr id="953" name="Google Shape;953;p6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400"/>
              <a:buNone/>
              <a:defRPr/>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954" name="Google Shape;954;p69"/>
          <p:cNvSpPr txBox="1">
            <a:spLocks noGrp="1"/>
          </p:cNvSpPr>
          <p:nvPr>
            <p:ph type="subTitle" idx="1"/>
          </p:nvPr>
        </p:nvSpPr>
        <p:spPr>
          <a:xfrm>
            <a:off x="713500" y="1123368"/>
            <a:ext cx="3859800" cy="321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
        <p:nvSpPr>
          <p:cNvPr id="955" name="Google Shape;955;p69"/>
          <p:cNvSpPr txBox="1">
            <a:spLocks noGrp="1"/>
          </p:cNvSpPr>
          <p:nvPr>
            <p:ph type="subTitle" idx="2"/>
          </p:nvPr>
        </p:nvSpPr>
        <p:spPr>
          <a:xfrm>
            <a:off x="4991075" y="1537711"/>
            <a:ext cx="3433200" cy="182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15000"/>
              </a:lnSpc>
              <a:spcBef>
                <a:spcPts val="0"/>
              </a:spcBef>
              <a:spcAft>
                <a:spcPts val="0"/>
              </a:spcAft>
              <a:buSzPts val="1400"/>
              <a:buChar char="○"/>
              <a:defRPr/>
            </a:lvl2pPr>
            <a:lvl3pPr lvl="2" algn="ctr" rtl="0">
              <a:lnSpc>
                <a:spcPct val="115000"/>
              </a:lnSpc>
              <a:spcBef>
                <a:spcPts val="0"/>
              </a:spcBef>
              <a:spcAft>
                <a:spcPts val="0"/>
              </a:spcAft>
              <a:buSzPts val="1400"/>
              <a:buChar char="■"/>
              <a:defRPr/>
            </a:lvl3pPr>
            <a:lvl4pPr lvl="3" algn="ctr" rtl="0">
              <a:lnSpc>
                <a:spcPct val="115000"/>
              </a:lnSpc>
              <a:spcBef>
                <a:spcPts val="0"/>
              </a:spcBef>
              <a:spcAft>
                <a:spcPts val="0"/>
              </a:spcAft>
              <a:buSzPts val="1400"/>
              <a:buChar char="●"/>
              <a:defRPr/>
            </a:lvl4pPr>
            <a:lvl5pPr lvl="4" algn="ctr" rtl="0">
              <a:lnSpc>
                <a:spcPct val="115000"/>
              </a:lnSpc>
              <a:spcBef>
                <a:spcPts val="0"/>
              </a:spcBef>
              <a:spcAft>
                <a:spcPts val="0"/>
              </a:spcAft>
              <a:buSzPts val="1400"/>
              <a:buChar char="○"/>
              <a:defRPr/>
            </a:lvl5pPr>
            <a:lvl6pPr lvl="5" algn="ctr" rtl="0">
              <a:lnSpc>
                <a:spcPct val="115000"/>
              </a:lnSpc>
              <a:spcBef>
                <a:spcPts val="0"/>
              </a:spcBef>
              <a:spcAft>
                <a:spcPts val="0"/>
              </a:spcAft>
              <a:buSzPts val="1400"/>
              <a:buChar char="■"/>
              <a:defRPr/>
            </a:lvl6pPr>
            <a:lvl7pPr lvl="6" algn="ctr" rtl="0">
              <a:lnSpc>
                <a:spcPct val="115000"/>
              </a:lnSpc>
              <a:spcBef>
                <a:spcPts val="0"/>
              </a:spcBef>
              <a:spcAft>
                <a:spcPts val="0"/>
              </a:spcAft>
              <a:buSzPts val="1400"/>
              <a:buChar char="●"/>
              <a:defRPr/>
            </a:lvl7pPr>
            <a:lvl8pPr lvl="7" algn="ctr" rtl="0">
              <a:lnSpc>
                <a:spcPct val="115000"/>
              </a:lnSpc>
              <a:spcBef>
                <a:spcPts val="0"/>
              </a:spcBef>
              <a:spcAft>
                <a:spcPts val="0"/>
              </a:spcAft>
              <a:buSzPts val="1400"/>
              <a:buChar char="○"/>
              <a:defRPr/>
            </a:lvl8pPr>
            <a:lvl9pPr lvl="8" algn="ctr"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956"/>
        <p:cNvGrpSpPr/>
        <p:nvPr/>
      </p:nvGrpSpPr>
      <p:grpSpPr>
        <a:xfrm>
          <a:off x="0" y="0"/>
          <a:ext cx="0" cy="0"/>
          <a:chOff x="0" y="0"/>
          <a:chExt cx="0" cy="0"/>
        </a:xfrm>
      </p:grpSpPr>
      <p:pic>
        <p:nvPicPr>
          <p:cNvPr id="957" name="Google Shape;957;p70"/>
          <p:cNvPicPr preferRelativeResize="0"/>
          <p:nvPr/>
        </p:nvPicPr>
        <p:blipFill>
          <a:blip r:embed="rId2">
            <a:alphaModFix/>
          </a:blip>
          <a:stretch>
            <a:fillRect/>
          </a:stretch>
        </p:blipFill>
        <p:spPr>
          <a:xfrm>
            <a:off x="0" y="0"/>
            <a:ext cx="9144003" cy="5143501"/>
          </a:xfrm>
          <a:prstGeom prst="rect">
            <a:avLst/>
          </a:prstGeom>
          <a:noFill/>
          <a:ln>
            <a:noFill/>
          </a:ln>
        </p:spPr>
      </p:pic>
      <p:sp>
        <p:nvSpPr>
          <p:cNvPr id="958" name="Google Shape;958;p7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59" name="Google Shape;959;p70"/>
          <p:cNvGrpSpPr/>
          <p:nvPr/>
        </p:nvGrpSpPr>
        <p:grpSpPr>
          <a:xfrm flipH="1">
            <a:off x="6014591" y="-170938"/>
            <a:ext cx="4087807" cy="2111185"/>
            <a:chOff x="-1073259" y="-47900"/>
            <a:chExt cx="4087807" cy="2111185"/>
          </a:xfrm>
        </p:grpSpPr>
        <p:sp>
          <p:nvSpPr>
            <p:cNvPr id="960" name="Google Shape;960;p70"/>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0"/>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70"/>
          <p:cNvSpPr/>
          <p:nvPr/>
        </p:nvSpPr>
        <p:spPr>
          <a:xfrm rot="-262689">
            <a:off x="323733" y="2888870"/>
            <a:ext cx="91164"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963"/>
        <p:cNvGrpSpPr/>
        <p:nvPr/>
      </p:nvGrpSpPr>
      <p:grpSpPr>
        <a:xfrm>
          <a:off x="0" y="0"/>
          <a:ext cx="0" cy="0"/>
          <a:chOff x="0" y="0"/>
          <a:chExt cx="0" cy="0"/>
        </a:xfrm>
      </p:grpSpPr>
      <p:pic>
        <p:nvPicPr>
          <p:cNvPr id="964" name="Google Shape;964;p71"/>
          <p:cNvPicPr preferRelativeResize="0"/>
          <p:nvPr/>
        </p:nvPicPr>
        <p:blipFill>
          <a:blip r:embed="rId2">
            <a:alphaModFix/>
          </a:blip>
          <a:stretch>
            <a:fillRect/>
          </a:stretch>
        </p:blipFill>
        <p:spPr>
          <a:xfrm>
            <a:off x="0" y="0"/>
            <a:ext cx="9144003" cy="5143501"/>
          </a:xfrm>
          <a:prstGeom prst="rect">
            <a:avLst/>
          </a:prstGeom>
          <a:noFill/>
          <a:ln>
            <a:noFill/>
          </a:ln>
        </p:spPr>
      </p:pic>
      <p:sp>
        <p:nvSpPr>
          <p:cNvPr id="965" name="Google Shape;965;p7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6" name="Google Shape;966;p71"/>
          <p:cNvSpPr/>
          <p:nvPr/>
        </p:nvSpPr>
        <p:spPr>
          <a:xfrm rot="5400000" flipH="1">
            <a:off x="8055736" y="4080523"/>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71"/>
          <p:cNvGrpSpPr/>
          <p:nvPr/>
        </p:nvGrpSpPr>
        <p:grpSpPr>
          <a:xfrm rot="5400000" flipH="1">
            <a:off x="-86366" y="-195577"/>
            <a:ext cx="1223111" cy="1284342"/>
            <a:chOff x="6183384" y="3220573"/>
            <a:chExt cx="1223111" cy="1284342"/>
          </a:xfrm>
        </p:grpSpPr>
        <p:sp>
          <p:nvSpPr>
            <p:cNvPr id="968" name="Google Shape;968;p71"/>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1"/>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71"/>
          <p:cNvGrpSpPr/>
          <p:nvPr/>
        </p:nvGrpSpPr>
        <p:grpSpPr>
          <a:xfrm flipH="1">
            <a:off x="8245786" y="479029"/>
            <a:ext cx="319710" cy="261048"/>
            <a:chOff x="3093501" y="886401"/>
            <a:chExt cx="376440" cy="307405"/>
          </a:xfrm>
        </p:grpSpPr>
        <p:sp>
          <p:nvSpPr>
            <p:cNvPr id="971" name="Google Shape;971;p7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71"/>
          <p:cNvGrpSpPr/>
          <p:nvPr/>
        </p:nvGrpSpPr>
        <p:grpSpPr>
          <a:xfrm flipH="1">
            <a:off x="2412136" y="4637704"/>
            <a:ext cx="319710" cy="261048"/>
            <a:chOff x="3093501" y="886401"/>
            <a:chExt cx="376440" cy="307405"/>
          </a:xfrm>
        </p:grpSpPr>
        <p:sp>
          <p:nvSpPr>
            <p:cNvPr id="976" name="Google Shape;976;p71"/>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1"/>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1"/>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1"/>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71"/>
          <p:cNvSpPr/>
          <p:nvPr/>
        </p:nvSpPr>
        <p:spPr>
          <a:xfrm rot="433506">
            <a:off x="341324" y="4469329"/>
            <a:ext cx="166103" cy="15854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1"/>
          <p:cNvSpPr/>
          <p:nvPr/>
        </p:nvSpPr>
        <p:spPr>
          <a:xfrm rot="527880">
            <a:off x="3990856" y="26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982"/>
        <p:cNvGrpSpPr/>
        <p:nvPr/>
      </p:nvGrpSpPr>
      <p:grpSpPr>
        <a:xfrm>
          <a:off x="0" y="0"/>
          <a:ext cx="0" cy="0"/>
          <a:chOff x="0" y="0"/>
          <a:chExt cx="0" cy="0"/>
        </a:xfrm>
      </p:grpSpPr>
      <p:pic>
        <p:nvPicPr>
          <p:cNvPr id="983" name="Google Shape;983;p72"/>
          <p:cNvPicPr preferRelativeResize="0"/>
          <p:nvPr/>
        </p:nvPicPr>
        <p:blipFill>
          <a:blip r:embed="rId2">
            <a:alphaModFix/>
          </a:blip>
          <a:stretch>
            <a:fillRect/>
          </a:stretch>
        </p:blipFill>
        <p:spPr>
          <a:xfrm>
            <a:off x="0" y="0"/>
            <a:ext cx="9144003" cy="5143501"/>
          </a:xfrm>
          <a:prstGeom prst="rect">
            <a:avLst/>
          </a:prstGeom>
          <a:noFill/>
          <a:ln>
            <a:noFill/>
          </a:ln>
        </p:spPr>
      </p:pic>
      <p:sp>
        <p:nvSpPr>
          <p:cNvPr id="984" name="Google Shape;984;p72"/>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85" name="Google Shape;985;p72"/>
          <p:cNvGrpSpPr/>
          <p:nvPr/>
        </p:nvGrpSpPr>
        <p:grpSpPr>
          <a:xfrm>
            <a:off x="-1073259" y="-47900"/>
            <a:ext cx="4087807" cy="2111185"/>
            <a:chOff x="-1073259" y="-47900"/>
            <a:chExt cx="4087807" cy="2111185"/>
          </a:xfrm>
        </p:grpSpPr>
        <p:sp>
          <p:nvSpPr>
            <p:cNvPr id="986" name="Google Shape;986;p72"/>
            <p:cNvSpPr/>
            <p:nvPr/>
          </p:nvSpPr>
          <p:spPr>
            <a:xfrm>
              <a:off x="-283200" y="-47900"/>
              <a:ext cx="3297748" cy="1238264"/>
            </a:xfrm>
            <a:custGeom>
              <a:avLst/>
              <a:gdLst/>
              <a:ahLst/>
              <a:cxnLst/>
              <a:rect l="l" t="t" r="r" b="b"/>
              <a:pathLst>
                <a:path w="30706" h="11530" extrusionOk="0">
                  <a:moveTo>
                    <a:pt x="18163" y="1"/>
                  </a:moveTo>
                  <a:cubicBezTo>
                    <a:pt x="17966" y="1"/>
                    <a:pt x="17768" y="52"/>
                    <a:pt x="17573" y="98"/>
                  </a:cubicBezTo>
                  <a:cubicBezTo>
                    <a:pt x="12242" y="1481"/>
                    <a:pt x="5002" y="5064"/>
                    <a:pt x="406" y="9486"/>
                  </a:cubicBezTo>
                  <a:lnTo>
                    <a:pt x="1" y="11529"/>
                  </a:lnTo>
                  <a:cubicBezTo>
                    <a:pt x="3954" y="7663"/>
                    <a:pt x="8700" y="4699"/>
                    <a:pt x="13904" y="2824"/>
                  </a:cubicBezTo>
                  <a:cubicBezTo>
                    <a:pt x="14121" y="2747"/>
                    <a:pt x="14346" y="2670"/>
                    <a:pt x="14573" y="2670"/>
                  </a:cubicBezTo>
                  <a:cubicBezTo>
                    <a:pt x="14618" y="2670"/>
                    <a:pt x="14663" y="2673"/>
                    <a:pt x="14708" y="2679"/>
                  </a:cubicBezTo>
                  <a:cubicBezTo>
                    <a:pt x="14986" y="2720"/>
                    <a:pt x="15252" y="2934"/>
                    <a:pt x="15264" y="3206"/>
                  </a:cubicBezTo>
                  <a:cubicBezTo>
                    <a:pt x="15270" y="3449"/>
                    <a:pt x="15084" y="3652"/>
                    <a:pt x="14911" y="3825"/>
                  </a:cubicBezTo>
                  <a:lnTo>
                    <a:pt x="13331" y="5382"/>
                  </a:lnTo>
                  <a:cubicBezTo>
                    <a:pt x="12943" y="5764"/>
                    <a:pt x="12520" y="6309"/>
                    <a:pt x="12769" y="6795"/>
                  </a:cubicBezTo>
                  <a:cubicBezTo>
                    <a:pt x="12908" y="7067"/>
                    <a:pt x="13229" y="7200"/>
                    <a:pt x="13539" y="7200"/>
                  </a:cubicBezTo>
                  <a:cubicBezTo>
                    <a:pt x="13592" y="7200"/>
                    <a:pt x="13644" y="7196"/>
                    <a:pt x="13695" y="7188"/>
                  </a:cubicBezTo>
                  <a:cubicBezTo>
                    <a:pt x="14048" y="7136"/>
                    <a:pt x="14367" y="6945"/>
                    <a:pt x="14673" y="6754"/>
                  </a:cubicBezTo>
                  <a:cubicBezTo>
                    <a:pt x="14673" y="6754"/>
                    <a:pt x="26406" y="851"/>
                    <a:pt x="30706" y="40"/>
                  </a:cubicBezTo>
                  <a:lnTo>
                    <a:pt x="30706" y="40"/>
                  </a:lnTo>
                  <a:cubicBezTo>
                    <a:pt x="26296" y="729"/>
                    <a:pt x="22186" y="2101"/>
                    <a:pt x="18169" y="4057"/>
                  </a:cubicBezTo>
                  <a:cubicBezTo>
                    <a:pt x="17851" y="4213"/>
                    <a:pt x="17330" y="4410"/>
                    <a:pt x="16971" y="4427"/>
                  </a:cubicBezTo>
                  <a:cubicBezTo>
                    <a:pt x="16949" y="4429"/>
                    <a:pt x="16927" y="4430"/>
                    <a:pt x="16905" y="4430"/>
                  </a:cubicBezTo>
                  <a:cubicBezTo>
                    <a:pt x="16565" y="4430"/>
                    <a:pt x="16211" y="4263"/>
                    <a:pt x="16086" y="3953"/>
                  </a:cubicBezTo>
                  <a:cubicBezTo>
                    <a:pt x="15883" y="3443"/>
                    <a:pt x="16352" y="2940"/>
                    <a:pt x="16774" y="2593"/>
                  </a:cubicBezTo>
                  <a:lnTo>
                    <a:pt x="18488" y="1186"/>
                  </a:lnTo>
                  <a:cubicBezTo>
                    <a:pt x="18679" y="1030"/>
                    <a:pt x="18881" y="851"/>
                    <a:pt x="18893" y="607"/>
                  </a:cubicBezTo>
                  <a:cubicBezTo>
                    <a:pt x="18916" y="330"/>
                    <a:pt x="18661" y="92"/>
                    <a:pt x="18395" y="29"/>
                  </a:cubicBezTo>
                  <a:cubicBezTo>
                    <a:pt x="18318" y="9"/>
                    <a:pt x="18240" y="1"/>
                    <a:pt x="18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2"/>
            <p:cNvSpPr/>
            <p:nvPr/>
          </p:nvSpPr>
          <p:spPr>
            <a:xfrm>
              <a:off x="-1073259" y="686765"/>
              <a:ext cx="1972666" cy="1376520"/>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72"/>
          <p:cNvSpPr/>
          <p:nvPr/>
        </p:nvSpPr>
        <p:spPr>
          <a:xfrm rot="527880">
            <a:off x="616218" y="12404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2"/>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72"/>
          <p:cNvGrpSpPr/>
          <p:nvPr/>
        </p:nvGrpSpPr>
        <p:grpSpPr>
          <a:xfrm rot="5400000">
            <a:off x="-115316" y="4031073"/>
            <a:ext cx="1223111" cy="1284342"/>
            <a:chOff x="6183384" y="3220573"/>
            <a:chExt cx="1223111" cy="1284342"/>
          </a:xfrm>
        </p:grpSpPr>
        <p:sp>
          <p:nvSpPr>
            <p:cNvPr id="991" name="Google Shape;991;p72"/>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2"/>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72"/>
          <p:cNvSpPr/>
          <p:nvPr/>
        </p:nvSpPr>
        <p:spPr>
          <a:xfrm rot="2003581">
            <a:off x="2668387" y="24420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2"/>
          <p:cNvSpPr/>
          <p:nvPr/>
        </p:nvSpPr>
        <p:spPr>
          <a:xfrm rot="527880">
            <a:off x="8574768" y="330565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2"/>
          <p:cNvSpPr/>
          <p:nvPr/>
        </p:nvSpPr>
        <p:spPr>
          <a:xfrm rot="527880">
            <a:off x="7843893" y="4418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pic>
        <p:nvPicPr>
          <p:cNvPr id="87" name="Google Shape;87;p8"/>
          <p:cNvPicPr preferRelativeResize="0"/>
          <p:nvPr/>
        </p:nvPicPr>
        <p:blipFill>
          <a:blip r:embed="rId2">
            <a:alphaModFix/>
          </a:blip>
          <a:stretch>
            <a:fillRect/>
          </a:stretch>
        </p:blipFill>
        <p:spPr>
          <a:xfrm>
            <a:off x="0" y="0"/>
            <a:ext cx="9144003" cy="5143501"/>
          </a:xfrm>
          <a:prstGeom prst="rect">
            <a:avLst/>
          </a:prstGeom>
          <a:noFill/>
          <a:ln>
            <a:noFill/>
          </a:ln>
        </p:spPr>
      </p:pic>
      <p:sp>
        <p:nvSpPr>
          <p:cNvPr id="88" name="Google Shape;88;p8"/>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9" name="Google Shape;89;p8"/>
          <p:cNvSpPr/>
          <p:nvPr/>
        </p:nvSpPr>
        <p:spPr>
          <a:xfrm rot="527880">
            <a:off x="6331956" y="38822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8"/>
          <p:cNvGrpSpPr/>
          <p:nvPr/>
        </p:nvGrpSpPr>
        <p:grpSpPr>
          <a:xfrm flipH="1">
            <a:off x="1001487" y="342553"/>
            <a:ext cx="472093" cy="385486"/>
            <a:chOff x="3093501" y="886401"/>
            <a:chExt cx="376440" cy="307405"/>
          </a:xfrm>
        </p:grpSpPr>
        <p:sp>
          <p:nvSpPr>
            <p:cNvPr id="91" name="Google Shape;91;p8"/>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8"/>
          <p:cNvGrpSpPr/>
          <p:nvPr/>
        </p:nvGrpSpPr>
        <p:grpSpPr>
          <a:xfrm flipH="1">
            <a:off x="5920836" y="4553967"/>
            <a:ext cx="319710" cy="261048"/>
            <a:chOff x="3093501" y="886401"/>
            <a:chExt cx="376440" cy="307405"/>
          </a:xfrm>
        </p:grpSpPr>
        <p:sp>
          <p:nvSpPr>
            <p:cNvPr id="96" name="Google Shape;96;p8"/>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4">
  <p:cSld name="CUSTOM_6_1_1_1">
    <p:spTree>
      <p:nvGrpSpPr>
        <p:cNvPr id="1" name="Shape 996"/>
        <p:cNvGrpSpPr/>
        <p:nvPr/>
      </p:nvGrpSpPr>
      <p:grpSpPr>
        <a:xfrm>
          <a:off x="0" y="0"/>
          <a:ext cx="0" cy="0"/>
          <a:chOff x="0" y="0"/>
          <a:chExt cx="0" cy="0"/>
        </a:xfrm>
      </p:grpSpPr>
      <p:pic>
        <p:nvPicPr>
          <p:cNvPr id="997" name="Google Shape;997;p73"/>
          <p:cNvPicPr preferRelativeResize="0"/>
          <p:nvPr/>
        </p:nvPicPr>
        <p:blipFill>
          <a:blip r:embed="rId2">
            <a:alphaModFix/>
          </a:blip>
          <a:stretch>
            <a:fillRect/>
          </a:stretch>
        </p:blipFill>
        <p:spPr>
          <a:xfrm>
            <a:off x="0" y="0"/>
            <a:ext cx="9144003" cy="5143501"/>
          </a:xfrm>
          <a:prstGeom prst="rect">
            <a:avLst/>
          </a:prstGeom>
          <a:noFill/>
          <a:ln>
            <a:noFill/>
          </a:ln>
        </p:spPr>
      </p:pic>
      <p:sp>
        <p:nvSpPr>
          <p:cNvPr id="998" name="Google Shape;998;p73"/>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9" name="Google Shape;999;p73"/>
          <p:cNvSpPr/>
          <p:nvPr/>
        </p:nvSpPr>
        <p:spPr>
          <a:xfrm rot="5400000">
            <a:off x="8113661" y="-28689"/>
            <a:ext cx="1245083" cy="1127967"/>
          </a:xfrm>
          <a:custGeom>
            <a:avLst/>
            <a:gdLst/>
            <a:ahLst/>
            <a:cxnLst/>
            <a:rect l="l" t="t" r="r" b="b"/>
            <a:pathLst>
              <a:path w="18360" h="16633" extrusionOk="0">
                <a:moveTo>
                  <a:pt x="8821" y="0"/>
                </a:moveTo>
                <a:cubicBezTo>
                  <a:pt x="8867" y="388"/>
                  <a:pt x="8856" y="787"/>
                  <a:pt x="8798" y="1175"/>
                </a:cubicBezTo>
                <a:cubicBezTo>
                  <a:pt x="8624" y="2263"/>
                  <a:pt x="8063" y="3259"/>
                  <a:pt x="7328" y="4075"/>
                </a:cubicBezTo>
                <a:cubicBezTo>
                  <a:pt x="5905" y="5656"/>
                  <a:pt x="3777" y="6527"/>
                  <a:pt x="1662" y="6527"/>
                </a:cubicBezTo>
                <a:cubicBezTo>
                  <a:pt x="1471" y="6527"/>
                  <a:pt x="1279" y="6520"/>
                  <a:pt x="1088" y="6506"/>
                </a:cubicBezTo>
                <a:cubicBezTo>
                  <a:pt x="724" y="6483"/>
                  <a:pt x="359" y="6442"/>
                  <a:pt x="0" y="6378"/>
                </a:cubicBezTo>
                <a:lnTo>
                  <a:pt x="0" y="16490"/>
                </a:lnTo>
                <a:cubicBezTo>
                  <a:pt x="631" y="16578"/>
                  <a:pt x="1268" y="16632"/>
                  <a:pt x="1903" y="16632"/>
                </a:cubicBezTo>
                <a:cubicBezTo>
                  <a:pt x="2602" y="16632"/>
                  <a:pt x="3297" y="16567"/>
                  <a:pt x="3976" y="16409"/>
                </a:cubicBezTo>
                <a:cubicBezTo>
                  <a:pt x="5800" y="15986"/>
                  <a:pt x="7530" y="14817"/>
                  <a:pt x="8225" y="13081"/>
                </a:cubicBezTo>
                <a:cubicBezTo>
                  <a:pt x="8838" y="11530"/>
                  <a:pt x="8601" y="9672"/>
                  <a:pt x="9498" y="8265"/>
                </a:cubicBezTo>
                <a:cubicBezTo>
                  <a:pt x="10198" y="7166"/>
                  <a:pt x="11466" y="6564"/>
                  <a:pt x="12699" y="6141"/>
                </a:cubicBezTo>
                <a:cubicBezTo>
                  <a:pt x="13937" y="5713"/>
                  <a:pt x="15240" y="5389"/>
                  <a:pt x="16293" y="4619"/>
                </a:cubicBezTo>
                <a:cubicBezTo>
                  <a:pt x="17491" y="3733"/>
                  <a:pt x="18238" y="2367"/>
                  <a:pt x="18342" y="880"/>
                </a:cubicBezTo>
                <a:cubicBezTo>
                  <a:pt x="18359" y="585"/>
                  <a:pt x="18348" y="290"/>
                  <a:pt x="18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73"/>
          <p:cNvGrpSpPr/>
          <p:nvPr/>
        </p:nvGrpSpPr>
        <p:grpSpPr>
          <a:xfrm rot="5400000">
            <a:off x="-115316" y="4031073"/>
            <a:ext cx="1223111" cy="1284342"/>
            <a:chOff x="6183384" y="3220573"/>
            <a:chExt cx="1223111" cy="1284342"/>
          </a:xfrm>
        </p:grpSpPr>
        <p:sp>
          <p:nvSpPr>
            <p:cNvPr id="1001" name="Google Shape;1001;p73"/>
            <p:cNvSpPr/>
            <p:nvPr/>
          </p:nvSpPr>
          <p:spPr>
            <a:xfrm>
              <a:off x="6695990" y="3890987"/>
              <a:ext cx="710498" cy="613929"/>
            </a:xfrm>
            <a:custGeom>
              <a:avLst/>
              <a:gdLst/>
              <a:ahLst/>
              <a:cxnLst/>
              <a:rect l="l" t="t" r="r" b="b"/>
              <a:pathLst>
                <a:path w="10477" h="9053" extrusionOk="0">
                  <a:moveTo>
                    <a:pt x="10477" y="1"/>
                  </a:moveTo>
                  <a:cubicBezTo>
                    <a:pt x="9493" y="232"/>
                    <a:pt x="8561" y="602"/>
                    <a:pt x="7779" y="1228"/>
                  </a:cubicBezTo>
                  <a:cubicBezTo>
                    <a:pt x="6957" y="1887"/>
                    <a:pt x="6356" y="2796"/>
                    <a:pt x="5516" y="3439"/>
                  </a:cubicBezTo>
                  <a:cubicBezTo>
                    <a:pt x="4411" y="4289"/>
                    <a:pt x="2964" y="4625"/>
                    <a:pt x="1887" y="5516"/>
                  </a:cubicBezTo>
                  <a:cubicBezTo>
                    <a:pt x="840" y="6385"/>
                    <a:pt x="243" y="7710"/>
                    <a:pt x="0" y="9053"/>
                  </a:cubicBezTo>
                  <a:lnTo>
                    <a:pt x="3531" y="9053"/>
                  </a:lnTo>
                  <a:cubicBezTo>
                    <a:pt x="3710" y="8225"/>
                    <a:pt x="3977" y="7467"/>
                    <a:pt x="4272" y="6923"/>
                  </a:cubicBezTo>
                  <a:cubicBezTo>
                    <a:pt x="5348" y="4978"/>
                    <a:pt x="7253" y="3641"/>
                    <a:pt x="9446" y="3294"/>
                  </a:cubicBezTo>
                  <a:cubicBezTo>
                    <a:pt x="9712" y="3253"/>
                    <a:pt x="9982" y="3230"/>
                    <a:pt x="10249" y="3230"/>
                  </a:cubicBezTo>
                  <a:cubicBezTo>
                    <a:pt x="10325" y="3230"/>
                    <a:pt x="10401" y="3232"/>
                    <a:pt x="10477" y="3236"/>
                  </a:cubicBezTo>
                  <a:lnTo>
                    <a:pt x="10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6183384" y="3220573"/>
              <a:ext cx="1223111" cy="1283941"/>
            </a:xfrm>
            <a:custGeom>
              <a:avLst/>
              <a:gdLst/>
              <a:ahLst/>
              <a:cxnLst/>
              <a:rect l="l" t="t" r="r" b="b"/>
              <a:pathLst>
                <a:path w="18036" h="18933" extrusionOk="0">
                  <a:moveTo>
                    <a:pt x="18036" y="1"/>
                  </a:moveTo>
                  <a:cubicBezTo>
                    <a:pt x="15599" y="1031"/>
                    <a:pt x="13515" y="2744"/>
                    <a:pt x="12016" y="4926"/>
                  </a:cubicBezTo>
                  <a:cubicBezTo>
                    <a:pt x="11078" y="6315"/>
                    <a:pt x="10372" y="7895"/>
                    <a:pt x="9151" y="9047"/>
                  </a:cubicBezTo>
                  <a:cubicBezTo>
                    <a:pt x="7721" y="10384"/>
                    <a:pt x="5748" y="10975"/>
                    <a:pt x="4191" y="12155"/>
                  </a:cubicBezTo>
                  <a:cubicBezTo>
                    <a:pt x="2038" y="13788"/>
                    <a:pt x="897" y="16346"/>
                    <a:pt x="0" y="18933"/>
                  </a:cubicBezTo>
                  <a:lnTo>
                    <a:pt x="4932" y="18933"/>
                  </a:lnTo>
                  <a:cubicBezTo>
                    <a:pt x="5047" y="18429"/>
                    <a:pt x="5163" y="17914"/>
                    <a:pt x="5296" y="17411"/>
                  </a:cubicBezTo>
                  <a:cubicBezTo>
                    <a:pt x="5644" y="16120"/>
                    <a:pt x="6153" y="14824"/>
                    <a:pt x="7119" y="13903"/>
                  </a:cubicBezTo>
                  <a:cubicBezTo>
                    <a:pt x="8329" y="12734"/>
                    <a:pt x="10106" y="12306"/>
                    <a:pt x="11345" y="11166"/>
                  </a:cubicBezTo>
                  <a:cubicBezTo>
                    <a:pt x="12456" y="10135"/>
                    <a:pt x="13023" y="8642"/>
                    <a:pt x="14007" y="7490"/>
                  </a:cubicBezTo>
                  <a:cubicBezTo>
                    <a:pt x="15043" y="6269"/>
                    <a:pt x="16490" y="5499"/>
                    <a:pt x="18036" y="5030"/>
                  </a:cubicBezTo>
                  <a:lnTo>
                    <a:pt x="18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73"/>
          <p:cNvSpPr/>
          <p:nvPr/>
        </p:nvSpPr>
        <p:spPr>
          <a:xfrm rot="10800000">
            <a:off x="7780722" y="-182174"/>
            <a:ext cx="1418079" cy="1037841"/>
          </a:xfrm>
          <a:custGeom>
            <a:avLst/>
            <a:gdLst/>
            <a:ahLst/>
            <a:cxnLst/>
            <a:rect l="l" t="t" r="r" b="b"/>
            <a:pathLst>
              <a:path w="20911" h="15304" extrusionOk="0">
                <a:moveTo>
                  <a:pt x="132" y="0"/>
                </a:moveTo>
                <a:cubicBezTo>
                  <a:pt x="10" y="0"/>
                  <a:pt x="0" y="185"/>
                  <a:pt x="126" y="191"/>
                </a:cubicBezTo>
                <a:cubicBezTo>
                  <a:pt x="340" y="203"/>
                  <a:pt x="554" y="220"/>
                  <a:pt x="768" y="255"/>
                </a:cubicBezTo>
                <a:lnTo>
                  <a:pt x="780" y="255"/>
                </a:lnTo>
                <a:cubicBezTo>
                  <a:pt x="895" y="255"/>
                  <a:pt x="907" y="87"/>
                  <a:pt x="791" y="70"/>
                </a:cubicBezTo>
                <a:cubicBezTo>
                  <a:pt x="577" y="35"/>
                  <a:pt x="357" y="12"/>
                  <a:pt x="137" y="0"/>
                </a:cubicBezTo>
                <a:cubicBezTo>
                  <a:pt x="135" y="0"/>
                  <a:pt x="133" y="0"/>
                  <a:pt x="132" y="0"/>
                </a:cubicBezTo>
                <a:close/>
                <a:moveTo>
                  <a:pt x="1414" y="199"/>
                </a:moveTo>
                <a:cubicBezTo>
                  <a:pt x="1318" y="199"/>
                  <a:pt x="1286" y="350"/>
                  <a:pt x="1393" y="382"/>
                </a:cubicBezTo>
                <a:cubicBezTo>
                  <a:pt x="1578" y="434"/>
                  <a:pt x="1758" y="492"/>
                  <a:pt x="1931" y="556"/>
                </a:cubicBezTo>
                <a:lnTo>
                  <a:pt x="2007" y="579"/>
                </a:lnTo>
                <a:cubicBezTo>
                  <a:pt x="2018" y="585"/>
                  <a:pt x="2029" y="585"/>
                  <a:pt x="2040" y="590"/>
                </a:cubicBezTo>
                <a:lnTo>
                  <a:pt x="2040" y="590"/>
                </a:lnTo>
                <a:cubicBezTo>
                  <a:pt x="2077" y="586"/>
                  <a:pt x="2112" y="564"/>
                  <a:pt x="2122" y="527"/>
                </a:cubicBezTo>
                <a:cubicBezTo>
                  <a:pt x="2146" y="481"/>
                  <a:pt x="2117" y="423"/>
                  <a:pt x="2070" y="405"/>
                </a:cubicBezTo>
                <a:lnTo>
                  <a:pt x="2001" y="376"/>
                </a:lnTo>
                <a:cubicBezTo>
                  <a:pt x="1816" y="313"/>
                  <a:pt x="1631" y="255"/>
                  <a:pt x="1440" y="203"/>
                </a:cubicBezTo>
                <a:cubicBezTo>
                  <a:pt x="1431" y="200"/>
                  <a:pt x="1422" y="199"/>
                  <a:pt x="1414" y="199"/>
                </a:cubicBezTo>
                <a:close/>
                <a:moveTo>
                  <a:pt x="2040" y="590"/>
                </a:moveTo>
                <a:cubicBezTo>
                  <a:pt x="2037" y="590"/>
                  <a:pt x="2033" y="590"/>
                  <a:pt x="2030" y="590"/>
                </a:cubicBezTo>
                <a:lnTo>
                  <a:pt x="2041" y="590"/>
                </a:lnTo>
                <a:cubicBezTo>
                  <a:pt x="2041" y="590"/>
                  <a:pt x="2041" y="590"/>
                  <a:pt x="2040" y="590"/>
                </a:cubicBezTo>
                <a:close/>
                <a:moveTo>
                  <a:pt x="2628" y="663"/>
                </a:moveTo>
                <a:cubicBezTo>
                  <a:pt x="2541" y="663"/>
                  <a:pt x="2493" y="796"/>
                  <a:pt x="2591" y="845"/>
                </a:cubicBezTo>
                <a:cubicBezTo>
                  <a:pt x="2782" y="944"/>
                  <a:pt x="2968" y="1054"/>
                  <a:pt x="3147" y="1169"/>
                </a:cubicBezTo>
                <a:cubicBezTo>
                  <a:pt x="3159" y="1181"/>
                  <a:pt x="3176" y="1187"/>
                  <a:pt x="3199" y="1187"/>
                </a:cubicBezTo>
                <a:cubicBezTo>
                  <a:pt x="3292" y="1187"/>
                  <a:pt x="3326" y="1065"/>
                  <a:pt x="3245" y="1013"/>
                </a:cubicBezTo>
                <a:cubicBezTo>
                  <a:pt x="3066" y="891"/>
                  <a:pt x="2875" y="781"/>
                  <a:pt x="2678" y="677"/>
                </a:cubicBezTo>
                <a:cubicBezTo>
                  <a:pt x="2661" y="668"/>
                  <a:pt x="2644" y="663"/>
                  <a:pt x="2628" y="663"/>
                </a:cubicBezTo>
                <a:close/>
                <a:moveTo>
                  <a:pt x="3731" y="1384"/>
                </a:moveTo>
                <a:cubicBezTo>
                  <a:pt x="3658" y="1384"/>
                  <a:pt x="3602" y="1480"/>
                  <a:pt x="3668" y="1546"/>
                </a:cubicBezTo>
                <a:cubicBezTo>
                  <a:pt x="3830" y="1684"/>
                  <a:pt x="3992" y="1829"/>
                  <a:pt x="4142" y="1980"/>
                </a:cubicBezTo>
                <a:cubicBezTo>
                  <a:pt x="4159" y="1996"/>
                  <a:pt x="4180" y="2007"/>
                  <a:pt x="4206" y="2008"/>
                </a:cubicBezTo>
                <a:lnTo>
                  <a:pt x="4206" y="2008"/>
                </a:lnTo>
                <a:cubicBezTo>
                  <a:pt x="4233" y="2007"/>
                  <a:pt x="4259" y="1996"/>
                  <a:pt x="4276" y="1980"/>
                </a:cubicBezTo>
                <a:cubicBezTo>
                  <a:pt x="4310" y="1939"/>
                  <a:pt x="4310" y="1881"/>
                  <a:pt x="4276" y="1846"/>
                </a:cubicBezTo>
                <a:cubicBezTo>
                  <a:pt x="4119" y="1690"/>
                  <a:pt x="3957" y="1540"/>
                  <a:pt x="3784" y="1401"/>
                </a:cubicBezTo>
                <a:cubicBezTo>
                  <a:pt x="3766" y="1389"/>
                  <a:pt x="3748" y="1384"/>
                  <a:pt x="3731" y="1384"/>
                </a:cubicBezTo>
                <a:close/>
                <a:moveTo>
                  <a:pt x="4206" y="2008"/>
                </a:moveTo>
                <a:cubicBezTo>
                  <a:pt x="4204" y="2008"/>
                  <a:pt x="4202" y="2009"/>
                  <a:pt x="4200" y="2009"/>
                </a:cubicBezTo>
                <a:lnTo>
                  <a:pt x="4212" y="2009"/>
                </a:lnTo>
                <a:cubicBezTo>
                  <a:pt x="4210" y="2009"/>
                  <a:pt x="4208" y="2008"/>
                  <a:pt x="4206" y="2008"/>
                </a:cubicBezTo>
                <a:close/>
                <a:moveTo>
                  <a:pt x="4645" y="2295"/>
                </a:moveTo>
                <a:cubicBezTo>
                  <a:pt x="4572" y="2295"/>
                  <a:pt x="4505" y="2388"/>
                  <a:pt x="4577" y="2460"/>
                </a:cubicBezTo>
                <a:cubicBezTo>
                  <a:pt x="4710" y="2628"/>
                  <a:pt x="4837" y="2796"/>
                  <a:pt x="4953" y="2975"/>
                </a:cubicBezTo>
                <a:cubicBezTo>
                  <a:pt x="4970" y="3004"/>
                  <a:pt x="4999" y="3021"/>
                  <a:pt x="5034" y="3021"/>
                </a:cubicBezTo>
                <a:lnTo>
                  <a:pt x="5022" y="3016"/>
                </a:lnTo>
                <a:lnTo>
                  <a:pt x="5022" y="3016"/>
                </a:lnTo>
                <a:cubicBezTo>
                  <a:pt x="5028" y="3017"/>
                  <a:pt x="5035" y="3018"/>
                  <a:pt x="5041" y="3018"/>
                </a:cubicBezTo>
                <a:cubicBezTo>
                  <a:pt x="5057" y="3018"/>
                  <a:pt x="5073" y="3013"/>
                  <a:pt x="5086" y="3004"/>
                </a:cubicBezTo>
                <a:cubicBezTo>
                  <a:pt x="5126" y="2975"/>
                  <a:pt x="5138" y="2917"/>
                  <a:pt x="5109" y="2877"/>
                </a:cubicBezTo>
                <a:cubicBezTo>
                  <a:pt x="4988" y="2692"/>
                  <a:pt x="4860" y="2512"/>
                  <a:pt x="4721" y="2338"/>
                </a:cubicBezTo>
                <a:cubicBezTo>
                  <a:pt x="4699" y="2307"/>
                  <a:pt x="4672" y="2295"/>
                  <a:pt x="4645" y="2295"/>
                </a:cubicBezTo>
                <a:close/>
                <a:moveTo>
                  <a:pt x="5366" y="3396"/>
                </a:moveTo>
                <a:cubicBezTo>
                  <a:pt x="5304" y="3396"/>
                  <a:pt x="5242" y="3457"/>
                  <a:pt x="5277" y="3531"/>
                </a:cubicBezTo>
                <a:cubicBezTo>
                  <a:pt x="5375" y="3722"/>
                  <a:pt x="5468" y="3919"/>
                  <a:pt x="5543" y="4115"/>
                </a:cubicBezTo>
                <a:cubicBezTo>
                  <a:pt x="5555" y="4156"/>
                  <a:pt x="5589" y="4179"/>
                  <a:pt x="5630" y="4179"/>
                </a:cubicBezTo>
                <a:lnTo>
                  <a:pt x="5624" y="4173"/>
                </a:lnTo>
                <a:lnTo>
                  <a:pt x="5624" y="4173"/>
                </a:lnTo>
                <a:cubicBezTo>
                  <a:pt x="5630" y="4176"/>
                  <a:pt x="5637" y="4178"/>
                  <a:pt x="5644" y="4178"/>
                </a:cubicBezTo>
                <a:cubicBezTo>
                  <a:pt x="5652" y="4178"/>
                  <a:pt x="5659" y="4176"/>
                  <a:pt x="5665" y="4173"/>
                </a:cubicBezTo>
                <a:cubicBezTo>
                  <a:pt x="5711" y="4150"/>
                  <a:pt x="5734" y="4098"/>
                  <a:pt x="5717" y="4052"/>
                </a:cubicBezTo>
                <a:cubicBezTo>
                  <a:pt x="5636" y="3843"/>
                  <a:pt x="5549" y="3641"/>
                  <a:pt x="5445" y="3444"/>
                </a:cubicBezTo>
                <a:cubicBezTo>
                  <a:pt x="5426" y="3410"/>
                  <a:pt x="5396" y="3396"/>
                  <a:pt x="5366" y="3396"/>
                </a:cubicBezTo>
                <a:close/>
                <a:moveTo>
                  <a:pt x="5836" y="4601"/>
                </a:moveTo>
                <a:cubicBezTo>
                  <a:pt x="5778" y="4601"/>
                  <a:pt x="5718" y="4652"/>
                  <a:pt x="5746" y="4729"/>
                </a:cubicBezTo>
                <a:cubicBezTo>
                  <a:pt x="5798" y="4908"/>
                  <a:pt x="5850" y="5099"/>
                  <a:pt x="5896" y="5284"/>
                </a:cubicBezTo>
                <a:lnTo>
                  <a:pt x="5914" y="5354"/>
                </a:lnTo>
                <a:cubicBezTo>
                  <a:pt x="5925" y="5400"/>
                  <a:pt x="5966" y="5429"/>
                  <a:pt x="6006" y="5429"/>
                </a:cubicBezTo>
                <a:lnTo>
                  <a:pt x="6000" y="5423"/>
                </a:lnTo>
                <a:lnTo>
                  <a:pt x="6000" y="5423"/>
                </a:lnTo>
                <a:cubicBezTo>
                  <a:pt x="6002" y="5425"/>
                  <a:pt x="6005" y="5426"/>
                  <a:pt x="6008" y="5426"/>
                </a:cubicBezTo>
                <a:cubicBezTo>
                  <a:pt x="6014" y="5426"/>
                  <a:pt x="6022" y="5423"/>
                  <a:pt x="6029" y="5423"/>
                </a:cubicBezTo>
                <a:cubicBezTo>
                  <a:pt x="6081" y="5406"/>
                  <a:pt x="6110" y="5360"/>
                  <a:pt x="6099" y="5308"/>
                </a:cubicBezTo>
                <a:lnTo>
                  <a:pt x="6076" y="5238"/>
                </a:lnTo>
                <a:cubicBezTo>
                  <a:pt x="6029" y="5053"/>
                  <a:pt x="5983" y="4862"/>
                  <a:pt x="5925" y="4677"/>
                </a:cubicBezTo>
                <a:cubicBezTo>
                  <a:pt x="5914" y="4624"/>
                  <a:pt x="5875" y="4601"/>
                  <a:pt x="5836" y="4601"/>
                </a:cubicBezTo>
                <a:close/>
                <a:moveTo>
                  <a:pt x="6186" y="5868"/>
                </a:moveTo>
                <a:cubicBezTo>
                  <a:pt x="6128" y="5868"/>
                  <a:pt x="6068" y="5916"/>
                  <a:pt x="6093" y="5991"/>
                </a:cubicBezTo>
                <a:cubicBezTo>
                  <a:pt x="6157" y="6199"/>
                  <a:pt x="6232" y="6407"/>
                  <a:pt x="6313" y="6616"/>
                </a:cubicBezTo>
                <a:cubicBezTo>
                  <a:pt x="6330" y="6650"/>
                  <a:pt x="6365" y="6668"/>
                  <a:pt x="6400" y="6674"/>
                </a:cubicBezTo>
                <a:lnTo>
                  <a:pt x="6394" y="6668"/>
                </a:lnTo>
                <a:cubicBezTo>
                  <a:pt x="6411" y="6668"/>
                  <a:pt x="6423" y="6668"/>
                  <a:pt x="6440" y="6662"/>
                </a:cubicBezTo>
                <a:cubicBezTo>
                  <a:pt x="6487" y="6645"/>
                  <a:pt x="6510" y="6587"/>
                  <a:pt x="6487" y="6540"/>
                </a:cubicBezTo>
                <a:cubicBezTo>
                  <a:pt x="6406" y="6344"/>
                  <a:pt x="6336" y="6141"/>
                  <a:pt x="6272" y="5933"/>
                </a:cubicBezTo>
                <a:cubicBezTo>
                  <a:pt x="6259" y="5888"/>
                  <a:pt x="6223" y="5868"/>
                  <a:pt x="6186" y="5868"/>
                </a:cubicBezTo>
                <a:close/>
                <a:moveTo>
                  <a:pt x="6708" y="7061"/>
                </a:moveTo>
                <a:cubicBezTo>
                  <a:pt x="6645" y="7061"/>
                  <a:pt x="6585" y="7131"/>
                  <a:pt x="6626" y="7200"/>
                </a:cubicBezTo>
                <a:cubicBezTo>
                  <a:pt x="6747" y="7391"/>
                  <a:pt x="6886" y="7565"/>
                  <a:pt x="7042" y="7727"/>
                </a:cubicBezTo>
                <a:cubicBezTo>
                  <a:pt x="7060" y="7744"/>
                  <a:pt x="7083" y="7756"/>
                  <a:pt x="7112" y="7756"/>
                </a:cubicBezTo>
                <a:cubicBezTo>
                  <a:pt x="7193" y="7756"/>
                  <a:pt x="7233" y="7658"/>
                  <a:pt x="7175" y="7600"/>
                </a:cubicBezTo>
                <a:cubicBezTo>
                  <a:pt x="7031" y="7443"/>
                  <a:pt x="6898" y="7276"/>
                  <a:pt x="6782" y="7102"/>
                </a:cubicBezTo>
                <a:cubicBezTo>
                  <a:pt x="6761" y="7073"/>
                  <a:pt x="6735" y="7061"/>
                  <a:pt x="6708" y="7061"/>
                </a:cubicBezTo>
                <a:close/>
                <a:moveTo>
                  <a:pt x="7592" y="7990"/>
                </a:moveTo>
                <a:cubicBezTo>
                  <a:pt x="7512" y="7990"/>
                  <a:pt x="7453" y="8111"/>
                  <a:pt x="7546" y="8167"/>
                </a:cubicBezTo>
                <a:cubicBezTo>
                  <a:pt x="7725" y="8300"/>
                  <a:pt x="7910" y="8416"/>
                  <a:pt x="8107" y="8520"/>
                </a:cubicBezTo>
                <a:cubicBezTo>
                  <a:pt x="8125" y="8526"/>
                  <a:pt x="8136" y="8532"/>
                  <a:pt x="8154" y="8532"/>
                </a:cubicBezTo>
                <a:cubicBezTo>
                  <a:pt x="8252" y="8532"/>
                  <a:pt x="8287" y="8398"/>
                  <a:pt x="8200" y="8352"/>
                </a:cubicBezTo>
                <a:cubicBezTo>
                  <a:pt x="8009" y="8254"/>
                  <a:pt x="7829" y="8144"/>
                  <a:pt x="7656" y="8016"/>
                </a:cubicBezTo>
                <a:cubicBezTo>
                  <a:pt x="7635" y="7998"/>
                  <a:pt x="7613" y="7990"/>
                  <a:pt x="7592" y="7990"/>
                </a:cubicBezTo>
                <a:close/>
                <a:moveTo>
                  <a:pt x="8740" y="8616"/>
                </a:moveTo>
                <a:cubicBezTo>
                  <a:pt x="8649" y="8616"/>
                  <a:pt x="8607" y="8757"/>
                  <a:pt x="8715" y="8798"/>
                </a:cubicBezTo>
                <a:cubicBezTo>
                  <a:pt x="8912" y="8873"/>
                  <a:pt x="9126" y="8942"/>
                  <a:pt x="9340" y="9006"/>
                </a:cubicBezTo>
                <a:lnTo>
                  <a:pt x="9369" y="9006"/>
                </a:lnTo>
                <a:cubicBezTo>
                  <a:pt x="9473" y="9006"/>
                  <a:pt x="9496" y="8856"/>
                  <a:pt x="9392" y="8827"/>
                </a:cubicBezTo>
                <a:cubicBezTo>
                  <a:pt x="9184" y="8769"/>
                  <a:pt x="8981" y="8699"/>
                  <a:pt x="8779" y="8624"/>
                </a:cubicBezTo>
                <a:cubicBezTo>
                  <a:pt x="8765" y="8619"/>
                  <a:pt x="8752" y="8616"/>
                  <a:pt x="8740" y="8616"/>
                </a:cubicBezTo>
                <a:close/>
                <a:moveTo>
                  <a:pt x="10006" y="8964"/>
                </a:moveTo>
                <a:cubicBezTo>
                  <a:pt x="9899" y="8964"/>
                  <a:pt x="9878" y="9123"/>
                  <a:pt x="9988" y="9151"/>
                </a:cubicBezTo>
                <a:cubicBezTo>
                  <a:pt x="10197" y="9191"/>
                  <a:pt x="10417" y="9226"/>
                  <a:pt x="10637" y="9249"/>
                </a:cubicBezTo>
                <a:lnTo>
                  <a:pt x="10648" y="9249"/>
                </a:lnTo>
                <a:cubicBezTo>
                  <a:pt x="10770" y="9249"/>
                  <a:pt x="10775" y="9076"/>
                  <a:pt x="10660" y="9064"/>
                </a:cubicBezTo>
                <a:cubicBezTo>
                  <a:pt x="10440" y="9041"/>
                  <a:pt x="10226" y="9006"/>
                  <a:pt x="10023" y="8966"/>
                </a:cubicBezTo>
                <a:cubicBezTo>
                  <a:pt x="10017" y="8965"/>
                  <a:pt x="10012" y="8964"/>
                  <a:pt x="10006" y="8964"/>
                </a:cubicBezTo>
                <a:close/>
                <a:moveTo>
                  <a:pt x="11314" y="9116"/>
                </a:moveTo>
                <a:cubicBezTo>
                  <a:pt x="11262" y="9116"/>
                  <a:pt x="11215" y="9157"/>
                  <a:pt x="11210" y="9209"/>
                </a:cubicBezTo>
                <a:cubicBezTo>
                  <a:pt x="11210" y="9255"/>
                  <a:pt x="11250" y="9301"/>
                  <a:pt x="11302" y="9307"/>
                </a:cubicBezTo>
                <a:cubicBezTo>
                  <a:pt x="11493" y="9319"/>
                  <a:pt x="11696" y="9330"/>
                  <a:pt x="11950" y="9336"/>
                </a:cubicBezTo>
                <a:lnTo>
                  <a:pt x="11962" y="9336"/>
                </a:lnTo>
                <a:cubicBezTo>
                  <a:pt x="12078" y="9324"/>
                  <a:pt x="12078" y="9157"/>
                  <a:pt x="11962" y="9151"/>
                </a:cubicBezTo>
                <a:cubicBezTo>
                  <a:pt x="11713" y="9139"/>
                  <a:pt x="11505" y="9128"/>
                  <a:pt x="11314" y="9116"/>
                </a:cubicBezTo>
                <a:close/>
                <a:moveTo>
                  <a:pt x="12604" y="9168"/>
                </a:moveTo>
                <a:cubicBezTo>
                  <a:pt x="12489" y="9180"/>
                  <a:pt x="12489" y="9348"/>
                  <a:pt x="12604" y="9353"/>
                </a:cubicBezTo>
                <a:cubicBezTo>
                  <a:pt x="12817" y="9365"/>
                  <a:pt x="13036" y="9371"/>
                  <a:pt x="13249" y="9376"/>
                </a:cubicBezTo>
                <a:lnTo>
                  <a:pt x="13249" y="9376"/>
                </a:lnTo>
                <a:cubicBezTo>
                  <a:pt x="13363" y="9369"/>
                  <a:pt x="13368" y="9203"/>
                  <a:pt x="13253" y="9191"/>
                </a:cubicBezTo>
                <a:cubicBezTo>
                  <a:pt x="13039" y="9180"/>
                  <a:pt x="12819" y="9174"/>
                  <a:pt x="12604" y="9168"/>
                </a:cubicBezTo>
                <a:close/>
                <a:moveTo>
                  <a:pt x="13249" y="9376"/>
                </a:moveTo>
                <a:cubicBezTo>
                  <a:pt x="13248" y="9376"/>
                  <a:pt x="13248" y="9377"/>
                  <a:pt x="13247" y="9377"/>
                </a:cubicBezTo>
                <a:lnTo>
                  <a:pt x="13253" y="9377"/>
                </a:lnTo>
                <a:cubicBezTo>
                  <a:pt x="13251" y="9377"/>
                  <a:pt x="13250" y="9376"/>
                  <a:pt x="13249" y="9376"/>
                </a:cubicBezTo>
                <a:close/>
                <a:moveTo>
                  <a:pt x="13903" y="9226"/>
                </a:moveTo>
                <a:cubicBezTo>
                  <a:pt x="13855" y="9226"/>
                  <a:pt x="13814" y="9264"/>
                  <a:pt x="13814" y="9313"/>
                </a:cubicBezTo>
                <a:cubicBezTo>
                  <a:pt x="13808" y="9365"/>
                  <a:pt x="13849" y="9411"/>
                  <a:pt x="13901" y="9411"/>
                </a:cubicBezTo>
                <a:cubicBezTo>
                  <a:pt x="14127" y="9429"/>
                  <a:pt x="14341" y="9452"/>
                  <a:pt x="14543" y="9475"/>
                </a:cubicBezTo>
                <a:lnTo>
                  <a:pt x="14549" y="9475"/>
                </a:lnTo>
                <a:cubicBezTo>
                  <a:pt x="14551" y="9475"/>
                  <a:pt x="14553" y="9475"/>
                  <a:pt x="14555" y="9475"/>
                </a:cubicBezTo>
                <a:cubicBezTo>
                  <a:pt x="14677" y="9475"/>
                  <a:pt x="14686" y="9295"/>
                  <a:pt x="14561" y="9290"/>
                </a:cubicBezTo>
                <a:cubicBezTo>
                  <a:pt x="14358" y="9261"/>
                  <a:pt x="14144" y="9243"/>
                  <a:pt x="13913" y="9226"/>
                </a:cubicBezTo>
                <a:cubicBezTo>
                  <a:pt x="13909" y="9226"/>
                  <a:pt x="13906" y="9226"/>
                  <a:pt x="13903" y="9226"/>
                </a:cubicBezTo>
                <a:close/>
                <a:moveTo>
                  <a:pt x="15194" y="9391"/>
                </a:moveTo>
                <a:cubicBezTo>
                  <a:pt x="15089" y="9391"/>
                  <a:pt x="15067" y="9552"/>
                  <a:pt x="15180" y="9573"/>
                </a:cubicBezTo>
                <a:cubicBezTo>
                  <a:pt x="15377" y="9614"/>
                  <a:pt x="15568" y="9660"/>
                  <a:pt x="15747" y="9712"/>
                </a:cubicBezTo>
                <a:lnTo>
                  <a:pt x="15805" y="9730"/>
                </a:lnTo>
                <a:lnTo>
                  <a:pt x="15834" y="9730"/>
                </a:lnTo>
                <a:cubicBezTo>
                  <a:pt x="15938" y="9730"/>
                  <a:pt x="15961" y="9579"/>
                  <a:pt x="15863" y="9550"/>
                </a:cubicBezTo>
                <a:lnTo>
                  <a:pt x="15799" y="9527"/>
                </a:lnTo>
                <a:cubicBezTo>
                  <a:pt x="15614" y="9475"/>
                  <a:pt x="15417" y="9429"/>
                  <a:pt x="15221" y="9394"/>
                </a:cubicBezTo>
                <a:cubicBezTo>
                  <a:pt x="15211" y="9392"/>
                  <a:pt x="15203" y="9391"/>
                  <a:pt x="15194" y="9391"/>
                </a:cubicBezTo>
                <a:close/>
                <a:moveTo>
                  <a:pt x="16450" y="9761"/>
                </a:moveTo>
                <a:cubicBezTo>
                  <a:pt x="16414" y="9761"/>
                  <a:pt x="16379" y="9784"/>
                  <a:pt x="16367" y="9822"/>
                </a:cubicBezTo>
                <a:cubicBezTo>
                  <a:pt x="16343" y="9869"/>
                  <a:pt x="16367" y="9921"/>
                  <a:pt x="16419" y="9944"/>
                </a:cubicBezTo>
                <a:cubicBezTo>
                  <a:pt x="16610" y="10025"/>
                  <a:pt x="16806" y="10112"/>
                  <a:pt x="16997" y="10216"/>
                </a:cubicBezTo>
                <a:cubicBezTo>
                  <a:pt x="17009" y="10222"/>
                  <a:pt x="17026" y="10227"/>
                  <a:pt x="17038" y="10227"/>
                </a:cubicBezTo>
                <a:lnTo>
                  <a:pt x="17032" y="10227"/>
                </a:lnTo>
                <a:cubicBezTo>
                  <a:pt x="17036" y="10228"/>
                  <a:pt x="17040" y="10228"/>
                  <a:pt x="17045" y="10228"/>
                </a:cubicBezTo>
                <a:cubicBezTo>
                  <a:pt x="17080" y="10228"/>
                  <a:pt x="17109" y="10206"/>
                  <a:pt x="17125" y="10175"/>
                </a:cubicBezTo>
                <a:cubicBezTo>
                  <a:pt x="17148" y="10129"/>
                  <a:pt x="17131" y="10071"/>
                  <a:pt x="17090" y="10048"/>
                </a:cubicBezTo>
                <a:cubicBezTo>
                  <a:pt x="16893" y="9944"/>
                  <a:pt x="16691" y="9851"/>
                  <a:pt x="16488" y="9770"/>
                </a:cubicBezTo>
                <a:cubicBezTo>
                  <a:pt x="16476" y="9764"/>
                  <a:pt x="16463" y="9761"/>
                  <a:pt x="16450" y="9761"/>
                </a:cubicBezTo>
                <a:close/>
                <a:moveTo>
                  <a:pt x="17593" y="10370"/>
                </a:moveTo>
                <a:cubicBezTo>
                  <a:pt x="17511" y="10370"/>
                  <a:pt x="17457" y="10489"/>
                  <a:pt x="17547" y="10546"/>
                </a:cubicBezTo>
                <a:cubicBezTo>
                  <a:pt x="17721" y="10661"/>
                  <a:pt x="17900" y="10789"/>
                  <a:pt x="18068" y="10922"/>
                </a:cubicBezTo>
                <a:cubicBezTo>
                  <a:pt x="18085" y="10933"/>
                  <a:pt x="18102" y="10944"/>
                  <a:pt x="18124" y="10945"/>
                </a:cubicBezTo>
                <a:lnTo>
                  <a:pt x="18124" y="10945"/>
                </a:lnTo>
                <a:cubicBezTo>
                  <a:pt x="18151" y="10944"/>
                  <a:pt x="18179" y="10933"/>
                  <a:pt x="18201" y="10910"/>
                </a:cubicBezTo>
                <a:cubicBezTo>
                  <a:pt x="18230" y="10864"/>
                  <a:pt x="18225" y="10806"/>
                  <a:pt x="18184" y="10777"/>
                </a:cubicBezTo>
                <a:cubicBezTo>
                  <a:pt x="18010" y="10638"/>
                  <a:pt x="17831" y="10505"/>
                  <a:pt x="17652" y="10389"/>
                </a:cubicBezTo>
                <a:cubicBezTo>
                  <a:pt x="17632" y="10376"/>
                  <a:pt x="17612" y="10370"/>
                  <a:pt x="17593" y="10370"/>
                </a:cubicBezTo>
                <a:close/>
                <a:moveTo>
                  <a:pt x="18124" y="10945"/>
                </a:moveTo>
                <a:lnTo>
                  <a:pt x="18124" y="10945"/>
                </a:lnTo>
                <a:cubicBezTo>
                  <a:pt x="18122" y="10945"/>
                  <a:pt x="18121" y="10945"/>
                  <a:pt x="18120" y="10945"/>
                </a:cubicBezTo>
                <a:lnTo>
                  <a:pt x="18126" y="10945"/>
                </a:lnTo>
                <a:cubicBezTo>
                  <a:pt x="18125" y="10945"/>
                  <a:pt x="18124" y="10945"/>
                  <a:pt x="18124" y="10945"/>
                </a:cubicBezTo>
                <a:close/>
                <a:moveTo>
                  <a:pt x="18610" y="11183"/>
                </a:moveTo>
                <a:cubicBezTo>
                  <a:pt x="18537" y="11183"/>
                  <a:pt x="18477" y="11278"/>
                  <a:pt x="18549" y="11344"/>
                </a:cubicBezTo>
                <a:cubicBezTo>
                  <a:pt x="18705" y="11495"/>
                  <a:pt x="18850" y="11651"/>
                  <a:pt x="18994" y="11813"/>
                </a:cubicBezTo>
                <a:cubicBezTo>
                  <a:pt x="19012" y="11831"/>
                  <a:pt x="19035" y="11842"/>
                  <a:pt x="19064" y="11842"/>
                </a:cubicBezTo>
                <a:cubicBezTo>
                  <a:pt x="19087" y="11842"/>
                  <a:pt x="19110" y="11836"/>
                  <a:pt x="19127" y="11819"/>
                </a:cubicBezTo>
                <a:cubicBezTo>
                  <a:pt x="19162" y="11784"/>
                  <a:pt x="19168" y="11726"/>
                  <a:pt x="19133" y="11686"/>
                </a:cubicBezTo>
                <a:cubicBezTo>
                  <a:pt x="18989" y="11524"/>
                  <a:pt x="18838" y="11362"/>
                  <a:pt x="18676" y="11211"/>
                </a:cubicBezTo>
                <a:cubicBezTo>
                  <a:pt x="18655" y="11191"/>
                  <a:pt x="18632" y="11183"/>
                  <a:pt x="18610" y="11183"/>
                </a:cubicBezTo>
                <a:close/>
                <a:moveTo>
                  <a:pt x="19477" y="12163"/>
                </a:moveTo>
                <a:cubicBezTo>
                  <a:pt x="19409" y="12163"/>
                  <a:pt x="19345" y="12240"/>
                  <a:pt x="19399" y="12311"/>
                </a:cubicBezTo>
                <a:cubicBezTo>
                  <a:pt x="19527" y="12485"/>
                  <a:pt x="19648" y="12664"/>
                  <a:pt x="19758" y="12849"/>
                </a:cubicBezTo>
                <a:cubicBezTo>
                  <a:pt x="19776" y="12872"/>
                  <a:pt x="19805" y="12890"/>
                  <a:pt x="19839" y="12890"/>
                </a:cubicBezTo>
                <a:lnTo>
                  <a:pt x="19839" y="12896"/>
                </a:lnTo>
                <a:cubicBezTo>
                  <a:pt x="19915" y="12896"/>
                  <a:pt x="19961" y="12815"/>
                  <a:pt x="19920" y="12751"/>
                </a:cubicBezTo>
                <a:cubicBezTo>
                  <a:pt x="19805" y="12566"/>
                  <a:pt x="19677" y="12380"/>
                  <a:pt x="19550" y="12201"/>
                </a:cubicBezTo>
                <a:cubicBezTo>
                  <a:pt x="19529" y="12174"/>
                  <a:pt x="19503" y="12163"/>
                  <a:pt x="19477" y="12163"/>
                </a:cubicBezTo>
                <a:close/>
                <a:moveTo>
                  <a:pt x="20166" y="13276"/>
                </a:moveTo>
                <a:cubicBezTo>
                  <a:pt x="20104" y="13276"/>
                  <a:pt x="20042" y="13337"/>
                  <a:pt x="20077" y="13411"/>
                </a:cubicBezTo>
                <a:cubicBezTo>
                  <a:pt x="20140" y="13544"/>
                  <a:pt x="20204" y="13683"/>
                  <a:pt x="20268" y="13822"/>
                </a:cubicBezTo>
                <a:cubicBezTo>
                  <a:pt x="20291" y="13880"/>
                  <a:pt x="20314" y="13937"/>
                  <a:pt x="20337" y="14001"/>
                </a:cubicBezTo>
                <a:cubicBezTo>
                  <a:pt x="20349" y="14036"/>
                  <a:pt x="20383" y="14059"/>
                  <a:pt x="20424" y="14059"/>
                </a:cubicBezTo>
                <a:cubicBezTo>
                  <a:pt x="20488" y="14059"/>
                  <a:pt x="20534" y="13990"/>
                  <a:pt x="20511" y="13932"/>
                </a:cubicBezTo>
                <a:cubicBezTo>
                  <a:pt x="20488" y="13868"/>
                  <a:pt x="20464" y="13810"/>
                  <a:pt x="20436" y="13746"/>
                </a:cubicBezTo>
                <a:cubicBezTo>
                  <a:pt x="20378" y="13608"/>
                  <a:pt x="20314" y="13463"/>
                  <a:pt x="20244" y="13324"/>
                </a:cubicBezTo>
                <a:cubicBezTo>
                  <a:pt x="20226" y="13290"/>
                  <a:pt x="20196" y="13276"/>
                  <a:pt x="20166" y="13276"/>
                </a:cubicBezTo>
                <a:close/>
                <a:moveTo>
                  <a:pt x="20642" y="14481"/>
                </a:moveTo>
                <a:cubicBezTo>
                  <a:pt x="20583" y="14481"/>
                  <a:pt x="20523" y="14532"/>
                  <a:pt x="20551" y="14609"/>
                </a:cubicBezTo>
                <a:cubicBezTo>
                  <a:pt x="20615" y="14811"/>
                  <a:pt x="20667" y="15020"/>
                  <a:pt x="20713" y="15234"/>
                </a:cubicBezTo>
                <a:cubicBezTo>
                  <a:pt x="20725" y="15274"/>
                  <a:pt x="20760" y="15303"/>
                  <a:pt x="20806" y="15303"/>
                </a:cubicBezTo>
                <a:lnTo>
                  <a:pt x="20823" y="15303"/>
                </a:lnTo>
                <a:cubicBezTo>
                  <a:pt x="20875" y="15292"/>
                  <a:pt x="20910" y="15245"/>
                  <a:pt x="20899" y="15193"/>
                </a:cubicBezTo>
                <a:cubicBezTo>
                  <a:pt x="20852" y="14979"/>
                  <a:pt x="20794" y="14765"/>
                  <a:pt x="20731" y="14557"/>
                </a:cubicBezTo>
                <a:cubicBezTo>
                  <a:pt x="20719" y="14504"/>
                  <a:pt x="20681" y="14481"/>
                  <a:pt x="20642" y="144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rot="-1342692">
            <a:off x="523461" y="2979741"/>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rot="527880">
            <a:off x="3074893" y="4564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rot="527880">
            <a:off x="8523968" y="723732"/>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only 5">
  <p:cSld name="CUSTOM_6_1_1_1_1">
    <p:spTree>
      <p:nvGrpSpPr>
        <p:cNvPr id="1" name="Shape 1007"/>
        <p:cNvGrpSpPr/>
        <p:nvPr/>
      </p:nvGrpSpPr>
      <p:grpSpPr>
        <a:xfrm>
          <a:off x="0" y="0"/>
          <a:ext cx="0" cy="0"/>
          <a:chOff x="0" y="0"/>
          <a:chExt cx="0" cy="0"/>
        </a:xfrm>
      </p:grpSpPr>
      <p:pic>
        <p:nvPicPr>
          <p:cNvPr id="1008" name="Google Shape;1008;p74"/>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09" name="Google Shape;1009;p74"/>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6">
  <p:cSld name="CUSTOM_6_1_1_1_1_1_1_1_1_1_1">
    <p:spTree>
      <p:nvGrpSpPr>
        <p:cNvPr id="1" name="Shape 1010"/>
        <p:cNvGrpSpPr/>
        <p:nvPr/>
      </p:nvGrpSpPr>
      <p:grpSpPr>
        <a:xfrm>
          <a:off x="0" y="0"/>
          <a:ext cx="0" cy="0"/>
          <a:chOff x="0" y="0"/>
          <a:chExt cx="0" cy="0"/>
        </a:xfrm>
      </p:grpSpPr>
      <p:pic>
        <p:nvPicPr>
          <p:cNvPr id="1011" name="Google Shape;1011;p75"/>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12" name="Google Shape;1012;p7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13" name="Google Shape;1013;p75"/>
          <p:cNvGrpSpPr/>
          <p:nvPr/>
        </p:nvGrpSpPr>
        <p:grpSpPr>
          <a:xfrm>
            <a:off x="2207416" y="4185830"/>
            <a:ext cx="7515633" cy="2145333"/>
            <a:chOff x="4711483" y="4096818"/>
            <a:chExt cx="5214482" cy="1488471"/>
          </a:xfrm>
        </p:grpSpPr>
        <p:sp>
          <p:nvSpPr>
            <p:cNvPr id="1014" name="Google Shape;1014;p75"/>
            <p:cNvSpPr/>
            <p:nvPr/>
          </p:nvSpPr>
          <p:spPr>
            <a:xfrm>
              <a:off x="7094273" y="4309295"/>
              <a:ext cx="2831692" cy="1063049"/>
            </a:xfrm>
            <a:custGeom>
              <a:avLst/>
              <a:gdLst/>
              <a:ahLst/>
              <a:cxnLst/>
              <a:rect l="l" t="t" r="r" b="b"/>
              <a:pathLst>
                <a:path w="30705" h="11527" extrusionOk="0">
                  <a:moveTo>
                    <a:pt x="18161" y="1"/>
                  </a:moveTo>
                  <a:cubicBezTo>
                    <a:pt x="17963" y="1"/>
                    <a:pt x="17765" y="51"/>
                    <a:pt x="17572" y="101"/>
                  </a:cubicBezTo>
                  <a:cubicBezTo>
                    <a:pt x="12236" y="1479"/>
                    <a:pt x="4995" y="5061"/>
                    <a:pt x="399" y="9483"/>
                  </a:cubicBezTo>
                  <a:lnTo>
                    <a:pt x="0" y="11526"/>
                  </a:lnTo>
                  <a:cubicBezTo>
                    <a:pt x="3959" y="7666"/>
                    <a:pt x="8699" y="4697"/>
                    <a:pt x="13903" y="2827"/>
                  </a:cubicBezTo>
                  <a:cubicBezTo>
                    <a:pt x="14120" y="2750"/>
                    <a:pt x="14345" y="2673"/>
                    <a:pt x="14572" y="2673"/>
                  </a:cubicBezTo>
                  <a:cubicBezTo>
                    <a:pt x="14617" y="2673"/>
                    <a:pt x="14662" y="2676"/>
                    <a:pt x="14707" y="2682"/>
                  </a:cubicBezTo>
                  <a:cubicBezTo>
                    <a:pt x="14985" y="2723"/>
                    <a:pt x="15251" y="2931"/>
                    <a:pt x="15263" y="3209"/>
                  </a:cubicBezTo>
                  <a:cubicBezTo>
                    <a:pt x="15269" y="3452"/>
                    <a:pt x="15083" y="3655"/>
                    <a:pt x="14910" y="3823"/>
                  </a:cubicBezTo>
                  <a:lnTo>
                    <a:pt x="13330" y="5380"/>
                  </a:lnTo>
                  <a:cubicBezTo>
                    <a:pt x="12942" y="5762"/>
                    <a:pt x="12519" y="6306"/>
                    <a:pt x="12768" y="6792"/>
                  </a:cubicBezTo>
                  <a:cubicBezTo>
                    <a:pt x="12907" y="7064"/>
                    <a:pt x="13228" y="7197"/>
                    <a:pt x="13539" y="7197"/>
                  </a:cubicBezTo>
                  <a:cubicBezTo>
                    <a:pt x="13591" y="7197"/>
                    <a:pt x="13643" y="7193"/>
                    <a:pt x="13694" y="7185"/>
                  </a:cubicBezTo>
                  <a:cubicBezTo>
                    <a:pt x="14047" y="7133"/>
                    <a:pt x="14360" y="6942"/>
                    <a:pt x="14667" y="6751"/>
                  </a:cubicBezTo>
                  <a:cubicBezTo>
                    <a:pt x="14667" y="6751"/>
                    <a:pt x="26405" y="848"/>
                    <a:pt x="30705" y="37"/>
                  </a:cubicBezTo>
                  <a:lnTo>
                    <a:pt x="30705" y="37"/>
                  </a:lnTo>
                  <a:cubicBezTo>
                    <a:pt x="26295" y="726"/>
                    <a:pt x="22185" y="2098"/>
                    <a:pt x="18168" y="4054"/>
                  </a:cubicBezTo>
                  <a:cubicBezTo>
                    <a:pt x="17844" y="4210"/>
                    <a:pt x="17329" y="4401"/>
                    <a:pt x="16970" y="4425"/>
                  </a:cubicBezTo>
                  <a:cubicBezTo>
                    <a:pt x="16953" y="4425"/>
                    <a:pt x="16935" y="4426"/>
                    <a:pt x="16918" y="4426"/>
                  </a:cubicBezTo>
                  <a:cubicBezTo>
                    <a:pt x="16574" y="4426"/>
                    <a:pt x="16211" y="4264"/>
                    <a:pt x="16085" y="3944"/>
                  </a:cubicBezTo>
                  <a:cubicBezTo>
                    <a:pt x="15882" y="3441"/>
                    <a:pt x="16351" y="2931"/>
                    <a:pt x="16768" y="2590"/>
                  </a:cubicBezTo>
                  <a:lnTo>
                    <a:pt x="18487" y="1183"/>
                  </a:lnTo>
                  <a:cubicBezTo>
                    <a:pt x="18672" y="1027"/>
                    <a:pt x="18880" y="842"/>
                    <a:pt x="18892" y="605"/>
                  </a:cubicBezTo>
                  <a:cubicBezTo>
                    <a:pt x="18909" y="327"/>
                    <a:pt x="18660" y="89"/>
                    <a:pt x="18388" y="26"/>
                  </a:cubicBezTo>
                  <a:cubicBezTo>
                    <a:pt x="18313" y="8"/>
                    <a:pt x="18237" y="1"/>
                    <a:pt x="18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5"/>
            <p:cNvSpPr/>
            <p:nvPr/>
          </p:nvSpPr>
          <p:spPr>
            <a:xfrm>
              <a:off x="5545247" y="4096818"/>
              <a:ext cx="2175252" cy="1488471"/>
            </a:xfrm>
            <a:custGeom>
              <a:avLst/>
              <a:gdLst/>
              <a:ahLst/>
              <a:cxnLst/>
              <a:rect l="l" t="t" r="r" b="b"/>
              <a:pathLst>
                <a:path w="23587" h="16140" extrusionOk="0">
                  <a:moveTo>
                    <a:pt x="21095" y="0"/>
                  </a:moveTo>
                  <a:cubicBezTo>
                    <a:pt x="20546" y="0"/>
                    <a:pt x="19989" y="66"/>
                    <a:pt x="19500" y="125"/>
                  </a:cubicBezTo>
                  <a:cubicBezTo>
                    <a:pt x="18030" y="298"/>
                    <a:pt x="16594" y="698"/>
                    <a:pt x="15176" y="1114"/>
                  </a:cubicBezTo>
                  <a:cubicBezTo>
                    <a:pt x="13041" y="1757"/>
                    <a:pt x="10974" y="2602"/>
                    <a:pt x="8995" y="3638"/>
                  </a:cubicBezTo>
                  <a:lnTo>
                    <a:pt x="8943" y="3667"/>
                  </a:lnTo>
                  <a:cubicBezTo>
                    <a:pt x="6477" y="4952"/>
                    <a:pt x="4179" y="6532"/>
                    <a:pt x="2096" y="8372"/>
                  </a:cubicBezTo>
                  <a:cubicBezTo>
                    <a:pt x="1291" y="9090"/>
                    <a:pt x="585" y="9906"/>
                    <a:pt x="0" y="10803"/>
                  </a:cubicBezTo>
                  <a:cubicBezTo>
                    <a:pt x="4226" y="6636"/>
                    <a:pt x="10257" y="3331"/>
                    <a:pt x="16872" y="1554"/>
                  </a:cubicBezTo>
                  <a:cubicBezTo>
                    <a:pt x="17382" y="1415"/>
                    <a:pt x="17908" y="1288"/>
                    <a:pt x="18435" y="1282"/>
                  </a:cubicBezTo>
                  <a:cubicBezTo>
                    <a:pt x="18445" y="1282"/>
                    <a:pt x="18454" y="1282"/>
                    <a:pt x="18464" y="1282"/>
                  </a:cubicBezTo>
                  <a:cubicBezTo>
                    <a:pt x="18975" y="1282"/>
                    <a:pt x="19487" y="1433"/>
                    <a:pt x="19714" y="1734"/>
                  </a:cubicBezTo>
                  <a:cubicBezTo>
                    <a:pt x="19986" y="2093"/>
                    <a:pt x="19888" y="2637"/>
                    <a:pt x="19454" y="2949"/>
                  </a:cubicBezTo>
                  <a:cubicBezTo>
                    <a:pt x="19037" y="3256"/>
                    <a:pt x="18580" y="3603"/>
                    <a:pt x="18082" y="3881"/>
                  </a:cubicBezTo>
                  <a:cubicBezTo>
                    <a:pt x="15634" y="5247"/>
                    <a:pt x="13290" y="6792"/>
                    <a:pt x="11073" y="8511"/>
                  </a:cubicBezTo>
                  <a:cubicBezTo>
                    <a:pt x="10100" y="9264"/>
                    <a:pt x="9157" y="10057"/>
                    <a:pt x="8468" y="10942"/>
                  </a:cubicBezTo>
                  <a:cubicBezTo>
                    <a:pt x="7774" y="11834"/>
                    <a:pt x="7345" y="12835"/>
                    <a:pt x="7467" y="13778"/>
                  </a:cubicBezTo>
                  <a:lnTo>
                    <a:pt x="8161" y="16140"/>
                  </a:lnTo>
                  <a:cubicBezTo>
                    <a:pt x="8177" y="15569"/>
                    <a:pt x="9544" y="15414"/>
                    <a:pt x="11132" y="15414"/>
                  </a:cubicBezTo>
                  <a:cubicBezTo>
                    <a:pt x="12999" y="15414"/>
                    <a:pt x="15172" y="15628"/>
                    <a:pt x="15817" y="15628"/>
                  </a:cubicBezTo>
                  <a:cubicBezTo>
                    <a:pt x="16042" y="15628"/>
                    <a:pt x="16082" y="15602"/>
                    <a:pt x="15859" y="15532"/>
                  </a:cubicBezTo>
                  <a:cubicBezTo>
                    <a:pt x="11976" y="14322"/>
                    <a:pt x="12549" y="10624"/>
                    <a:pt x="15205" y="8077"/>
                  </a:cubicBezTo>
                  <a:cubicBezTo>
                    <a:pt x="16809" y="6538"/>
                    <a:pt x="21317" y="3962"/>
                    <a:pt x="22770" y="2700"/>
                  </a:cubicBezTo>
                  <a:cubicBezTo>
                    <a:pt x="23117" y="2399"/>
                    <a:pt x="23465" y="2040"/>
                    <a:pt x="23517" y="1589"/>
                  </a:cubicBezTo>
                  <a:cubicBezTo>
                    <a:pt x="23586" y="1016"/>
                    <a:pt x="23141" y="483"/>
                    <a:pt x="22614" y="258"/>
                  </a:cubicBezTo>
                  <a:cubicBezTo>
                    <a:pt x="22162" y="63"/>
                    <a:pt x="21632" y="0"/>
                    <a:pt x="2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5"/>
            <p:cNvSpPr/>
            <p:nvPr/>
          </p:nvSpPr>
          <p:spPr>
            <a:xfrm>
              <a:off x="4711483" y="4366564"/>
              <a:ext cx="1368674" cy="955056"/>
            </a:xfrm>
            <a:custGeom>
              <a:avLst/>
              <a:gdLst/>
              <a:ahLst/>
              <a:cxnLst/>
              <a:rect l="l" t="t" r="r" b="b"/>
              <a:pathLst>
                <a:path w="14841" h="10356" extrusionOk="0">
                  <a:moveTo>
                    <a:pt x="14841" y="1"/>
                  </a:moveTo>
                  <a:cubicBezTo>
                    <a:pt x="7380" y="3074"/>
                    <a:pt x="1" y="8006"/>
                    <a:pt x="1" y="8081"/>
                  </a:cubicBezTo>
                  <a:cubicBezTo>
                    <a:pt x="1" y="8231"/>
                    <a:pt x="1621" y="9343"/>
                    <a:pt x="1882" y="9574"/>
                  </a:cubicBezTo>
                  <a:cubicBezTo>
                    <a:pt x="1957" y="9638"/>
                    <a:pt x="2767" y="10350"/>
                    <a:pt x="2767" y="10356"/>
                  </a:cubicBezTo>
                  <a:cubicBezTo>
                    <a:pt x="7513" y="4521"/>
                    <a:pt x="11704" y="1807"/>
                    <a:pt x="14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75"/>
          <p:cNvGrpSpPr/>
          <p:nvPr/>
        </p:nvGrpSpPr>
        <p:grpSpPr>
          <a:xfrm flipH="1">
            <a:off x="386300" y="4403440"/>
            <a:ext cx="472093" cy="385486"/>
            <a:chOff x="3093501" y="886401"/>
            <a:chExt cx="376440" cy="307405"/>
          </a:xfrm>
        </p:grpSpPr>
        <p:sp>
          <p:nvSpPr>
            <p:cNvPr id="1018" name="Google Shape;1018;p7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75"/>
          <p:cNvGrpSpPr/>
          <p:nvPr/>
        </p:nvGrpSpPr>
        <p:grpSpPr>
          <a:xfrm flipH="1">
            <a:off x="5932336" y="404779"/>
            <a:ext cx="319710" cy="261048"/>
            <a:chOff x="3093501" y="886401"/>
            <a:chExt cx="376440" cy="307405"/>
          </a:xfrm>
        </p:grpSpPr>
        <p:sp>
          <p:nvSpPr>
            <p:cNvPr id="1023" name="Google Shape;1023;p75"/>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5"/>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5"/>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5"/>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027"/>
        <p:cNvGrpSpPr/>
        <p:nvPr/>
      </p:nvGrpSpPr>
      <p:grpSpPr>
        <a:xfrm>
          <a:off x="0" y="0"/>
          <a:ext cx="0" cy="0"/>
          <a:chOff x="0" y="0"/>
          <a:chExt cx="0" cy="0"/>
        </a:xfrm>
      </p:grpSpPr>
      <p:pic>
        <p:nvPicPr>
          <p:cNvPr id="1028" name="Google Shape;1028;p76"/>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29" name="Google Shape;1029;p76"/>
          <p:cNvSpPr txBox="1">
            <a:spLocks noGrp="1"/>
          </p:cNvSpPr>
          <p:nvPr>
            <p:ph type="title"/>
          </p:nvPr>
        </p:nvSpPr>
        <p:spPr>
          <a:xfrm>
            <a:off x="713500" y="535300"/>
            <a:ext cx="3898500" cy="13845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9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0" name="Google Shape;1030;p76"/>
          <p:cNvSpPr txBox="1">
            <a:spLocks noGrp="1"/>
          </p:cNvSpPr>
          <p:nvPr>
            <p:ph type="subTitle" idx="1"/>
          </p:nvPr>
        </p:nvSpPr>
        <p:spPr>
          <a:xfrm>
            <a:off x="713500" y="1843625"/>
            <a:ext cx="3859800" cy="1126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31" name="Google Shape;1031;p76"/>
          <p:cNvSpPr txBox="1"/>
          <p:nvPr/>
        </p:nvSpPr>
        <p:spPr>
          <a:xfrm>
            <a:off x="713500" y="3732150"/>
            <a:ext cx="4835100" cy="552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lang="en" sz="11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100">
                <a:solidFill>
                  <a:schemeClr val="dk1"/>
                </a:solidFill>
                <a:latin typeface="DM Sans"/>
                <a:ea typeface="DM Sans"/>
                <a:cs typeface="DM Sans"/>
                <a:sym typeface="DM Sans"/>
              </a:rPr>
              <a:t>, and includes icons by </a:t>
            </a:r>
            <a:r>
              <a:rPr lang="en" sz="11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100">
                <a:solidFill>
                  <a:schemeClr val="dk1"/>
                </a:solidFill>
                <a:latin typeface="DM Sans"/>
                <a:ea typeface="DM Sans"/>
                <a:cs typeface="DM Sans"/>
                <a:sym typeface="DM Sans"/>
              </a:rPr>
              <a:t>, and infographics &amp; images by </a:t>
            </a:r>
            <a:r>
              <a:rPr lang="en" sz="1100" b="1">
                <a:solidFill>
                  <a:schemeClr val="dk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r>
              <a:rPr lang="en" sz="1100" b="1">
                <a:solidFill>
                  <a:schemeClr val="dk1"/>
                </a:solidFill>
                <a:latin typeface="DM Sans"/>
                <a:ea typeface="DM Sans"/>
                <a:cs typeface="DM Sans"/>
                <a:sym typeface="DM Sans"/>
              </a:rPr>
              <a:t> </a:t>
            </a:r>
            <a:endParaRPr sz="1100" b="1">
              <a:solidFill>
                <a:schemeClr val="dk1"/>
              </a:solidFill>
              <a:latin typeface="DM Sans"/>
              <a:ea typeface="DM Sans"/>
              <a:cs typeface="DM Sans"/>
              <a:sym typeface="DM Sans"/>
            </a:endParaRPr>
          </a:p>
        </p:txBody>
      </p:sp>
      <p:sp>
        <p:nvSpPr>
          <p:cNvPr id="1032" name="Google Shape;1032;p76"/>
          <p:cNvSpPr/>
          <p:nvPr/>
        </p:nvSpPr>
        <p:spPr>
          <a:xfrm rot="2003581">
            <a:off x="8537299" y="1714153"/>
            <a:ext cx="166103"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6"/>
          <p:cNvSpPr/>
          <p:nvPr/>
        </p:nvSpPr>
        <p:spPr>
          <a:xfrm rot="527880">
            <a:off x="1357143" y="351407"/>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76"/>
          <p:cNvGrpSpPr/>
          <p:nvPr/>
        </p:nvGrpSpPr>
        <p:grpSpPr>
          <a:xfrm>
            <a:off x="5047650" y="381316"/>
            <a:ext cx="308156" cy="307957"/>
            <a:chOff x="1731463" y="2852141"/>
            <a:chExt cx="308156" cy="307957"/>
          </a:xfrm>
        </p:grpSpPr>
        <p:sp>
          <p:nvSpPr>
            <p:cNvPr id="1035" name="Google Shape;1035;p76"/>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6"/>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6"/>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76"/>
          <p:cNvSpPr/>
          <p:nvPr/>
        </p:nvSpPr>
        <p:spPr>
          <a:xfrm rot="-1571180">
            <a:off x="247974" y="4050706"/>
            <a:ext cx="166100" cy="158544"/>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039"/>
        <p:cNvGrpSpPr/>
        <p:nvPr/>
      </p:nvGrpSpPr>
      <p:grpSpPr>
        <a:xfrm>
          <a:off x="0" y="0"/>
          <a:ext cx="0" cy="0"/>
          <a:chOff x="0" y="0"/>
          <a:chExt cx="0" cy="0"/>
        </a:xfrm>
      </p:grpSpPr>
      <p:pic>
        <p:nvPicPr>
          <p:cNvPr id="1040" name="Google Shape;1040;p7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41" name="Google Shape;1041;p77"/>
          <p:cNvGrpSpPr/>
          <p:nvPr/>
        </p:nvGrpSpPr>
        <p:grpSpPr>
          <a:xfrm>
            <a:off x="8165400" y="3333793"/>
            <a:ext cx="1323929" cy="1274516"/>
            <a:chOff x="6520050" y="3099918"/>
            <a:chExt cx="1323929" cy="1274516"/>
          </a:xfrm>
        </p:grpSpPr>
        <p:sp>
          <p:nvSpPr>
            <p:cNvPr id="1042" name="Google Shape;1042;p77"/>
            <p:cNvSpPr/>
            <p:nvPr/>
          </p:nvSpPr>
          <p:spPr>
            <a:xfrm>
              <a:off x="6574949" y="3179945"/>
              <a:ext cx="1269031" cy="1194489"/>
            </a:xfrm>
            <a:custGeom>
              <a:avLst/>
              <a:gdLst/>
              <a:ahLst/>
              <a:cxnLst/>
              <a:rect l="l" t="t" r="r" b="b"/>
              <a:pathLst>
                <a:path w="24415" h="22982" extrusionOk="0">
                  <a:moveTo>
                    <a:pt x="12854" y="0"/>
                  </a:moveTo>
                  <a:cubicBezTo>
                    <a:pt x="9619" y="0"/>
                    <a:pt x="6403" y="1366"/>
                    <a:pt x="4139" y="4028"/>
                  </a:cubicBezTo>
                  <a:cubicBezTo>
                    <a:pt x="1" y="8902"/>
                    <a:pt x="661" y="16212"/>
                    <a:pt x="5598" y="20269"/>
                  </a:cubicBezTo>
                  <a:cubicBezTo>
                    <a:pt x="5760" y="20408"/>
                    <a:pt x="5922" y="20541"/>
                    <a:pt x="6095" y="20669"/>
                  </a:cubicBezTo>
                  <a:cubicBezTo>
                    <a:pt x="6315" y="20836"/>
                    <a:pt x="6547" y="20999"/>
                    <a:pt x="6778" y="21149"/>
                  </a:cubicBezTo>
                  <a:cubicBezTo>
                    <a:pt x="6865" y="21201"/>
                    <a:pt x="6958" y="21259"/>
                    <a:pt x="7045" y="21317"/>
                  </a:cubicBezTo>
                  <a:cubicBezTo>
                    <a:pt x="7317" y="21479"/>
                    <a:pt x="7595" y="21635"/>
                    <a:pt x="7884" y="21780"/>
                  </a:cubicBezTo>
                  <a:cubicBezTo>
                    <a:pt x="9530" y="22598"/>
                    <a:pt x="11265" y="22982"/>
                    <a:pt x="12968" y="22982"/>
                  </a:cubicBezTo>
                  <a:cubicBezTo>
                    <a:pt x="17769" y="22982"/>
                    <a:pt x="22314" y="19935"/>
                    <a:pt x="23882" y="14996"/>
                  </a:cubicBezTo>
                  <a:cubicBezTo>
                    <a:pt x="24235" y="13879"/>
                    <a:pt x="24414" y="12716"/>
                    <a:pt x="24414" y="11547"/>
                  </a:cubicBezTo>
                  <a:cubicBezTo>
                    <a:pt x="24414" y="11194"/>
                    <a:pt x="24397" y="10841"/>
                    <a:pt x="24368" y="10493"/>
                  </a:cubicBezTo>
                  <a:cubicBezTo>
                    <a:pt x="24136" y="7976"/>
                    <a:pt x="23071" y="5603"/>
                    <a:pt x="21347" y="3756"/>
                  </a:cubicBezTo>
                  <a:cubicBezTo>
                    <a:pt x="21046" y="3438"/>
                    <a:pt x="20733" y="3131"/>
                    <a:pt x="20397" y="2848"/>
                  </a:cubicBezTo>
                  <a:cubicBezTo>
                    <a:pt x="18224" y="936"/>
                    <a:pt x="15533" y="0"/>
                    <a:pt x="12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7"/>
            <p:cNvSpPr/>
            <p:nvPr/>
          </p:nvSpPr>
          <p:spPr>
            <a:xfrm>
              <a:off x="6669704" y="3327920"/>
              <a:ext cx="1014809" cy="761434"/>
            </a:xfrm>
            <a:custGeom>
              <a:avLst/>
              <a:gdLst/>
              <a:ahLst/>
              <a:cxnLst/>
              <a:rect l="l" t="t" r="r" b="b"/>
              <a:pathLst>
                <a:path w="19524" h="14650" extrusionOk="0">
                  <a:moveTo>
                    <a:pt x="18574" y="1"/>
                  </a:moveTo>
                  <a:cubicBezTo>
                    <a:pt x="17735" y="620"/>
                    <a:pt x="16896" y="1274"/>
                    <a:pt x="16091" y="1940"/>
                  </a:cubicBezTo>
                  <a:cubicBezTo>
                    <a:pt x="12572" y="4845"/>
                    <a:pt x="8972" y="8179"/>
                    <a:pt x="4539" y="9580"/>
                  </a:cubicBezTo>
                  <a:cubicBezTo>
                    <a:pt x="2993" y="10066"/>
                    <a:pt x="1378" y="10465"/>
                    <a:pt x="1" y="11189"/>
                  </a:cubicBezTo>
                  <a:cubicBezTo>
                    <a:pt x="273" y="12410"/>
                    <a:pt x="748" y="13579"/>
                    <a:pt x="1402" y="14650"/>
                  </a:cubicBezTo>
                  <a:cubicBezTo>
                    <a:pt x="2108" y="14094"/>
                    <a:pt x="2860" y="13608"/>
                    <a:pt x="3659" y="13186"/>
                  </a:cubicBezTo>
                  <a:cubicBezTo>
                    <a:pt x="6987" y="11414"/>
                    <a:pt x="10662" y="10535"/>
                    <a:pt x="13776" y="8306"/>
                  </a:cubicBezTo>
                  <a:cubicBezTo>
                    <a:pt x="15183" y="7293"/>
                    <a:pt x="16404" y="6049"/>
                    <a:pt x="17388" y="4619"/>
                  </a:cubicBezTo>
                  <a:cubicBezTo>
                    <a:pt x="18111" y="3572"/>
                    <a:pt x="19055" y="2200"/>
                    <a:pt x="19524" y="909"/>
                  </a:cubicBezTo>
                  <a:cubicBezTo>
                    <a:pt x="19223" y="585"/>
                    <a:pt x="18910" y="284"/>
                    <a:pt x="18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7"/>
            <p:cNvSpPr/>
            <p:nvPr/>
          </p:nvSpPr>
          <p:spPr>
            <a:xfrm>
              <a:off x="6984688" y="4103446"/>
              <a:ext cx="763601" cy="270790"/>
            </a:xfrm>
            <a:custGeom>
              <a:avLst/>
              <a:gdLst/>
              <a:ahLst/>
              <a:cxnLst/>
              <a:rect l="l" t="t" r="r" b="b"/>
              <a:pathLst>
                <a:path w="14691" h="5210" extrusionOk="0">
                  <a:moveTo>
                    <a:pt x="14691" y="1"/>
                  </a:moveTo>
                  <a:lnTo>
                    <a:pt x="14529" y="24"/>
                  </a:lnTo>
                  <a:cubicBezTo>
                    <a:pt x="11519" y="377"/>
                    <a:pt x="8694" y="1558"/>
                    <a:pt x="5731" y="2085"/>
                  </a:cubicBezTo>
                  <a:cubicBezTo>
                    <a:pt x="3717" y="2443"/>
                    <a:pt x="1865" y="2756"/>
                    <a:pt x="122" y="3931"/>
                  </a:cubicBezTo>
                  <a:cubicBezTo>
                    <a:pt x="82" y="3954"/>
                    <a:pt x="41" y="3983"/>
                    <a:pt x="1" y="4012"/>
                  </a:cubicBezTo>
                  <a:cubicBezTo>
                    <a:pt x="1631" y="4822"/>
                    <a:pt x="3370" y="5210"/>
                    <a:pt x="5088" y="5210"/>
                  </a:cubicBezTo>
                  <a:cubicBezTo>
                    <a:pt x="8854" y="5210"/>
                    <a:pt x="12516" y="3348"/>
                    <a:pt x="14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7"/>
            <p:cNvSpPr/>
            <p:nvPr/>
          </p:nvSpPr>
          <p:spPr>
            <a:xfrm>
              <a:off x="6891752" y="3894712"/>
              <a:ext cx="941105" cy="393191"/>
            </a:xfrm>
            <a:custGeom>
              <a:avLst/>
              <a:gdLst/>
              <a:ahLst/>
              <a:cxnLst/>
              <a:rect l="l" t="t" r="r" b="b"/>
              <a:pathLst>
                <a:path w="18106" h="7565" extrusionOk="0">
                  <a:moveTo>
                    <a:pt x="18105" y="0"/>
                  </a:moveTo>
                  <a:lnTo>
                    <a:pt x="18105" y="0"/>
                  </a:lnTo>
                  <a:cubicBezTo>
                    <a:pt x="18001" y="46"/>
                    <a:pt x="17897" y="98"/>
                    <a:pt x="17793" y="139"/>
                  </a:cubicBezTo>
                  <a:cubicBezTo>
                    <a:pt x="15911" y="949"/>
                    <a:pt x="13874" y="1302"/>
                    <a:pt x="11831" y="1372"/>
                  </a:cubicBezTo>
                  <a:cubicBezTo>
                    <a:pt x="9591" y="1447"/>
                    <a:pt x="7565" y="1626"/>
                    <a:pt x="5528" y="2639"/>
                  </a:cubicBezTo>
                  <a:cubicBezTo>
                    <a:pt x="3381" y="3699"/>
                    <a:pt x="1806" y="5250"/>
                    <a:pt x="70" y="6841"/>
                  </a:cubicBezTo>
                  <a:lnTo>
                    <a:pt x="0" y="6917"/>
                  </a:lnTo>
                  <a:cubicBezTo>
                    <a:pt x="307" y="7148"/>
                    <a:pt x="620" y="7362"/>
                    <a:pt x="950" y="7565"/>
                  </a:cubicBezTo>
                  <a:cubicBezTo>
                    <a:pt x="1187" y="7258"/>
                    <a:pt x="1436" y="6969"/>
                    <a:pt x="1702" y="6679"/>
                  </a:cubicBezTo>
                  <a:cubicBezTo>
                    <a:pt x="3479" y="4752"/>
                    <a:pt x="5823" y="3832"/>
                    <a:pt x="8347" y="3305"/>
                  </a:cubicBezTo>
                  <a:cubicBezTo>
                    <a:pt x="11542" y="2639"/>
                    <a:pt x="14748" y="2529"/>
                    <a:pt x="17787" y="1244"/>
                  </a:cubicBezTo>
                  <a:cubicBezTo>
                    <a:pt x="17920" y="839"/>
                    <a:pt x="18024" y="417"/>
                    <a:pt x="181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7"/>
            <p:cNvSpPr/>
            <p:nvPr/>
          </p:nvSpPr>
          <p:spPr>
            <a:xfrm>
              <a:off x="7120714" y="3521944"/>
              <a:ext cx="720564" cy="462889"/>
            </a:xfrm>
            <a:custGeom>
              <a:avLst/>
              <a:gdLst/>
              <a:ahLst/>
              <a:cxnLst/>
              <a:rect l="l" t="t" r="r" b="b"/>
              <a:pathLst>
                <a:path w="13863" h="8906" extrusionOk="0">
                  <a:moveTo>
                    <a:pt x="12780" y="1"/>
                  </a:moveTo>
                  <a:cubicBezTo>
                    <a:pt x="11692" y="1483"/>
                    <a:pt x="10430" y="2438"/>
                    <a:pt x="8966" y="3497"/>
                  </a:cubicBezTo>
                  <a:cubicBezTo>
                    <a:pt x="7432" y="4602"/>
                    <a:pt x="5910" y="5569"/>
                    <a:pt x="4167" y="6304"/>
                  </a:cubicBezTo>
                  <a:cubicBezTo>
                    <a:pt x="3033" y="6779"/>
                    <a:pt x="382" y="7409"/>
                    <a:pt x="0" y="8880"/>
                  </a:cubicBezTo>
                  <a:cubicBezTo>
                    <a:pt x="55" y="8898"/>
                    <a:pt x="120" y="8906"/>
                    <a:pt x="193" y="8906"/>
                  </a:cubicBezTo>
                  <a:cubicBezTo>
                    <a:pt x="769" y="8906"/>
                    <a:pt x="1832" y="8390"/>
                    <a:pt x="2315" y="8225"/>
                  </a:cubicBezTo>
                  <a:cubicBezTo>
                    <a:pt x="3756" y="7734"/>
                    <a:pt x="5227" y="7328"/>
                    <a:pt x="6714" y="7004"/>
                  </a:cubicBezTo>
                  <a:cubicBezTo>
                    <a:pt x="9139" y="6460"/>
                    <a:pt x="11807" y="5505"/>
                    <a:pt x="13862" y="3913"/>
                  </a:cubicBezTo>
                  <a:cubicBezTo>
                    <a:pt x="13741" y="2553"/>
                    <a:pt x="13370" y="1228"/>
                    <a:pt x="12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7"/>
            <p:cNvSpPr/>
            <p:nvPr/>
          </p:nvSpPr>
          <p:spPr>
            <a:xfrm>
              <a:off x="6777713" y="4029017"/>
              <a:ext cx="272050" cy="204470"/>
            </a:xfrm>
            <a:custGeom>
              <a:avLst/>
              <a:gdLst/>
              <a:ahLst/>
              <a:cxnLst/>
              <a:rect l="l" t="t" r="r" b="b"/>
              <a:pathLst>
                <a:path w="5234" h="3934" extrusionOk="0">
                  <a:moveTo>
                    <a:pt x="4645" y="0"/>
                  </a:moveTo>
                  <a:cubicBezTo>
                    <a:pt x="3850" y="0"/>
                    <a:pt x="2826" y="419"/>
                    <a:pt x="2258" y="628"/>
                  </a:cubicBezTo>
                  <a:cubicBezTo>
                    <a:pt x="1309" y="976"/>
                    <a:pt x="626" y="1502"/>
                    <a:pt x="1" y="2151"/>
                  </a:cubicBezTo>
                  <a:cubicBezTo>
                    <a:pt x="499" y="2805"/>
                    <a:pt x="1066" y="3401"/>
                    <a:pt x="1697" y="3933"/>
                  </a:cubicBezTo>
                  <a:cubicBezTo>
                    <a:pt x="2131" y="3470"/>
                    <a:pt x="2530" y="2955"/>
                    <a:pt x="2941" y="2428"/>
                  </a:cubicBezTo>
                  <a:cubicBezTo>
                    <a:pt x="3416" y="1821"/>
                    <a:pt x="3942" y="1265"/>
                    <a:pt x="4521" y="756"/>
                  </a:cubicBezTo>
                  <a:cubicBezTo>
                    <a:pt x="4753" y="542"/>
                    <a:pt x="5048" y="362"/>
                    <a:pt x="5233" y="107"/>
                  </a:cubicBezTo>
                  <a:cubicBezTo>
                    <a:pt x="5064" y="32"/>
                    <a:pt x="4863" y="0"/>
                    <a:pt x="46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7"/>
            <p:cNvSpPr/>
            <p:nvPr/>
          </p:nvSpPr>
          <p:spPr>
            <a:xfrm>
              <a:off x="7117387" y="4248042"/>
              <a:ext cx="340609" cy="77183"/>
            </a:xfrm>
            <a:custGeom>
              <a:avLst/>
              <a:gdLst/>
              <a:ahLst/>
              <a:cxnLst/>
              <a:rect l="l" t="t" r="r" b="b"/>
              <a:pathLst>
                <a:path w="6553" h="1485" extrusionOk="0">
                  <a:moveTo>
                    <a:pt x="3453" y="1"/>
                  </a:moveTo>
                  <a:cubicBezTo>
                    <a:pt x="3334" y="1"/>
                    <a:pt x="3215" y="5"/>
                    <a:pt x="3097" y="14"/>
                  </a:cubicBezTo>
                  <a:cubicBezTo>
                    <a:pt x="2136" y="165"/>
                    <a:pt x="730" y="90"/>
                    <a:pt x="0" y="836"/>
                  </a:cubicBezTo>
                  <a:cubicBezTo>
                    <a:pt x="296" y="1137"/>
                    <a:pt x="950" y="1207"/>
                    <a:pt x="1349" y="1317"/>
                  </a:cubicBezTo>
                  <a:cubicBezTo>
                    <a:pt x="1772" y="1437"/>
                    <a:pt x="2134" y="1485"/>
                    <a:pt x="2500" y="1485"/>
                  </a:cubicBezTo>
                  <a:cubicBezTo>
                    <a:pt x="2855" y="1485"/>
                    <a:pt x="3214" y="1440"/>
                    <a:pt x="3635" y="1375"/>
                  </a:cubicBezTo>
                  <a:cubicBezTo>
                    <a:pt x="4393" y="1253"/>
                    <a:pt x="5123" y="1091"/>
                    <a:pt x="5829" y="767"/>
                  </a:cubicBezTo>
                  <a:cubicBezTo>
                    <a:pt x="6084" y="645"/>
                    <a:pt x="6431" y="524"/>
                    <a:pt x="6552" y="258"/>
                  </a:cubicBezTo>
                  <a:cubicBezTo>
                    <a:pt x="6199" y="101"/>
                    <a:pt x="5632" y="142"/>
                    <a:pt x="5250" y="124"/>
                  </a:cubicBezTo>
                  <a:cubicBezTo>
                    <a:pt x="4670" y="105"/>
                    <a:pt x="4057" y="1"/>
                    <a:pt x="3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7"/>
            <p:cNvSpPr/>
            <p:nvPr/>
          </p:nvSpPr>
          <p:spPr>
            <a:xfrm>
              <a:off x="6700994" y="3820855"/>
              <a:ext cx="421226" cy="159095"/>
            </a:xfrm>
            <a:custGeom>
              <a:avLst/>
              <a:gdLst/>
              <a:ahLst/>
              <a:cxnLst/>
              <a:rect l="l" t="t" r="r" b="b"/>
              <a:pathLst>
                <a:path w="8104" h="3061" extrusionOk="0">
                  <a:moveTo>
                    <a:pt x="7768" y="0"/>
                  </a:moveTo>
                  <a:cubicBezTo>
                    <a:pt x="7383" y="0"/>
                    <a:pt x="6682" y="259"/>
                    <a:pt x="6541" y="298"/>
                  </a:cubicBezTo>
                  <a:cubicBezTo>
                    <a:pt x="5476" y="593"/>
                    <a:pt x="4446" y="686"/>
                    <a:pt x="3260" y="964"/>
                  </a:cubicBezTo>
                  <a:cubicBezTo>
                    <a:pt x="2536" y="1010"/>
                    <a:pt x="1749" y="1710"/>
                    <a:pt x="1182" y="2116"/>
                  </a:cubicBezTo>
                  <a:cubicBezTo>
                    <a:pt x="707" y="2446"/>
                    <a:pt x="1" y="2984"/>
                    <a:pt x="950" y="3053"/>
                  </a:cubicBezTo>
                  <a:cubicBezTo>
                    <a:pt x="1010" y="3058"/>
                    <a:pt x="1071" y="3060"/>
                    <a:pt x="1132" y="3060"/>
                  </a:cubicBezTo>
                  <a:cubicBezTo>
                    <a:pt x="1966" y="3060"/>
                    <a:pt x="2887" y="2640"/>
                    <a:pt x="3647" y="2370"/>
                  </a:cubicBezTo>
                  <a:cubicBezTo>
                    <a:pt x="4562" y="2052"/>
                    <a:pt x="5453" y="1705"/>
                    <a:pt x="6304" y="1253"/>
                  </a:cubicBezTo>
                  <a:cubicBezTo>
                    <a:pt x="6483" y="1161"/>
                    <a:pt x="8104" y="321"/>
                    <a:pt x="8011" y="96"/>
                  </a:cubicBezTo>
                  <a:cubicBezTo>
                    <a:pt x="7982" y="27"/>
                    <a:pt x="7891" y="0"/>
                    <a:pt x="7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7"/>
            <p:cNvSpPr/>
            <p:nvPr/>
          </p:nvSpPr>
          <p:spPr>
            <a:xfrm rot="-1343836">
              <a:off x="6558684" y="3244584"/>
              <a:ext cx="832104" cy="367549"/>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77"/>
          <p:cNvSpPr/>
          <p:nvPr/>
        </p:nvSpPr>
        <p:spPr>
          <a:xfrm rot="527880">
            <a:off x="585943" y="3986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7"/>
          <p:cNvSpPr/>
          <p:nvPr/>
        </p:nvSpPr>
        <p:spPr>
          <a:xfrm rot="-1342692">
            <a:off x="6428273" y="30795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77"/>
          <p:cNvGrpSpPr/>
          <p:nvPr/>
        </p:nvGrpSpPr>
        <p:grpSpPr>
          <a:xfrm flipH="1">
            <a:off x="8244012" y="342553"/>
            <a:ext cx="472093" cy="385486"/>
            <a:chOff x="3093501" y="886401"/>
            <a:chExt cx="376440" cy="307405"/>
          </a:xfrm>
        </p:grpSpPr>
        <p:sp>
          <p:nvSpPr>
            <p:cNvPr id="1054" name="Google Shape;1054;p7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77"/>
          <p:cNvGrpSpPr/>
          <p:nvPr/>
        </p:nvGrpSpPr>
        <p:grpSpPr>
          <a:xfrm flipH="1">
            <a:off x="471673" y="4608304"/>
            <a:ext cx="319710" cy="261048"/>
            <a:chOff x="3093501" y="886401"/>
            <a:chExt cx="376440" cy="307405"/>
          </a:xfrm>
        </p:grpSpPr>
        <p:sp>
          <p:nvSpPr>
            <p:cNvPr id="1059" name="Google Shape;1059;p77"/>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7"/>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7"/>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7"/>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 name="Google Shape;1063;p77"/>
          <p:cNvSpPr/>
          <p:nvPr/>
        </p:nvSpPr>
        <p:spPr>
          <a:xfrm rot="527880">
            <a:off x="8583293" y="31698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7"/>
          <p:cNvSpPr/>
          <p:nvPr/>
        </p:nvSpPr>
        <p:spPr>
          <a:xfrm rot="2332809">
            <a:off x="8108774" y="45681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7"/>
          <p:cNvSpPr/>
          <p:nvPr/>
        </p:nvSpPr>
        <p:spPr>
          <a:xfrm rot="-1342692">
            <a:off x="386073" y="42806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066"/>
        <p:cNvGrpSpPr/>
        <p:nvPr/>
      </p:nvGrpSpPr>
      <p:grpSpPr>
        <a:xfrm>
          <a:off x="0" y="0"/>
          <a:ext cx="0" cy="0"/>
          <a:chOff x="0" y="0"/>
          <a:chExt cx="0" cy="0"/>
        </a:xfrm>
      </p:grpSpPr>
      <p:pic>
        <p:nvPicPr>
          <p:cNvPr id="1067" name="Google Shape;1067;p78"/>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68" name="Google Shape;1068;p78"/>
          <p:cNvGrpSpPr/>
          <p:nvPr/>
        </p:nvGrpSpPr>
        <p:grpSpPr>
          <a:xfrm flipH="1">
            <a:off x="7224804" y="-60204"/>
            <a:ext cx="2416377" cy="2449642"/>
            <a:chOff x="3325316" y="962998"/>
            <a:chExt cx="3595799" cy="3645301"/>
          </a:xfrm>
        </p:grpSpPr>
        <p:sp>
          <p:nvSpPr>
            <p:cNvPr id="1069" name="Google Shape;1069;p78"/>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8"/>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8"/>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8"/>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8"/>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8"/>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8"/>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8"/>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8"/>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8"/>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8"/>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8"/>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78"/>
          <p:cNvGrpSpPr/>
          <p:nvPr/>
        </p:nvGrpSpPr>
        <p:grpSpPr>
          <a:xfrm>
            <a:off x="252432" y="4261781"/>
            <a:ext cx="720254" cy="693044"/>
            <a:chOff x="3771662" y="1694611"/>
            <a:chExt cx="603885" cy="581072"/>
          </a:xfrm>
        </p:grpSpPr>
        <p:sp>
          <p:nvSpPr>
            <p:cNvPr id="1082" name="Google Shape;1082;p78"/>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8"/>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8"/>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8"/>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8"/>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8"/>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8"/>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8"/>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78"/>
          <p:cNvGrpSpPr/>
          <p:nvPr/>
        </p:nvGrpSpPr>
        <p:grpSpPr>
          <a:xfrm>
            <a:off x="713500" y="227341"/>
            <a:ext cx="308156" cy="307957"/>
            <a:chOff x="1731463" y="2852141"/>
            <a:chExt cx="308156" cy="307957"/>
          </a:xfrm>
        </p:grpSpPr>
        <p:sp>
          <p:nvSpPr>
            <p:cNvPr id="1091" name="Google Shape;1091;p78"/>
            <p:cNvSpPr/>
            <p:nvPr/>
          </p:nvSpPr>
          <p:spPr>
            <a:xfrm>
              <a:off x="1731463" y="2852141"/>
              <a:ext cx="308156" cy="307957"/>
            </a:xfrm>
            <a:custGeom>
              <a:avLst/>
              <a:gdLst/>
              <a:ahLst/>
              <a:cxnLst/>
              <a:rect l="l" t="t" r="r" b="b"/>
              <a:pathLst>
                <a:path w="6200" h="6196" extrusionOk="0">
                  <a:moveTo>
                    <a:pt x="3094" y="0"/>
                  </a:moveTo>
                  <a:cubicBezTo>
                    <a:pt x="3064" y="0"/>
                    <a:pt x="3034" y="1"/>
                    <a:pt x="3004" y="2"/>
                  </a:cubicBezTo>
                  <a:cubicBezTo>
                    <a:pt x="1800" y="36"/>
                    <a:pt x="718" y="777"/>
                    <a:pt x="249" y="1889"/>
                  </a:cubicBezTo>
                  <a:cubicBezTo>
                    <a:pt x="105" y="2230"/>
                    <a:pt x="24" y="2589"/>
                    <a:pt x="6" y="2959"/>
                  </a:cubicBezTo>
                  <a:cubicBezTo>
                    <a:pt x="6" y="3006"/>
                    <a:pt x="0" y="3052"/>
                    <a:pt x="6" y="3098"/>
                  </a:cubicBezTo>
                  <a:cubicBezTo>
                    <a:pt x="0" y="3226"/>
                    <a:pt x="12" y="3353"/>
                    <a:pt x="29" y="3480"/>
                  </a:cubicBezTo>
                  <a:cubicBezTo>
                    <a:pt x="93" y="4001"/>
                    <a:pt x="284" y="4493"/>
                    <a:pt x="591" y="4916"/>
                  </a:cubicBezTo>
                  <a:cubicBezTo>
                    <a:pt x="1184" y="5732"/>
                    <a:pt x="2124" y="6195"/>
                    <a:pt x="3102" y="6195"/>
                  </a:cubicBezTo>
                  <a:cubicBezTo>
                    <a:pt x="3344" y="6195"/>
                    <a:pt x="3589" y="6167"/>
                    <a:pt x="3832" y="6108"/>
                  </a:cubicBezTo>
                  <a:cubicBezTo>
                    <a:pt x="5053" y="5807"/>
                    <a:pt x="5974" y="4800"/>
                    <a:pt x="6165" y="3555"/>
                  </a:cubicBezTo>
                  <a:cubicBezTo>
                    <a:pt x="6188" y="3405"/>
                    <a:pt x="6199" y="3249"/>
                    <a:pt x="6199" y="3098"/>
                  </a:cubicBezTo>
                  <a:cubicBezTo>
                    <a:pt x="6199" y="2907"/>
                    <a:pt x="6182" y="2722"/>
                    <a:pt x="6147" y="2537"/>
                  </a:cubicBezTo>
                  <a:cubicBezTo>
                    <a:pt x="6095" y="2253"/>
                    <a:pt x="6003" y="1975"/>
                    <a:pt x="5875" y="1721"/>
                  </a:cubicBezTo>
                  <a:cubicBezTo>
                    <a:pt x="5350" y="665"/>
                    <a:pt x="4269" y="0"/>
                    <a:pt x="30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8"/>
            <p:cNvSpPr/>
            <p:nvPr/>
          </p:nvSpPr>
          <p:spPr>
            <a:xfrm>
              <a:off x="1731761" y="2897371"/>
              <a:ext cx="291754" cy="101890"/>
            </a:xfrm>
            <a:custGeom>
              <a:avLst/>
              <a:gdLst/>
              <a:ahLst/>
              <a:cxnLst/>
              <a:rect l="l" t="t" r="r" b="b"/>
              <a:pathLst>
                <a:path w="5870" h="2050" extrusionOk="0">
                  <a:moveTo>
                    <a:pt x="5285" y="0"/>
                  </a:moveTo>
                  <a:cubicBezTo>
                    <a:pt x="4468" y="191"/>
                    <a:pt x="3664" y="400"/>
                    <a:pt x="2935" y="527"/>
                  </a:cubicBezTo>
                  <a:cubicBezTo>
                    <a:pt x="2171" y="660"/>
                    <a:pt x="1169" y="764"/>
                    <a:pt x="243" y="979"/>
                  </a:cubicBezTo>
                  <a:cubicBezTo>
                    <a:pt x="99" y="1320"/>
                    <a:pt x="12" y="1679"/>
                    <a:pt x="0" y="2049"/>
                  </a:cubicBezTo>
                  <a:cubicBezTo>
                    <a:pt x="1957" y="1598"/>
                    <a:pt x="3924" y="1193"/>
                    <a:pt x="5869" y="811"/>
                  </a:cubicBezTo>
                  <a:cubicBezTo>
                    <a:pt x="5719" y="510"/>
                    <a:pt x="5522" y="238"/>
                    <a:pt x="5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8"/>
            <p:cNvSpPr/>
            <p:nvPr/>
          </p:nvSpPr>
          <p:spPr>
            <a:xfrm>
              <a:off x="1732904" y="2978188"/>
              <a:ext cx="306714" cy="118292"/>
            </a:xfrm>
            <a:custGeom>
              <a:avLst/>
              <a:gdLst/>
              <a:ahLst/>
              <a:cxnLst/>
              <a:rect l="l" t="t" r="r" b="b"/>
              <a:pathLst>
                <a:path w="6171" h="2380" extrusionOk="0">
                  <a:moveTo>
                    <a:pt x="6118" y="1"/>
                  </a:moveTo>
                  <a:cubicBezTo>
                    <a:pt x="4283" y="250"/>
                    <a:pt x="2449" y="504"/>
                    <a:pt x="620" y="823"/>
                  </a:cubicBezTo>
                  <a:cubicBezTo>
                    <a:pt x="423" y="857"/>
                    <a:pt x="215" y="898"/>
                    <a:pt x="0" y="944"/>
                  </a:cubicBezTo>
                  <a:cubicBezTo>
                    <a:pt x="64" y="1465"/>
                    <a:pt x="255" y="1957"/>
                    <a:pt x="562" y="2380"/>
                  </a:cubicBezTo>
                  <a:cubicBezTo>
                    <a:pt x="2408" y="1888"/>
                    <a:pt x="4260" y="1407"/>
                    <a:pt x="6136" y="1019"/>
                  </a:cubicBezTo>
                  <a:cubicBezTo>
                    <a:pt x="6159" y="869"/>
                    <a:pt x="6170" y="713"/>
                    <a:pt x="6170" y="562"/>
                  </a:cubicBezTo>
                  <a:cubicBezTo>
                    <a:pt x="6170" y="371"/>
                    <a:pt x="6153" y="186"/>
                    <a:pt x="6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78"/>
          <p:cNvSpPr/>
          <p:nvPr/>
        </p:nvSpPr>
        <p:spPr>
          <a:xfrm rot="-1363267">
            <a:off x="8464398" y="3643021"/>
            <a:ext cx="215722" cy="20593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8"/>
          <p:cNvSpPr/>
          <p:nvPr/>
        </p:nvSpPr>
        <p:spPr>
          <a:xfrm rot="528001">
            <a:off x="4584449" y="462006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8"/>
          <p:cNvSpPr/>
          <p:nvPr/>
        </p:nvSpPr>
        <p:spPr>
          <a:xfrm rot="-1342692">
            <a:off x="392173" y="2279866"/>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8"/>
          <p:cNvSpPr/>
          <p:nvPr/>
        </p:nvSpPr>
        <p:spPr>
          <a:xfrm rot="527880">
            <a:off x="7743756"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0"/>
        <p:cNvGrpSpPr/>
        <p:nvPr/>
      </p:nvGrpSpPr>
      <p:grpSpPr>
        <a:xfrm>
          <a:off x="0" y="0"/>
          <a:ext cx="0" cy="0"/>
          <a:chOff x="0" y="0"/>
          <a:chExt cx="0" cy="0"/>
        </a:xfrm>
      </p:grpSpPr>
      <p:pic>
        <p:nvPicPr>
          <p:cNvPr id="101" name="Google Shape;101;p9"/>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2" name="Google Shape;102;p9"/>
          <p:cNvSpPr txBox="1">
            <a:spLocks noGrp="1"/>
          </p:cNvSpPr>
          <p:nvPr>
            <p:ph type="title"/>
          </p:nvPr>
        </p:nvSpPr>
        <p:spPr>
          <a:xfrm>
            <a:off x="4872475" y="1193225"/>
            <a:ext cx="3570600" cy="12918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4200"/>
              <a:buNone/>
              <a:defRPr sz="9000"/>
            </a:lvl1pPr>
            <a:lvl2pPr lvl="1" algn="ctr">
              <a:lnSpc>
                <a:spcPct val="115000"/>
              </a:lnSpc>
              <a:spcBef>
                <a:spcPts val="0"/>
              </a:spcBef>
              <a:spcAft>
                <a:spcPts val="0"/>
              </a:spcAft>
              <a:buSzPts val="4200"/>
              <a:buNone/>
              <a:defRPr sz="4200"/>
            </a:lvl2pPr>
            <a:lvl3pPr lvl="2" algn="ctr">
              <a:lnSpc>
                <a:spcPct val="115000"/>
              </a:lnSpc>
              <a:spcBef>
                <a:spcPts val="0"/>
              </a:spcBef>
              <a:spcAft>
                <a:spcPts val="0"/>
              </a:spcAft>
              <a:buSzPts val="4200"/>
              <a:buNone/>
              <a:defRPr sz="4200"/>
            </a:lvl3pPr>
            <a:lvl4pPr lvl="3" algn="ctr">
              <a:lnSpc>
                <a:spcPct val="115000"/>
              </a:lnSpc>
              <a:spcBef>
                <a:spcPts val="0"/>
              </a:spcBef>
              <a:spcAft>
                <a:spcPts val="0"/>
              </a:spcAft>
              <a:buSzPts val="4200"/>
              <a:buNone/>
              <a:defRPr sz="4200"/>
            </a:lvl4pPr>
            <a:lvl5pPr lvl="4" algn="ctr">
              <a:lnSpc>
                <a:spcPct val="115000"/>
              </a:lnSpc>
              <a:spcBef>
                <a:spcPts val="0"/>
              </a:spcBef>
              <a:spcAft>
                <a:spcPts val="0"/>
              </a:spcAft>
              <a:buSzPts val="4200"/>
              <a:buNone/>
              <a:defRPr sz="4200"/>
            </a:lvl5pPr>
            <a:lvl6pPr lvl="5" algn="ctr">
              <a:lnSpc>
                <a:spcPct val="115000"/>
              </a:lnSpc>
              <a:spcBef>
                <a:spcPts val="0"/>
              </a:spcBef>
              <a:spcAft>
                <a:spcPts val="0"/>
              </a:spcAft>
              <a:buSzPts val="4200"/>
              <a:buNone/>
              <a:defRPr sz="4200"/>
            </a:lvl6pPr>
            <a:lvl7pPr lvl="6" algn="ctr">
              <a:lnSpc>
                <a:spcPct val="115000"/>
              </a:lnSpc>
              <a:spcBef>
                <a:spcPts val="0"/>
              </a:spcBef>
              <a:spcAft>
                <a:spcPts val="0"/>
              </a:spcAft>
              <a:buSzPts val="4200"/>
              <a:buNone/>
              <a:defRPr sz="4200"/>
            </a:lvl7pPr>
            <a:lvl8pPr lvl="7" algn="ctr">
              <a:lnSpc>
                <a:spcPct val="115000"/>
              </a:lnSpc>
              <a:spcBef>
                <a:spcPts val="0"/>
              </a:spcBef>
              <a:spcAft>
                <a:spcPts val="0"/>
              </a:spcAft>
              <a:buSzPts val="4200"/>
              <a:buNone/>
              <a:defRPr sz="4200"/>
            </a:lvl8pPr>
            <a:lvl9pPr lvl="8" algn="ctr">
              <a:lnSpc>
                <a:spcPct val="115000"/>
              </a:lnSpc>
              <a:spcBef>
                <a:spcPts val="0"/>
              </a:spcBef>
              <a:spcAft>
                <a:spcPts val="0"/>
              </a:spcAft>
              <a:buSzPts val="4200"/>
              <a:buNone/>
              <a:defRPr sz="4200"/>
            </a:lvl9pPr>
          </a:lstStyle>
          <a:p>
            <a:endParaRPr/>
          </a:p>
        </p:txBody>
      </p:sp>
      <p:sp>
        <p:nvSpPr>
          <p:cNvPr id="103" name="Google Shape;103;p9"/>
          <p:cNvSpPr txBox="1">
            <a:spLocks noGrp="1"/>
          </p:cNvSpPr>
          <p:nvPr>
            <p:ph type="subTitle" idx="1"/>
          </p:nvPr>
        </p:nvSpPr>
        <p:spPr>
          <a:xfrm>
            <a:off x="4872475" y="2458325"/>
            <a:ext cx="3570600" cy="9585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600"/>
              <a:buNone/>
              <a:defRPr sz="1600"/>
            </a:lvl1pPr>
            <a:lvl2pPr lvl="1" algn="ctr">
              <a:lnSpc>
                <a:spcPct val="115000"/>
              </a:lnSpc>
              <a:spcBef>
                <a:spcPts val="0"/>
              </a:spcBef>
              <a:spcAft>
                <a:spcPts val="0"/>
              </a:spcAft>
              <a:buSzPts val="2100"/>
              <a:buNone/>
              <a:defRPr sz="2100"/>
            </a:lvl2pPr>
            <a:lvl3pPr lvl="2" algn="ctr">
              <a:lnSpc>
                <a:spcPct val="115000"/>
              </a:lnSpc>
              <a:spcBef>
                <a:spcPts val="0"/>
              </a:spcBef>
              <a:spcAft>
                <a:spcPts val="0"/>
              </a:spcAft>
              <a:buSzPts val="2100"/>
              <a:buNone/>
              <a:defRPr sz="2100"/>
            </a:lvl3pPr>
            <a:lvl4pPr lvl="3" algn="ctr">
              <a:lnSpc>
                <a:spcPct val="115000"/>
              </a:lnSpc>
              <a:spcBef>
                <a:spcPts val="0"/>
              </a:spcBef>
              <a:spcAft>
                <a:spcPts val="0"/>
              </a:spcAft>
              <a:buSzPts val="2100"/>
              <a:buNone/>
              <a:defRPr sz="2100"/>
            </a:lvl4pPr>
            <a:lvl5pPr lvl="4" algn="ctr">
              <a:lnSpc>
                <a:spcPct val="115000"/>
              </a:lnSpc>
              <a:spcBef>
                <a:spcPts val="0"/>
              </a:spcBef>
              <a:spcAft>
                <a:spcPts val="0"/>
              </a:spcAft>
              <a:buSzPts val="2100"/>
              <a:buNone/>
              <a:defRPr sz="2100"/>
            </a:lvl5pPr>
            <a:lvl6pPr lvl="5" algn="ctr">
              <a:lnSpc>
                <a:spcPct val="115000"/>
              </a:lnSpc>
              <a:spcBef>
                <a:spcPts val="0"/>
              </a:spcBef>
              <a:spcAft>
                <a:spcPts val="0"/>
              </a:spcAft>
              <a:buSzPts val="2100"/>
              <a:buNone/>
              <a:defRPr sz="2100"/>
            </a:lvl6pPr>
            <a:lvl7pPr lvl="6" algn="ctr">
              <a:lnSpc>
                <a:spcPct val="115000"/>
              </a:lnSpc>
              <a:spcBef>
                <a:spcPts val="0"/>
              </a:spcBef>
              <a:spcAft>
                <a:spcPts val="0"/>
              </a:spcAft>
              <a:buSzPts val="2100"/>
              <a:buNone/>
              <a:defRPr sz="2100"/>
            </a:lvl7pPr>
            <a:lvl8pPr lvl="7" algn="ctr">
              <a:lnSpc>
                <a:spcPct val="115000"/>
              </a:lnSpc>
              <a:spcBef>
                <a:spcPts val="0"/>
              </a:spcBef>
              <a:spcAft>
                <a:spcPts val="0"/>
              </a:spcAft>
              <a:buSzPts val="2100"/>
              <a:buNone/>
              <a:defRPr sz="2100"/>
            </a:lvl8pPr>
            <a:lvl9pPr lvl="8" algn="ctr">
              <a:lnSpc>
                <a:spcPct val="115000"/>
              </a:lnSpc>
              <a:spcBef>
                <a:spcPts val="0"/>
              </a:spcBef>
              <a:spcAft>
                <a:spcPts val="0"/>
              </a:spcAft>
              <a:buSzPts val="2100"/>
              <a:buNone/>
              <a:defRPr sz="2100"/>
            </a:lvl9pPr>
          </a:lstStyle>
          <a:p>
            <a:endParaRPr/>
          </a:p>
        </p:txBody>
      </p:sp>
      <p:grpSp>
        <p:nvGrpSpPr>
          <p:cNvPr id="104" name="Google Shape;104;p9"/>
          <p:cNvGrpSpPr/>
          <p:nvPr/>
        </p:nvGrpSpPr>
        <p:grpSpPr>
          <a:xfrm rot="-1383529" flipH="1">
            <a:off x="4053218" y="342155"/>
            <a:ext cx="472092" cy="385487"/>
            <a:chOff x="3093501" y="886401"/>
            <a:chExt cx="376440" cy="307405"/>
          </a:xfrm>
        </p:grpSpPr>
        <p:sp>
          <p:nvSpPr>
            <p:cNvPr id="105" name="Google Shape;105;p9"/>
            <p:cNvSpPr/>
            <p:nvPr/>
          </p:nvSpPr>
          <p:spPr>
            <a:xfrm>
              <a:off x="3093501" y="886401"/>
              <a:ext cx="112302" cy="10721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3208378" y="966354"/>
              <a:ext cx="261562" cy="227452"/>
            </a:xfrm>
            <a:custGeom>
              <a:avLst/>
              <a:gdLst/>
              <a:ahLst/>
              <a:cxnLst/>
              <a:rect l="l" t="t" r="r" b="b"/>
              <a:pathLst>
                <a:path w="3857" h="3354" extrusionOk="0">
                  <a:moveTo>
                    <a:pt x="44" y="0"/>
                  </a:moveTo>
                  <a:cubicBezTo>
                    <a:pt x="11" y="0"/>
                    <a:pt x="0" y="50"/>
                    <a:pt x="37" y="65"/>
                  </a:cubicBezTo>
                  <a:cubicBezTo>
                    <a:pt x="1629" y="673"/>
                    <a:pt x="2879" y="1721"/>
                    <a:pt x="3608" y="3284"/>
                  </a:cubicBezTo>
                  <a:cubicBezTo>
                    <a:pt x="3629" y="3333"/>
                    <a:pt x="3672" y="3353"/>
                    <a:pt x="3714" y="3353"/>
                  </a:cubicBezTo>
                  <a:cubicBezTo>
                    <a:pt x="3786" y="3353"/>
                    <a:pt x="3857" y="3292"/>
                    <a:pt x="3816" y="3208"/>
                  </a:cubicBezTo>
                  <a:cubicBezTo>
                    <a:pt x="3139" y="1680"/>
                    <a:pt x="1698" y="384"/>
                    <a:pt x="54" y="2"/>
                  </a:cubicBezTo>
                  <a:cubicBezTo>
                    <a:pt x="51" y="1"/>
                    <a:pt x="47"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3210276" y="940042"/>
              <a:ext cx="198766" cy="100163"/>
            </a:xfrm>
            <a:custGeom>
              <a:avLst/>
              <a:gdLst/>
              <a:ahLst/>
              <a:cxnLst/>
              <a:rect l="l" t="t" r="r" b="b"/>
              <a:pathLst>
                <a:path w="2931" h="1477" extrusionOk="0">
                  <a:moveTo>
                    <a:pt x="28" y="0"/>
                  </a:moveTo>
                  <a:cubicBezTo>
                    <a:pt x="2" y="0"/>
                    <a:pt x="0" y="44"/>
                    <a:pt x="26" y="54"/>
                  </a:cubicBezTo>
                  <a:cubicBezTo>
                    <a:pt x="1039" y="361"/>
                    <a:pt x="1971" y="789"/>
                    <a:pt x="2793" y="1461"/>
                  </a:cubicBezTo>
                  <a:cubicBezTo>
                    <a:pt x="2806" y="1472"/>
                    <a:pt x="2819" y="1477"/>
                    <a:pt x="2832" y="1477"/>
                  </a:cubicBezTo>
                  <a:cubicBezTo>
                    <a:pt x="2885" y="1477"/>
                    <a:pt x="2931" y="1398"/>
                    <a:pt x="2880" y="1356"/>
                  </a:cubicBezTo>
                  <a:cubicBezTo>
                    <a:pt x="2058" y="691"/>
                    <a:pt x="1085" y="181"/>
                    <a:pt x="38" y="2"/>
                  </a:cubicBezTo>
                  <a:cubicBezTo>
                    <a:pt x="34" y="1"/>
                    <a:pt x="31" y="0"/>
                    <a:pt x="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3205462" y="993819"/>
              <a:ext cx="116235" cy="147701"/>
            </a:xfrm>
            <a:custGeom>
              <a:avLst/>
              <a:gdLst/>
              <a:ahLst/>
              <a:cxnLst/>
              <a:rect l="l" t="t" r="r" b="b"/>
              <a:pathLst>
                <a:path w="1714" h="2178" extrusionOk="0">
                  <a:moveTo>
                    <a:pt x="61" y="1"/>
                  </a:moveTo>
                  <a:cubicBezTo>
                    <a:pt x="23" y="1"/>
                    <a:pt x="1" y="53"/>
                    <a:pt x="39" y="77"/>
                  </a:cubicBezTo>
                  <a:cubicBezTo>
                    <a:pt x="769" y="615"/>
                    <a:pt x="1226" y="1275"/>
                    <a:pt x="1521" y="2120"/>
                  </a:cubicBezTo>
                  <a:cubicBezTo>
                    <a:pt x="1536" y="2161"/>
                    <a:pt x="1567" y="2178"/>
                    <a:pt x="1599" y="2178"/>
                  </a:cubicBezTo>
                  <a:cubicBezTo>
                    <a:pt x="1655" y="2178"/>
                    <a:pt x="1713" y="2126"/>
                    <a:pt x="1695" y="2057"/>
                  </a:cubicBezTo>
                  <a:cubicBezTo>
                    <a:pt x="1481" y="1200"/>
                    <a:pt x="850" y="430"/>
                    <a:pt x="86" y="8"/>
                  </a:cubicBezTo>
                  <a:cubicBezTo>
                    <a:pt x="77" y="3"/>
                    <a:pt x="69"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9"/>
          <p:cNvSpPr/>
          <p:nvPr/>
        </p:nvSpPr>
        <p:spPr>
          <a:xfrm rot="528001">
            <a:off x="8607074" y="1112779"/>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rot="527880">
            <a:off x="6506618" y="385570"/>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111"/>
        <p:cNvGrpSpPr/>
        <p:nvPr/>
      </p:nvGrpSpPr>
      <p:grpSpPr>
        <a:xfrm>
          <a:off x="0" y="0"/>
          <a:ext cx="0" cy="0"/>
          <a:chOff x="0" y="0"/>
          <a:chExt cx="0" cy="0"/>
        </a:xfrm>
      </p:grpSpPr>
      <p:sp>
        <p:nvSpPr>
          <p:cNvPr id="112" name="Google Shape;112;p10"/>
          <p:cNvSpPr txBox="1">
            <a:spLocks noGrp="1"/>
          </p:cNvSpPr>
          <p:nvPr>
            <p:ph type="body" idx="1"/>
          </p:nvPr>
        </p:nvSpPr>
        <p:spPr>
          <a:xfrm>
            <a:off x="713500" y="3909200"/>
            <a:ext cx="5669700" cy="699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15000"/>
              </a:lnSpc>
              <a:spcBef>
                <a:spcPts val="0"/>
              </a:spcBef>
              <a:spcAft>
                <a:spcPts val="0"/>
              </a:spcAft>
              <a:buSzPts val="1400"/>
              <a:buNone/>
              <a:defRPr sz="2500">
                <a:latin typeface="Londrina Solid"/>
                <a:ea typeface="Londrina Solid"/>
                <a:cs typeface="Londrina Solid"/>
                <a:sym typeface="Londrina Soli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theme" Target="../theme/theme2.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500" y="535300"/>
            <a:ext cx="7719600" cy="698700"/>
          </a:xfrm>
          <a:prstGeom prst="rect">
            <a:avLst/>
          </a:prstGeom>
          <a:noFill/>
          <a:ln>
            <a:noFill/>
          </a:ln>
        </p:spPr>
        <p:txBody>
          <a:bodyPr spcFirstLastPara="1" wrap="square" lIns="91425" tIns="91425" rIns="91425" bIns="91425" anchor="t" anchorCtr="0">
            <a:noAutofit/>
          </a:bodyPr>
          <a:lstStyle>
            <a:lvl1pPr lvl="0">
              <a:lnSpc>
                <a:spcPct val="115000"/>
              </a:lnSpc>
              <a:spcBef>
                <a:spcPts val="0"/>
              </a:spcBef>
              <a:spcAft>
                <a:spcPts val="0"/>
              </a:spcAft>
              <a:buClr>
                <a:schemeClr val="accent2"/>
              </a:buClr>
              <a:buSzPts val="3400"/>
              <a:buFont typeface="Londrina Solid"/>
              <a:buNone/>
              <a:defRPr sz="3400">
                <a:solidFill>
                  <a:schemeClr val="accent2"/>
                </a:solidFill>
                <a:latin typeface="Londrina Solid"/>
                <a:ea typeface="Londrina Solid"/>
                <a:cs typeface="Londrina Solid"/>
                <a:sym typeface="Londrina Solid"/>
              </a:defRPr>
            </a:lvl1pPr>
            <a:lvl2pPr lvl="1">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2pPr>
            <a:lvl3pPr lvl="2">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3pPr>
            <a:lvl4pPr lvl="3">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4pPr>
            <a:lvl5pPr lvl="4">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5pPr>
            <a:lvl6pPr lvl="5">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6pPr>
            <a:lvl7pPr lvl="6">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7pPr>
            <a:lvl8pPr lvl="7">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8pPr>
            <a:lvl9pPr lvl="8">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713500" y="1234011"/>
            <a:ext cx="7719600" cy="3374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90"/>
        <p:cNvGrpSpPr/>
        <p:nvPr/>
      </p:nvGrpSpPr>
      <p:grpSpPr>
        <a:xfrm>
          <a:off x="0" y="0"/>
          <a:ext cx="0" cy="0"/>
          <a:chOff x="0" y="0"/>
          <a:chExt cx="0" cy="0"/>
        </a:xfrm>
      </p:grpSpPr>
      <p:sp>
        <p:nvSpPr>
          <p:cNvPr id="591" name="Google Shape;591;p43"/>
          <p:cNvSpPr txBox="1">
            <a:spLocks noGrp="1"/>
          </p:cNvSpPr>
          <p:nvPr>
            <p:ph type="title"/>
          </p:nvPr>
        </p:nvSpPr>
        <p:spPr>
          <a:xfrm>
            <a:off x="713500" y="535300"/>
            <a:ext cx="7719600" cy="698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accent2"/>
              </a:buClr>
              <a:buSzPts val="3400"/>
              <a:buFont typeface="Londrina Solid"/>
              <a:buNone/>
              <a:defRPr sz="3400">
                <a:solidFill>
                  <a:schemeClr val="accent2"/>
                </a:solidFill>
                <a:latin typeface="Londrina Solid"/>
                <a:ea typeface="Londrina Solid"/>
                <a:cs typeface="Londrina Solid"/>
                <a:sym typeface="Londrina Solid"/>
              </a:defRPr>
            </a:lvl1pPr>
            <a:lvl2pPr lvl="1"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2pPr>
            <a:lvl3pPr lvl="2"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3pPr>
            <a:lvl4pPr lvl="3"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4pPr>
            <a:lvl5pPr lvl="4"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5pPr>
            <a:lvl6pPr lvl="5"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6pPr>
            <a:lvl7pPr lvl="6"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7pPr>
            <a:lvl8pPr lvl="7"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8pPr>
            <a:lvl9pPr lvl="8" rtl="0">
              <a:lnSpc>
                <a:spcPct val="115000"/>
              </a:lnSpc>
              <a:spcBef>
                <a:spcPts val="0"/>
              </a:spcBef>
              <a:spcAft>
                <a:spcPts val="0"/>
              </a:spcAft>
              <a:buClr>
                <a:schemeClr val="accent2"/>
              </a:buClr>
              <a:buSzPts val="2800"/>
              <a:buFont typeface="Lilita One"/>
              <a:buNone/>
              <a:defRPr sz="2800">
                <a:solidFill>
                  <a:schemeClr val="accent2"/>
                </a:solidFill>
                <a:latin typeface="Lilita One"/>
                <a:ea typeface="Lilita One"/>
                <a:cs typeface="Lilita One"/>
                <a:sym typeface="Lilita One"/>
              </a:defRPr>
            </a:lvl9pPr>
          </a:lstStyle>
          <a:p>
            <a:endParaRPr/>
          </a:p>
        </p:txBody>
      </p:sp>
      <p:sp>
        <p:nvSpPr>
          <p:cNvPr id="592" name="Google Shape;592;p43"/>
          <p:cNvSpPr txBox="1">
            <a:spLocks noGrp="1"/>
          </p:cNvSpPr>
          <p:nvPr>
            <p:ph type="body" idx="1"/>
          </p:nvPr>
        </p:nvSpPr>
        <p:spPr>
          <a:xfrm>
            <a:off x="713500" y="1234011"/>
            <a:ext cx="7719600" cy="3374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8" r:id="rId30"/>
    <p:sldLayoutId id="2147483719" r:id="rId31"/>
    <p:sldLayoutId id="2147483720" r:id="rId32"/>
    <p:sldLayoutId id="2147483721" r:id="rId33"/>
    <p:sldLayoutId id="2147483722" r:id="rId34"/>
    <p:sldLayoutId id="214748372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79"/>
          <p:cNvSpPr txBox="1">
            <a:spLocks noGrp="1"/>
          </p:cNvSpPr>
          <p:nvPr>
            <p:ph type="ctrTitle"/>
          </p:nvPr>
        </p:nvSpPr>
        <p:spPr>
          <a:xfrm flipH="1">
            <a:off x="712225" y="576800"/>
            <a:ext cx="5386500" cy="175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Welcome to Section</a:t>
            </a:r>
            <a:endParaRPr/>
          </a:p>
        </p:txBody>
      </p:sp>
      <p:sp>
        <p:nvSpPr>
          <p:cNvPr id="1103" name="Google Shape;1103;p79"/>
          <p:cNvSpPr txBox="1">
            <a:spLocks noGrp="1"/>
          </p:cNvSpPr>
          <p:nvPr>
            <p:ph type="subTitle" idx="1"/>
          </p:nvPr>
        </p:nvSpPr>
        <p:spPr>
          <a:xfrm>
            <a:off x="712200" y="2390625"/>
            <a:ext cx="5386500" cy="4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Week 3</a:t>
            </a:r>
            <a:r>
              <a:rPr lang="en" sz="2400"/>
              <a:t> - </a:t>
            </a:r>
            <a:r>
              <a:rPr lang="en" sz="2400">
                <a:solidFill>
                  <a:srgbClr val="FFCB64"/>
                </a:solidFill>
                <a:latin typeface="Londrina Solid Light"/>
                <a:ea typeface="Londrina Solid Light"/>
                <a:cs typeface="Londrina Solid Light"/>
                <a:sym typeface="Londrina Solid Light"/>
              </a:rPr>
              <a:t>Fly me to the moon </a:t>
            </a:r>
            <a:r>
              <a:rPr lang="en" sz="2400">
                <a:solidFill>
                  <a:srgbClr val="EA9999"/>
                </a:solidFill>
                <a:latin typeface="Londrina Solid Light"/>
                <a:ea typeface="Londrina Solid Light"/>
                <a:cs typeface="Londrina Solid Light"/>
                <a:sym typeface="Londrina Solid Light"/>
              </a:rPr>
              <a:t>Mars</a:t>
            </a:r>
            <a:endParaRPr sz="2400">
              <a:solidFill>
                <a:srgbClr val="EA9999"/>
              </a:solidFill>
              <a:latin typeface="Londrina Solid Light"/>
              <a:ea typeface="Londrina Solid Light"/>
              <a:cs typeface="Londrina Solid Light"/>
              <a:sym typeface="Londrina Solid Light"/>
            </a:endParaRPr>
          </a:p>
        </p:txBody>
      </p:sp>
      <p:sp>
        <p:nvSpPr>
          <p:cNvPr id="1104" name="Google Shape;1104;p79"/>
          <p:cNvSpPr txBox="1">
            <a:spLocks noGrp="1"/>
          </p:cNvSpPr>
          <p:nvPr>
            <p:ph type="subTitle" idx="1"/>
          </p:nvPr>
        </p:nvSpPr>
        <p:spPr>
          <a:xfrm>
            <a:off x="6201050" y="4585700"/>
            <a:ext cx="2709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Slides created by </a:t>
            </a:r>
            <a:endParaRPr sz="1200"/>
          </a:p>
          <a:p>
            <a:pPr marL="0" lvl="0" indent="0" algn="l" rtl="0">
              <a:spcBef>
                <a:spcPts val="0"/>
              </a:spcBef>
              <a:spcAft>
                <a:spcPts val="0"/>
              </a:spcAft>
              <a:buNone/>
            </a:pPr>
            <a:r>
              <a:rPr lang="en" sz="1200"/>
              <a:t>Cameron Mohne and Maggie Lee</a:t>
            </a:r>
            <a:endParaRPr sz="1200"/>
          </a:p>
        </p:txBody>
      </p:sp>
      <p:grpSp>
        <p:nvGrpSpPr>
          <p:cNvPr id="1105" name="Google Shape;1105;p79"/>
          <p:cNvGrpSpPr/>
          <p:nvPr/>
        </p:nvGrpSpPr>
        <p:grpSpPr>
          <a:xfrm>
            <a:off x="3006845" y="3425579"/>
            <a:ext cx="3130327" cy="3033495"/>
            <a:chOff x="6331824" y="431549"/>
            <a:chExt cx="2101173" cy="1993360"/>
          </a:xfrm>
        </p:grpSpPr>
        <p:sp>
          <p:nvSpPr>
            <p:cNvPr id="1106" name="Google Shape;1106;p79"/>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9"/>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9"/>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9"/>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9"/>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9"/>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9"/>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9"/>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9"/>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9"/>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9"/>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9"/>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9"/>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9"/>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9"/>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9"/>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9"/>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79"/>
          <p:cNvGrpSpPr/>
          <p:nvPr/>
        </p:nvGrpSpPr>
        <p:grpSpPr>
          <a:xfrm>
            <a:off x="5945882" y="3193981"/>
            <a:ext cx="720254" cy="693044"/>
            <a:chOff x="3771662" y="1694611"/>
            <a:chExt cx="603885" cy="581072"/>
          </a:xfrm>
        </p:grpSpPr>
        <p:sp>
          <p:nvSpPr>
            <p:cNvPr id="1124" name="Google Shape;1124;p79"/>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9"/>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9"/>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9"/>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9"/>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9"/>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9"/>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9"/>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79"/>
          <p:cNvGrpSpPr/>
          <p:nvPr/>
        </p:nvGrpSpPr>
        <p:grpSpPr>
          <a:xfrm>
            <a:off x="6626391" y="4347901"/>
            <a:ext cx="256256" cy="237806"/>
            <a:chOff x="1105208" y="2882758"/>
            <a:chExt cx="298911" cy="277390"/>
          </a:xfrm>
        </p:grpSpPr>
        <p:sp>
          <p:nvSpPr>
            <p:cNvPr id="1133" name="Google Shape;1133;p79"/>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9"/>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9"/>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9"/>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9"/>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9"/>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9"/>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9"/>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9"/>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9"/>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79"/>
          <p:cNvSpPr/>
          <p:nvPr/>
        </p:nvSpPr>
        <p:spPr>
          <a:xfrm rot="-1363267">
            <a:off x="7681473" y="4037371"/>
            <a:ext cx="215722" cy="20593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9"/>
          <p:cNvSpPr/>
          <p:nvPr/>
        </p:nvSpPr>
        <p:spPr>
          <a:xfrm rot="528001">
            <a:off x="5427449" y="2799117"/>
            <a:ext cx="166102"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9"/>
          <p:cNvSpPr/>
          <p:nvPr/>
        </p:nvSpPr>
        <p:spPr>
          <a:xfrm rot="527880">
            <a:off x="7743756" y="491795"/>
            <a:ext cx="91163" cy="87003"/>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6" name="Google Shape;1146;p79"/>
          <p:cNvCxnSpPr/>
          <p:nvPr/>
        </p:nvCxnSpPr>
        <p:spPr>
          <a:xfrm rot="10800000" flipH="1">
            <a:off x="3352825" y="2626650"/>
            <a:ext cx="1045200" cy="141300"/>
          </a:xfrm>
          <a:prstGeom prst="straightConnector1">
            <a:avLst/>
          </a:prstGeom>
          <a:noFill/>
          <a:ln w="38100" cap="flat" cmpd="sng">
            <a:solidFill>
              <a:srgbClr val="FF0000"/>
            </a:solidFill>
            <a:prstDash val="solid"/>
            <a:round/>
            <a:headEnd type="none" w="med" len="med"/>
            <a:tailEnd type="none" w="med" len="med"/>
          </a:ln>
        </p:spPr>
      </p:cxnSp>
      <p:grpSp>
        <p:nvGrpSpPr>
          <p:cNvPr id="1147" name="Google Shape;1147;p79"/>
          <p:cNvGrpSpPr/>
          <p:nvPr/>
        </p:nvGrpSpPr>
        <p:grpSpPr>
          <a:xfrm>
            <a:off x="8806071" y="4805681"/>
            <a:ext cx="278523" cy="273283"/>
            <a:chOff x="4658736" y="1651901"/>
            <a:chExt cx="328835" cy="329494"/>
          </a:xfrm>
        </p:grpSpPr>
        <p:sp>
          <p:nvSpPr>
            <p:cNvPr id="1148" name="Google Shape;1148;p79"/>
            <p:cNvSpPr/>
            <p:nvPr/>
          </p:nvSpPr>
          <p:spPr>
            <a:xfrm>
              <a:off x="4658736" y="1651901"/>
              <a:ext cx="328835" cy="329494"/>
            </a:xfrm>
            <a:custGeom>
              <a:avLst/>
              <a:gdLst/>
              <a:ahLst/>
              <a:cxnLst/>
              <a:rect l="l" t="t" r="r" b="b"/>
              <a:pathLst>
                <a:path w="119143" h="119382" extrusionOk="0">
                  <a:moveTo>
                    <a:pt x="60640" y="0"/>
                  </a:moveTo>
                  <a:cubicBezTo>
                    <a:pt x="60362" y="0"/>
                    <a:pt x="60084" y="2"/>
                    <a:pt x="59805" y="6"/>
                  </a:cubicBezTo>
                  <a:cubicBezTo>
                    <a:pt x="26866" y="6"/>
                    <a:pt x="1" y="26872"/>
                    <a:pt x="1" y="59811"/>
                  </a:cubicBezTo>
                  <a:cubicBezTo>
                    <a:pt x="1" y="72426"/>
                    <a:pt x="3739" y="84106"/>
                    <a:pt x="10513" y="93685"/>
                  </a:cubicBezTo>
                  <a:cubicBezTo>
                    <a:pt x="11915" y="95787"/>
                    <a:pt x="13784" y="97656"/>
                    <a:pt x="15419" y="99758"/>
                  </a:cubicBezTo>
                  <a:lnTo>
                    <a:pt x="15886" y="99992"/>
                  </a:lnTo>
                  <a:lnTo>
                    <a:pt x="17054" y="101160"/>
                  </a:lnTo>
                  <a:cubicBezTo>
                    <a:pt x="17989" y="102328"/>
                    <a:pt x="19624" y="103963"/>
                    <a:pt x="21026" y="105132"/>
                  </a:cubicBezTo>
                  <a:lnTo>
                    <a:pt x="21259" y="105365"/>
                  </a:lnTo>
                  <a:cubicBezTo>
                    <a:pt x="23596" y="107468"/>
                    <a:pt x="26399" y="109103"/>
                    <a:pt x="28969" y="110972"/>
                  </a:cubicBezTo>
                  <a:cubicBezTo>
                    <a:pt x="30137" y="111439"/>
                    <a:pt x="31071" y="112140"/>
                    <a:pt x="32239" y="112607"/>
                  </a:cubicBezTo>
                  <a:cubicBezTo>
                    <a:pt x="40416" y="117046"/>
                    <a:pt x="49760" y="119382"/>
                    <a:pt x="59572" y="119382"/>
                  </a:cubicBezTo>
                  <a:cubicBezTo>
                    <a:pt x="69617" y="119382"/>
                    <a:pt x="78962" y="117046"/>
                    <a:pt x="87138" y="112607"/>
                  </a:cubicBezTo>
                  <a:cubicBezTo>
                    <a:pt x="90642" y="110505"/>
                    <a:pt x="93679" y="108636"/>
                    <a:pt x="96716" y="106300"/>
                  </a:cubicBezTo>
                  <a:cubicBezTo>
                    <a:pt x="110499" y="95320"/>
                    <a:pt x="119143" y="78500"/>
                    <a:pt x="119143" y="59577"/>
                  </a:cubicBezTo>
                  <a:cubicBezTo>
                    <a:pt x="119143" y="26689"/>
                    <a:pt x="92736" y="0"/>
                    <a:pt x="6064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9"/>
            <p:cNvSpPr/>
            <p:nvPr/>
          </p:nvSpPr>
          <p:spPr>
            <a:xfrm>
              <a:off x="4703225" y="1745407"/>
              <a:ext cx="68994" cy="68994"/>
            </a:xfrm>
            <a:custGeom>
              <a:avLst/>
              <a:gdLst/>
              <a:ahLst/>
              <a:cxnLst/>
              <a:rect l="l" t="t" r="r" b="b"/>
              <a:pathLst>
                <a:path w="24998" h="24998" extrusionOk="0">
                  <a:moveTo>
                    <a:pt x="12616" y="1"/>
                  </a:moveTo>
                  <a:lnTo>
                    <a:pt x="11448" y="11214"/>
                  </a:lnTo>
                  <a:lnTo>
                    <a:pt x="1" y="12382"/>
                  </a:lnTo>
                  <a:lnTo>
                    <a:pt x="11448" y="13550"/>
                  </a:lnTo>
                  <a:lnTo>
                    <a:pt x="12616" y="24997"/>
                  </a:lnTo>
                  <a:lnTo>
                    <a:pt x="13550" y="13550"/>
                  </a:lnTo>
                  <a:lnTo>
                    <a:pt x="24997" y="12382"/>
                  </a:lnTo>
                  <a:lnTo>
                    <a:pt x="13550" y="11214"/>
                  </a:lnTo>
                  <a:lnTo>
                    <a:pt x="12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9"/>
            <p:cNvSpPr/>
            <p:nvPr/>
          </p:nvSpPr>
          <p:spPr>
            <a:xfrm>
              <a:off x="4908908" y="1796988"/>
              <a:ext cx="68992" cy="68994"/>
            </a:xfrm>
            <a:custGeom>
              <a:avLst/>
              <a:gdLst/>
              <a:ahLst/>
              <a:cxnLst/>
              <a:rect l="l" t="t" r="r" b="b"/>
              <a:pathLst>
                <a:path w="24997" h="24998" extrusionOk="0">
                  <a:moveTo>
                    <a:pt x="12382" y="1"/>
                  </a:moveTo>
                  <a:lnTo>
                    <a:pt x="11214" y="11448"/>
                  </a:lnTo>
                  <a:lnTo>
                    <a:pt x="0" y="12382"/>
                  </a:lnTo>
                  <a:lnTo>
                    <a:pt x="11214" y="13550"/>
                  </a:lnTo>
                  <a:lnTo>
                    <a:pt x="12382" y="24997"/>
                  </a:lnTo>
                  <a:lnTo>
                    <a:pt x="13550" y="13550"/>
                  </a:lnTo>
                  <a:lnTo>
                    <a:pt x="24997" y="12382"/>
                  </a:lnTo>
                  <a:lnTo>
                    <a:pt x="13550" y="11448"/>
                  </a:lnTo>
                  <a:lnTo>
                    <a:pt x="12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9"/>
            <p:cNvSpPr/>
            <p:nvPr/>
          </p:nvSpPr>
          <p:spPr>
            <a:xfrm>
              <a:off x="4787046" y="1896928"/>
              <a:ext cx="68992" cy="68994"/>
            </a:xfrm>
            <a:custGeom>
              <a:avLst/>
              <a:gdLst/>
              <a:ahLst/>
              <a:cxnLst/>
              <a:rect l="l" t="t" r="r" b="b"/>
              <a:pathLst>
                <a:path w="24997" h="24998" extrusionOk="0">
                  <a:moveTo>
                    <a:pt x="12616" y="1"/>
                  </a:moveTo>
                  <a:lnTo>
                    <a:pt x="11448" y="11448"/>
                  </a:lnTo>
                  <a:lnTo>
                    <a:pt x="1" y="12382"/>
                  </a:lnTo>
                  <a:lnTo>
                    <a:pt x="11448" y="13550"/>
                  </a:lnTo>
                  <a:lnTo>
                    <a:pt x="12616" y="24997"/>
                  </a:lnTo>
                  <a:lnTo>
                    <a:pt x="13784" y="13550"/>
                  </a:lnTo>
                  <a:lnTo>
                    <a:pt x="24997" y="12382"/>
                  </a:lnTo>
                  <a:lnTo>
                    <a:pt x="13784" y="11448"/>
                  </a:lnTo>
                  <a:lnTo>
                    <a:pt x="12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9"/>
            <p:cNvSpPr/>
            <p:nvPr/>
          </p:nvSpPr>
          <p:spPr>
            <a:xfrm>
              <a:off x="4756098" y="1869204"/>
              <a:ext cx="9674" cy="9674"/>
            </a:xfrm>
            <a:custGeom>
              <a:avLst/>
              <a:gdLst/>
              <a:ahLst/>
              <a:cxnLst/>
              <a:rect l="l" t="t" r="r" b="b"/>
              <a:pathLst>
                <a:path w="3505" h="3505" extrusionOk="0">
                  <a:moveTo>
                    <a:pt x="1869" y="0"/>
                  </a:moveTo>
                  <a:lnTo>
                    <a:pt x="0" y="1869"/>
                  </a:lnTo>
                  <a:lnTo>
                    <a:pt x="1869" y="3505"/>
                  </a:lnTo>
                  <a:lnTo>
                    <a:pt x="3504" y="1869"/>
                  </a:lnTo>
                  <a:lnTo>
                    <a:pt x="1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9"/>
            <p:cNvSpPr/>
            <p:nvPr/>
          </p:nvSpPr>
          <p:spPr>
            <a:xfrm>
              <a:off x="4777375" y="1698984"/>
              <a:ext cx="9674" cy="9674"/>
            </a:xfrm>
            <a:custGeom>
              <a:avLst/>
              <a:gdLst/>
              <a:ahLst/>
              <a:cxnLst/>
              <a:rect l="l" t="t" r="r" b="b"/>
              <a:pathLst>
                <a:path w="3505" h="3505" extrusionOk="0">
                  <a:moveTo>
                    <a:pt x="1636" y="1"/>
                  </a:moveTo>
                  <a:lnTo>
                    <a:pt x="0" y="1870"/>
                  </a:lnTo>
                  <a:lnTo>
                    <a:pt x="1636" y="3505"/>
                  </a:lnTo>
                  <a:lnTo>
                    <a:pt x="3505" y="1870"/>
                  </a:lnTo>
                  <a:lnTo>
                    <a:pt x="1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9"/>
            <p:cNvSpPr/>
            <p:nvPr/>
          </p:nvSpPr>
          <p:spPr>
            <a:xfrm>
              <a:off x="4891498" y="1853729"/>
              <a:ext cx="9674" cy="9674"/>
            </a:xfrm>
            <a:custGeom>
              <a:avLst/>
              <a:gdLst/>
              <a:ahLst/>
              <a:cxnLst/>
              <a:rect l="l" t="t" r="r" b="b"/>
              <a:pathLst>
                <a:path w="3505" h="3505" extrusionOk="0">
                  <a:moveTo>
                    <a:pt x="1870" y="1"/>
                  </a:moveTo>
                  <a:lnTo>
                    <a:pt x="1" y="1870"/>
                  </a:lnTo>
                  <a:lnTo>
                    <a:pt x="1870" y="3505"/>
                  </a:lnTo>
                  <a:lnTo>
                    <a:pt x="3505" y="1870"/>
                  </a:lnTo>
                  <a:lnTo>
                    <a:pt x="18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9"/>
            <p:cNvSpPr/>
            <p:nvPr/>
          </p:nvSpPr>
          <p:spPr>
            <a:xfrm>
              <a:off x="4906328" y="1922720"/>
              <a:ext cx="9674" cy="9674"/>
            </a:xfrm>
            <a:custGeom>
              <a:avLst/>
              <a:gdLst/>
              <a:ahLst/>
              <a:cxnLst/>
              <a:rect l="l" t="t" r="r" b="b"/>
              <a:pathLst>
                <a:path w="3505" h="3505" extrusionOk="0">
                  <a:moveTo>
                    <a:pt x="1636" y="0"/>
                  </a:moveTo>
                  <a:lnTo>
                    <a:pt x="1" y="1635"/>
                  </a:lnTo>
                  <a:lnTo>
                    <a:pt x="1636" y="3504"/>
                  </a:lnTo>
                  <a:lnTo>
                    <a:pt x="3505" y="1635"/>
                  </a:lnTo>
                  <a:lnTo>
                    <a:pt x="1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9"/>
            <p:cNvSpPr/>
            <p:nvPr/>
          </p:nvSpPr>
          <p:spPr>
            <a:xfrm>
              <a:off x="4792205" y="1678996"/>
              <a:ext cx="10320" cy="9674"/>
            </a:xfrm>
            <a:custGeom>
              <a:avLst/>
              <a:gdLst/>
              <a:ahLst/>
              <a:cxnLst/>
              <a:rect l="l" t="t" r="r" b="b"/>
              <a:pathLst>
                <a:path w="3739" h="3505" extrusionOk="0">
                  <a:moveTo>
                    <a:pt x="1869" y="1"/>
                  </a:moveTo>
                  <a:lnTo>
                    <a:pt x="0" y="1870"/>
                  </a:lnTo>
                  <a:lnTo>
                    <a:pt x="1869" y="3505"/>
                  </a:lnTo>
                  <a:lnTo>
                    <a:pt x="3738" y="1870"/>
                  </a:lnTo>
                  <a:lnTo>
                    <a:pt x="1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9"/>
            <p:cNvSpPr/>
            <p:nvPr/>
          </p:nvSpPr>
          <p:spPr>
            <a:xfrm>
              <a:off x="4698069" y="1833741"/>
              <a:ext cx="9674" cy="9674"/>
            </a:xfrm>
            <a:custGeom>
              <a:avLst/>
              <a:gdLst/>
              <a:ahLst/>
              <a:cxnLst/>
              <a:rect l="l" t="t" r="r" b="b"/>
              <a:pathLst>
                <a:path w="3505" h="3505" extrusionOk="0">
                  <a:moveTo>
                    <a:pt x="1869" y="1"/>
                  </a:moveTo>
                  <a:lnTo>
                    <a:pt x="0" y="1870"/>
                  </a:lnTo>
                  <a:lnTo>
                    <a:pt x="1869" y="3505"/>
                  </a:lnTo>
                  <a:lnTo>
                    <a:pt x="3504" y="1870"/>
                  </a:lnTo>
                  <a:lnTo>
                    <a:pt x="1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9"/>
            <p:cNvSpPr/>
            <p:nvPr/>
          </p:nvSpPr>
          <p:spPr>
            <a:xfrm>
              <a:off x="4946304" y="1774423"/>
              <a:ext cx="9674" cy="9674"/>
            </a:xfrm>
            <a:custGeom>
              <a:avLst/>
              <a:gdLst/>
              <a:ahLst/>
              <a:cxnLst/>
              <a:rect l="l" t="t" r="r" b="b"/>
              <a:pathLst>
                <a:path w="3505" h="3505" extrusionOk="0">
                  <a:moveTo>
                    <a:pt x="1870" y="0"/>
                  </a:moveTo>
                  <a:lnTo>
                    <a:pt x="1" y="1636"/>
                  </a:lnTo>
                  <a:lnTo>
                    <a:pt x="1870" y="3505"/>
                  </a:lnTo>
                  <a:lnTo>
                    <a:pt x="3505" y="1636"/>
                  </a:lnTo>
                  <a:lnTo>
                    <a:pt x="18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9"/>
            <p:cNvSpPr/>
            <p:nvPr/>
          </p:nvSpPr>
          <p:spPr>
            <a:xfrm>
              <a:off x="4721924" y="1759593"/>
              <a:ext cx="97365" cy="67703"/>
            </a:xfrm>
            <a:custGeom>
              <a:avLst/>
              <a:gdLst/>
              <a:ahLst/>
              <a:cxnLst/>
              <a:rect l="l" t="t" r="r" b="b"/>
              <a:pathLst>
                <a:path w="35277" h="24530" extrusionOk="0">
                  <a:moveTo>
                    <a:pt x="24063" y="0"/>
                  </a:moveTo>
                  <a:lnTo>
                    <a:pt x="1" y="22193"/>
                  </a:lnTo>
                  <a:lnTo>
                    <a:pt x="23596" y="24530"/>
                  </a:lnTo>
                  <a:lnTo>
                    <a:pt x="35276" y="701"/>
                  </a:lnTo>
                  <a:lnTo>
                    <a:pt x="24063"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9"/>
            <p:cNvSpPr/>
            <p:nvPr/>
          </p:nvSpPr>
          <p:spPr>
            <a:xfrm>
              <a:off x="4818640" y="1826647"/>
              <a:ext cx="67060" cy="97365"/>
            </a:xfrm>
            <a:custGeom>
              <a:avLst/>
              <a:gdLst/>
              <a:ahLst/>
              <a:cxnLst/>
              <a:rect l="l" t="t" r="r" b="b"/>
              <a:pathLst>
                <a:path w="24297" h="35277" extrusionOk="0">
                  <a:moveTo>
                    <a:pt x="23829" y="1"/>
                  </a:moveTo>
                  <a:lnTo>
                    <a:pt x="1" y="11682"/>
                  </a:lnTo>
                  <a:lnTo>
                    <a:pt x="2570" y="35276"/>
                  </a:lnTo>
                  <a:lnTo>
                    <a:pt x="24296" y="10981"/>
                  </a:lnTo>
                  <a:lnTo>
                    <a:pt x="23829" y="1"/>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9"/>
            <p:cNvSpPr/>
            <p:nvPr/>
          </p:nvSpPr>
          <p:spPr>
            <a:xfrm>
              <a:off x="4770282" y="1688322"/>
              <a:ext cx="195369" cy="187978"/>
            </a:xfrm>
            <a:custGeom>
              <a:avLst/>
              <a:gdLst/>
              <a:ahLst/>
              <a:cxnLst/>
              <a:rect l="l" t="t" r="r" b="b"/>
              <a:pathLst>
                <a:path w="70786" h="68108" extrusionOk="0">
                  <a:moveTo>
                    <a:pt x="58600" y="0"/>
                  </a:moveTo>
                  <a:cubicBezTo>
                    <a:pt x="49202" y="0"/>
                    <a:pt x="36847" y="5578"/>
                    <a:pt x="25698" y="15311"/>
                  </a:cubicBezTo>
                  <a:cubicBezTo>
                    <a:pt x="23829" y="17180"/>
                    <a:pt x="22194" y="18581"/>
                    <a:pt x="20325" y="20217"/>
                  </a:cubicBezTo>
                  <a:lnTo>
                    <a:pt x="19157" y="21385"/>
                  </a:lnTo>
                  <a:cubicBezTo>
                    <a:pt x="9579" y="31664"/>
                    <a:pt x="3038" y="42877"/>
                    <a:pt x="701" y="52221"/>
                  </a:cubicBezTo>
                  <a:cubicBezTo>
                    <a:pt x="234" y="54090"/>
                    <a:pt x="1" y="55959"/>
                    <a:pt x="1" y="57595"/>
                  </a:cubicBezTo>
                  <a:cubicBezTo>
                    <a:pt x="2337" y="58295"/>
                    <a:pt x="4673" y="59463"/>
                    <a:pt x="6542" y="61566"/>
                  </a:cubicBezTo>
                  <a:cubicBezTo>
                    <a:pt x="8644" y="63201"/>
                    <a:pt x="9812" y="65537"/>
                    <a:pt x="10513" y="68107"/>
                  </a:cubicBezTo>
                  <a:cubicBezTo>
                    <a:pt x="12148" y="68107"/>
                    <a:pt x="14017" y="67873"/>
                    <a:pt x="15886" y="67406"/>
                  </a:cubicBezTo>
                  <a:cubicBezTo>
                    <a:pt x="25231" y="65070"/>
                    <a:pt x="36444" y="58529"/>
                    <a:pt x="46256" y="48951"/>
                  </a:cubicBezTo>
                  <a:lnTo>
                    <a:pt x="47424" y="47783"/>
                  </a:lnTo>
                  <a:cubicBezTo>
                    <a:pt x="49293" y="45914"/>
                    <a:pt x="50694" y="44279"/>
                    <a:pt x="52797" y="42643"/>
                  </a:cubicBezTo>
                  <a:cubicBezTo>
                    <a:pt x="65412" y="27692"/>
                    <a:pt x="70785" y="10872"/>
                    <a:pt x="66580" y="1761"/>
                  </a:cubicBezTo>
                  <a:cubicBezTo>
                    <a:pt x="64314" y="572"/>
                    <a:pt x="61609" y="0"/>
                    <a:pt x="58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9"/>
            <p:cNvSpPr/>
            <p:nvPr/>
          </p:nvSpPr>
          <p:spPr>
            <a:xfrm>
              <a:off x="4768993" y="1687392"/>
              <a:ext cx="183761" cy="163116"/>
            </a:xfrm>
            <a:custGeom>
              <a:avLst/>
              <a:gdLst/>
              <a:ahLst/>
              <a:cxnLst/>
              <a:rect l="l" t="t" r="r" b="b"/>
              <a:pathLst>
                <a:path w="66580" h="59100" extrusionOk="0">
                  <a:moveTo>
                    <a:pt x="58890" y="1"/>
                  </a:moveTo>
                  <a:cubicBezTo>
                    <a:pt x="49515" y="1"/>
                    <a:pt x="37128" y="5591"/>
                    <a:pt x="25698" y="15414"/>
                  </a:cubicBezTo>
                  <a:cubicBezTo>
                    <a:pt x="24062" y="17049"/>
                    <a:pt x="22194" y="18685"/>
                    <a:pt x="20558" y="20320"/>
                  </a:cubicBezTo>
                  <a:lnTo>
                    <a:pt x="19390" y="21488"/>
                  </a:lnTo>
                  <a:cubicBezTo>
                    <a:pt x="9812" y="31767"/>
                    <a:pt x="3271" y="42747"/>
                    <a:pt x="935" y="52091"/>
                  </a:cubicBezTo>
                  <a:cubicBezTo>
                    <a:pt x="468" y="54194"/>
                    <a:pt x="0" y="56063"/>
                    <a:pt x="0" y="57698"/>
                  </a:cubicBezTo>
                  <a:cubicBezTo>
                    <a:pt x="1636" y="57932"/>
                    <a:pt x="2804" y="58632"/>
                    <a:pt x="3972" y="59100"/>
                  </a:cubicBezTo>
                  <a:cubicBezTo>
                    <a:pt x="4439" y="58399"/>
                    <a:pt x="4673" y="57464"/>
                    <a:pt x="5373" y="56530"/>
                  </a:cubicBezTo>
                  <a:cubicBezTo>
                    <a:pt x="9345" y="49288"/>
                    <a:pt x="17288" y="39243"/>
                    <a:pt x="26866" y="29431"/>
                  </a:cubicBezTo>
                  <a:lnTo>
                    <a:pt x="28034" y="28263"/>
                  </a:lnTo>
                  <a:cubicBezTo>
                    <a:pt x="29903" y="26394"/>
                    <a:pt x="31538" y="24759"/>
                    <a:pt x="33407" y="23357"/>
                  </a:cubicBezTo>
                  <a:cubicBezTo>
                    <a:pt x="47469" y="10217"/>
                    <a:pt x="60849" y="1626"/>
                    <a:pt x="66363" y="1626"/>
                  </a:cubicBezTo>
                  <a:cubicBezTo>
                    <a:pt x="66437" y="1626"/>
                    <a:pt x="66509" y="1628"/>
                    <a:pt x="66580" y="1631"/>
                  </a:cubicBezTo>
                  <a:cubicBezTo>
                    <a:pt x="64380" y="531"/>
                    <a:pt x="61778" y="1"/>
                    <a:pt x="5889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9"/>
            <p:cNvSpPr/>
            <p:nvPr/>
          </p:nvSpPr>
          <p:spPr>
            <a:xfrm>
              <a:off x="4770282" y="1831163"/>
              <a:ext cx="43848" cy="44491"/>
            </a:xfrm>
            <a:custGeom>
              <a:avLst/>
              <a:gdLst/>
              <a:ahLst/>
              <a:cxnLst/>
              <a:rect l="l" t="t" r="r" b="b"/>
              <a:pathLst>
                <a:path w="15887" h="16120" extrusionOk="0">
                  <a:moveTo>
                    <a:pt x="701" y="0"/>
                  </a:moveTo>
                  <a:cubicBezTo>
                    <a:pt x="234" y="2103"/>
                    <a:pt x="1" y="3972"/>
                    <a:pt x="1" y="5607"/>
                  </a:cubicBezTo>
                  <a:cubicBezTo>
                    <a:pt x="2337" y="6308"/>
                    <a:pt x="4673" y="7476"/>
                    <a:pt x="6542" y="9345"/>
                  </a:cubicBezTo>
                  <a:cubicBezTo>
                    <a:pt x="8644" y="11214"/>
                    <a:pt x="9812" y="13550"/>
                    <a:pt x="10513" y="16119"/>
                  </a:cubicBezTo>
                  <a:cubicBezTo>
                    <a:pt x="12148" y="16119"/>
                    <a:pt x="14017" y="15886"/>
                    <a:pt x="15886" y="15185"/>
                  </a:cubicBezTo>
                  <a:lnTo>
                    <a:pt x="701" y="0"/>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9"/>
            <p:cNvSpPr/>
            <p:nvPr/>
          </p:nvSpPr>
          <p:spPr>
            <a:xfrm>
              <a:off x="4822509" y="1730577"/>
              <a:ext cx="91560" cy="92849"/>
            </a:xfrm>
            <a:custGeom>
              <a:avLst/>
              <a:gdLst/>
              <a:ahLst/>
              <a:cxnLst/>
              <a:rect l="l" t="t" r="r" b="b"/>
              <a:pathLst>
                <a:path w="33174" h="33641" extrusionOk="0">
                  <a:moveTo>
                    <a:pt x="6308" y="1"/>
                  </a:moveTo>
                  <a:cubicBezTo>
                    <a:pt x="4672" y="1870"/>
                    <a:pt x="2804" y="3271"/>
                    <a:pt x="1168" y="4907"/>
                  </a:cubicBezTo>
                  <a:lnTo>
                    <a:pt x="0" y="6075"/>
                  </a:lnTo>
                  <a:lnTo>
                    <a:pt x="27333" y="33641"/>
                  </a:lnTo>
                  <a:lnTo>
                    <a:pt x="28501" y="32473"/>
                  </a:lnTo>
                  <a:cubicBezTo>
                    <a:pt x="30370" y="30604"/>
                    <a:pt x="31771" y="28969"/>
                    <a:pt x="33173" y="26866"/>
                  </a:cubicBezTo>
                  <a:lnTo>
                    <a:pt x="6308"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9"/>
            <p:cNvSpPr/>
            <p:nvPr/>
          </p:nvSpPr>
          <p:spPr>
            <a:xfrm>
              <a:off x="4685172" y="1854374"/>
              <a:ext cx="111548" cy="102520"/>
            </a:xfrm>
            <a:custGeom>
              <a:avLst/>
              <a:gdLst/>
              <a:ahLst/>
              <a:cxnLst/>
              <a:rect l="l" t="t" r="r" b="b"/>
              <a:pathLst>
                <a:path w="40416" h="37145" extrusionOk="0">
                  <a:moveTo>
                    <a:pt x="22048" y="0"/>
                  </a:moveTo>
                  <a:cubicBezTo>
                    <a:pt x="17814" y="0"/>
                    <a:pt x="13550" y="1636"/>
                    <a:pt x="10280" y="4906"/>
                  </a:cubicBezTo>
                  <a:cubicBezTo>
                    <a:pt x="10280" y="4906"/>
                    <a:pt x="4673" y="10746"/>
                    <a:pt x="1" y="20091"/>
                  </a:cubicBezTo>
                  <a:cubicBezTo>
                    <a:pt x="1636" y="21960"/>
                    <a:pt x="3271" y="24062"/>
                    <a:pt x="5140" y="26165"/>
                  </a:cubicBezTo>
                  <a:lnTo>
                    <a:pt x="5841" y="25464"/>
                  </a:lnTo>
                  <a:lnTo>
                    <a:pt x="5374" y="26398"/>
                  </a:lnTo>
                  <a:lnTo>
                    <a:pt x="6542" y="27567"/>
                  </a:lnTo>
                  <a:cubicBezTo>
                    <a:pt x="7710" y="28735"/>
                    <a:pt x="9112" y="30370"/>
                    <a:pt x="10513" y="31304"/>
                  </a:cubicBezTo>
                  <a:lnTo>
                    <a:pt x="12850" y="29435"/>
                  </a:lnTo>
                  <a:lnTo>
                    <a:pt x="11214" y="31772"/>
                  </a:lnTo>
                  <a:cubicBezTo>
                    <a:pt x="13550" y="33640"/>
                    <a:pt x="16120" y="35509"/>
                    <a:pt x="18690" y="37145"/>
                  </a:cubicBezTo>
                  <a:cubicBezTo>
                    <a:pt x="24997" y="34341"/>
                    <a:pt x="31071" y="30837"/>
                    <a:pt x="33875" y="27800"/>
                  </a:cubicBezTo>
                  <a:cubicBezTo>
                    <a:pt x="40416" y="21493"/>
                    <a:pt x="40416" y="10980"/>
                    <a:pt x="33641" y="4906"/>
                  </a:cubicBezTo>
                  <a:cubicBezTo>
                    <a:pt x="30487" y="1636"/>
                    <a:pt x="26282" y="0"/>
                    <a:pt x="2204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9"/>
            <p:cNvSpPr/>
            <p:nvPr/>
          </p:nvSpPr>
          <p:spPr>
            <a:xfrm>
              <a:off x="4724504" y="1876220"/>
              <a:ext cx="55451" cy="43280"/>
            </a:xfrm>
            <a:custGeom>
              <a:avLst/>
              <a:gdLst/>
              <a:ahLst/>
              <a:cxnLst/>
              <a:rect l="l" t="t" r="r" b="b"/>
              <a:pathLst>
                <a:path w="20091" h="15681" extrusionOk="0">
                  <a:moveTo>
                    <a:pt x="12495" y="0"/>
                  </a:moveTo>
                  <a:cubicBezTo>
                    <a:pt x="7669" y="0"/>
                    <a:pt x="1002" y="10673"/>
                    <a:pt x="0" y="15680"/>
                  </a:cubicBezTo>
                  <a:cubicBezTo>
                    <a:pt x="0" y="15680"/>
                    <a:pt x="20091" y="10073"/>
                    <a:pt x="14718" y="963"/>
                  </a:cubicBezTo>
                  <a:cubicBezTo>
                    <a:pt x="14051" y="296"/>
                    <a:pt x="13299" y="0"/>
                    <a:pt x="12495" y="0"/>
                  </a:cubicBezTo>
                  <a:close/>
                </a:path>
              </a:pathLst>
            </a:custGeom>
            <a:solidFill>
              <a:srgbClr val="F9B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9"/>
            <p:cNvSpPr/>
            <p:nvPr/>
          </p:nvSpPr>
          <p:spPr>
            <a:xfrm>
              <a:off x="4774794" y="1794148"/>
              <a:ext cx="78020" cy="74092"/>
            </a:xfrm>
            <a:custGeom>
              <a:avLst/>
              <a:gdLst/>
              <a:ahLst/>
              <a:cxnLst/>
              <a:rect l="l" t="t" r="r" b="b"/>
              <a:pathLst>
                <a:path w="28268" h="26845" extrusionOk="0">
                  <a:moveTo>
                    <a:pt x="27290" y="1"/>
                  </a:moveTo>
                  <a:cubicBezTo>
                    <a:pt x="25639" y="1"/>
                    <a:pt x="18802" y="5824"/>
                    <a:pt x="10747" y="13878"/>
                  </a:cubicBezTo>
                  <a:cubicBezTo>
                    <a:pt x="2337" y="22289"/>
                    <a:pt x="1" y="25793"/>
                    <a:pt x="935" y="26727"/>
                  </a:cubicBezTo>
                  <a:cubicBezTo>
                    <a:pt x="1038" y="26804"/>
                    <a:pt x="1171" y="26844"/>
                    <a:pt x="1337" y="26844"/>
                  </a:cubicBezTo>
                  <a:cubicBezTo>
                    <a:pt x="2695" y="26844"/>
                    <a:pt x="6294" y="24172"/>
                    <a:pt x="13784" y="16682"/>
                  </a:cubicBezTo>
                  <a:cubicBezTo>
                    <a:pt x="22194" y="8505"/>
                    <a:pt x="28268" y="1030"/>
                    <a:pt x="27567" y="95"/>
                  </a:cubicBezTo>
                  <a:cubicBezTo>
                    <a:pt x="27503" y="32"/>
                    <a:pt x="27411" y="1"/>
                    <a:pt x="2729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9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Problem #1: </a:t>
            </a:r>
            <a:r>
              <a:rPr lang="en">
                <a:solidFill>
                  <a:srgbClr val="FBFFD5"/>
                </a:solidFill>
              </a:rPr>
              <a:t>To Mars!!!</a:t>
            </a:r>
            <a:endParaRPr>
              <a:solidFill>
                <a:srgbClr val="FBFFD5"/>
              </a:solidFill>
            </a:endParaRPr>
          </a:p>
        </p:txBody>
      </p:sp>
      <p:sp>
        <p:nvSpPr>
          <p:cNvPr id="1568" name="Google Shape;1568;p90"/>
          <p:cNvSpPr txBox="1">
            <a:spLocks noGrp="1"/>
          </p:cNvSpPr>
          <p:nvPr>
            <p:ph type="subTitle" idx="1"/>
          </p:nvPr>
        </p:nvSpPr>
        <p:spPr>
          <a:xfrm>
            <a:off x="713500" y="1137775"/>
            <a:ext cx="5567100" cy="3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One of the things that NASA engineers need to account for is the fact that due to the weaker gravity on </a:t>
            </a:r>
            <a:r>
              <a:rPr lang="en" sz="2000">
                <a:solidFill>
                  <a:srgbClr val="F6B26B"/>
                </a:solidFill>
              </a:rPr>
              <a:t>Mars</a:t>
            </a:r>
            <a:r>
              <a:rPr lang="en" sz="2000"/>
              <a:t>, an Earthling's weight on </a:t>
            </a:r>
            <a:r>
              <a:rPr lang="en" sz="2000">
                <a:solidFill>
                  <a:srgbClr val="F6B26B"/>
                </a:solidFill>
              </a:rPr>
              <a:t>Mars</a:t>
            </a:r>
            <a:r>
              <a:rPr lang="en" sz="2000">
                <a:solidFill>
                  <a:srgbClr val="FBFFD5"/>
                </a:solidFill>
              </a:rPr>
              <a:t> </a:t>
            </a:r>
            <a:r>
              <a:rPr lang="en" sz="2000"/>
              <a:t>is </a:t>
            </a:r>
            <a:r>
              <a:rPr lang="en" sz="2000" b="1">
                <a:solidFill>
                  <a:srgbClr val="EC75C9"/>
                </a:solidFill>
              </a:rPr>
              <a:t>37.8%</a:t>
            </a:r>
            <a:r>
              <a:rPr lang="en" sz="2000"/>
              <a:t> of their weight on</a:t>
            </a:r>
            <a:r>
              <a:rPr lang="en" sz="2000">
                <a:solidFill>
                  <a:srgbClr val="FBFFD5"/>
                </a:solidFill>
              </a:rPr>
              <a:t> </a:t>
            </a:r>
            <a:r>
              <a:rPr lang="en" sz="2000">
                <a:solidFill>
                  <a:srgbClr val="B6D7A8"/>
                </a:solidFill>
              </a:rPr>
              <a:t>Earth</a:t>
            </a:r>
            <a:r>
              <a:rPr lang="en" sz="2000"/>
              <a:t>. </a:t>
            </a:r>
            <a:endParaRPr sz="2000"/>
          </a:p>
          <a:p>
            <a:pPr marL="0" lvl="0" indent="0" algn="l" rtl="0">
              <a:spcBef>
                <a:spcPts val="0"/>
              </a:spcBef>
              <a:spcAft>
                <a:spcPts val="0"/>
              </a:spcAft>
              <a:buNone/>
            </a:pPr>
            <a:endParaRPr sz="2000"/>
          </a:p>
          <a:p>
            <a:pPr marL="0" lvl="0" indent="0" algn="l" rtl="0">
              <a:spcBef>
                <a:spcPts val="0"/>
              </a:spcBef>
              <a:spcAft>
                <a:spcPts val="0"/>
              </a:spcAft>
              <a:buClr>
                <a:schemeClr val="accent6"/>
              </a:buClr>
              <a:buSzPts val="1100"/>
              <a:buFont typeface="Arial"/>
              <a:buNone/>
            </a:pPr>
            <a:r>
              <a:rPr lang="en" sz="2000"/>
              <a:t>Write a Python program that prompts an Earthling to enter their weight on </a:t>
            </a:r>
            <a:r>
              <a:rPr lang="en" sz="2000">
                <a:solidFill>
                  <a:srgbClr val="B6D7A8"/>
                </a:solidFill>
              </a:rPr>
              <a:t>Earth</a:t>
            </a:r>
            <a:r>
              <a:rPr lang="en" sz="2000"/>
              <a:t> and prints their calculated weight on </a:t>
            </a:r>
            <a:r>
              <a:rPr lang="en" sz="2000">
                <a:solidFill>
                  <a:srgbClr val="F6B26B"/>
                </a:solidFill>
              </a:rPr>
              <a:t>Mars</a:t>
            </a:r>
            <a:r>
              <a:rPr lang="en" sz="2000"/>
              <a:t>.</a:t>
            </a:r>
            <a:endParaRPr sz="2000"/>
          </a:p>
          <a:p>
            <a:pPr marL="0" lvl="0" indent="0" algn="l" rtl="0">
              <a:spcBef>
                <a:spcPts val="0"/>
              </a:spcBef>
              <a:spcAft>
                <a:spcPts val="0"/>
              </a:spcAft>
              <a:buClr>
                <a:schemeClr val="accent6"/>
              </a:buClr>
              <a:buSzPts val="1100"/>
              <a:buFont typeface="Arial"/>
              <a:buNone/>
            </a:pPr>
            <a:endParaRPr/>
          </a:p>
          <a:p>
            <a:pPr marL="0" lvl="0" indent="0" algn="l" rtl="0">
              <a:spcBef>
                <a:spcPts val="0"/>
              </a:spcBef>
              <a:spcAft>
                <a:spcPts val="0"/>
              </a:spcAft>
              <a:buNone/>
            </a:pPr>
            <a:endParaRPr/>
          </a:p>
        </p:txBody>
      </p:sp>
      <p:pic>
        <p:nvPicPr>
          <p:cNvPr id="1569" name="Google Shape;1569;p90"/>
          <p:cNvPicPr preferRelativeResize="0"/>
          <p:nvPr/>
        </p:nvPicPr>
        <p:blipFill>
          <a:blip r:embed="rId3">
            <a:alphaModFix/>
          </a:blip>
          <a:stretch>
            <a:fillRect/>
          </a:stretch>
        </p:blipFill>
        <p:spPr>
          <a:xfrm>
            <a:off x="6339788" y="588738"/>
            <a:ext cx="2686899" cy="1511376"/>
          </a:xfrm>
          <a:prstGeom prst="rect">
            <a:avLst/>
          </a:prstGeom>
          <a:noFill/>
          <a:ln>
            <a:noFill/>
          </a:ln>
        </p:spPr>
      </p:pic>
      <p:grpSp>
        <p:nvGrpSpPr>
          <p:cNvPr id="1570" name="Google Shape;1570;p90"/>
          <p:cNvGrpSpPr/>
          <p:nvPr/>
        </p:nvGrpSpPr>
        <p:grpSpPr>
          <a:xfrm>
            <a:off x="6135355" y="2166165"/>
            <a:ext cx="2947746" cy="2903326"/>
            <a:chOff x="3771662" y="1694611"/>
            <a:chExt cx="603885" cy="581072"/>
          </a:xfrm>
        </p:grpSpPr>
        <p:sp>
          <p:nvSpPr>
            <p:cNvPr id="1571" name="Google Shape;1571;p90"/>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90"/>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90"/>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90"/>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90"/>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0"/>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90"/>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90"/>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grpSp>
        <p:nvGrpSpPr>
          <p:cNvPr id="1583" name="Google Shape;1583;p91"/>
          <p:cNvGrpSpPr/>
          <p:nvPr/>
        </p:nvGrpSpPr>
        <p:grpSpPr>
          <a:xfrm>
            <a:off x="-314527" y="-363959"/>
            <a:ext cx="2146747" cy="2112199"/>
            <a:chOff x="1534175" y="2282171"/>
            <a:chExt cx="2450624" cy="2467522"/>
          </a:xfrm>
        </p:grpSpPr>
        <p:sp>
          <p:nvSpPr>
            <p:cNvPr id="1584" name="Google Shape;1584;p91"/>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1"/>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1"/>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1"/>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1"/>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9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 Problem #1: </a:t>
            </a:r>
            <a:r>
              <a:rPr lang="en">
                <a:solidFill>
                  <a:srgbClr val="FBFFD5"/>
                </a:solidFill>
              </a:rPr>
              <a:t>End Goal</a:t>
            </a:r>
            <a:endParaRPr>
              <a:solidFill>
                <a:srgbClr val="FBFFD5"/>
              </a:solidFill>
            </a:endParaRPr>
          </a:p>
        </p:txBody>
      </p:sp>
      <p:sp>
        <p:nvSpPr>
          <p:cNvPr id="1590" name="Google Shape;1590;p91"/>
          <p:cNvSpPr txBox="1">
            <a:spLocks noGrp="1"/>
          </p:cNvSpPr>
          <p:nvPr>
            <p:ph type="subTitle" idx="1"/>
          </p:nvPr>
        </p:nvSpPr>
        <p:spPr>
          <a:xfrm>
            <a:off x="713500" y="159390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r>
              <a:rPr lang="en">
                <a:solidFill>
                  <a:srgbClr val="FFCB64"/>
                </a:solidFill>
                <a:latin typeface="Consolas"/>
                <a:ea typeface="Consolas"/>
                <a:cs typeface="Consolas"/>
                <a:sym typeface="Consolas"/>
              </a:rPr>
              <a:t>Enter a weight on Earth:</a:t>
            </a:r>
            <a:br>
              <a:rPr lang="en">
                <a:solidFill>
                  <a:srgbClr val="FFCB64"/>
                </a:solidFill>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solidFill>
                  <a:srgbClr val="FFCB64"/>
                </a:solidFill>
                <a:latin typeface="Consolas"/>
                <a:ea typeface="Consolas"/>
                <a:cs typeface="Consolas"/>
                <a:sym typeface="Consolas"/>
              </a:rPr>
              <a:t>Enter a weight on Earth: </a:t>
            </a:r>
            <a:r>
              <a:rPr lang="en" b="1" i="1">
                <a:solidFill>
                  <a:schemeClr val="lt2"/>
                </a:solidFill>
                <a:latin typeface="Consolas"/>
                <a:ea typeface="Consolas"/>
                <a:cs typeface="Consolas"/>
                <a:sym typeface="Consolas"/>
              </a:rPr>
              <a:t>100</a:t>
            </a:r>
            <a:endParaRPr b="1" i="1">
              <a:solidFill>
                <a:schemeClr val="lt2"/>
              </a:solidFill>
              <a:latin typeface="Consolas"/>
              <a:ea typeface="Consolas"/>
              <a:cs typeface="Consolas"/>
              <a:sym typeface="Consolas"/>
            </a:endParaRPr>
          </a:p>
          <a:p>
            <a:pPr marL="0" lvl="0" indent="0" algn="ctr" rtl="0">
              <a:lnSpc>
                <a:spcPct val="100000"/>
              </a:lnSpc>
              <a:spcBef>
                <a:spcPts val="1200"/>
              </a:spcBef>
              <a:spcAft>
                <a:spcPts val="0"/>
              </a:spcAft>
              <a:buNone/>
            </a:pPr>
            <a:endParaRPr b="1" i="1">
              <a:solidFill>
                <a:schemeClr val="lt2"/>
              </a:solidFill>
            </a:endParaRPr>
          </a:p>
          <a:p>
            <a:pPr marL="0" lvl="0" indent="0" algn="ctr"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
                <a:solidFill>
                  <a:srgbClr val="E5904F"/>
                </a:solidFill>
              </a:rPr>
              <a:t>* </a:t>
            </a:r>
            <a:r>
              <a:rPr lang="en" b="1" i="1">
                <a:solidFill>
                  <a:srgbClr val="E5904F"/>
                </a:solidFill>
              </a:rPr>
              <a:t>User input</a:t>
            </a:r>
            <a:r>
              <a:rPr lang="en">
                <a:solidFill>
                  <a:srgbClr val="E5904F"/>
                </a:solidFill>
              </a:rPr>
              <a:t> is italicized and bolded for visual clarity *</a:t>
            </a:r>
            <a:endParaRPr>
              <a:solidFill>
                <a:srgbClr val="E5904F"/>
              </a:solidFill>
            </a:endParaRPr>
          </a:p>
        </p:txBody>
      </p:sp>
      <p:sp>
        <p:nvSpPr>
          <p:cNvPr id="1591" name="Google Shape;1591;p91"/>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Sample Output</a:t>
            </a:r>
            <a:endParaRPr>
              <a:solidFill>
                <a:srgbClr val="FBFFD5"/>
              </a:solidFill>
            </a:endParaRPr>
          </a:p>
          <a:p>
            <a:pPr marL="0" lvl="0" indent="0" algn="ctr" rtl="0">
              <a:spcBef>
                <a:spcPts val="1200"/>
              </a:spcBef>
              <a:spcAft>
                <a:spcPts val="1200"/>
              </a:spcAft>
              <a:buNone/>
            </a:pPr>
            <a:r>
              <a:rPr lang="en">
                <a:solidFill>
                  <a:srgbClr val="FFCB64"/>
                </a:solidFill>
                <a:latin typeface="Consolas"/>
                <a:ea typeface="Consolas"/>
                <a:cs typeface="Consolas"/>
                <a:sym typeface="Consolas"/>
              </a:rPr>
              <a:t>The equivalent weight on Mars: 37.8</a:t>
            </a:r>
            <a:endParaRPr>
              <a:solidFill>
                <a:srgbClr val="FFCB64"/>
              </a:solidFill>
              <a:latin typeface="Consolas"/>
              <a:ea typeface="Consolas"/>
              <a:cs typeface="Consolas"/>
              <a:sym typeface="Consolas"/>
            </a:endParaRPr>
          </a:p>
        </p:txBody>
      </p:sp>
      <p:sp>
        <p:nvSpPr>
          <p:cNvPr id="1592" name="Google Shape;1592;p91"/>
          <p:cNvSpPr txBox="1"/>
          <p:nvPr/>
        </p:nvSpPr>
        <p:spPr>
          <a:xfrm>
            <a:off x="642025" y="53530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100</a:t>
            </a:r>
            <a:endParaRPr sz="2300" b="1">
              <a:latin typeface="DM Sans"/>
              <a:ea typeface="DM Sans"/>
              <a:cs typeface="DM Sans"/>
              <a:sym typeface="DM Sans"/>
            </a:endParaRPr>
          </a:p>
        </p:txBody>
      </p:sp>
      <p:grpSp>
        <p:nvGrpSpPr>
          <p:cNvPr id="1593" name="Google Shape;1593;p91"/>
          <p:cNvGrpSpPr/>
          <p:nvPr/>
        </p:nvGrpSpPr>
        <p:grpSpPr>
          <a:xfrm>
            <a:off x="7066823" y="3235760"/>
            <a:ext cx="2775095" cy="2690770"/>
            <a:chOff x="3771662" y="1694611"/>
            <a:chExt cx="603885" cy="581072"/>
          </a:xfrm>
        </p:grpSpPr>
        <p:sp>
          <p:nvSpPr>
            <p:cNvPr id="1594" name="Google Shape;1594;p91"/>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1"/>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1"/>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1"/>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91"/>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91"/>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1"/>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1"/>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91"/>
          <p:cNvSpPr txBox="1"/>
          <p:nvPr/>
        </p:nvSpPr>
        <p:spPr>
          <a:xfrm>
            <a:off x="8170950" y="425170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37.8</a:t>
            </a:r>
            <a:endParaRPr sz="2300" b="1">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606"/>
        <p:cNvGrpSpPr/>
        <p:nvPr/>
      </p:nvGrpSpPr>
      <p:grpSpPr>
        <a:xfrm>
          <a:off x="0" y="0"/>
          <a:ext cx="0" cy="0"/>
          <a:chOff x="0" y="0"/>
          <a:chExt cx="0" cy="0"/>
        </a:xfrm>
      </p:grpSpPr>
      <p:sp>
        <p:nvSpPr>
          <p:cNvPr id="1607" name="Google Shape;1607;p92"/>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Pre-Code Discussion</a:t>
            </a:r>
            <a:endParaRPr/>
          </a:p>
        </p:txBody>
      </p:sp>
      <p:sp>
        <p:nvSpPr>
          <p:cNvPr id="1608" name="Google Shape;1608;p92"/>
          <p:cNvSpPr txBox="1">
            <a:spLocks noGrp="1"/>
          </p:cNvSpPr>
          <p:nvPr>
            <p:ph type="body" idx="1"/>
          </p:nvPr>
        </p:nvSpPr>
        <p:spPr>
          <a:xfrm>
            <a:off x="713500" y="1227150"/>
            <a:ext cx="4910400" cy="308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a:t>Inputs, Constants, &amp; Types</a:t>
            </a:r>
            <a:br>
              <a:rPr lang="en" sz="1800"/>
            </a:br>
            <a:br>
              <a:rPr lang="en" sz="1800"/>
            </a:br>
            <a:br>
              <a:rPr lang="en" sz="1800"/>
            </a:br>
            <a:br>
              <a:rPr lang="en" sz="1800"/>
            </a:br>
            <a:br>
              <a:rPr lang="en" sz="1800"/>
            </a:br>
            <a:br>
              <a:rPr lang="en" sz="1800"/>
            </a:br>
            <a:br>
              <a:rPr lang="en" sz="1800"/>
            </a:br>
            <a:br>
              <a:rPr lang="en" sz="1800"/>
            </a:br>
            <a:r>
              <a:rPr lang="en">
                <a:solidFill>
                  <a:srgbClr val="FFCB64"/>
                </a:solidFill>
              </a:rPr>
              <a:t>(Also, questions if you have them!!!)</a:t>
            </a:r>
            <a:endParaRPr>
              <a:solidFill>
                <a:srgbClr val="FFCB64"/>
              </a:solidFill>
            </a:endParaRPr>
          </a:p>
        </p:txBody>
      </p:sp>
      <p:grpSp>
        <p:nvGrpSpPr>
          <p:cNvPr id="1609" name="Google Shape;1609;p92"/>
          <p:cNvGrpSpPr/>
          <p:nvPr/>
        </p:nvGrpSpPr>
        <p:grpSpPr>
          <a:xfrm>
            <a:off x="7712173" y="365766"/>
            <a:ext cx="2146747" cy="2112199"/>
            <a:chOff x="1534175" y="2282171"/>
            <a:chExt cx="2450624" cy="2467522"/>
          </a:xfrm>
        </p:grpSpPr>
        <p:sp>
          <p:nvSpPr>
            <p:cNvPr id="1610" name="Google Shape;1610;p92"/>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92"/>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2"/>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2"/>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2"/>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92"/>
          <p:cNvGrpSpPr/>
          <p:nvPr/>
        </p:nvGrpSpPr>
        <p:grpSpPr>
          <a:xfrm rot="10800000">
            <a:off x="6911266" y="881171"/>
            <a:ext cx="2416377" cy="2449642"/>
            <a:chOff x="3325316" y="962998"/>
            <a:chExt cx="3595799" cy="3645301"/>
          </a:xfrm>
        </p:grpSpPr>
        <p:sp>
          <p:nvSpPr>
            <p:cNvPr id="1616" name="Google Shape;1616;p92"/>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2"/>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92"/>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2"/>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2"/>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92"/>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92"/>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2"/>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2"/>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92"/>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92"/>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2"/>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grpSp>
        <p:nvGrpSpPr>
          <p:cNvPr id="1632" name="Google Shape;1632;p93"/>
          <p:cNvGrpSpPr/>
          <p:nvPr/>
        </p:nvGrpSpPr>
        <p:grpSpPr>
          <a:xfrm>
            <a:off x="4826892" y="2309490"/>
            <a:ext cx="2947746" cy="2903326"/>
            <a:chOff x="3771662" y="1694611"/>
            <a:chExt cx="603885" cy="581072"/>
          </a:xfrm>
        </p:grpSpPr>
        <p:sp>
          <p:nvSpPr>
            <p:cNvPr id="1633" name="Google Shape;1633;p93"/>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3"/>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3"/>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3"/>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3"/>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3"/>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3"/>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3"/>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1" name="Google Shape;1641;p93"/>
          <p:cNvSpPr txBox="1">
            <a:spLocks noGrp="1"/>
          </p:cNvSpPr>
          <p:nvPr>
            <p:ph type="title"/>
          </p:nvPr>
        </p:nvSpPr>
        <p:spPr>
          <a:xfrm>
            <a:off x="1317600" y="372750"/>
            <a:ext cx="6508800" cy="173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Code!</a:t>
            </a:r>
            <a:endParaRPr/>
          </a:p>
        </p:txBody>
      </p:sp>
      <p:sp>
        <p:nvSpPr>
          <p:cNvPr id="1642" name="Google Shape;1642;p93"/>
          <p:cNvSpPr txBox="1">
            <a:spLocks noGrp="1"/>
          </p:cNvSpPr>
          <p:nvPr>
            <p:ph type="subTitle" idx="1"/>
          </p:nvPr>
        </p:nvSpPr>
        <p:spPr>
          <a:xfrm>
            <a:off x="1317600" y="1846900"/>
            <a:ext cx="6508800" cy="4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For this activity, you’ll be working in breakout rooms with each other</a:t>
            </a:r>
            <a:endParaRPr sz="1500"/>
          </a:p>
        </p:txBody>
      </p:sp>
      <p:grpSp>
        <p:nvGrpSpPr>
          <p:cNvPr id="1643" name="Google Shape;1643;p93"/>
          <p:cNvGrpSpPr/>
          <p:nvPr/>
        </p:nvGrpSpPr>
        <p:grpSpPr>
          <a:xfrm>
            <a:off x="1317598" y="2705041"/>
            <a:ext cx="2146747" cy="2112199"/>
            <a:chOff x="1534175" y="2282171"/>
            <a:chExt cx="2450624" cy="2467522"/>
          </a:xfrm>
        </p:grpSpPr>
        <p:sp>
          <p:nvSpPr>
            <p:cNvPr id="1644" name="Google Shape;1644;p93"/>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3"/>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3"/>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3"/>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3"/>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9" name="Google Shape;1649;p93"/>
          <p:cNvCxnSpPr/>
          <p:nvPr/>
        </p:nvCxnSpPr>
        <p:spPr>
          <a:xfrm>
            <a:off x="3511013" y="3761150"/>
            <a:ext cx="1932600" cy="9000"/>
          </a:xfrm>
          <a:prstGeom prst="straightConnector1">
            <a:avLst/>
          </a:prstGeom>
          <a:noFill/>
          <a:ln w="19050" cap="flat" cmpd="sng">
            <a:solidFill>
              <a:srgbClr val="FBFFD5"/>
            </a:solidFill>
            <a:prstDash val="solid"/>
            <a:round/>
            <a:headEnd type="none" w="med" len="med"/>
            <a:tailEnd type="triangle" w="med" len="med"/>
          </a:ln>
        </p:spPr>
      </p:cxnSp>
      <p:sp>
        <p:nvSpPr>
          <p:cNvPr id="1650" name="Google Shape;1650;p93"/>
          <p:cNvSpPr txBox="1"/>
          <p:nvPr/>
        </p:nvSpPr>
        <p:spPr>
          <a:xfrm>
            <a:off x="1996700" y="3491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100</a:t>
            </a:r>
            <a:endParaRPr sz="2300" b="1">
              <a:latin typeface="DM Sans"/>
              <a:ea typeface="DM Sans"/>
              <a:cs typeface="DM Sans"/>
              <a:sym typeface="DM Sans"/>
            </a:endParaRPr>
          </a:p>
        </p:txBody>
      </p:sp>
      <p:sp>
        <p:nvSpPr>
          <p:cNvPr id="1651" name="Google Shape;1651;p93"/>
          <p:cNvSpPr txBox="1"/>
          <p:nvPr/>
        </p:nvSpPr>
        <p:spPr>
          <a:xfrm>
            <a:off x="5970775" y="3541125"/>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37.8</a:t>
            </a:r>
            <a:endParaRPr sz="2300" b="1">
              <a:latin typeface="DM Sans"/>
              <a:ea typeface="DM Sans"/>
              <a:cs typeface="DM Sans"/>
              <a:sym typeface="DM Sans"/>
            </a:endParaRPr>
          </a:p>
        </p:txBody>
      </p:sp>
      <p:grpSp>
        <p:nvGrpSpPr>
          <p:cNvPr id="1652" name="Google Shape;1652;p93"/>
          <p:cNvGrpSpPr/>
          <p:nvPr/>
        </p:nvGrpSpPr>
        <p:grpSpPr>
          <a:xfrm rot="1961226" flipH="1">
            <a:off x="3441501" y="3349051"/>
            <a:ext cx="1243926" cy="922963"/>
            <a:chOff x="3552028" y="798440"/>
            <a:chExt cx="4968811" cy="3124684"/>
          </a:xfrm>
        </p:grpSpPr>
        <p:sp>
          <p:nvSpPr>
            <p:cNvPr id="1653" name="Google Shape;1653;p93"/>
            <p:cNvSpPr/>
            <p:nvPr/>
          </p:nvSpPr>
          <p:spPr>
            <a:xfrm>
              <a:off x="4497010" y="1643756"/>
              <a:ext cx="4023829" cy="2279368"/>
            </a:xfrm>
            <a:custGeom>
              <a:avLst/>
              <a:gdLst/>
              <a:ahLst/>
              <a:cxnLst/>
              <a:rect l="l" t="t" r="r" b="b"/>
              <a:pathLst>
                <a:path w="32136" h="18204" extrusionOk="0">
                  <a:moveTo>
                    <a:pt x="12146" y="0"/>
                  </a:moveTo>
                  <a:cubicBezTo>
                    <a:pt x="10332" y="0"/>
                    <a:pt x="8946" y="871"/>
                    <a:pt x="7554" y="1991"/>
                  </a:cubicBezTo>
                  <a:cubicBezTo>
                    <a:pt x="6838" y="2567"/>
                    <a:pt x="6182" y="3040"/>
                    <a:pt x="5267" y="3040"/>
                  </a:cubicBezTo>
                  <a:cubicBezTo>
                    <a:pt x="5235" y="3040"/>
                    <a:pt x="5202" y="3039"/>
                    <a:pt x="5170" y="3038"/>
                  </a:cubicBezTo>
                  <a:cubicBezTo>
                    <a:pt x="4099" y="2998"/>
                    <a:pt x="3370" y="2164"/>
                    <a:pt x="2409" y="1805"/>
                  </a:cubicBezTo>
                  <a:lnTo>
                    <a:pt x="2154" y="1869"/>
                  </a:lnTo>
                  <a:lnTo>
                    <a:pt x="1905" y="1927"/>
                  </a:lnTo>
                  <a:lnTo>
                    <a:pt x="892" y="2176"/>
                  </a:lnTo>
                  <a:cubicBezTo>
                    <a:pt x="1" y="4248"/>
                    <a:pt x="2496" y="5730"/>
                    <a:pt x="4197" y="5955"/>
                  </a:cubicBezTo>
                  <a:cubicBezTo>
                    <a:pt x="4429" y="5986"/>
                    <a:pt x="4661" y="6000"/>
                    <a:pt x="4892" y="6000"/>
                  </a:cubicBezTo>
                  <a:cubicBezTo>
                    <a:pt x="6863" y="6000"/>
                    <a:pt x="8796" y="4966"/>
                    <a:pt x="10645" y="4479"/>
                  </a:cubicBezTo>
                  <a:cubicBezTo>
                    <a:pt x="11635" y="4219"/>
                    <a:pt x="12610" y="4067"/>
                    <a:pt x="13577" y="4067"/>
                  </a:cubicBezTo>
                  <a:cubicBezTo>
                    <a:pt x="14606" y="4067"/>
                    <a:pt x="15627" y="4239"/>
                    <a:pt x="16647" y="4636"/>
                  </a:cubicBezTo>
                  <a:cubicBezTo>
                    <a:pt x="17920" y="5128"/>
                    <a:pt x="19240" y="5984"/>
                    <a:pt x="19836" y="7252"/>
                  </a:cubicBezTo>
                  <a:cubicBezTo>
                    <a:pt x="20635" y="8936"/>
                    <a:pt x="21098" y="10748"/>
                    <a:pt x="21793" y="12478"/>
                  </a:cubicBezTo>
                  <a:cubicBezTo>
                    <a:pt x="22684" y="14689"/>
                    <a:pt x="24339" y="16715"/>
                    <a:pt x="26643" y="17554"/>
                  </a:cubicBezTo>
                  <a:cubicBezTo>
                    <a:pt x="27995" y="18047"/>
                    <a:pt x="29445" y="18203"/>
                    <a:pt x="30882" y="18203"/>
                  </a:cubicBezTo>
                  <a:cubicBezTo>
                    <a:pt x="31302" y="18203"/>
                    <a:pt x="31721" y="18190"/>
                    <a:pt x="32136" y="18168"/>
                  </a:cubicBezTo>
                  <a:cubicBezTo>
                    <a:pt x="31620" y="17821"/>
                    <a:pt x="31169" y="17392"/>
                    <a:pt x="30810" y="16889"/>
                  </a:cubicBezTo>
                  <a:cubicBezTo>
                    <a:pt x="30660" y="16669"/>
                    <a:pt x="30532" y="16431"/>
                    <a:pt x="30434" y="16183"/>
                  </a:cubicBezTo>
                  <a:cubicBezTo>
                    <a:pt x="29699" y="14400"/>
                    <a:pt x="30231" y="12027"/>
                    <a:pt x="30463" y="10238"/>
                  </a:cubicBezTo>
                  <a:cubicBezTo>
                    <a:pt x="30642" y="8786"/>
                    <a:pt x="30909" y="7067"/>
                    <a:pt x="30445" y="5683"/>
                  </a:cubicBezTo>
                  <a:cubicBezTo>
                    <a:pt x="30162" y="4832"/>
                    <a:pt x="29600" y="4115"/>
                    <a:pt x="28576" y="3663"/>
                  </a:cubicBezTo>
                  <a:cubicBezTo>
                    <a:pt x="27539" y="3207"/>
                    <a:pt x="26368" y="3089"/>
                    <a:pt x="25207" y="3089"/>
                  </a:cubicBezTo>
                  <a:cubicBezTo>
                    <a:pt x="24528" y="3089"/>
                    <a:pt x="23853" y="3129"/>
                    <a:pt x="23211" y="3166"/>
                  </a:cubicBezTo>
                  <a:cubicBezTo>
                    <a:pt x="22909" y="3183"/>
                    <a:pt x="22607" y="3192"/>
                    <a:pt x="22307" y="3192"/>
                  </a:cubicBezTo>
                  <a:cubicBezTo>
                    <a:pt x="20775" y="3192"/>
                    <a:pt x="19271" y="2946"/>
                    <a:pt x="17891" y="2211"/>
                  </a:cubicBezTo>
                  <a:cubicBezTo>
                    <a:pt x="16132" y="1267"/>
                    <a:pt x="14453" y="98"/>
                    <a:pt x="12387" y="5"/>
                  </a:cubicBezTo>
                  <a:cubicBezTo>
                    <a:pt x="12306" y="2"/>
                    <a:pt x="12225" y="0"/>
                    <a:pt x="12146"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93"/>
            <p:cNvSpPr/>
            <p:nvPr/>
          </p:nvSpPr>
          <p:spPr>
            <a:xfrm>
              <a:off x="4320209" y="1631986"/>
              <a:ext cx="642215" cy="602397"/>
            </a:xfrm>
            <a:custGeom>
              <a:avLst/>
              <a:gdLst/>
              <a:ahLst/>
              <a:cxnLst/>
              <a:rect l="l" t="t" r="r" b="b"/>
              <a:pathLst>
                <a:path w="5129" h="4811" extrusionOk="0">
                  <a:moveTo>
                    <a:pt x="1927" y="1"/>
                  </a:moveTo>
                  <a:cubicBezTo>
                    <a:pt x="1917" y="1"/>
                    <a:pt x="1908" y="1"/>
                    <a:pt x="1899" y="1"/>
                  </a:cubicBezTo>
                  <a:lnTo>
                    <a:pt x="261" y="1668"/>
                  </a:lnTo>
                  <a:cubicBezTo>
                    <a:pt x="1" y="1841"/>
                    <a:pt x="371" y="2669"/>
                    <a:pt x="452" y="2878"/>
                  </a:cubicBezTo>
                  <a:cubicBezTo>
                    <a:pt x="701" y="3497"/>
                    <a:pt x="990" y="4018"/>
                    <a:pt x="1558" y="4365"/>
                  </a:cubicBezTo>
                  <a:cubicBezTo>
                    <a:pt x="1581" y="4284"/>
                    <a:pt x="1592" y="4186"/>
                    <a:pt x="1621" y="4105"/>
                  </a:cubicBezTo>
                  <a:cubicBezTo>
                    <a:pt x="2009" y="4353"/>
                    <a:pt x="2443" y="4498"/>
                    <a:pt x="2883" y="4631"/>
                  </a:cubicBezTo>
                  <a:cubicBezTo>
                    <a:pt x="3381" y="4782"/>
                    <a:pt x="3960" y="4631"/>
                    <a:pt x="4428" y="4811"/>
                  </a:cubicBezTo>
                  <a:cubicBezTo>
                    <a:pt x="4984" y="3451"/>
                    <a:pt x="5129" y="1917"/>
                    <a:pt x="3850" y="944"/>
                  </a:cubicBezTo>
                  <a:cubicBezTo>
                    <a:pt x="4016" y="944"/>
                    <a:pt x="4198" y="959"/>
                    <a:pt x="4368" y="959"/>
                  </a:cubicBezTo>
                  <a:cubicBezTo>
                    <a:pt x="4410" y="959"/>
                    <a:pt x="4452" y="958"/>
                    <a:pt x="4492" y="956"/>
                  </a:cubicBezTo>
                  <a:cubicBezTo>
                    <a:pt x="4237" y="557"/>
                    <a:pt x="3780" y="366"/>
                    <a:pt x="3352" y="250"/>
                  </a:cubicBezTo>
                  <a:cubicBezTo>
                    <a:pt x="2932" y="136"/>
                    <a:pt x="2374" y="1"/>
                    <a:pt x="192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93"/>
            <p:cNvSpPr/>
            <p:nvPr/>
          </p:nvSpPr>
          <p:spPr>
            <a:xfrm>
              <a:off x="4393208" y="1671178"/>
              <a:ext cx="382274" cy="411323"/>
            </a:xfrm>
            <a:custGeom>
              <a:avLst/>
              <a:gdLst/>
              <a:ahLst/>
              <a:cxnLst/>
              <a:rect l="l" t="t" r="r" b="b"/>
              <a:pathLst>
                <a:path w="3053" h="3285" extrusionOk="0">
                  <a:moveTo>
                    <a:pt x="1015" y="0"/>
                  </a:moveTo>
                  <a:lnTo>
                    <a:pt x="49" y="759"/>
                  </a:lnTo>
                  <a:cubicBezTo>
                    <a:pt x="44" y="755"/>
                    <a:pt x="39" y="753"/>
                    <a:pt x="35" y="753"/>
                  </a:cubicBezTo>
                  <a:cubicBezTo>
                    <a:pt x="1" y="753"/>
                    <a:pt x="20" y="910"/>
                    <a:pt x="25" y="967"/>
                  </a:cubicBezTo>
                  <a:cubicBezTo>
                    <a:pt x="66" y="1262"/>
                    <a:pt x="118" y="1552"/>
                    <a:pt x="182" y="1841"/>
                  </a:cubicBezTo>
                  <a:cubicBezTo>
                    <a:pt x="269" y="2269"/>
                    <a:pt x="512" y="2721"/>
                    <a:pt x="870" y="2993"/>
                  </a:cubicBezTo>
                  <a:cubicBezTo>
                    <a:pt x="1138" y="3199"/>
                    <a:pt x="1455" y="3284"/>
                    <a:pt x="1784" y="3284"/>
                  </a:cubicBezTo>
                  <a:cubicBezTo>
                    <a:pt x="1861" y="3284"/>
                    <a:pt x="1939" y="3279"/>
                    <a:pt x="2016" y="3271"/>
                  </a:cubicBezTo>
                  <a:cubicBezTo>
                    <a:pt x="2364" y="3230"/>
                    <a:pt x="2694" y="3062"/>
                    <a:pt x="3047" y="3062"/>
                  </a:cubicBezTo>
                  <a:cubicBezTo>
                    <a:pt x="3053" y="2761"/>
                    <a:pt x="3012" y="2437"/>
                    <a:pt x="3006" y="2130"/>
                  </a:cubicBezTo>
                  <a:cubicBezTo>
                    <a:pt x="2995" y="1801"/>
                    <a:pt x="3024" y="1500"/>
                    <a:pt x="2890" y="1187"/>
                  </a:cubicBezTo>
                  <a:cubicBezTo>
                    <a:pt x="2578" y="475"/>
                    <a:pt x="1716" y="151"/>
                    <a:pt x="101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3"/>
            <p:cNvSpPr/>
            <p:nvPr/>
          </p:nvSpPr>
          <p:spPr>
            <a:xfrm>
              <a:off x="4436156" y="1705987"/>
              <a:ext cx="256686" cy="268456"/>
            </a:xfrm>
            <a:custGeom>
              <a:avLst/>
              <a:gdLst/>
              <a:ahLst/>
              <a:cxnLst/>
              <a:rect l="l" t="t" r="r" b="b"/>
              <a:pathLst>
                <a:path w="2050" h="2144" extrusionOk="0">
                  <a:moveTo>
                    <a:pt x="481" y="0"/>
                  </a:moveTo>
                  <a:lnTo>
                    <a:pt x="18" y="203"/>
                  </a:lnTo>
                  <a:cubicBezTo>
                    <a:pt x="1" y="683"/>
                    <a:pt x="145" y="1279"/>
                    <a:pt x="539" y="1598"/>
                  </a:cubicBezTo>
                  <a:cubicBezTo>
                    <a:pt x="715" y="1737"/>
                    <a:pt x="1383" y="2144"/>
                    <a:pt x="1698" y="2144"/>
                  </a:cubicBezTo>
                  <a:cubicBezTo>
                    <a:pt x="1736" y="2144"/>
                    <a:pt x="1769" y="2138"/>
                    <a:pt x="1795" y="2124"/>
                  </a:cubicBezTo>
                  <a:cubicBezTo>
                    <a:pt x="1963" y="2043"/>
                    <a:pt x="2050" y="1193"/>
                    <a:pt x="1992" y="1007"/>
                  </a:cubicBezTo>
                  <a:cubicBezTo>
                    <a:pt x="1801" y="440"/>
                    <a:pt x="979" y="168"/>
                    <a:pt x="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93"/>
            <p:cNvSpPr/>
            <p:nvPr/>
          </p:nvSpPr>
          <p:spPr>
            <a:xfrm>
              <a:off x="4253596" y="1532066"/>
              <a:ext cx="382775" cy="379895"/>
            </a:xfrm>
            <a:custGeom>
              <a:avLst/>
              <a:gdLst/>
              <a:ahLst/>
              <a:cxnLst/>
              <a:rect l="l" t="t" r="r" b="b"/>
              <a:pathLst>
                <a:path w="3057" h="3034" extrusionOk="0">
                  <a:moveTo>
                    <a:pt x="1916" y="0"/>
                  </a:moveTo>
                  <a:lnTo>
                    <a:pt x="0" y="1847"/>
                  </a:lnTo>
                  <a:lnTo>
                    <a:pt x="637" y="3033"/>
                  </a:lnTo>
                  <a:lnTo>
                    <a:pt x="3056" y="695"/>
                  </a:lnTo>
                  <a:lnTo>
                    <a:pt x="1916" y="0"/>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93"/>
            <p:cNvSpPr/>
            <p:nvPr/>
          </p:nvSpPr>
          <p:spPr>
            <a:xfrm>
              <a:off x="3594851" y="1303676"/>
              <a:ext cx="568966" cy="616922"/>
            </a:xfrm>
            <a:custGeom>
              <a:avLst/>
              <a:gdLst/>
              <a:ahLst/>
              <a:cxnLst/>
              <a:rect l="l" t="t" r="r" b="b"/>
              <a:pathLst>
                <a:path w="4544" h="4927" extrusionOk="0">
                  <a:moveTo>
                    <a:pt x="1754" y="1"/>
                  </a:moveTo>
                  <a:cubicBezTo>
                    <a:pt x="1754" y="1"/>
                    <a:pt x="0" y="2704"/>
                    <a:pt x="3183" y="4927"/>
                  </a:cubicBezTo>
                  <a:lnTo>
                    <a:pt x="3560" y="3254"/>
                  </a:lnTo>
                  <a:lnTo>
                    <a:pt x="4544" y="2305"/>
                  </a:lnTo>
                  <a:lnTo>
                    <a:pt x="3316" y="1292"/>
                  </a:lnTo>
                  <a:lnTo>
                    <a:pt x="2292" y="447"/>
                  </a:lnTo>
                  <a:lnTo>
                    <a:pt x="1754" y="1"/>
                  </a:ln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93"/>
            <p:cNvSpPr/>
            <p:nvPr/>
          </p:nvSpPr>
          <p:spPr>
            <a:xfrm>
              <a:off x="4052128" y="1021696"/>
              <a:ext cx="610286" cy="412575"/>
            </a:xfrm>
            <a:custGeom>
              <a:avLst/>
              <a:gdLst/>
              <a:ahLst/>
              <a:cxnLst/>
              <a:rect l="l" t="t" r="r" b="b"/>
              <a:pathLst>
                <a:path w="4874" h="3295" extrusionOk="0">
                  <a:moveTo>
                    <a:pt x="1665" y="1"/>
                  </a:moveTo>
                  <a:cubicBezTo>
                    <a:pt x="700" y="1"/>
                    <a:pt x="0" y="418"/>
                    <a:pt x="0" y="418"/>
                  </a:cubicBezTo>
                  <a:lnTo>
                    <a:pt x="428" y="980"/>
                  </a:lnTo>
                  <a:lnTo>
                    <a:pt x="1297" y="2108"/>
                  </a:lnTo>
                  <a:lnTo>
                    <a:pt x="2200" y="3295"/>
                  </a:lnTo>
                  <a:lnTo>
                    <a:pt x="3184" y="2346"/>
                  </a:lnTo>
                  <a:lnTo>
                    <a:pt x="4874" y="2027"/>
                  </a:lnTo>
                  <a:cubicBezTo>
                    <a:pt x="3827" y="408"/>
                    <a:pt x="2617" y="1"/>
                    <a:pt x="166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3"/>
            <p:cNvSpPr/>
            <p:nvPr/>
          </p:nvSpPr>
          <p:spPr>
            <a:xfrm>
              <a:off x="3934679" y="1465327"/>
              <a:ext cx="229139" cy="245792"/>
            </a:xfrm>
            <a:custGeom>
              <a:avLst/>
              <a:gdLst/>
              <a:ahLst/>
              <a:cxnLst/>
              <a:rect l="l" t="t" r="r" b="b"/>
              <a:pathLst>
                <a:path w="1830" h="1963" extrusionOk="0">
                  <a:moveTo>
                    <a:pt x="602" y="1"/>
                  </a:moveTo>
                  <a:lnTo>
                    <a:pt x="602" y="1"/>
                  </a:lnTo>
                  <a:cubicBezTo>
                    <a:pt x="1" y="1124"/>
                    <a:pt x="846" y="1963"/>
                    <a:pt x="846" y="1963"/>
                  </a:cubicBezTo>
                  <a:lnTo>
                    <a:pt x="1830" y="1014"/>
                  </a:lnTo>
                  <a:lnTo>
                    <a:pt x="602" y="1"/>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3"/>
            <p:cNvSpPr/>
            <p:nvPr/>
          </p:nvSpPr>
          <p:spPr>
            <a:xfrm>
              <a:off x="4214404" y="1265236"/>
              <a:ext cx="236401" cy="169037"/>
            </a:xfrm>
            <a:custGeom>
              <a:avLst/>
              <a:gdLst/>
              <a:ahLst/>
              <a:cxnLst/>
              <a:rect l="l" t="t" r="r" b="b"/>
              <a:pathLst>
                <a:path w="1888" h="1350" extrusionOk="0">
                  <a:moveTo>
                    <a:pt x="784" y="0"/>
                  </a:moveTo>
                  <a:cubicBezTo>
                    <a:pt x="553" y="0"/>
                    <a:pt x="290" y="45"/>
                    <a:pt x="1" y="163"/>
                  </a:cubicBezTo>
                  <a:lnTo>
                    <a:pt x="904" y="1350"/>
                  </a:lnTo>
                  <a:lnTo>
                    <a:pt x="1888" y="401"/>
                  </a:lnTo>
                  <a:cubicBezTo>
                    <a:pt x="1888" y="401"/>
                    <a:pt x="1477" y="0"/>
                    <a:pt x="784"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93"/>
            <p:cNvSpPr/>
            <p:nvPr/>
          </p:nvSpPr>
          <p:spPr>
            <a:xfrm>
              <a:off x="4052128" y="1021696"/>
              <a:ext cx="610286" cy="253931"/>
            </a:xfrm>
            <a:custGeom>
              <a:avLst/>
              <a:gdLst/>
              <a:ahLst/>
              <a:cxnLst/>
              <a:rect l="l" t="t" r="r" b="b"/>
              <a:pathLst>
                <a:path w="4874" h="2028" extrusionOk="0">
                  <a:moveTo>
                    <a:pt x="1665" y="1"/>
                  </a:moveTo>
                  <a:cubicBezTo>
                    <a:pt x="700" y="1"/>
                    <a:pt x="0" y="418"/>
                    <a:pt x="0" y="418"/>
                  </a:cubicBezTo>
                  <a:lnTo>
                    <a:pt x="428" y="980"/>
                  </a:lnTo>
                  <a:cubicBezTo>
                    <a:pt x="900" y="751"/>
                    <a:pt x="1365" y="659"/>
                    <a:pt x="1806" y="659"/>
                  </a:cubicBezTo>
                  <a:cubicBezTo>
                    <a:pt x="3517" y="659"/>
                    <a:pt x="4874" y="2027"/>
                    <a:pt x="4874" y="2027"/>
                  </a:cubicBezTo>
                  <a:cubicBezTo>
                    <a:pt x="3827" y="408"/>
                    <a:pt x="2617" y="1"/>
                    <a:pt x="16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93"/>
            <p:cNvSpPr/>
            <p:nvPr/>
          </p:nvSpPr>
          <p:spPr>
            <a:xfrm>
              <a:off x="3594851" y="1303676"/>
              <a:ext cx="398677" cy="616922"/>
            </a:xfrm>
            <a:custGeom>
              <a:avLst/>
              <a:gdLst/>
              <a:ahLst/>
              <a:cxnLst/>
              <a:rect l="l" t="t" r="r" b="b"/>
              <a:pathLst>
                <a:path w="3184" h="4927" extrusionOk="0">
                  <a:moveTo>
                    <a:pt x="1754" y="1"/>
                  </a:moveTo>
                  <a:cubicBezTo>
                    <a:pt x="1754" y="1"/>
                    <a:pt x="0" y="2704"/>
                    <a:pt x="3183" y="4927"/>
                  </a:cubicBezTo>
                  <a:cubicBezTo>
                    <a:pt x="3183" y="4927"/>
                    <a:pt x="1071" y="2704"/>
                    <a:pt x="2292" y="447"/>
                  </a:cubicBezTo>
                  <a:lnTo>
                    <a:pt x="17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3"/>
            <p:cNvSpPr/>
            <p:nvPr/>
          </p:nvSpPr>
          <p:spPr>
            <a:xfrm>
              <a:off x="3552028" y="798440"/>
              <a:ext cx="892264" cy="917808"/>
            </a:xfrm>
            <a:custGeom>
              <a:avLst/>
              <a:gdLst/>
              <a:ahLst/>
              <a:cxnLst/>
              <a:rect l="l" t="t" r="r" b="b"/>
              <a:pathLst>
                <a:path w="7126" h="7330" extrusionOk="0">
                  <a:moveTo>
                    <a:pt x="305" y="0"/>
                  </a:moveTo>
                  <a:cubicBezTo>
                    <a:pt x="213" y="0"/>
                    <a:pt x="121" y="3"/>
                    <a:pt x="29" y="8"/>
                  </a:cubicBezTo>
                  <a:cubicBezTo>
                    <a:pt x="1" y="748"/>
                    <a:pt x="116" y="1484"/>
                    <a:pt x="371" y="2178"/>
                  </a:cubicBezTo>
                  <a:cubicBezTo>
                    <a:pt x="1557" y="5477"/>
                    <a:pt x="5412" y="7329"/>
                    <a:pt x="5412" y="7329"/>
                  </a:cubicBezTo>
                  <a:lnTo>
                    <a:pt x="7125" y="5680"/>
                  </a:lnTo>
                  <a:cubicBezTo>
                    <a:pt x="7125" y="5680"/>
                    <a:pt x="5406" y="1651"/>
                    <a:pt x="2240" y="378"/>
                  </a:cubicBezTo>
                  <a:cubicBezTo>
                    <a:pt x="1625" y="129"/>
                    <a:pt x="969" y="0"/>
                    <a:pt x="30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3"/>
            <p:cNvSpPr/>
            <p:nvPr/>
          </p:nvSpPr>
          <p:spPr>
            <a:xfrm>
              <a:off x="4162942" y="1437780"/>
              <a:ext cx="329935" cy="324801"/>
            </a:xfrm>
            <a:custGeom>
              <a:avLst/>
              <a:gdLst/>
              <a:ahLst/>
              <a:cxnLst/>
              <a:rect l="l" t="t" r="r" b="b"/>
              <a:pathLst>
                <a:path w="2635" h="2594" extrusionOk="0">
                  <a:moveTo>
                    <a:pt x="1922" y="1"/>
                  </a:moveTo>
                  <a:lnTo>
                    <a:pt x="1" y="1853"/>
                  </a:lnTo>
                  <a:lnTo>
                    <a:pt x="718" y="2594"/>
                  </a:lnTo>
                  <a:lnTo>
                    <a:pt x="2634" y="742"/>
                  </a:lnTo>
                  <a:lnTo>
                    <a:pt x="1922"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3"/>
            <p:cNvSpPr/>
            <p:nvPr/>
          </p:nvSpPr>
          <p:spPr>
            <a:xfrm>
              <a:off x="4217284" y="1494376"/>
              <a:ext cx="275593" cy="268205"/>
            </a:xfrm>
            <a:custGeom>
              <a:avLst/>
              <a:gdLst/>
              <a:ahLst/>
              <a:cxnLst/>
              <a:rect l="l" t="t" r="r" b="b"/>
              <a:pathLst>
                <a:path w="2201" h="2142" extrusionOk="0">
                  <a:moveTo>
                    <a:pt x="1917" y="0"/>
                  </a:moveTo>
                  <a:lnTo>
                    <a:pt x="1" y="1847"/>
                  </a:lnTo>
                  <a:lnTo>
                    <a:pt x="284" y="2142"/>
                  </a:lnTo>
                  <a:lnTo>
                    <a:pt x="2200" y="290"/>
                  </a:lnTo>
                  <a:lnTo>
                    <a:pt x="1917"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3"/>
            <p:cNvSpPr/>
            <p:nvPr/>
          </p:nvSpPr>
          <p:spPr>
            <a:xfrm>
              <a:off x="4123875" y="1407854"/>
              <a:ext cx="314659" cy="299133"/>
            </a:xfrm>
            <a:custGeom>
              <a:avLst/>
              <a:gdLst/>
              <a:ahLst/>
              <a:cxnLst/>
              <a:rect l="l" t="t" r="r" b="b"/>
              <a:pathLst>
                <a:path w="2513" h="2389" extrusionOk="0">
                  <a:moveTo>
                    <a:pt x="2234" y="1"/>
                  </a:moveTo>
                  <a:cubicBezTo>
                    <a:pt x="2171" y="1"/>
                    <a:pt x="2108" y="24"/>
                    <a:pt x="2061" y="72"/>
                  </a:cubicBezTo>
                  <a:lnTo>
                    <a:pt x="104" y="1953"/>
                  </a:lnTo>
                  <a:cubicBezTo>
                    <a:pt x="6" y="2051"/>
                    <a:pt x="0" y="2208"/>
                    <a:pt x="99" y="2312"/>
                  </a:cubicBezTo>
                  <a:cubicBezTo>
                    <a:pt x="149" y="2362"/>
                    <a:pt x="217" y="2389"/>
                    <a:pt x="284" y="2389"/>
                  </a:cubicBezTo>
                  <a:cubicBezTo>
                    <a:pt x="347" y="2389"/>
                    <a:pt x="410" y="2365"/>
                    <a:pt x="457" y="2318"/>
                  </a:cubicBezTo>
                  <a:lnTo>
                    <a:pt x="2408" y="437"/>
                  </a:lnTo>
                  <a:cubicBezTo>
                    <a:pt x="2512" y="338"/>
                    <a:pt x="2512" y="176"/>
                    <a:pt x="2414" y="78"/>
                  </a:cubicBezTo>
                  <a:cubicBezTo>
                    <a:pt x="2366" y="27"/>
                    <a:pt x="2300" y="1"/>
                    <a:pt x="2234" y="1"/>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3"/>
            <p:cNvSpPr/>
            <p:nvPr/>
          </p:nvSpPr>
          <p:spPr>
            <a:xfrm>
              <a:off x="4439787" y="1596425"/>
              <a:ext cx="86897" cy="81639"/>
            </a:xfrm>
            <a:custGeom>
              <a:avLst/>
              <a:gdLst/>
              <a:ahLst/>
              <a:cxnLst/>
              <a:rect l="l" t="t" r="r" b="b"/>
              <a:pathLst>
                <a:path w="694" h="652" extrusionOk="0">
                  <a:moveTo>
                    <a:pt x="364" y="1"/>
                  </a:moveTo>
                  <a:cubicBezTo>
                    <a:pt x="286" y="1"/>
                    <a:pt x="206" y="30"/>
                    <a:pt x="140" y="94"/>
                  </a:cubicBezTo>
                  <a:cubicBezTo>
                    <a:pt x="7" y="215"/>
                    <a:pt x="1" y="424"/>
                    <a:pt x="128" y="551"/>
                  </a:cubicBezTo>
                  <a:cubicBezTo>
                    <a:pt x="195" y="620"/>
                    <a:pt x="279" y="651"/>
                    <a:pt x="361" y="651"/>
                  </a:cubicBezTo>
                  <a:cubicBezTo>
                    <a:pt x="526" y="651"/>
                    <a:pt x="686" y="525"/>
                    <a:pt x="689" y="331"/>
                  </a:cubicBezTo>
                  <a:cubicBezTo>
                    <a:pt x="693" y="134"/>
                    <a:pt x="533" y="1"/>
                    <a:pt x="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3"/>
            <p:cNvSpPr/>
            <p:nvPr/>
          </p:nvSpPr>
          <p:spPr>
            <a:xfrm>
              <a:off x="3552028" y="798440"/>
              <a:ext cx="280601" cy="272838"/>
            </a:xfrm>
            <a:custGeom>
              <a:avLst/>
              <a:gdLst/>
              <a:ahLst/>
              <a:cxnLst/>
              <a:rect l="l" t="t" r="r" b="b"/>
              <a:pathLst>
                <a:path w="2241" h="2179" extrusionOk="0">
                  <a:moveTo>
                    <a:pt x="305" y="0"/>
                  </a:moveTo>
                  <a:cubicBezTo>
                    <a:pt x="213" y="0"/>
                    <a:pt x="121" y="3"/>
                    <a:pt x="29" y="8"/>
                  </a:cubicBezTo>
                  <a:cubicBezTo>
                    <a:pt x="1" y="748"/>
                    <a:pt x="116" y="1484"/>
                    <a:pt x="371" y="2178"/>
                  </a:cubicBezTo>
                  <a:lnTo>
                    <a:pt x="2240" y="378"/>
                  </a:lnTo>
                  <a:cubicBezTo>
                    <a:pt x="1625" y="129"/>
                    <a:pt x="969" y="0"/>
                    <a:pt x="3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93"/>
            <p:cNvSpPr/>
            <p:nvPr/>
          </p:nvSpPr>
          <p:spPr>
            <a:xfrm>
              <a:off x="3570810" y="823483"/>
              <a:ext cx="288615" cy="276594"/>
            </a:xfrm>
            <a:custGeom>
              <a:avLst/>
              <a:gdLst/>
              <a:ahLst/>
              <a:cxnLst/>
              <a:rect l="l" t="t" r="r" b="b"/>
              <a:pathLst>
                <a:path w="2305" h="2209" extrusionOk="0">
                  <a:moveTo>
                    <a:pt x="2124" y="0"/>
                  </a:moveTo>
                  <a:cubicBezTo>
                    <a:pt x="2092" y="0"/>
                    <a:pt x="2059" y="13"/>
                    <a:pt x="2033" y="39"/>
                  </a:cubicBezTo>
                  <a:lnTo>
                    <a:pt x="53" y="1949"/>
                  </a:lnTo>
                  <a:cubicBezTo>
                    <a:pt x="1" y="1995"/>
                    <a:pt x="1" y="2076"/>
                    <a:pt x="47" y="2129"/>
                  </a:cubicBezTo>
                  <a:lnTo>
                    <a:pt x="88" y="2169"/>
                  </a:lnTo>
                  <a:cubicBezTo>
                    <a:pt x="112" y="2196"/>
                    <a:pt x="145" y="2209"/>
                    <a:pt x="178" y="2209"/>
                  </a:cubicBezTo>
                  <a:cubicBezTo>
                    <a:pt x="210" y="2209"/>
                    <a:pt x="242" y="2197"/>
                    <a:pt x="267" y="2175"/>
                  </a:cubicBezTo>
                  <a:lnTo>
                    <a:pt x="2253" y="259"/>
                  </a:lnTo>
                  <a:cubicBezTo>
                    <a:pt x="2299" y="213"/>
                    <a:pt x="2305" y="132"/>
                    <a:pt x="2253" y="80"/>
                  </a:cubicBezTo>
                  <a:lnTo>
                    <a:pt x="2212" y="39"/>
                  </a:lnTo>
                  <a:cubicBezTo>
                    <a:pt x="2189" y="13"/>
                    <a:pt x="2157" y="0"/>
                    <a:pt x="2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93"/>
            <p:cNvSpPr/>
            <p:nvPr/>
          </p:nvSpPr>
          <p:spPr>
            <a:xfrm>
              <a:off x="3751367" y="977245"/>
              <a:ext cx="255183" cy="241660"/>
            </a:xfrm>
            <a:custGeom>
              <a:avLst/>
              <a:gdLst/>
              <a:ahLst/>
              <a:cxnLst/>
              <a:rect l="l" t="t" r="r" b="b"/>
              <a:pathLst>
                <a:path w="2038" h="1930" extrusionOk="0">
                  <a:moveTo>
                    <a:pt x="1055" y="1"/>
                  </a:moveTo>
                  <a:cubicBezTo>
                    <a:pt x="824" y="1"/>
                    <a:pt x="589" y="84"/>
                    <a:pt x="394" y="270"/>
                  </a:cubicBezTo>
                  <a:cubicBezTo>
                    <a:pt x="12" y="640"/>
                    <a:pt x="0" y="1254"/>
                    <a:pt x="371" y="1636"/>
                  </a:cubicBezTo>
                  <a:cubicBezTo>
                    <a:pt x="567" y="1838"/>
                    <a:pt x="813" y="1929"/>
                    <a:pt x="1054" y="1929"/>
                  </a:cubicBezTo>
                  <a:cubicBezTo>
                    <a:pt x="1543" y="1929"/>
                    <a:pt x="2014" y="1555"/>
                    <a:pt x="2026" y="982"/>
                  </a:cubicBezTo>
                  <a:cubicBezTo>
                    <a:pt x="2038" y="395"/>
                    <a:pt x="1558"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93"/>
            <p:cNvSpPr/>
            <p:nvPr/>
          </p:nvSpPr>
          <p:spPr>
            <a:xfrm>
              <a:off x="3787553" y="1001912"/>
              <a:ext cx="195832" cy="192577"/>
            </a:xfrm>
            <a:custGeom>
              <a:avLst/>
              <a:gdLst/>
              <a:ahLst/>
              <a:cxnLst/>
              <a:rect l="l" t="t" r="r" b="b"/>
              <a:pathLst>
                <a:path w="1564" h="1538" extrusionOk="0">
                  <a:moveTo>
                    <a:pt x="776" y="0"/>
                  </a:moveTo>
                  <a:cubicBezTo>
                    <a:pt x="583" y="0"/>
                    <a:pt x="391" y="73"/>
                    <a:pt x="244" y="217"/>
                  </a:cubicBezTo>
                  <a:cubicBezTo>
                    <a:pt x="197" y="258"/>
                    <a:pt x="157" y="310"/>
                    <a:pt x="122" y="362"/>
                  </a:cubicBezTo>
                  <a:cubicBezTo>
                    <a:pt x="64" y="455"/>
                    <a:pt x="24" y="565"/>
                    <a:pt x="12" y="675"/>
                  </a:cubicBezTo>
                  <a:cubicBezTo>
                    <a:pt x="1" y="779"/>
                    <a:pt x="6" y="883"/>
                    <a:pt x="35" y="981"/>
                  </a:cubicBezTo>
                  <a:cubicBezTo>
                    <a:pt x="64" y="1091"/>
                    <a:pt x="116" y="1190"/>
                    <a:pt x="192" y="1271"/>
                  </a:cubicBezTo>
                  <a:cubicBezTo>
                    <a:pt x="203" y="1282"/>
                    <a:pt x="209" y="1294"/>
                    <a:pt x="221" y="1306"/>
                  </a:cubicBezTo>
                  <a:cubicBezTo>
                    <a:pt x="372" y="1460"/>
                    <a:pt x="573" y="1538"/>
                    <a:pt x="775" y="1538"/>
                  </a:cubicBezTo>
                  <a:cubicBezTo>
                    <a:pt x="967" y="1538"/>
                    <a:pt x="1159" y="1467"/>
                    <a:pt x="1309" y="1323"/>
                  </a:cubicBezTo>
                  <a:cubicBezTo>
                    <a:pt x="1320" y="1311"/>
                    <a:pt x="1332" y="1300"/>
                    <a:pt x="1338" y="1288"/>
                  </a:cubicBezTo>
                  <a:cubicBezTo>
                    <a:pt x="1401" y="1219"/>
                    <a:pt x="1448" y="1143"/>
                    <a:pt x="1482" y="1062"/>
                  </a:cubicBezTo>
                  <a:cubicBezTo>
                    <a:pt x="1563" y="866"/>
                    <a:pt x="1558" y="651"/>
                    <a:pt x="1477" y="460"/>
                  </a:cubicBezTo>
                  <a:cubicBezTo>
                    <a:pt x="1442" y="379"/>
                    <a:pt x="1390" y="298"/>
                    <a:pt x="1326" y="235"/>
                  </a:cubicBezTo>
                  <a:cubicBezTo>
                    <a:pt x="1176" y="78"/>
                    <a:pt x="976" y="0"/>
                    <a:pt x="776"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93"/>
            <p:cNvSpPr/>
            <p:nvPr/>
          </p:nvSpPr>
          <p:spPr>
            <a:xfrm>
              <a:off x="3914394" y="1304428"/>
              <a:ext cx="54092" cy="44951"/>
            </a:xfrm>
            <a:custGeom>
              <a:avLst/>
              <a:gdLst/>
              <a:ahLst/>
              <a:cxnLst/>
              <a:rect l="l" t="t" r="r" b="b"/>
              <a:pathLst>
                <a:path w="432" h="359" extrusionOk="0">
                  <a:moveTo>
                    <a:pt x="220" y="1"/>
                  </a:moveTo>
                  <a:cubicBezTo>
                    <a:pt x="199" y="1"/>
                    <a:pt x="178" y="5"/>
                    <a:pt x="157" y="12"/>
                  </a:cubicBezTo>
                  <a:cubicBezTo>
                    <a:pt x="6" y="70"/>
                    <a:pt x="0" y="279"/>
                    <a:pt x="145" y="342"/>
                  </a:cubicBezTo>
                  <a:cubicBezTo>
                    <a:pt x="170" y="353"/>
                    <a:pt x="195" y="358"/>
                    <a:pt x="219" y="358"/>
                  </a:cubicBezTo>
                  <a:cubicBezTo>
                    <a:pt x="335" y="358"/>
                    <a:pt x="431" y="241"/>
                    <a:pt x="388" y="117"/>
                  </a:cubicBezTo>
                  <a:cubicBezTo>
                    <a:pt x="361" y="45"/>
                    <a:pt x="293" y="1"/>
                    <a:pt x="220" y="1"/>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93"/>
            <p:cNvSpPr/>
            <p:nvPr/>
          </p:nvSpPr>
          <p:spPr>
            <a:xfrm>
              <a:off x="4017319" y="1397211"/>
              <a:ext cx="53967" cy="44826"/>
            </a:xfrm>
            <a:custGeom>
              <a:avLst/>
              <a:gdLst/>
              <a:ahLst/>
              <a:cxnLst/>
              <a:rect l="l" t="t" r="r" b="b"/>
              <a:pathLst>
                <a:path w="431" h="358" extrusionOk="0">
                  <a:moveTo>
                    <a:pt x="217" y="1"/>
                  </a:moveTo>
                  <a:cubicBezTo>
                    <a:pt x="197" y="1"/>
                    <a:pt x="176" y="4"/>
                    <a:pt x="157" y="12"/>
                  </a:cubicBezTo>
                  <a:cubicBezTo>
                    <a:pt x="6" y="70"/>
                    <a:pt x="0" y="278"/>
                    <a:pt x="145" y="342"/>
                  </a:cubicBezTo>
                  <a:cubicBezTo>
                    <a:pt x="169" y="353"/>
                    <a:pt x="193" y="358"/>
                    <a:pt x="217" y="358"/>
                  </a:cubicBezTo>
                  <a:cubicBezTo>
                    <a:pt x="334" y="358"/>
                    <a:pt x="431" y="237"/>
                    <a:pt x="382" y="116"/>
                  </a:cubicBezTo>
                  <a:cubicBezTo>
                    <a:pt x="355" y="45"/>
                    <a:pt x="287" y="1"/>
                    <a:pt x="217" y="1"/>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8"/>
        <p:cNvGrpSpPr/>
        <p:nvPr/>
      </p:nvGrpSpPr>
      <p:grpSpPr>
        <a:xfrm>
          <a:off x="0" y="0"/>
          <a:ext cx="0" cy="0"/>
          <a:chOff x="0" y="0"/>
          <a:chExt cx="0" cy="0"/>
        </a:xfrm>
      </p:grpSpPr>
      <p:grpSp>
        <p:nvGrpSpPr>
          <p:cNvPr id="1679" name="Google Shape;1679;p94"/>
          <p:cNvGrpSpPr/>
          <p:nvPr/>
        </p:nvGrpSpPr>
        <p:grpSpPr>
          <a:xfrm>
            <a:off x="-517312" y="4149756"/>
            <a:ext cx="1446245" cy="1369877"/>
            <a:chOff x="3771662" y="1694611"/>
            <a:chExt cx="603885" cy="581072"/>
          </a:xfrm>
        </p:grpSpPr>
        <p:sp>
          <p:nvSpPr>
            <p:cNvPr id="1680" name="Google Shape;1680;p94"/>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94"/>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94"/>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4"/>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94"/>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4"/>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4"/>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4"/>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8" name="Google Shape;1688;p94"/>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Section Problem #2: </a:t>
            </a:r>
            <a:r>
              <a:rPr lang="en" sz="4800">
                <a:solidFill>
                  <a:srgbClr val="FBFFD5"/>
                </a:solidFill>
              </a:rPr>
              <a:t>Planetary Weights</a:t>
            </a:r>
            <a:endParaRPr sz="4800">
              <a:solidFill>
                <a:srgbClr val="FBFFD5"/>
              </a:solidFill>
            </a:endParaRPr>
          </a:p>
        </p:txBody>
      </p:sp>
      <p:grpSp>
        <p:nvGrpSpPr>
          <p:cNvPr id="1689" name="Google Shape;1689;p94"/>
          <p:cNvGrpSpPr/>
          <p:nvPr/>
        </p:nvGrpSpPr>
        <p:grpSpPr>
          <a:xfrm>
            <a:off x="5283989" y="-476712"/>
            <a:ext cx="2368153" cy="2289509"/>
            <a:chOff x="5988212" y="2161102"/>
            <a:chExt cx="1140124" cy="1140307"/>
          </a:xfrm>
        </p:grpSpPr>
        <p:sp>
          <p:nvSpPr>
            <p:cNvPr id="1690" name="Google Shape;1690;p94"/>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94"/>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94"/>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94"/>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4"/>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4"/>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4"/>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4"/>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4"/>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94"/>
          <p:cNvGrpSpPr/>
          <p:nvPr/>
        </p:nvGrpSpPr>
        <p:grpSpPr>
          <a:xfrm>
            <a:off x="-77677" y="4081338"/>
            <a:ext cx="1225448" cy="1369904"/>
            <a:chOff x="3325316" y="962998"/>
            <a:chExt cx="3595799" cy="3645301"/>
          </a:xfrm>
        </p:grpSpPr>
        <p:sp>
          <p:nvSpPr>
            <p:cNvPr id="1700" name="Google Shape;1700;p94"/>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4"/>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4"/>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4"/>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4"/>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4"/>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4"/>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4"/>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4"/>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4"/>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4"/>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4"/>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94"/>
          <p:cNvGrpSpPr/>
          <p:nvPr/>
        </p:nvGrpSpPr>
        <p:grpSpPr>
          <a:xfrm flipH="1">
            <a:off x="6866579" y="3304259"/>
            <a:ext cx="2277429" cy="1776305"/>
            <a:chOff x="1884363" y="1951934"/>
            <a:chExt cx="1562237" cy="1207385"/>
          </a:xfrm>
        </p:grpSpPr>
        <p:sp>
          <p:nvSpPr>
            <p:cNvPr id="1713" name="Google Shape;1713;p94"/>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4"/>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4"/>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4"/>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4"/>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4"/>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4"/>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4"/>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1" name="Google Shape;1721;p94"/>
          <p:cNvGrpSpPr/>
          <p:nvPr/>
        </p:nvGrpSpPr>
        <p:grpSpPr>
          <a:xfrm>
            <a:off x="-806759" y="-623269"/>
            <a:ext cx="2484173" cy="1920023"/>
            <a:chOff x="4124667" y="2395462"/>
            <a:chExt cx="1073633" cy="829814"/>
          </a:xfrm>
        </p:grpSpPr>
        <p:sp>
          <p:nvSpPr>
            <p:cNvPr id="1722" name="Google Shape;1722;p94"/>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4"/>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4"/>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4"/>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4"/>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4"/>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4"/>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4"/>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4"/>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94"/>
          <p:cNvGrpSpPr/>
          <p:nvPr/>
        </p:nvGrpSpPr>
        <p:grpSpPr>
          <a:xfrm>
            <a:off x="3002902" y="442403"/>
            <a:ext cx="1262334" cy="1150153"/>
            <a:chOff x="7666764" y="2175228"/>
            <a:chExt cx="1262334" cy="1150153"/>
          </a:xfrm>
        </p:grpSpPr>
        <p:sp>
          <p:nvSpPr>
            <p:cNvPr id="1732" name="Google Shape;1732;p94"/>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4"/>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4"/>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4"/>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4"/>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4"/>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4"/>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4"/>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94"/>
          <p:cNvGrpSpPr/>
          <p:nvPr/>
        </p:nvGrpSpPr>
        <p:grpSpPr>
          <a:xfrm>
            <a:off x="8316241" y="277501"/>
            <a:ext cx="256256" cy="237806"/>
            <a:chOff x="1105208" y="2882758"/>
            <a:chExt cx="298911" cy="277390"/>
          </a:xfrm>
        </p:grpSpPr>
        <p:sp>
          <p:nvSpPr>
            <p:cNvPr id="1741" name="Google Shape;1741;p94"/>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4"/>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4"/>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4"/>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4"/>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4"/>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4"/>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4"/>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4"/>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4"/>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51" name="Google Shape;1751;p94"/>
          <p:cNvCxnSpPr/>
          <p:nvPr/>
        </p:nvCxnSpPr>
        <p:spPr>
          <a:xfrm rot="5400000" flipH="1">
            <a:off x="-566265" y="2367295"/>
            <a:ext cx="2716200" cy="711900"/>
          </a:xfrm>
          <a:prstGeom prst="curvedConnector3">
            <a:avLst>
              <a:gd name="adj1" fmla="val 56561"/>
            </a:avLst>
          </a:prstGeom>
          <a:noFill/>
          <a:ln w="19050" cap="flat" cmpd="sng">
            <a:solidFill>
              <a:srgbClr val="49D0E2"/>
            </a:solidFill>
            <a:prstDash val="dash"/>
            <a:round/>
            <a:headEnd type="none" w="med" len="med"/>
            <a:tailEnd type="triangle" w="med" len="med"/>
          </a:ln>
        </p:spPr>
      </p:cxnSp>
      <p:cxnSp>
        <p:nvCxnSpPr>
          <p:cNvPr id="1752" name="Google Shape;1752;p94"/>
          <p:cNvCxnSpPr/>
          <p:nvPr/>
        </p:nvCxnSpPr>
        <p:spPr>
          <a:xfrm>
            <a:off x="1521250" y="489275"/>
            <a:ext cx="1603500" cy="542700"/>
          </a:xfrm>
          <a:prstGeom prst="curvedConnector3">
            <a:avLst>
              <a:gd name="adj1" fmla="val 50000"/>
            </a:avLst>
          </a:prstGeom>
          <a:noFill/>
          <a:ln w="19050" cap="flat" cmpd="sng">
            <a:solidFill>
              <a:srgbClr val="49D0E2"/>
            </a:solidFill>
            <a:prstDash val="dash"/>
            <a:round/>
            <a:headEnd type="none" w="med" len="med"/>
            <a:tailEnd type="triangle" w="med" len="med"/>
          </a:ln>
        </p:spPr>
      </p:cxnSp>
      <p:cxnSp>
        <p:nvCxnSpPr>
          <p:cNvPr id="1753" name="Google Shape;1753;p94"/>
          <p:cNvCxnSpPr/>
          <p:nvPr/>
        </p:nvCxnSpPr>
        <p:spPr>
          <a:xfrm rot="10800000" flipH="1">
            <a:off x="4160850" y="736025"/>
            <a:ext cx="1467900" cy="345300"/>
          </a:xfrm>
          <a:prstGeom prst="curvedConnector3">
            <a:avLst>
              <a:gd name="adj1" fmla="val 50000"/>
            </a:avLst>
          </a:prstGeom>
          <a:noFill/>
          <a:ln w="19050" cap="flat" cmpd="sng">
            <a:solidFill>
              <a:srgbClr val="49D0E2"/>
            </a:solidFill>
            <a:prstDash val="dash"/>
            <a:round/>
            <a:headEnd type="none" w="med" len="med"/>
            <a:tailEnd type="triangle" w="med" len="med"/>
          </a:ln>
        </p:spPr>
      </p:cxnSp>
      <p:cxnSp>
        <p:nvCxnSpPr>
          <p:cNvPr id="1754" name="Google Shape;1754;p94"/>
          <p:cNvCxnSpPr/>
          <p:nvPr/>
        </p:nvCxnSpPr>
        <p:spPr>
          <a:xfrm rot="10800000" flipH="1">
            <a:off x="7367825" y="390500"/>
            <a:ext cx="949800" cy="394800"/>
          </a:xfrm>
          <a:prstGeom prst="curvedConnector3">
            <a:avLst>
              <a:gd name="adj1" fmla="val 50000"/>
            </a:avLst>
          </a:prstGeom>
          <a:noFill/>
          <a:ln w="19050" cap="flat" cmpd="sng">
            <a:solidFill>
              <a:srgbClr val="49D0E2"/>
            </a:solidFill>
            <a:prstDash val="dash"/>
            <a:round/>
            <a:headEnd type="none" w="med" len="med"/>
            <a:tailEnd type="triangle" w="med" len="med"/>
          </a:ln>
        </p:spPr>
      </p:cxnSp>
      <p:cxnSp>
        <p:nvCxnSpPr>
          <p:cNvPr id="1755" name="Google Shape;1755;p94"/>
          <p:cNvCxnSpPr/>
          <p:nvPr/>
        </p:nvCxnSpPr>
        <p:spPr>
          <a:xfrm rot="5400000">
            <a:off x="6775725" y="1525300"/>
            <a:ext cx="2688900" cy="715500"/>
          </a:xfrm>
          <a:prstGeom prst="curvedConnector3">
            <a:avLst>
              <a:gd name="adj1" fmla="val 50000"/>
            </a:avLst>
          </a:prstGeom>
          <a:noFill/>
          <a:ln w="19050" cap="flat" cmpd="sng">
            <a:solidFill>
              <a:srgbClr val="49D0E2"/>
            </a:solidFill>
            <a:prstDash val="dash"/>
            <a:round/>
            <a:headEnd type="none" w="med" len="med"/>
            <a:tailEnd type="triangle" w="med" len="med"/>
          </a:ln>
        </p:spPr>
      </p:cxnSp>
      <p:grpSp>
        <p:nvGrpSpPr>
          <p:cNvPr id="1756" name="Google Shape;1756;p94"/>
          <p:cNvGrpSpPr/>
          <p:nvPr/>
        </p:nvGrpSpPr>
        <p:grpSpPr>
          <a:xfrm>
            <a:off x="2327621" y="3577570"/>
            <a:ext cx="2380461" cy="1413658"/>
            <a:chOff x="2344952" y="2400955"/>
            <a:chExt cx="1377980" cy="818326"/>
          </a:xfrm>
        </p:grpSpPr>
        <p:sp>
          <p:nvSpPr>
            <p:cNvPr id="1757" name="Google Shape;1757;p94"/>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4"/>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4"/>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4"/>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4"/>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4"/>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4"/>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4"/>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4"/>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4"/>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67" name="Google Shape;1767;p94"/>
          <p:cNvCxnSpPr/>
          <p:nvPr/>
        </p:nvCxnSpPr>
        <p:spPr>
          <a:xfrm flipH="1">
            <a:off x="4641925" y="4090950"/>
            <a:ext cx="2368200" cy="592200"/>
          </a:xfrm>
          <a:prstGeom prst="curvedConnector3">
            <a:avLst>
              <a:gd name="adj1" fmla="val 50000"/>
            </a:avLst>
          </a:prstGeom>
          <a:noFill/>
          <a:ln w="19050" cap="flat" cmpd="sng">
            <a:solidFill>
              <a:srgbClr val="49D0E2"/>
            </a:solidFill>
            <a:prstDash val="dash"/>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95"/>
          <p:cNvSpPr txBox="1">
            <a:spLocks noGrp="1"/>
          </p:cNvSpPr>
          <p:nvPr>
            <p:ph type="title"/>
          </p:nvPr>
        </p:nvSpPr>
        <p:spPr>
          <a:xfrm>
            <a:off x="712200" y="95275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Problem #2: </a:t>
            </a:r>
            <a:r>
              <a:rPr lang="en">
                <a:solidFill>
                  <a:srgbClr val="FBFFD5"/>
                </a:solidFill>
              </a:rPr>
              <a:t>Planetary Weights</a:t>
            </a:r>
            <a:endParaRPr>
              <a:solidFill>
                <a:srgbClr val="FBFFD5"/>
              </a:solidFill>
            </a:endParaRPr>
          </a:p>
        </p:txBody>
      </p:sp>
      <p:sp>
        <p:nvSpPr>
          <p:cNvPr id="1773" name="Google Shape;1773;p95"/>
          <p:cNvSpPr txBox="1">
            <a:spLocks noGrp="1"/>
          </p:cNvSpPr>
          <p:nvPr>
            <p:ph type="subTitle" idx="1"/>
          </p:nvPr>
        </p:nvSpPr>
        <p:spPr>
          <a:xfrm>
            <a:off x="713500" y="1555225"/>
            <a:ext cx="5567100" cy="192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t>Mars is not the only planet in our solar system with its own unique gravity. In fact, </a:t>
            </a:r>
            <a:r>
              <a:rPr lang="en" sz="2000" b="1">
                <a:solidFill>
                  <a:srgbClr val="FFCB64"/>
                </a:solidFill>
              </a:rPr>
              <a:t>each planet</a:t>
            </a:r>
            <a:r>
              <a:rPr lang="en" sz="2000">
                <a:solidFill>
                  <a:srgbClr val="FBFFD5"/>
                </a:solidFill>
              </a:rPr>
              <a:t> </a:t>
            </a:r>
            <a:r>
              <a:rPr lang="en" sz="2000"/>
              <a:t>has a</a:t>
            </a:r>
            <a:r>
              <a:rPr lang="en" sz="2000">
                <a:solidFill>
                  <a:srgbClr val="FBFFD5"/>
                </a:solidFill>
              </a:rPr>
              <a:t> </a:t>
            </a:r>
            <a:r>
              <a:rPr lang="en" sz="2000" b="1">
                <a:solidFill>
                  <a:srgbClr val="EA9999"/>
                </a:solidFill>
              </a:rPr>
              <a:t>different</a:t>
            </a:r>
            <a:r>
              <a:rPr lang="en" sz="2000">
                <a:solidFill>
                  <a:srgbClr val="FBFFD5"/>
                </a:solidFill>
              </a:rPr>
              <a:t> </a:t>
            </a:r>
            <a:r>
              <a:rPr lang="en" sz="2000"/>
              <a:t>gravitational constant, which affects how much an object would weigh on that planet.</a:t>
            </a:r>
            <a:endParaRPr sz="1900"/>
          </a:p>
        </p:txBody>
      </p:sp>
      <p:grpSp>
        <p:nvGrpSpPr>
          <p:cNvPr id="1774" name="Google Shape;1774;p95"/>
          <p:cNvGrpSpPr/>
          <p:nvPr/>
        </p:nvGrpSpPr>
        <p:grpSpPr>
          <a:xfrm>
            <a:off x="6004019" y="3448346"/>
            <a:ext cx="2593669" cy="2594085"/>
            <a:chOff x="5988212" y="2161102"/>
            <a:chExt cx="1140124" cy="1140307"/>
          </a:xfrm>
        </p:grpSpPr>
        <p:sp>
          <p:nvSpPr>
            <p:cNvPr id="1775" name="Google Shape;1775;p95"/>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5"/>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5"/>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5"/>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5"/>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95"/>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5"/>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5"/>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95"/>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95"/>
          <p:cNvGrpSpPr/>
          <p:nvPr/>
        </p:nvGrpSpPr>
        <p:grpSpPr>
          <a:xfrm flipH="1">
            <a:off x="-941171" y="-823566"/>
            <a:ext cx="2277429" cy="1776305"/>
            <a:chOff x="1884363" y="1951934"/>
            <a:chExt cx="1562237" cy="1207385"/>
          </a:xfrm>
        </p:grpSpPr>
        <p:sp>
          <p:nvSpPr>
            <p:cNvPr id="1785" name="Google Shape;1785;p95"/>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95"/>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5"/>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5"/>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5"/>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5"/>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95"/>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95"/>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95"/>
          <p:cNvGrpSpPr/>
          <p:nvPr/>
        </p:nvGrpSpPr>
        <p:grpSpPr>
          <a:xfrm>
            <a:off x="7839741" y="337756"/>
            <a:ext cx="2484173" cy="1920023"/>
            <a:chOff x="4124667" y="2395462"/>
            <a:chExt cx="1073633" cy="829814"/>
          </a:xfrm>
        </p:grpSpPr>
        <p:sp>
          <p:nvSpPr>
            <p:cNvPr id="1794" name="Google Shape;1794;p95"/>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5"/>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5"/>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95"/>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95"/>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95"/>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95"/>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95"/>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95"/>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95"/>
          <p:cNvGrpSpPr/>
          <p:nvPr/>
        </p:nvGrpSpPr>
        <p:grpSpPr>
          <a:xfrm>
            <a:off x="3309677" y="-510485"/>
            <a:ext cx="1262334" cy="1150153"/>
            <a:chOff x="7666764" y="2175228"/>
            <a:chExt cx="1262334" cy="1150153"/>
          </a:xfrm>
        </p:grpSpPr>
        <p:sp>
          <p:nvSpPr>
            <p:cNvPr id="1804" name="Google Shape;1804;p95"/>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95"/>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95"/>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95"/>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95"/>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95"/>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95"/>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95"/>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95"/>
          <p:cNvGrpSpPr/>
          <p:nvPr/>
        </p:nvGrpSpPr>
        <p:grpSpPr>
          <a:xfrm>
            <a:off x="150791" y="4737476"/>
            <a:ext cx="256256" cy="237806"/>
            <a:chOff x="1105208" y="2882758"/>
            <a:chExt cx="298911" cy="277390"/>
          </a:xfrm>
        </p:grpSpPr>
        <p:sp>
          <p:nvSpPr>
            <p:cNvPr id="1813" name="Google Shape;1813;p9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9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9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9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9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9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9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9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9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9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95"/>
          <p:cNvGrpSpPr/>
          <p:nvPr/>
        </p:nvGrpSpPr>
        <p:grpSpPr>
          <a:xfrm>
            <a:off x="2306821" y="4088895"/>
            <a:ext cx="2380461" cy="1413658"/>
            <a:chOff x="2344952" y="2400955"/>
            <a:chExt cx="1377980" cy="818326"/>
          </a:xfrm>
        </p:grpSpPr>
        <p:sp>
          <p:nvSpPr>
            <p:cNvPr id="1824" name="Google Shape;1824;p95"/>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95"/>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95"/>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95"/>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95"/>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95"/>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95"/>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95"/>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95"/>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95"/>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96"/>
          <p:cNvSpPr/>
          <p:nvPr/>
        </p:nvSpPr>
        <p:spPr>
          <a:xfrm>
            <a:off x="3133950" y="4586300"/>
            <a:ext cx="213000" cy="23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839" name="Google Shape;1839;p96"/>
          <p:cNvGrpSpPr/>
          <p:nvPr/>
        </p:nvGrpSpPr>
        <p:grpSpPr>
          <a:xfrm>
            <a:off x="2683852" y="4812028"/>
            <a:ext cx="1262334" cy="1150153"/>
            <a:chOff x="7666764" y="2175228"/>
            <a:chExt cx="1262334" cy="1150153"/>
          </a:xfrm>
        </p:grpSpPr>
        <p:sp>
          <p:nvSpPr>
            <p:cNvPr id="1840" name="Google Shape;1840;p96"/>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96"/>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96"/>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96"/>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96"/>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96"/>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96"/>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96"/>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8" name="Google Shape;1848;p9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Problem #2: </a:t>
            </a:r>
            <a:r>
              <a:rPr lang="en">
                <a:solidFill>
                  <a:srgbClr val="FBFFD5"/>
                </a:solidFill>
              </a:rPr>
              <a:t>Planetary Weights</a:t>
            </a:r>
            <a:endParaRPr>
              <a:solidFill>
                <a:srgbClr val="FBFFD5"/>
              </a:solidFill>
            </a:endParaRPr>
          </a:p>
        </p:txBody>
      </p:sp>
      <p:sp>
        <p:nvSpPr>
          <p:cNvPr id="1849" name="Google Shape;1849;p96"/>
          <p:cNvSpPr txBox="1">
            <a:spLocks noGrp="1"/>
          </p:cNvSpPr>
          <p:nvPr>
            <p:ph type="subTitle" idx="1"/>
          </p:nvPr>
        </p:nvSpPr>
        <p:spPr>
          <a:xfrm>
            <a:off x="713500" y="1137775"/>
            <a:ext cx="5567100" cy="375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a:t>Write a </a:t>
            </a:r>
            <a:r>
              <a:rPr lang="en" sz="1900">
                <a:solidFill>
                  <a:srgbClr val="FFE599"/>
                </a:solidFill>
              </a:rPr>
              <a:t>Python</a:t>
            </a:r>
            <a:r>
              <a:rPr lang="en" sz="1900">
                <a:solidFill>
                  <a:srgbClr val="6D9EEB"/>
                </a:solidFill>
              </a:rPr>
              <a:t> </a:t>
            </a:r>
            <a:r>
              <a:rPr lang="en" sz="1900"/>
              <a:t>program that prompts an Earthling to enter their weight on Earth and then to enter the name of a planet in our solar system. The program should print the equivalent weight on that planet. </a:t>
            </a:r>
            <a:br>
              <a:rPr lang="en" sz="1900"/>
            </a:br>
            <a:br>
              <a:rPr lang="en" sz="1900"/>
            </a:br>
            <a:r>
              <a:rPr lang="en" sz="1900"/>
              <a:t>* You can assume that </a:t>
            </a:r>
            <a:r>
              <a:rPr lang="en" sz="1900" u="sng"/>
              <a:t>the user will always type in a planet with the first letter capitalized</a:t>
            </a:r>
            <a:r>
              <a:rPr lang="en" sz="1900"/>
              <a:t> and you do </a:t>
            </a:r>
            <a:r>
              <a:rPr lang="en" sz="1900" i="1">
                <a:solidFill>
                  <a:srgbClr val="EA9999"/>
                </a:solidFill>
              </a:rPr>
              <a:t>not</a:t>
            </a:r>
            <a:r>
              <a:rPr lang="en" sz="1900"/>
              <a:t> need to worry about the case where they type in something other than one of the above planets. *</a:t>
            </a:r>
            <a:endParaRPr sz="1900"/>
          </a:p>
          <a:p>
            <a:pPr marL="0" lvl="0" indent="0" algn="l" rtl="0">
              <a:lnSpc>
                <a:spcPct val="100000"/>
              </a:lnSpc>
              <a:spcBef>
                <a:spcPts val="0"/>
              </a:spcBef>
              <a:spcAft>
                <a:spcPts val="0"/>
              </a:spcAft>
              <a:buClr>
                <a:schemeClr val="accent6"/>
              </a:buClr>
              <a:buSzPts val="1100"/>
              <a:buFont typeface="Arial"/>
              <a:buNone/>
            </a:pPr>
            <a:endParaRPr sz="1900"/>
          </a:p>
          <a:p>
            <a:pPr marL="0" lvl="0" indent="0" algn="l" rtl="0">
              <a:lnSpc>
                <a:spcPct val="100000"/>
              </a:lnSpc>
              <a:spcBef>
                <a:spcPts val="0"/>
              </a:spcBef>
              <a:spcAft>
                <a:spcPts val="0"/>
              </a:spcAft>
              <a:buNone/>
            </a:pPr>
            <a:endParaRPr sz="1900"/>
          </a:p>
        </p:txBody>
      </p:sp>
      <p:grpSp>
        <p:nvGrpSpPr>
          <p:cNvPr id="1850" name="Google Shape;1850;p96"/>
          <p:cNvGrpSpPr/>
          <p:nvPr/>
        </p:nvGrpSpPr>
        <p:grpSpPr>
          <a:xfrm>
            <a:off x="7360819" y="3559346"/>
            <a:ext cx="2593669" cy="2594085"/>
            <a:chOff x="5988212" y="2161102"/>
            <a:chExt cx="1140124" cy="1140307"/>
          </a:xfrm>
        </p:grpSpPr>
        <p:sp>
          <p:nvSpPr>
            <p:cNvPr id="1851" name="Google Shape;1851;p96"/>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96"/>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96"/>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96"/>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96"/>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96"/>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96"/>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96"/>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96"/>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0" name="Google Shape;1860;p96"/>
          <p:cNvGrpSpPr/>
          <p:nvPr/>
        </p:nvGrpSpPr>
        <p:grpSpPr>
          <a:xfrm>
            <a:off x="7839741" y="337756"/>
            <a:ext cx="2484173" cy="1920023"/>
            <a:chOff x="4124667" y="2395462"/>
            <a:chExt cx="1073633" cy="829814"/>
          </a:xfrm>
        </p:grpSpPr>
        <p:sp>
          <p:nvSpPr>
            <p:cNvPr id="1861" name="Google Shape;1861;p96"/>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96"/>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96"/>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96"/>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96"/>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96"/>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96"/>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96"/>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96"/>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0" name="Google Shape;1870;p96"/>
          <p:cNvGrpSpPr/>
          <p:nvPr/>
        </p:nvGrpSpPr>
        <p:grpSpPr>
          <a:xfrm flipH="1">
            <a:off x="-941171" y="-823566"/>
            <a:ext cx="2277429" cy="1776305"/>
            <a:chOff x="1884363" y="1951934"/>
            <a:chExt cx="1562237" cy="1207385"/>
          </a:xfrm>
        </p:grpSpPr>
        <p:sp>
          <p:nvSpPr>
            <p:cNvPr id="1871" name="Google Shape;1871;p96"/>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96"/>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96"/>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96"/>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96"/>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96"/>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96"/>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96"/>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96"/>
          <p:cNvGrpSpPr/>
          <p:nvPr/>
        </p:nvGrpSpPr>
        <p:grpSpPr>
          <a:xfrm>
            <a:off x="212466" y="4737489"/>
            <a:ext cx="256256" cy="237806"/>
            <a:chOff x="1105208" y="2882758"/>
            <a:chExt cx="298911" cy="277390"/>
          </a:xfrm>
        </p:grpSpPr>
        <p:sp>
          <p:nvSpPr>
            <p:cNvPr id="1880" name="Google Shape;1880;p96"/>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96"/>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96"/>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96"/>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96"/>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96"/>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96"/>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96"/>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96"/>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96"/>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96"/>
          <p:cNvGrpSpPr/>
          <p:nvPr/>
        </p:nvGrpSpPr>
        <p:grpSpPr>
          <a:xfrm>
            <a:off x="6052646" y="1864920"/>
            <a:ext cx="2380461" cy="1413658"/>
            <a:chOff x="2344952" y="2400955"/>
            <a:chExt cx="1377980" cy="818326"/>
          </a:xfrm>
        </p:grpSpPr>
        <p:sp>
          <p:nvSpPr>
            <p:cNvPr id="1891" name="Google Shape;1891;p96"/>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96"/>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96"/>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96"/>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96"/>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96"/>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96"/>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96"/>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96"/>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96"/>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1" name="Google Shape;1901;p96"/>
          <p:cNvSpPr txBox="1"/>
          <p:nvPr/>
        </p:nvSpPr>
        <p:spPr>
          <a:xfrm>
            <a:off x="2899675" y="5257200"/>
            <a:ext cx="613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DM Sans"/>
                <a:ea typeface="DM Sans"/>
                <a:cs typeface="DM Sans"/>
                <a:sym typeface="DM Sans"/>
              </a:rPr>
              <a:t>MAGGIE</a:t>
            </a:r>
            <a:endParaRPr>
              <a:solidFill>
                <a:schemeClr val="dk1"/>
              </a:solidFill>
              <a:latin typeface="DM Sans"/>
              <a:ea typeface="DM Sans"/>
              <a:cs typeface="DM Sans"/>
              <a:sym typeface="DM Sans"/>
            </a:endParaRPr>
          </a:p>
        </p:txBody>
      </p:sp>
      <p:sp>
        <p:nvSpPr>
          <p:cNvPr id="1902" name="Google Shape;1902;p96"/>
          <p:cNvSpPr txBox="1"/>
          <p:nvPr/>
        </p:nvSpPr>
        <p:spPr>
          <a:xfrm>
            <a:off x="9144000" y="1097675"/>
            <a:ext cx="107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DM Sans"/>
                <a:ea typeface="DM Sans"/>
                <a:cs typeface="DM Sans"/>
                <a:sym typeface="DM Sans"/>
              </a:rPr>
              <a:t>CAMERON</a:t>
            </a:r>
            <a:endParaRPr>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7" name="Google Shape;1907;p97"/>
          <p:cNvSpPr/>
          <p:nvPr/>
        </p:nvSpPr>
        <p:spPr>
          <a:xfrm>
            <a:off x="3133950" y="4586300"/>
            <a:ext cx="213000" cy="23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908" name="Google Shape;1908;p97"/>
          <p:cNvGrpSpPr/>
          <p:nvPr/>
        </p:nvGrpSpPr>
        <p:grpSpPr>
          <a:xfrm rot="10800000" flipH="1">
            <a:off x="2683852" y="4812028"/>
            <a:ext cx="1262334" cy="1150153"/>
            <a:chOff x="7666764" y="2175228"/>
            <a:chExt cx="1262334" cy="1150153"/>
          </a:xfrm>
        </p:grpSpPr>
        <p:sp>
          <p:nvSpPr>
            <p:cNvPr id="1909" name="Google Shape;1909;p97"/>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97"/>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97"/>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97"/>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97"/>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97"/>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97"/>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97"/>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Google Shape;1917;p97"/>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Section Problem #2: </a:t>
            </a:r>
            <a:r>
              <a:rPr lang="en">
                <a:solidFill>
                  <a:srgbClr val="FBFFD5"/>
                </a:solidFill>
              </a:rPr>
              <a:t>Planetary Weights</a:t>
            </a:r>
            <a:endParaRPr>
              <a:solidFill>
                <a:srgbClr val="FBFFD5"/>
              </a:solidFill>
            </a:endParaRPr>
          </a:p>
        </p:txBody>
      </p:sp>
      <p:sp>
        <p:nvSpPr>
          <p:cNvPr id="1918" name="Google Shape;1918;p97"/>
          <p:cNvSpPr txBox="1">
            <a:spLocks noGrp="1"/>
          </p:cNvSpPr>
          <p:nvPr>
            <p:ph type="subTitle" idx="1"/>
          </p:nvPr>
        </p:nvSpPr>
        <p:spPr>
          <a:xfrm>
            <a:off x="713500" y="1137775"/>
            <a:ext cx="5567100" cy="375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accent6"/>
              </a:buClr>
              <a:buSzPts val="1100"/>
              <a:buFont typeface="Arial"/>
              <a:buNone/>
            </a:pPr>
            <a:r>
              <a:rPr lang="en" sz="2000"/>
              <a:t>Here’s a list of constants for each planet’s gravity compared to Earth's:</a:t>
            </a:r>
            <a:endParaRPr sz="2000"/>
          </a:p>
          <a:p>
            <a:pPr marL="0" lvl="0" indent="0" algn="l" rtl="0">
              <a:lnSpc>
                <a:spcPct val="100000"/>
              </a:lnSpc>
              <a:spcBef>
                <a:spcPts val="0"/>
              </a:spcBef>
              <a:spcAft>
                <a:spcPts val="0"/>
              </a:spcAft>
              <a:buClr>
                <a:schemeClr val="accent6"/>
              </a:buClr>
              <a:buSzPts val="1100"/>
              <a:buFont typeface="Arial"/>
              <a:buNone/>
            </a:pPr>
            <a:endParaRPr sz="2100"/>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Mercury: </a:t>
            </a:r>
            <a:r>
              <a:rPr lang="en" sz="2100">
                <a:solidFill>
                  <a:schemeClr val="lt2"/>
                </a:solidFill>
              </a:rPr>
              <a:t>37.6%</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Venus: </a:t>
            </a:r>
            <a:r>
              <a:rPr lang="en" sz="2100">
                <a:solidFill>
                  <a:schemeClr val="lt2"/>
                </a:solidFill>
              </a:rPr>
              <a:t>88.9%</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Mars: </a:t>
            </a:r>
            <a:r>
              <a:rPr lang="en" sz="2100">
                <a:solidFill>
                  <a:schemeClr val="lt2"/>
                </a:solidFill>
              </a:rPr>
              <a:t>37.8%</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Jupiter: </a:t>
            </a:r>
            <a:r>
              <a:rPr lang="en" sz="2100">
                <a:solidFill>
                  <a:schemeClr val="lt2"/>
                </a:solidFill>
              </a:rPr>
              <a:t>236.0%</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Saturn: </a:t>
            </a:r>
            <a:r>
              <a:rPr lang="en" sz="2100">
                <a:solidFill>
                  <a:schemeClr val="lt2"/>
                </a:solidFill>
              </a:rPr>
              <a:t>108.1%</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Uranus: </a:t>
            </a:r>
            <a:r>
              <a:rPr lang="en" sz="2100">
                <a:solidFill>
                  <a:schemeClr val="lt2"/>
                </a:solidFill>
              </a:rPr>
              <a:t>81.5%</a:t>
            </a:r>
            <a:endParaRPr sz="2100">
              <a:solidFill>
                <a:schemeClr val="lt2"/>
              </a:solidFill>
            </a:endParaRPr>
          </a:p>
          <a:p>
            <a:pPr marL="457200" lvl="0" indent="-361950" algn="l" rtl="0">
              <a:lnSpc>
                <a:spcPct val="100000"/>
              </a:lnSpc>
              <a:spcBef>
                <a:spcPts val="0"/>
              </a:spcBef>
              <a:spcAft>
                <a:spcPts val="0"/>
              </a:spcAft>
              <a:buClr>
                <a:schemeClr val="accent1"/>
              </a:buClr>
              <a:buSzPts val="2100"/>
              <a:buChar char="★"/>
            </a:pPr>
            <a:r>
              <a:rPr lang="en" sz="2100">
                <a:solidFill>
                  <a:schemeClr val="accent1"/>
                </a:solidFill>
              </a:rPr>
              <a:t>Neptune: </a:t>
            </a:r>
            <a:r>
              <a:rPr lang="en" sz="2100">
                <a:solidFill>
                  <a:schemeClr val="lt2"/>
                </a:solidFill>
              </a:rPr>
              <a:t>114.0%</a:t>
            </a:r>
            <a:endParaRPr sz="2600"/>
          </a:p>
          <a:p>
            <a:pPr marL="0" lvl="0" indent="0" algn="l" rtl="0">
              <a:lnSpc>
                <a:spcPct val="100000"/>
              </a:lnSpc>
              <a:spcBef>
                <a:spcPts val="0"/>
              </a:spcBef>
              <a:spcAft>
                <a:spcPts val="0"/>
              </a:spcAft>
              <a:buClr>
                <a:schemeClr val="accent6"/>
              </a:buClr>
              <a:buSzPts val="1100"/>
              <a:buFont typeface="Arial"/>
              <a:buNone/>
            </a:pPr>
            <a:endParaRPr sz="1900"/>
          </a:p>
          <a:p>
            <a:pPr marL="0" lvl="0" indent="0" algn="l" rtl="0">
              <a:lnSpc>
                <a:spcPct val="100000"/>
              </a:lnSpc>
              <a:spcBef>
                <a:spcPts val="0"/>
              </a:spcBef>
              <a:spcAft>
                <a:spcPts val="0"/>
              </a:spcAft>
              <a:buNone/>
            </a:pPr>
            <a:endParaRPr sz="1900"/>
          </a:p>
        </p:txBody>
      </p:sp>
      <p:grpSp>
        <p:nvGrpSpPr>
          <p:cNvPr id="1919" name="Google Shape;1919;p97"/>
          <p:cNvGrpSpPr/>
          <p:nvPr/>
        </p:nvGrpSpPr>
        <p:grpSpPr>
          <a:xfrm>
            <a:off x="7360819" y="3559346"/>
            <a:ext cx="2593669" cy="2594085"/>
            <a:chOff x="5988212" y="2161102"/>
            <a:chExt cx="1140124" cy="1140307"/>
          </a:xfrm>
        </p:grpSpPr>
        <p:sp>
          <p:nvSpPr>
            <p:cNvPr id="1920" name="Google Shape;1920;p97"/>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97"/>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97"/>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97"/>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97"/>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97"/>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97"/>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97"/>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97"/>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97"/>
          <p:cNvGrpSpPr/>
          <p:nvPr/>
        </p:nvGrpSpPr>
        <p:grpSpPr>
          <a:xfrm rot="10800000" flipH="1">
            <a:off x="7839741" y="337756"/>
            <a:ext cx="2484173" cy="1920023"/>
            <a:chOff x="4124667" y="2395462"/>
            <a:chExt cx="1073633" cy="829814"/>
          </a:xfrm>
        </p:grpSpPr>
        <p:sp>
          <p:nvSpPr>
            <p:cNvPr id="1930" name="Google Shape;1930;p97"/>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97"/>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97"/>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97"/>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97"/>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97"/>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97"/>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97"/>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97"/>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9" name="Google Shape;1939;p97"/>
          <p:cNvGrpSpPr/>
          <p:nvPr/>
        </p:nvGrpSpPr>
        <p:grpSpPr>
          <a:xfrm flipH="1">
            <a:off x="-941171" y="-823566"/>
            <a:ext cx="2277429" cy="1776305"/>
            <a:chOff x="1884363" y="1951934"/>
            <a:chExt cx="1562237" cy="1207385"/>
          </a:xfrm>
        </p:grpSpPr>
        <p:sp>
          <p:nvSpPr>
            <p:cNvPr id="1940" name="Google Shape;1940;p97"/>
            <p:cNvSpPr/>
            <p:nvPr/>
          </p:nvSpPr>
          <p:spPr>
            <a:xfrm>
              <a:off x="2134860" y="1951934"/>
              <a:ext cx="1207829" cy="1207385"/>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97"/>
            <p:cNvSpPr/>
            <p:nvPr/>
          </p:nvSpPr>
          <p:spPr>
            <a:xfrm>
              <a:off x="2223825" y="2131411"/>
              <a:ext cx="1118864" cy="54509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97"/>
            <p:cNvSpPr/>
            <p:nvPr/>
          </p:nvSpPr>
          <p:spPr>
            <a:xfrm>
              <a:off x="2142645" y="2652296"/>
              <a:ext cx="1093119" cy="346198"/>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97"/>
            <p:cNvSpPr/>
            <p:nvPr/>
          </p:nvSpPr>
          <p:spPr>
            <a:xfrm>
              <a:off x="2365008" y="3010106"/>
              <a:ext cx="531819" cy="148964"/>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97"/>
            <p:cNvSpPr/>
            <p:nvPr/>
          </p:nvSpPr>
          <p:spPr>
            <a:xfrm>
              <a:off x="2134860" y="2356768"/>
              <a:ext cx="499430" cy="344122"/>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97"/>
            <p:cNvSpPr/>
            <p:nvPr/>
          </p:nvSpPr>
          <p:spPr>
            <a:xfrm>
              <a:off x="2566920" y="1952246"/>
              <a:ext cx="712656" cy="34443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97"/>
            <p:cNvSpPr/>
            <p:nvPr/>
          </p:nvSpPr>
          <p:spPr>
            <a:xfrm>
              <a:off x="2242408" y="2450502"/>
              <a:ext cx="226306" cy="178964"/>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97"/>
            <p:cNvSpPr/>
            <p:nvPr/>
          </p:nvSpPr>
          <p:spPr>
            <a:xfrm>
              <a:off x="1884363" y="2150557"/>
              <a:ext cx="1562237" cy="966033"/>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8" name="Google Shape;1948;p97"/>
          <p:cNvGrpSpPr/>
          <p:nvPr/>
        </p:nvGrpSpPr>
        <p:grpSpPr>
          <a:xfrm>
            <a:off x="212466" y="4737489"/>
            <a:ext cx="256256" cy="237806"/>
            <a:chOff x="1105208" y="2882758"/>
            <a:chExt cx="298911" cy="277390"/>
          </a:xfrm>
        </p:grpSpPr>
        <p:sp>
          <p:nvSpPr>
            <p:cNvPr id="1949" name="Google Shape;1949;p97"/>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97"/>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97"/>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97"/>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97"/>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97"/>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97"/>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97"/>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97"/>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97"/>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97"/>
          <p:cNvGrpSpPr/>
          <p:nvPr/>
        </p:nvGrpSpPr>
        <p:grpSpPr>
          <a:xfrm>
            <a:off x="3592912" y="1949063"/>
            <a:ext cx="3833266" cy="2331737"/>
            <a:chOff x="2344952" y="2400955"/>
            <a:chExt cx="1377980" cy="818326"/>
          </a:xfrm>
        </p:grpSpPr>
        <p:sp>
          <p:nvSpPr>
            <p:cNvPr id="1960" name="Google Shape;1960;p97"/>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97"/>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97"/>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97"/>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97"/>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97"/>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97"/>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97"/>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97"/>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97"/>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0" name="Google Shape;1970;p97"/>
          <p:cNvSpPr txBox="1"/>
          <p:nvPr/>
        </p:nvSpPr>
        <p:spPr>
          <a:xfrm>
            <a:off x="2899675" y="5257200"/>
            <a:ext cx="613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DM Sans"/>
                <a:ea typeface="DM Sans"/>
                <a:cs typeface="DM Sans"/>
                <a:sym typeface="DM Sans"/>
              </a:rPr>
              <a:t>MAGGIE</a:t>
            </a:r>
            <a:endParaRPr>
              <a:solidFill>
                <a:schemeClr val="dk1"/>
              </a:solidFill>
              <a:latin typeface="DM Sans"/>
              <a:ea typeface="DM Sans"/>
              <a:cs typeface="DM Sans"/>
              <a:sym typeface="DM Sans"/>
            </a:endParaRPr>
          </a:p>
        </p:txBody>
      </p:sp>
      <p:sp>
        <p:nvSpPr>
          <p:cNvPr id="1971" name="Google Shape;1971;p97"/>
          <p:cNvSpPr txBox="1"/>
          <p:nvPr/>
        </p:nvSpPr>
        <p:spPr>
          <a:xfrm>
            <a:off x="9144000" y="1097675"/>
            <a:ext cx="107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DM Sans"/>
                <a:ea typeface="DM Sans"/>
                <a:cs typeface="DM Sans"/>
                <a:sym typeface="DM Sans"/>
              </a:rPr>
              <a:t>CAMERON</a:t>
            </a:r>
            <a:endParaRPr>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grpSp>
        <p:nvGrpSpPr>
          <p:cNvPr id="1976" name="Google Shape;1976;p98"/>
          <p:cNvGrpSpPr/>
          <p:nvPr/>
        </p:nvGrpSpPr>
        <p:grpSpPr>
          <a:xfrm>
            <a:off x="-314527" y="-363959"/>
            <a:ext cx="2146747" cy="2112199"/>
            <a:chOff x="1534175" y="2282171"/>
            <a:chExt cx="2450624" cy="2467522"/>
          </a:xfrm>
        </p:grpSpPr>
        <p:sp>
          <p:nvSpPr>
            <p:cNvPr id="1977" name="Google Shape;1977;p98"/>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98"/>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98"/>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98"/>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98"/>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2" name="Google Shape;1982;p98"/>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1983" name="Google Shape;1983;p98"/>
          <p:cNvSpPr txBox="1">
            <a:spLocks noGrp="1"/>
          </p:cNvSpPr>
          <p:nvPr>
            <p:ph type="subTitle" idx="1"/>
          </p:nvPr>
        </p:nvSpPr>
        <p:spPr>
          <a:xfrm>
            <a:off x="713500" y="159390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r>
              <a:rPr lang="en">
                <a:solidFill>
                  <a:srgbClr val="FFCB64"/>
                </a:solidFill>
                <a:latin typeface="Consolas"/>
                <a:ea typeface="Consolas"/>
                <a:cs typeface="Consolas"/>
                <a:sym typeface="Consolas"/>
              </a:rPr>
              <a:t>Enter a weight on Earth:</a:t>
            </a:r>
            <a:br>
              <a:rPr lang="en">
                <a:latin typeface="Consolas"/>
                <a:ea typeface="Consolas"/>
                <a:cs typeface="Consolas"/>
                <a:sym typeface="Consolas"/>
              </a:rPr>
            </a:br>
            <a:r>
              <a:rPr lang="en">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(Input 1)</a:t>
            </a:r>
            <a:r>
              <a:rPr lang="en">
                <a:solidFill>
                  <a:srgbClr val="FFCB64"/>
                </a:solidFill>
                <a:latin typeface="Consolas"/>
                <a:ea typeface="Consolas"/>
                <a:cs typeface="Consolas"/>
                <a:sym typeface="Consolas"/>
              </a:rPr>
              <a:t> Enter a weight on Earth: </a:t>
            </a:r>
            <a:r>
              <a:rPr lang="en" b="1" i="1">
                <a:solidFill>
                  <a:schemeClr val="lt2"/>
                </a:solidFill>
                <a:latin typeface="Consolas"/>
                <a:ea typeface="Consolas"/>
                <a:cs typeface="Consolas"/>
                <a:sym typeface="Consolas"/>
              </a:rPr>
              <a:t>120</a:t>
            </a:r>
            <a:br>
              <a:rPr lang="en" b="1" i="1">
                <a:solidFill>
                  <a:schemeClr val="lt2"/>
                </a:solidFill>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solidFill>
                  <a:schemeClr val="accent1"/>
                </a:solidFill>
                <a:latin typeface="Consolas"/>
                <a:ea typeface="Consolas"/>
                <a:cs typeface="Consolas"/>
                <a:sym typeface="Consolas"/>
              </a:rPr>
              <a:t>Enter a planet:</a:t>
            </a:r>
            <a:br>
              <a:rPr lang="en">
                <a:latin typeface="Consolas"/>
                <a:ea typeface="Consolas"/>
                <a:cs typeface="Consolas"/>
                <a:sym typeface="Consolas"/>
              </a:rPr>
            </a:br>
            <a:r>
              <a:rPr lang="en">
                <a:latin typeface="Consolas"/>
                <a:ea typeface="Consolas"/>
                <a:cs typeface="Consolas"/>
                <a:sym typeface="Consolas"/>
              </a:rPr>
              <a:t>↓</a:t>
            </a:r>
            <a:br>
              <a:rPr lang="en" b="1" i="1">
                <a:solidFill>
                  <a:schemeClr val="lt2"/>
                </a:solidFill>
                <a:latin typeface="Consolas"/>
                <a:ea typeface="Consolas"/>
                <a:cs typeface="Consolas"/>
                <a:sym typeface="Consolas"/>
              </a:rPr>
            </a:br>
            <a:r>
              <a:rPr lang="en" sz="1000">
                <a:latin typeface="Consolas"/>
                <a:ea typeface="Consolas"/>
                <a:cs typeface="Consolas"/>
                <a:sym typeface="Consolas"/>
              </a:rPr>
              <a:t>(Input 2)</a:t>
            </a:r>
            <a:r>
              <a:rPr lang="en">
                <a:solidFill>
                  <a:schemeClr val="accent1"/>
                </a:solidFill>
                <a:latin typeface="Consolas"/>
                <a:ea typeface="Consolas"/>
                <a:cs typeface="Consolas"/>
                <a:sym typeface="Consolas"/>
              </a:rPr>
              <a:t> Enter a planet:</a:t>
            </a:r>
            <a:r>
              <a:rPr lang="en" b="1" i="1">
                <a:solidFill>
                  <a:schemeClr val="lt2"/>
                </a:solidFill>
                <a:latin typeface="Consolas"/>
                <a:ea typeface="Consolas"/>
                <a:cs typeface="Consolas"/>
                <a:sym typeface="Consolas"/>
              </a:rPr>
              <a:t> Mars</a:t>
            </a:r>
            <a:endParaRPr b="1" i="1">
              <a:solidFill>
                <a:schemeClr val="lt2"/>
              </a:solidFill>
              <a:latin typeface="Consolas"/>
              <a:ea typeface="Consolas"/>
              <a:cs typeface="Consolas"/>
              <a:sym typeface="Consolas"/>
            </a:endParaRPr>
          </a:p>
          <a:p>
            <a:pPr marL="0" lvl="0" indent="0" algn="l"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
                <a:solidFill>
                  <a:srgbClr val="E5904F"/>
                </a:solidFill>
              </a:rPr>
              <a:t>* </a:t>
            </a:r>
            <a:r>
              <a:rPr lang="en" b="1" i="1">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1984" name="Google Shape;1984;p98"/>
          <p:cNvSpPr txBox="1">
            <a:spLocks noGrp="1"/>
          </p:cNvSpPr>
          <p:nvPr>
            <p:ph type="subTitle" idx="2"/>
          </p:nvPr>
        </p:nvSpPr>
        <p:spPr>
          <a:xfrm>
            <a:off x="4747400" y="1593900"/>
            <a:ext cx="37014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Sample Output</a:t>
            </a:r>
            <a:endParaRPr>
              <a:solidFill>
                <a:srgbClr val="FBFFD5"/>
              </a:solidFill>
            </a:endParaRPr>
          </a:p>
          <a:p>
            <a:pPr marL="0" lvl="0" indent="0" algn="ctr" rtl="0">
              <a:spcBef>
                <a:spcPts val="1200"/>
              </a:spcBef>
              <a:spcAft>
                <a:spcPts val="1200"/>
              </a:spcAft>
              <a:buNone/>
            </a:pPr>
            <a:r>
              <a:rPr lang="en">
                <a:solidFill>
                  <a:srgbClr val="FFCB64"/>
                </a:solidFill>
                <a:latin typeface="Consolas"/>
                <a:ea typeface="Consolas"/>
                <a:cs typeface="Consolas"/>
                <a:sym typeface="Consolas"/>
              </a:rPr>
              <a:t>The equivalent weight on Mars: 45.36</a:t>
            </a:r>
            <a:endParaRPr>
              <a:solidFill>
                <a:srgbClr val="FFCB64"/>
              </a:solidFill>
              <a:latin typeface="Consolas"/>
              <a:ea typeface="Consolas"/>
              <a:cs typeface="Consolas"/>
              <a:sym typeface="Consolas"/>
            </a:endParaRPr>
          </a:p>
        </p:txBody>
      </p:sp>
      <p:sp>
        <p:nvSpPr>
          <p:cNvPr id="1985" name="Google Shape;1985;p98"/>
          <p:cNvSpPr txBox="1"/>
          <p:nvPr/>
        </p:nvSpPr>
        <p:spPr>
          <a:xfrm>
            <a:off x="5927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120</a:t>
            </a:r>
            <a:endParaRPr sz="2300" b="1">
              <a:latin typeface="DM Sans"/>
              <a:ea typeface="DM Sans"/>
              <a:cs typeface="DM Sans"/>
              <a:sym typeface="DM Sans"/>
            </a:endParaRPr>
          </a:p>
        </p:txBody>
      </p:sp>
      <p:grpSp>
        <p:nvGrpSpPr>
          <p:cNvPr id="1986" name="Google Shape;1986;p98"/>
          <p:cNvGrpSpPr/>
          <p:nvPr/>
        </p:nvGrpSpPr>
        <p:grpSpPr>
          <a:xfrm>
            <a:off x="7066823" y="3235760"/>
            <a:ext cx="2775095" cy="2690770"/>
            <a:chOff x="3771662" y="1694611"/>
            <a:chExt cx="603885" cy="581072"/>
          </a:xfrm>
        </p:grpSpPr>
        <p:sp>
          <p:nvSpPr>
            <p:cNvPr id="1987" name="Google Shape;1987;p98"/>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98"/>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98"/>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98"/>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98"/>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98"/>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98"/>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98"/>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5" name="Google Shape;1995;p98"/>
          <p:cNvSpPr txBox="1"/>
          <p:nvPr/>
        </p:nvSpPr>
        <p:spPr>
          <a:xfrm>
            <a:off x="8183275" y="4237725"/>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45.36</a:t>
            </a:r>
            <a:endParaRPr sz="2300" b="1">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grpSp>
        <p:nvGrpSpPr>
          <p:cNvPr id="2000" name="Google Shape;2000;p99"/>
          <p:cNvGrpSpPr/>
          <p:nvPr/>
        </p:nvGrpSpPr>
        <p:grpSpPr>
          <a:xfrm>
            <a:off x="-314527" y="-363959"/>
            <a:ext cx="2146747" cy="2112199"/>
            <a:chOff x="1534175" y="2282171"/>
            <a:chExt cx="2450624" cy="2467522"/>
          </a:xfrm>
        </p:grpSpPr>
        <p:sp>
          <p:nvSpPr>
            <p:cNvPr id="2001" name="Google Shape;2001;p99"/>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99"/>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99"/>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99"/>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99"/>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99"/>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2007" name="Google Shape;2007;p99"/>
          <p:cNvSpPr txBox="1">
            <a:spLocks noGrp="1"/>
          </p:cNvSpPr>
          <p:nvPr>
            <p:ph type="subTitle" idx="1"/>
          </p:nvPr>
        </p:nvSpPr>
        <p:spPr>
          <a:xfrm>
            <a:off x="2721300" y="136935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Full Run</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br>
              <a:rPr lang="en" sz="1000">
                <a:latin typeface="Consolas"/>
                <a:ea typeface="Consolas"/>
                <a:cs typeface="Consolas"/>
                <a:sym typeface="Consolas"/>
              </a:rPr>
            </a:br>
            <a:r>
              <a:rPr lang="en">
                <a:solidFill>
                  <a:srgbClr val="FFCB64"/>
                </a:solidFill>
                <a:latin typeface="Consolas"/>
                <a:ea typeface="Consolas"/>
                <a:cs typeface="Consolas"/>
                <a:sym typeface="Consolas"/>
              </a:rPr>
              <a:t>Enter a weight on Earth: </a:t>
            </a:r>
            <a:r>
              <a:rPr lang="en" b="1" i="1">
                <a:solidFill>
                  <a:schemeClr val="lt2"/>
                </a:solidFill>
                <a:latin typeface="Consolas"/>
                <a:ea typeface="Consolas"/>
                <a:cs typeface="Consolas"/>
                <a:sym typeface="Consolas"/>
              </a:rPr>
              <a:t>120</a:t>
            </a:r>
            <a:br>
              <a:rPr lang="en" b="1" i="1">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Enter a planet:</a:t>
            </a:r>
            <a:r>
              <a:rPr lang="en" b="1" i="1">
                <a:solidFill>
                  <a:schemeClr val="lt2"/>
                </a:solidFill>
                <a:latin typeface="Consolas"/>
                <a:ea typeface="Consolas"/>
                <a:cs typeface="Consolas"/>
                <a:sym typeface="Consolas"/>
              </a:rPr>
              <a:t> Mars</a:t>
            </a:r>
            <a:br>
              <a:rPr lang="en" b="1" i="1">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The equivalent weight on Mars: 45.36</a:t>
            </a:r>
            <a:endParaRPr b="1" i="1">
              <a:solidFill>
                <a:schemeClr val="lt2"/>
              </a:solidFill>
              <a:latin typeface="Consolas"/>
              <a:ea typeface="Consolas"/>
              <a:cs typeface="Consolas"/>
              <a:sym typeface="Consolas"/>
            </a:endParaRPr>
          </a:p>
          <a:p>
            <a:pPr marL="0" lvl="0" indent="0" algn="l"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
                <a:solidFill>
                  <a:srgbClr val="E5904F"/>
                </a:solidFill>
              </a:rPr>
              <a:t>* </a:t>
            </a:r>
            <a:r>
              <a:rPr lang="en" b="1" i="1">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2008" name="Google Shape;2008;p99"/>
          <p:cNvSpPr txBox="1"/>
          <p:nvPr/>
        </p:nvSpPr>
        <p:spPr>
          <a:xfrm>
            <a:off x="5927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120</a:t>
            </a:r>
            <a:endParaRPr sz="2300" b="1">
              <a:latin typeface="DM Sans"/>
              <a:ea typeface="DM Sans"/>
              <a:cs typeface="DM Sans"/>
              <a:sym typeface="DM Sans"/>
            </a:endParaRPr>
          </a:p>
        </p:txBody>
      </p:sp>
      <p:grpSp>
        <p:nvGrpSpPr>
          <p:cNvPr id="2009" name="Google Shape;2009;p99"/>
          <p:cNvGrpSpPr/>
          <p:nvPr/>
        </p:nvGrpSpPr>
        <p:grpSpPr>
          <a:xfrm>
            <a:off x="7066823" y="3235760"/>
            <a:ext cx="2775095" cy="2690770"/>
            <a:chOff x="3771662" y="1694611"/>
            <a:chExt cx="603885" cy="581072"/>
          </a:xfrm>
        </p:grpSpPr>
        <p:sp>
          <p:nvSpPr>
            <p:cNvPr id="2010" name="Google Shape;2010;p99"/>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99"/>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99"/>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99"/>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99"/>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99"/>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99"/>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99"/>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8" name="Google Shape;2018;p99"/>
          <p:cNvSpPr txBox="1"/>
          <p:nvPr/>
        </p:nvSpPr>
        <p:spPr>
          <a:xfrm>
            <a:off x="8183275" y="4237725"/>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45.36</a:t>
            </a:r>
            <a:endParaRPr sz="2300" b="1">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8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Check-in</a:t>
            </a:r>
            <a:endParaRPr/>
          </a:p>
        </p:txBody>
      </p:sp>
      <p:sp>
        <p:nvSpPr>
          <p:cNvPr id="1214" name="Google Shape;1214;p81"/>
          <p:cNvSpPr txBox="1">
            <a:spLocks noGrp="1"/>
          </p:cNvSpPr>
          <p:nvPr>
            <p:ph type="subTitle" idx="1"/>
          </p:nvPr>
        </p:nvSpPr>
        <p:spPr>
          <a:xfrm>
            <a:off x="713500" y="1267324"/>
            <a:ext cx="7719600" cy="3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solidFill>
                  <a:srgbClr val="FFCB64"/>
                </a:solidFill>
              </a:rPr>
              <a:t>Welcome back to another week of Code in Place section!</a:t>
            </a:r>
            <a:endParaRPr sz="1900" dirty="0">
              <a:solidFill>
                <a:srgbClr val="FFCB64"/>
              </a:solidFill>
            </a:endParaRPr>
          </a:p>
        </p:txBody>
      </p:sp>
      <p:grpSp>
        <p:nvGrpSpPr>
          <p:cNvPr id="1215" name="Google Shape;1215;p81"/>
          <p:cNvGrpSpPr/>
          <p:nvPr/>
        </p:nvGrpSpPr>
        <p:grpSpPr>
          <a:xfrm flipH="1">
            <a:off x="7103341" y="325946"/>
            <a:ext cx="2416377" cy="2449642"/>
            <a:chOff x="3325316" y="962998"/>
            <a:chExt cx="3595799" cy="3645301"/>
          </a:xfrm>
        </p:grpSpPr>
        <p:sp>
          <p:nvSpPr>
            <p:cNvPr id="1216" name="Google Shape;1216;p81"/>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1"/>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1"/>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1"/>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81"/>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1"/>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1"/>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1"/>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1"/>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1"/>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1"/>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1"/>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81"/>
          <p:cNvSpPr txBox="1"/>
          <p:nvPr/>
        </p:nvSpPr>
        <p:spPr>
          <a:xfrm>
            <a:off x="713500" y="1915750"/>
            <a:ext cx="68031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DM Sans"/>
                <a:ea typeface="DM Sans"/>
                <a:cs typeface="DM Sans"/>
                <a:sym typeface="DM Sans"/>
              </a:rPr>
              <a:t>I hope you all are doing well! Hopefully CiP hasn’t been stressful.</a:t>
            </a:r>
            <a:endParaRPr sz="1600" dirty="0">
              <a:solidFill>
                <a:schemeClr val="dk1"/>
              </a:solidFill>
              <a:latin typeface="DM Sans"/>
              <a:ea typeface="DM Sans"/>
              <a:cs typeface="DM Sans"/>
              <a:sym typeface="DM Sans"/>
            </a:endParaRPr>
          </a:p>
          <a:p>
            <a:pPr marL="0" lvl="0" indent="0" algn="l" rtl="0">
              <a:spcBef>
                <a:spcPts val="0"/>
              </a:spcBef>
              <a:spcAft>
                <a:spcPts val="0"/>
              </a:spcAft>
              <a:buClr>
                <a:schemeClr val="accent6"/>
              </a:buClr>
              <a:buSzPts val="1100"/>
              <a:buFont typeface="Arial"/>
              <a:buNone/>
            </a:pPr>
            <a:endParaRPr sz="1600" dirty="0">
              <a:solidFill>
                <a:schemeClr val="dk1"/>
              </a:solidFill>
              <a:latin typeface="DM Sans"/>
              <a:ea typeface="DM Sans"/>
              <a:cs typeface="DM Sans"/>
              <a:sym typeface="DM Sans"/>
            </a:endParaRPr>
          </a:p>
          <a:p>
            <a:pPr marL="0" lvl="0" indent="0" algn="l" rtl="0">
              <a:spcBef>
                <a:spcPts val="0"/>
              </a:spcBef>
              <a:spcAft>
                <a:spcPts val="0"/>
              </a:spcAft>
              <a:buNone/>
            </a:pPr>
            <a:r>
              <a:rPr lang="en" sz="1600" dirty="0">
                <a:solidFill>
                  <a:schemeClr val="dk1"/>
                </a:solidFill>
                <a:latin typeface="DM Sans"/>
                <a:ea typeface="DM Sans"/>
                <a:cs typeface="DM Sans"/>
                <a:sym typeface="DM Sans"/>
              </a:rPr>
              <a:t>Let’s do a quick check-in question! (Feel free to answer in the chat!)</a:t>
            </a:r>
            <a:endParaRPr sz="1600" dirty="0">
              <a:solidFill>
                <a:schemeClr val="dk1"/>
              </a:solidFill>
              <a:latin typeface="DM Sans"/>
              <a:ea typeface="DM Sans"/>
              <a:cs typeface="DM Sans"/>
              <a:sym typeface="DM Sans"/>
            </a:endParaRPr>
          </a:p>
          <a:p>
            <a:pPr marL="0" lvl="0" indent="0" algn="l" rtl="0">
              <a:spcBef>
                <a:spcPts val="0"/>
              </a:spcBef>
              <a:spcAft>
                <a:spcPts val="0"/>
              </a:spcAft>
              <a:buClr>
                <a:schemeClr val="accent6"/>
              </a:buClr>
              <a:buSzPts val="1100"/>
              <a:buFont typeface="Arial"/>
              <a:buNone/>
            </a:pPr>
            <a:endParaRPr sz="1600" dirty="0">
              <a:solidFill>
                <a:schemeClr val="dk1"/>
              </a:solidFill>
              <a:latin typeface="DM Sans"/>
              <a:ea typeface="DM Sans"/>
              <a:cs typeface="DM Sans"/>
              <a:sym typeface="DM Sans"/>
            </a:endParaRPr>
          </a:p>
          <a:p>
            <a:pPr marL="0" lvl="0" indent="0" algn="l" rtl="0">
              <a:spcBef>
                <a:spcPts val="0"/>
              </a:spcBef>
              <a:spcAft>
                <a:spcPts val="0"/>
              </a:spcAft>
              <a:buClr>
                <a:schemeClr val="accent6"/>
              </a:buClr>
              <a:buSzPts val="1100"/>
              <a:buFont typeface="Arial"/>
              <a:buNone/>
            </a:pPr>
            <a:r>
              <a:rPr lang="en" sz="1600" dirty="0">
                <a:solidFill>
                  <a:schemeClr val="dk1"/>
                </a:solidFill>
                <a:latin typeface="DM Sans"/>
                <a:ea typeface="DM Sans"/>
                <a:cs typeface="DM Sans"/>
                <a:sym typeface="DM Sans"/>
              </a:rPr>
              <a:t>Feel free to answer </a:t>
            </a:r>
            <a:r>
              <a:rPr lang="en" sz="1600" i="1" dirty="0">
                <a:solidFill>
                  <a:srgbClr val="E5904F"/>
                </a:solidFill>
                <a:latin typeface="DM Sans"/>
                <a:ea typeface="DM Sans"/>
                <a:cs typeface="DM Sans"/>
                <a:sym typeface="DM Sans"/>
              </a:rPr>
              <a:t>any</a:t>
            </a:r>
            <a:r>
              <a:rPr lang="en" sz="1600" dirty="0">
                <a:solidFill>
                  <a:schemeClr val="dk1"/>
                </a:solidFill>
                <a:latin typeface="DM Sans"/>
                <a:ea typeface="DM Sans"/>
                <a:cs typeface="DM Sans"/>
                <a:sym typeface="DM Sans"/>
              </a:rPr>
              <a:t> of the following:</a:t>
            </a:r>
            <a:endParaRPr sz="1600" dirty="0">
              <a:solidFill>
                <a:schemeClr val="dk1"/>
              </a:solidFill>
              <a:latin typeface="DM Sans"/>
              <a:ea typeface="DM Sans"/>
              <a:cs typeface="DM Sans"/>
              <a:sym typeface="DM Sans"/>
            </a:endParaRPr>
          </a:p>
          <a:p>
            <a:pPr marL="457200" lvl="0" indent="-330200" algn="l" rtl="0">
              <a:spcBef>
                <a:spcPts val="0"/>
              </a:spcBef>
              <a:spcAft>
                <a:spcPts val="0"/>
              </a:spcAft>
              <a:buClr>
                <a:srgbClr val="B6D7A8"/>
              </a:buClr>
              <a:buSzPts val="1600"/>
              <a:buFont typeface="DM Sans"/>
              <a:buChar char="★"/>
            </a:pPr>
            <a:r>
              <a:rPr lang="en" sz="1600" dirty="0">
                <a:solidFill>
                  <a:srgbClr val="B6D7A8"/>
                </a:solidFill>
                <a:latin typeface="DM Sans"/>
                <a:ea typeface="DM Sans"/>
                <a:cs typeface="DM Sans"/>
                <a:sym typeface="DM Sans"/>
              </a:rPr>
              <a:t>What is your favorite food?</a:t>
            </a:r>
            <a:endParaRPr sz="1600" dirty="0">
              <a:solidFill>
                <a:srgbClr val="B6D7A8"/>
              </a:solidFill>
              <a:latin typeface="DM Sans"/>
              <a:ea typeface="DM Sans"/>
              <a:cs typeface="DM Sans"/>
              <a:sym typeface="DM Sans"/>
            </a:endParaRPr>
          </a:p>
          <a:p>
            <a:pPr marL="457200" lvl="0" indent="-330200" algn="l" rtl="0">
              <a:spcBef>
                <a:spcPts val="0"/>
              </a:spcBef>
              <a:spcAft>
                <a:spcPts val="0"/>
              </a:spcAft>
              <a:buClr>
                <a:srgbClr val="A4C2F4"/>
              </a:buClr>
              <a:buSzPts val="1600"/>
              <a:buFont typeface="DM Sans"/>
              <a:buChar char="★"/>
            </a:pPr>
            <a:r>
              <a:rPr lang="en" sz="1600" dirty="0">
                <a:solidFill>
                  <a:srgbClr val="A4C2F4"/>
                </a:solidFill>
                <a:latin typeface="DM Sans"/>
                <a:ea typeface="DM Sans"/>
                <a:cs typeface="DM Sans"/>
                <a:sym typeface="DM Sans"/>
              </a:rPr>
              <a:t>What is a hobby of yours that you do in your free time?</a:t>
            </a:r>
            <a:endParaRPr sz="1600" dirty="0">
              <a:solidFill>
                <a:srgbClr val="A4C2F4"/>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grpSp>
        <p:nvGrpSpPr>
          <p:cNvPr id="2023" name="Google Shape;2023;p100"/>
          <p:cNvGrpSpPr/>
          <p:nvPr/>
        </p:nvGrpSpPr>
        <p:grpSpPr>
          <a:xfrm>
            <a:off x="-314527" y="-363959"/>
            <a:ext cx="2146747" cy="2112199"/>
            <a:chOff x="1534175" y="2282171"/>
            <a:chExt cx="2450624" cy="2467522"/>
          </a:xfrm>
        </p:grpSpPr>
        <p:sp>
          <p:nvSpPr>
            <p:cNvPr id="2024" name="Google Shape;2024;p100"/>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00"/>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00"/>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00"/>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00"/>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100"/>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2030" name="Google Shape;2030;p100"/>
          <p:cNvSpPr txBox="1">
            <a:spLocks noGrp="1"/>
          </p:cNvSpPr>
          <p:nvPr>
            <p:ph type="subTitle" idx="1"/>
          </p:nvPr>
        </p:nvSpPr>
        <p:spPr>
          <a:xfrm>
            <a:off x="713500" y="1593900"/>
            <a:ext cx="370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Sample Input</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r>
              <a:rPr lang="en">
                <a:solidFill>
                  <a:srgbClr val="FFCB64"/>
                </a:solidFill>
                <a:latin typeface="Consolas"/>
                <a:ea typeface="Consolas"/>
                <a:cs typeface="Consolas"/>
                <a:sym typeface="Consolas"/>
              </a:rPr>
              <a:t>Enter a weight on Earth:</a:t>
            </a:r>
            <a:br>
              <a:rPr lang="en">
                <a:latin typeface="Consolas"/>
                <a:ea typeface="Consolas"/>
                <a:cs typeface="Consolas"/>
                <a:sym typeface="Consolas"/>
              </a:rPr>
            </a:br>
            <a:r>
              <a:rPr lang="en">
                <a:latin typeface="Consolas"/>
                <a:ea typeface="Consolas"/>
                <a:cs typeface="Consolas"/>
                <a:sym typeface="Consolas"/>
              </a:rPr>
              <a:t>↓</a:t>
            </a:r>
            <a:br>
              <a:rPr lang="en" sz="1000">
                <a:latin typeface="Consolas"/>
                <a:ea typeface="Consolas"/>
                <a:cs typeface="Consolas"/>
                <a:sym typeface="Consolas"/>
              </a:rPr>
            </a:br>
            <a:r>
              <a:rPr lang="en" sz="1000">
                <a:latin typeface="Consolas"/>
                <a:ea typeface="Consolas"/>
                <a:cs typeface="Consolas"/>
                <a:sym typeface="Consolas"/>
              </a:rPr>
              <a:t>(Input 1) </a:t>
            </a:r>
            <a:r>
              <a:rPr lang="en">
                <a:solidFill>
                  <a:srgbClr val="FFCB64"/>
                </a:solidFill>
                <a:latin typeface="Consolas"/>
                <a:ea typeface="Consolas"/>
                <a:cs typeface="Consolas"/>
                <a:sym typeface="Consolas"/>
              </a:rPr>
              <a:t>Enter a weight on Earth: </a:t>
            </a:r>
            <a:r>
              <a:rPr lang="en" b="1" i="1">
                <a:solidFill>
                  <a:schemeClr val="lt2"/>
                </a:solidFill>
                <a:latin typeface="Consolas"/>
                <a:ea typeface="Consolas"/>
                <a:cs typeface="Consolas"/>
                <a:sym typeface="Consolas"/>
              </a:rPr>
              <a:t>150</a:t>
            </a:r>
            <a:br>
              <a:rPr lang="en" b="1" i="1">
                <a:solidFill>
                  <a:schemeClr val="lt2"/>
                </a:solidFill>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solidFill>
                  <a:schemeClr val="accent1"/>
                </a:solidFill>
                <a:latin typeface="Consolas"/>
                <a:ea typeface="Consolas"/>
                <a:cs typeface="Consolas"/>
                <a:sym typeface="Consolas"/>
              </a:rPr>
              <a:t>Enter a planet:</a:t>
            </a:r>
            <a:br>
              <a:rPr lang="en">
                <a:latin typeface="Consolas"/>
                <a:ea typeface="Consolas"/>
                <a:cs typeface="Consolas"/>
                <a:sym typeface="Consolas"/>
              </a:rPr>
            </a:br>
            <a:r>
              <a:rPr lang="en">
                <a:latin typeface="Consolas"/>
                <a:ea typeface="Consolas"/>
                <a:cs typeface="Consolas"/>
                <a:sym typeface="Consolas"/>
              </a:rPr>
              <a:t>↓</a:t>
            </a:r>
            <a:br>
              <a:rPr lang="en" b="1" i="1">
                <a:solidFill>
                  <a:schemeClr val="lt2"/>
                </a:solidFill>
                <a:latin typeface="Consolas"/>
                <a:ea typeface="Consolas"/>
                <a:cs typeface="Consolas"/>
                <a:sym typeface="Consolas"/>
              </a:rPr>
            </a:br>
            <a:r>
              <a:rPr lang="en" sz="1000">
                <a:latin typeface="Consolas"/>
                <a:ea typeface="Consolas"/>
                <a:cs typeface="Consolas"/>
                <a:sym typeface="Consolas"/>
              </a:rPr>
              <a:t>(Input 2) </a:t>
            </a:r>
            <a:r>
              <a:rPr lang="en">
                <a:solidFill>
                  <a:schemeClr val="accent1"/>
                </a:solidFill>
                <a:latin typeface="Consolas"/>
                <a:ea typeface="Consolas"/>
                <a:cs typeface="Consolas"/>
                <a:sym typeface="Consolas"/>
              </a:rPr>
              <a:t>Enter a planet:</a:t>
            </a:r>
            <a:r>
              <a:rPr lang="en" b="1" i="1">
                <a:solidFill>
                  <a:schemeClr val="lt2"/>
                </a:solidFill>
                <a:latin typeface="Consolas"/>
                <a:ea typeface="Consolas"/>
                <a:cs typeface="Consolas"/>
                <a:sym typeface="Consolas"/>
              </a:rPr>
              <a:t> Jupiter</a:t>
            </a:r>
            <a:endParaRPr b="1" i="1">
              <a:solidFill>
                <a:schemeClr val="lt2"/>
              </a:solidFill>
            </a:endParaRPr>
          </a:p>
          <a:p>
            <a:pPr marL="0" lvl="0" indent="0" algn="ctr"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
                <a:solidFill>
                  <a:srgbClr val="E5904F"/>
                </a:solidFill>
              </a:rPr>
              <a:t>* </a:t>
            </a:r>
            <a:r>
              <a:rPr lang="en" b="1" i="1">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2031" name="Google Shape;2031;p100"/>
          <p:cNvSpPr txBox="1">
            <a:spLocks noGrp="1"/>
          </p:cNvSpPr>
          <p:nvPr>
            <p:ph type="subTitle" idx="2"/>
          </p:nvPr>
        </p:nvSpPr>
        <p:spPr>
          <a:xfrm>
            <a:off x="4747400" y="1593900"/>
            <a:ext cx="38727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Sample Output</a:t>
            </a:r>
            <a:endParaRPr>
              <a:solidFill>
                <a:srgbClr val="FBFFD5"/>
              </a:solidFill>
            </a:endParaRPr>
          </a:p>
          <a:p>
            <a:pPr marL="0" lvl="0" indent="0" algn="ctr" rtl="0">
              <a:spcBef>
                <a:spcPts val="1200"/>
              </a:spcBef>
              <a:spcAft>
                <a:spcPts val="1200"/>
              </a:spcAft>
              <a:buNone/>
            </a:pPr>
            <a:r>
              <a:rPr lang="en">
                <a:solidFill>
                  <a:srgbClr val="FFCB64"/>
                </a:solidFill>
                <a:latin typeface="Consolas"/>
                <a:ea typeface="Consolas"/>
                <a:cs typeface="Consolas"/>
                <a:sym typeface="Consolas"/>
              </a:rPr>
              <a:t>The equivalent weight on Jupiter: 354.0</a:t>
            </a:r>
            <a:endParaRPr>
              <a:solidFill>
                <a:srgbClr val="FFCB64"/>
              </a:solidFill>
              <a:latin typeface="Consolas"/>
              <a:ea typeface="Consolas"/>
              <a:cs typeface="Consolas"/>
              <a:sym typeface="Consolas"/>
            </a:endParaRPr>
          </a:p>
        </p:txBody>
      </p:sp>
      <p:sp>
        <p:nvSpPr>
          <p:cNvPr id="2032" name="Google Shape;2032;p100"/>
          <p:cNvSpPr txBox="1"/>
          <p:nvPr/>
        </p:nvSpPr>
        <p:spPr>
          <a:xfrm>
            <a:off x="7135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150</a:t>
            </a:r>
            <a:endParaRPr sz="2300" b="1">
              <a:latin typeface="DM Sans"/>
              <a:ea typeface="DM Sans"/>
              <a:cs typeface="DM Sans"/>
              <a:sym typeface="DM Sans"/>
            </a:endParaRPr>
          </a:p>
        </p:txBody>
      </p:sp>
      <p:grpSp>
        <p:nvGrpSpPr>
          <p:cNvPr id="2033" name="Google Shape;2033;p100"/>
          <p:cNvGrpSpPr/>
          <p:nvPr/>
        </p:nvGrpSpPr>
        <p:grpSpPr>
          <a:xfrm>
            <a:off x="7177719" y="3282596"/>
            <a:ext cx="2593669" cy="2594085"/>
            <a:chOff x="5988212" y="2161102"/>
            <a:chExt cx="1140124" cy="1140307"/>
          </a:xfrm>
        </p:grpSpPr>
        <p:sp>
          <p:nvSpPr>
            <p:cNvPr id="2034" name="Google Shape;2034;p100"/>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00"/>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00"/>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00"/>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00"/>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00"/>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00"/>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00"/>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00"/>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3" name="Google Shape;2043;p100"/>
          <p:cNvSpPr txBox="1"/>
          <p:nvPr/>
        </p:nvSpPr>
        <p:spPr>
          <a:xfrm>
            <a:off x="7963363" y="41734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354.0</a:t>
            </a:r>
            <a:endParaRPr sz="2300" b="1">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grpSp>
        <p:nvGrpSpPr>
          <p:cNvPr id="2048" name="Google Shape;2048;p101"/>
          <p:cNvGrpSpPr/>
          <p:nvPr/>
        </p:nvGrpSpPr>
        <p:grpSpPr>
          <a:xfrm>
            <a:off x="-314527" y="-363959"/>
            <a:ext cx="2146747" cy="2112199"/>
            <a:chOff x="1534175" y="2282171"/>
            <a:chExt cx="2450624" cy="2467522"/>
          </a:xfrm>
        </p:grpSpPr>
        <p:sp>
          <p:nvSpPr>
            <p:cNvPr id="2049" name="Google Shape;2049;p101"/>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01"/>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01"/>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01"/>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01"/>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4" name="Google Shape;2054;p101"/>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 Problem #2: </a:t>
            </a:r>
            <a:r>
              <a:rPr lang="en">
                <a:solidFill>
                  <a:srgbClr val="FBFFD5"/>
                </a:solidFill>
              </a:rPr>
              <a:t>End Goals</a:t>
            </a:r>
            <a:endParaRPr>
              <a:solidFill>
                <a:srgbClr val="FBFFD5"/>
              </a:solidFill>
            </a:endParaRPr>
          </a:p>
        </p:txBody>
      </p:sp>
      <p:sp>
        <p:nvSpPr>
          <p:cNvPr id="2055" name="Google Shape;2055;p101"/>
          <p:cNvSpPr txBox="1">
            <a:spLocks noGrp="1"/>
          </p:cNvSpPr>
          <p:nvPr>
            <p:ph type="subTitle" idx="1"/>
          </p:nvPr>
        </p:nvSpPr>
        <p:spPr>
          <a:xfrm>
            <a:off x="2496300" y="1358075"/>
            <a:ext cx="4151400" cy="29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Full Run</a:t>
            </a:r>
            <a:endParaRPr sz="1700">
              <a:solidFill>
                <a:srgbClr val="FBFFD5"/>
              </a:solidFill>
              <a:latin typeface="Nunito SemiBold"/>
              <a:ea typeface="Nunito SemiBold"/>
              <a:cs typeface="Nunito SemiBold"/>
              <a:sym typeface="Nunito SemiBold"/>
            </a:endParaRPr>
          </a:p>
          <a:p>
            <a:pPr marL="0" lvl="0" indent="0" algn="ctr" rtl="0">
              <a:lnSpc>
                <a:spcPct val="100000"/>
              </a:lnSpc>
              <a:spcBef>
                <a:spcPts val="1200"/>
              </a:spcBef>
              <a:spcAft>
                <a:spcPts val="0"/>
              </a:spcAft>
              <a:buNone/>
            </a:pPr>
            <a:br>
              <a:rPr lang="en" sz="1000">
                <a:latin typeface="Consolas"/>
                <a:ea typeface="Consolas"/>
                <a:cs typeface="Consolas"/>
                <a:sym typeface="Consolas"/>
              </a:rPr>
            </a:br>
            <a:r>
              <a:rPr lang="en">
                <a:solidFill>
                  <a:schemeClr val="accent1"/>
                </a:solidFill>
                <a:latin typeface="Consolas"/>
                <a:ea typeface="Consolas"/>
                <a:cs typeface="Consolas"/>
                <a:sym typeface="Consolas"/>
              </a:rPr>
              <a:t>Enter a weight on Earth: </a:t>
            </a:r>
            <a:r>
              <a:rPr lang="en" b="1" i="1">
                <a:solidFill>
                  <a:schemeClr val="lt2"/>
                </a:solidFill>
                <a:latin typeface="Consolas"/>
                <a:ea typeface="Consolas"/>
                <a:cs typeface="Consolas"/>
                <a:sym typeface="Consolas"/>
              </a:rPr>
              <a:t>150</a:t>
            </a:r>
            <a:br>
              <a:rPr lang="en" b="1" i="1">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Enter a planet:</a:t>
            </a:r>
            <a:r>
              <a:rPr lang="en" b="1" i="1">
                <a:solidFill>
                  <a:schemeClr val="lt2"/>
                </a:solidFill>
                <a:latin typeface="Consolas"/>
                <a:ea typeface="Consolas"/>
                <a:cs typeface="Consolas"/>
                <a:sym typeface="Consolas"/>
              </a:rPr>
              <a:t> Jupiter</a:t>
            </a:r>
            <a:br>
              <a:rPr lang="en" b="1" i="1">
                <a:solidFill>
                  <a:schemeClr val="lt2"/>
                </a:solidFill>
                <a:latin typeface="Consolas"/>
                <a:ea typeface="Consolas"/>
                <a:cs typeface="Consolas"/>
                <a:sym typeface="Consolas"/>
              </a:rPr>
            </a:br>
            <a:r>
              <a:rPr lang="en">
                <a:solidFill>
                  <a:schemeClr val="accent1"/>
                </a:solidFill>
                <a:latin typeface="Consolas"/>
                <a:ea typeface="Consolas"/>
                <a:cs typeface="Consolas"/>
                <a:sym typeface="Consolas"/>
              </a:rPr>
              <a:t>The equivalent weight on Jupiter: 354.0</a:t>
            </a:r>
            <a:endParaRPr b="1" i="1">
              <a:solidFill>
                <a:schemeClr val="lt2"/>
              </a:solidFill>
              <a:latin typeface="Consolas"/>
              <a:ea typeface="Consolas"/>
              <a:cs typeface="Consolas"/>
              <a:sym typeface="Consolas"/>
            </a:endParaRPr>
          </a:p>
          <a:p>
            <a:pPr marL="0" lvl="0" indent="0" algn="l" rtl="0">
              <a:lnSpc>
                <a:spcPct val="100000"/>
              </a:lnSpc>
              <a:spcBef>
                <a:spcPts val="1200"/>
              </a:spcBef>
              <a:spcAft>
                <a:spcPts val="0"/>
              </a:spcAft>
              <a:buNone/>
            </a:pPr>
            <a:endParaRPr b="1" i="1">
              <a:solidFill>
                <a:schemeClr val="lt2"/>
              </a:solidFill>
            </a:endParaRPr>
          </a:p>
          <a:p>
            <a:pPr marL="0" lvl="0" indent="0" algn="ctr" rtl="0">
              <a:spcBef>
                <a:spcPts val="1200"/>
              </a:spcBef>
              <a:spcAft>
                <a:spcPts val="1200"/>
              </a:spcAft>
              <a:buNone/>
            </a:pPr>
            <a:r>
              <a:rPr lang="en">
                <a:solidFill>
                  <a:srgbClr val="E5904F"/>
                </a:solidFill>
              </a:rPr>
              <a:t>* </a:t>
            </a:r>
            <a:r>
              <a:rPr lang="en" b="1" i="1">
                <a:solidFill>
                  <a:srgbClr val="E5904F"/>
                </a:solidFill>
              </a:rPr>
              <a:t>User input</a:t>
            </a:r>
            <a:r>
              <a:rPr lang="en">
                <a:solidFill>
                  <a:srgbClr val="E5904F"/>
                </a:solidFill>
              </a:rPr>
              <a:t> is italicized and bolded </a:t>
            </a:r>
            <a:r>
              <a:rPr lang="en">
                <a:solidFill>
                  <a:schemeClr val="lt2"/>
                </a:solidFill>
              </a:rPr>
              <a:t>for visual clarity </a:t>
            </a:r>
            <a:r>
              <a:rPr lang="en">
                <a:solidFill>
                  <a:srgbClr val="E5904F"/>
                </a:solidFill>
              </a:rPr>
              <a:t>*</a:t>
            </a:r>
            <a:endParaRPr>
              <a:solidFill>
                <a:srgbClr val="E5904F"/>
              </a:solidFill>
            </a:endParaRPr>
          </a:p>
        </p:txBody>
      </p:sp>
      <p:sp>
        <p:nvSpPr>
          <p:cNvPr id="2056" name="Google Shape;2056;p101"/>
          <p:cNvSpPr txBox="1"/>
          <p:nvPr/>
        </p:nvSpPr>
        <p:spPr>
          <a:xfrm>
            <a:off x="592700" y="4227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120</a:t>
            </a:r>
            <a:endParaRPr sz="2300" b="1">
              <a:latin typeface="DM Sans"/>
              <a:ea typeface="DM Sans"/>
              <a:cs typeface="DM Sans"/>
              <a:sym typeface="DM Sans"/>
            </a:endParaRPr>
          </a:p>
        </p:txBody>
      </p:sp>
      <p:grpSp>
        <p:nvGrpSpPr>
          <p:cNvPr id="2057" name="Google Shape;2057;p101"/>
          <p:cNvGrpSpPr/>
          <p:nvPr/>
        </p:nvGrpSpPr>
        <p:grpSpPr>
          <a:xfrm>
            <a:off x="7177719" y="3282596"/>
            <a:ext cx="2593669" cy="2594085"/>
            <a:chOff x="5988212" y="2161102"/>
            <a:chExt cx="1140124" cy="1140307"/>
          </a:xfrm>
        </p:grpSpPr>
        <p:sp>
          <p:nvSpPr>
            <p:cNvPr id="2058" name="Google Shape;2058;p101"/>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01"/>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01"/>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01"/>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01"/>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01"/>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01"/>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01"/>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01"/>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7" name="Google Shape;2067;p101"/>
          <p:cNvSpPr txBox="1"/>
          <p:nvPr/>
        </p:nvSpPr>
        <p:spPr>
          <a:xfrm>
            <a:off x="7963363" y="4173450"/>
            <a:ext cx="1022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DM Sans"/>
                <a:ea typeface="DM Sans"/>
                <a:cs typeface="DM Sans"/>
                <a:sym typeface="DM Sans"/>
              </a:rPr>
              <a:t>354.0</a:t>
            </a:r>
            <a:endParaRPr sz="2300" b="1">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1"/>
        <p:cNvGrpSpPr/>
        <p:nvPr/>
      </p:nvGrpSpPr>
      <p:grpSpPr>
        <a:xfrm>
          <a:off x="0" y="0"/>
          <a:ext cx="0" cy="0"/>
          <a:chOff x="0" y="0"/>
          <a:chExt cx="0" cy="0"/>
        </a:xfrm>
      </p:grpSpPr>
      <p:sp>
        <p:nvSpPr>
          <p:cNvPr id="2072" name="Google Shape;2072;p102"/>
          <p:cNvSpPr txBox="1">
            <a:spLocks noGrp="1"/>
          </p:cNvSpPr>
          <p:nvPr>
            <p:ph type="title"/>
          </p:nvPr>
        </p:nvSpPr>
        <p:spPr>
          <a:xfrm>
            <a:off x="713500" y="565050"/>
            <a:ext cx="5276700" cy="6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Pre-Code Discussion</a:t>
            </a:r>
            <a:endParaRPr/>
          </a:p>
        </p:txBody>
      </p:sp>
      <p:sp>
        <p:nvSpPr>
          <p:cNvPr id="2073" name="Google Shape;2073;p102"/>
          <p:cNvSpPr txBox="1">
            <a:spLocks noGrp="1"/>
          </p:cNvSpPr>
          <p:nvPr>
            <p:ph type="body" idx="1"/>
          </p:nvPr>
        </p:nvSpPr>
        <p:spPr>
          <a:xfrm>
            <a:off x="713500" y="1227150"/>
            <a:ext cx="4910400" cy="3085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800"/>
              <a:t>What’s different?</a:t>
            </a:r>
            <a:br>
              <a:rPr lang="en" sz="1800"/>
            </a:br>
            <a:br>
              <a:rPr lang="en" sz="1800"/>
            </a:br>
            <a:br>
              <a:rPr lang="en" sz="1800"/>
            </a:br>
            <a:br>
              <a:rPr lang="en" sz="1800"/>
            </a:br>
            <a:br>
              <a:rPr lang="en" sz="1800"/>
            </a:br>
            <a:br>
              <a:rPr lang="en" sz="1800"/>
            </a:br>
            <a:br>
              <a:rPr lang="en" sz="1800"/>
            </a:br>
            <a:r>
              <a:rPr lang="en">
                <a:solidFill>
                  <a:srgbClr val="FFCB64"/>
                </a:solidFill>
              </a:rPr>
              <a:t>(Also, questions if you have them!!!)</a:t>
            </a:r>
            <a:endParaRPr>
              <a:solidFill>
                <a:srgbClr val="FFCB64"/>
              </a:solidFill>
            </a:endParaRPr>
          </a:p>
        </p:txBody>
      </p:sp>
      <p:grpSp>
        <p:nvGrpSpPr>
          <p:cNvPr id="2074" name="Google Shape;2074;p102"/>
          <p:cNvGrpSpPr/>
          <p:nvPr/>
        </p:nvGrpSpPr>
        <p:grpSpPr>
          <a:xfrm>
            <a:off x="6004019" y="3448346"/>
            <a:ext cx="2593669" cy="2594085"/>
            <a:chOff x="5988212" y="2161102"/>
            <a:chExt cx="1140124" cy="1140307"/>
          </a:xfrm>
        </p:grpSpPr>
        <p:sp>
          <p:nvSpPr>
            <p:cNvPr id="2075" name="Google Shape;2075;p102"/>
            <p:cNvSpPr/>
            <p:nvPr/>
          </p:nvSpPr>
          <p:spPr>
            <a:xfrm>
              <a:off x="5988212" y="2161102"/>
              <a:ext cx="1140124" cy="1140307"/>
            </a:xfrm>
            <a:custGeom>
              <a:avLst/>
              <a:gdLst/>
              <a:ahLst/>
              <a:cxnLst/>
              <a:rect l="l" t="t" r="r" b="b"/>
              <a:pathLst>
                <a:path w="15981" h="15983" extrusionOk="0">
                  <a:moveTo>
                    <a:pt x="7995" y="1"/>
                  </a:moveTo>
                  <a:cubicBezTo>
                    <a:pt x="6342" y="1"/>
                    <a:pt x="4688" y="512"/>
                    <a:pt x="3282" y="1542"/>
                  </a:cubicBezTo>
                  <a:cubicBezTo>
                    <a:pt x="2628" y="2016"/>
                    <a:pt x="2055" y="2589"/>
                    <a:pt x="1574" y="3238"/>
                  </a:cubicBezTo>
                  <a:cubicBezTo>
                    <a:pt x="770" y="4320"/>
                    <a:pt x="255" y="5587"/>
                    <a:pt x="75" y="6930"/>
                  </a:cubicBezTo>
                  <a:cubicBezTo>
                    <a:pt x="29" y="7283"/>
                    <a:pt x="0" y="7636"/>
                    <a:pt x="0" y="7995"/>
                  </a:cubicBezTo>
                  <a:cubicBezTo>
                    <a:pt x="0" y="8111"/>
                    <a:pt x="6" y="8233"/>
                    <a:pt x="12" y="8348"/>
                  </a:cubicBezTo>
                  <a:cubicBezTo>
                    <a:pt x="12" y="8447"/>
                    <a:pt x="23" y="8545"/>
                    <a:pt x="29" y="8643"/>
                  </a:cubicBezTo>
                  <a:cubicBezTo>
                    <a:pt x="35" y="8707"/>
                    <a:pt x="41" y="8765"/>
                    <a:pt x="46" y="8829"/>
                  </a:cubicBezTo>
                  <a:cubicBezTo>
                    <a:pt x="46" y="8834"/>
                    <a:pt x="46" y="8834"/>
                    <a:pt x="46" y="8840"/>
                  </a:cubicBezTo>
                  <a:cubicBezTo>
                    <a:pt x="52" y="8892"/>
                    <a:pt x="58" y="8950"/>
                    <a:pt x="64" y="9002"/>
                  </a:cubicBezTo>
                  <a:cubicBezTo>
                    <a:pt x="64" y="9014"/>
                    <a:pt x="70" y="9025"/>
                    <a:pt x="70" y="9043"/>
                  </a:cubicBezTo>
                  <a:cubicBezTo>
                    <a:pt x="75" y="9083"/>
                    <a:pt x="81" y="9124"/>
                    <a:pt x="87" y="9170"/>
                  </a:cubicBezTo>
                  <a:cubicBezTo>
                    <a:pt x="87" y="9188"/>
                    <a:pt x="98" y="9205"/>
                    <a:pt x="98" y="9228"/>
                  </a:cubicBezTo>
                  <a:cubicBezTo>
                    <a:pt x="98" y="9263"/>
                    <a:pt x="104" y="9303"/>
                    <a:pt x="116" y="9338"/>
                  </a:cubicBezTo>
                  <a:cubicBezTo>
                    <a:pt x="116" y="9355"/>
                    <a:pt x="122" y="9379"/>
                    <a:pt x="122" y="9402"/>
                  </a:cubicBezTo>
                  <a:cubicBezTo>
                    <a:pt x="133" y="9436"/>
                    <a:pt x="139" y="9483"/>
                    <a:pt x="145" y="9512"/>
                  </a:cubicBezTo>
                  <a:cubicBezTo>
                    <a:pt x="151" y="9541"/>
                    <a:pt x="156" y="9570"/>
                    <a:pt x="162" y="9598"/>
                  </a:cubicBezTo>
                  <a:cubicBezTo>
                    <a:pt x="180" y="9697"/>
                    <a:pt x="203" y="9789"/>
                    <a:pt x="226" y="9888"/>
                  </a:cubicBezTo>
                  <a:cubicBezTo>
                    <a:pt x="237" y="9940"/>
                    <a:pt x="249" y="9986"/>
                    <a:pt x="266" y="10038"/>
                  </a:cubicBezTo>
                  <a:lnTo>
                    <a:pt x="307" y="10189"/>
                  </a:lnTo>
                  <a:cubicBezTo>
                    <a:pt x="318" y="10241"/>
                    <a:pt x="336" y="10293"/>
                    <a:pt x="353" y="10339"/>
                  </a:cubicBezTo>
                  <a:cubicBezTo>
                    <a:pt x="365" y="10386"/>
                    <a:pt x="376" y="10426"/>
                    <a:pt x="394" y="10472"/>
                  </a:cubicBezTo>
                  <a:cubicBezTo>
                    <a:pt x="457" y="10675"/>
                    <a:pt x="527" y="10872"/>
                    <a:pt x="608" y="11069"/>
                  </a:cubicBezTo>
                  <a:cubicBezTo>
                    <a:pt x="625" y="11098"/>
                    <a:pt x="637" y="11126"/>
                    <a:pt x="648" y="11161"/>
                  </a:cubicBezTo>
                  <a:cubicBezTo>
                    <a:pt x="671" y="11208"/>
                    <a:pt x="689" y="11254"/>
                    <a:pt x="712" y="11294"/>
                  </a:cubicBezTo>
                  <a:cubicBezTo>
                    <a:pt x="724" y="11329"/>
                    <a:pt x="741" y="11364"/>
                    <a:pt x="758" y="11399"/>
                  </a:cubicBezTo>
                  <a:lnTo>
                    <a:pt x="770" y="11427"/>
                  </a:lnTo>
                  <a:cubicBezTo>
                    <a:pt x="787" y="11456"/>
                    <a:pt x="799" y="11485"/>
                    <a:pt x="816" y="11520"/>
                  </a:cubicBezTo>
                  <a:cubicBezTo>
                    <a:pt x="834" y="11555"/>
                    <a:pt x="851" y="11584"/>
                    <a:pt x="868" y="11618"/>
                  </a:cubicBezTo>
                  <a:cubicBezTo>
                    <a:pt x="949" y="11781"/>
                    <a:pt x="1036" y="11937"/>
                    <a:pt x="1129" y="12093"/>
                  </a:cubicBezTo>
                  <a:lnTo>
                    <a:pt x="1181" y="12186"/>
                  </a:lnTo>
                  <a:lnTo>
                    <a:pt x="1221" y="12244"/>
                  </a:lnTo>
                  <a:cubicBezTo>
                    <a:pt x="1245" y="12284"/>
                    <a:pt x="1268" y="12319"/>
                    <a:pt x="1297" y="12365"/>
                  </a:cubicBezTo>
                  <a:cubicBezTo>
                    <a:pt x="1331" y="12411"/>
                    <a:pt x="1366" y="12464"/>
                    <a:pt x="1395" y="12510"/>
                  </a:cubicBezTo>
                  <a:cubicBezTo>
                    <a:pt x="1430" y="12556"/>
                    <a:pt x="1464" y="12608"/>
                    <a:pt x="1499" y="12655"/>
                  </a:cubicBezTo>
                  <a:cubicBezTo>
                    <a:pt x="3077" y="14852"/>
                    <a:pt x="5529" y="15983"/>
                    <a:pt x="7994" y="15983"/>
                  </a:cubicBezTo>
                  <a:cubicBezTo>
                    <a:pt x="10050" y="15983"/>
                    <a:pt x="12116" y="15197"/>
                    <a:pt x="13694" y="13586"/>
                  </a:cubicBezTo>
                  <a:cubicBezTo>
                    <a:pt x="15159" y="12093"/>
                    <a:pt x="15981" y="10079"/>
                    <a:pt x="15981" y="7989"/>
                  </a:cubicBezTo>
                  <a:cubicBezTo>
                    <a:pt x="15981" y="6033"/>
                    <a:pt x="15263" y="4146"/>
                    <a:pt x="13966" y="2688"/>
                  </a:cubicBezTo>
                  <a:cubicBezTo>
                    <a:pt x="13671" y="2352"/>
                    <a:pt x="13347" y="2045"/>
                    <a:pt x="13006" y="1767"/>
                  </a:cubicBezTo>
                  <a:cubicBezTo>
                    <a:pt x="11545" y="592"/>
                    <a:pt x="9771" y="1"/>
                    <a:pt x="79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02"/>
            <p:cNvSpPr/>
            <p:nvPr/>
          </p:nvSpPr>
          <p:spPr>
            <a:xfrm>
              <a:off x="6075322" y="2247783"/>
              <a:ext cx="965906" cy="966297"/>
            </a:xfrm>
            <a:custGeom>
              <a:avLst/>
              <a:gdLst/>
              <a:ahLst/>
              <a:cxnLst/>
              <a:rect l="l" t="t" r="r" b="b"/>
              <a:pathLst>
                <a:path w="13539" h="13544" extrusionOk="0">
                  <a:moveTo>
                    <a:pt x="6774" y="0"/>
                  </a:moveTo>
                  <a:cubicBezTo>
                    <a:pt x="4160" y="0"/>
                    <a:pt x="1725" y="1514"/>
                    <a:pt x="608" y="3973"/>
                  </a:cubicBezTo>
                  <a:cubicBezTo>
                    <a:pt x="336" y="4575"/>
                    <a:pt x="151" y="5218"/>
                    <a:pt x="64" y="5872"/>
                  </a:cubicBezTo>
                  <a:cubicBezTo>
                    <a:pt x="24" y="6173"/>
                    <a:pt x="0" y="6473"/>
                    <a:pt x="0" y="6774"/>
                  </a:cubicBezTo>
                  <a:cubicBezTo>
                    <a:pt x="0" y="6879"/>
                    <a:pt x="6" y="6977"/>
                    <a:pt x="6" y="7075"/>
                  </a:cubicBezTo>
                  <a:cubicBezTo>
                    <a:pt x="12" y="7156"/>
                    <a:pt x="18" y="7243"/>
                    <a:pt x="24" y="7324"/>
                  </a:cubicBezTo>
                  <a:cubicBezTo>
                    <a:pt x="29" y="7376"/>
                    <a:pt x="35" y="7428"/>
                    <a:pt x="41" y="7481"/>
                  </a:cubicBezTo>
                  <a:cubicBezTo>
                    <a:pt x="41" y="7486"/>
                    <a:pt x="41" y="7486"/>
                    <a:pt x="41" y="7492"/>
                  </a:cubicBezTo>
                  <a:cubicBezTo>
                    <a:pt x="41" y="7538"/>
                    <a:pt x="47" y="7585"/>
                    <a:pt x="52" y="7631"/>
                  </a:cubicBezTo>
                  <a:cubicBezTo>
                    <a:pt x="58" y="7643"/>
                    <a:pt x="58" y="7648"/>
                    <a:pt x="58" y="7660"/>
                  </a:cubicBezTo>
                  <a:cubicBezTo>
                    <a:pt x="64" y="7695"/>
                    <a:pt x="70" y="7735"/>
                    <a:pt x="76" y="7770"/>
                  </a:cubicBezTo>
                  <a:cubicBezTo>
                    <a:pt x="76" y="7787"/>
                    <a:pt x="81" y="7805"/>
                    <a:pt x="81" y="7822"/>
                  </a:cubicBezTo>
                  <a:cubicBezTo>
                    <a:pt x="87" y="7851"/>
                    <a:pt x="93" y="7880"/>
                    <a:pt x="99" y="7915"/>
                  </a:cubicBezTo>
                  <a:lnTo>
                    <a:pt x="105" y="7967"/>
                  </a:lnTo>
                  <a:cubicBezTo>
                    <a:pt x="110" y="7996"/>
                    <a:pt x="116" y="8036"/>
                    <a:pt x="122" y="8059"/>
                  </a:cubicBezTo>
                  <a:cubicBezTo>
                    <a:pt x="128" y="8083"/>
                    <a:pt x="133" y="8106"/>
                    <a:pt x="139" y="8135"/>
                  </a:cubicBezTo>
                  <a:cubicBezTo>
                    <a:pt x="151" y="8216"/>
                    <a:pt x="174" y="8297"/>
                    <a:pt x="191" y="8378"/>
                  </a:cubicBezTo>
                  <a:cubicBezTo>
                    <a:pt x="203" y="8424"/>
                    <a:pt x="215" y="8465"/>
                    <a:pt x="226" y="8505"/>
                  </a:cubicBezTo>
                  <a:lnTo>
                    <a:pt x="261" y="8632"/>
                  </a:lnTo>
                  <a:cubicBezTo>
                    <a:pt x="272" y="8679"/>
                    <a:pt x="284" y="8719"/>
                    <a:pt x="296" y="8760"/>
                  </a:cubicBezTo>
                  <a:cubicBezTo>
                    <a:pt x="307" y="8800"/>
                    <a:pt x="319" y="8835"/>
                    <a:pt x="330" y="8875"/>
                  </a:cubicBezTo>
                  <a:cubicBezTo>
                    <a:pt x="388" y="9043"/>
                    <a:pt x="446" y="9217"/>
                    <a:pt x="521" y="9379"/>
                  </a:cubicBezTo>
                  <a:cubicBezTo>
                    <a:pt x="533" y="9408"/>
                    <a:pt x="544" y="9431"/>
                    <a:pt x="556" y="9460"/>
                  </a:cubicBezTo>
                  <a:cubicBezTo>
                    <a:pt x="568" y="9501"/>
                    <a:pt x="591" y="9547"/>
                    <a:pt x="602" y="9576"/>
                  </a:cubicBezTo>
                  <a:cubicBezTo>
                    <a:pt x="614" y="9605"/>
                    <a:pt x="631" y="9628"/>
                    <a:pt x="643" y="9657"/>
                  </a:cubicBezTo>
                  <a:cubicBezTo>
                    <a:pt x="649" y="9668"/>
                    <a:pt x="654" y="9680"/>
                    <a:pt x="654" y="9686"/>
                  </a:cubicBezTo>
                  <a:cubicBezTo>
                    <a:pt x="666" y="9709"/>
                    <a:pt x="678" y="9726"/>
                    <a:pt x="695" y="9761"/>
                  </a:cubicBezTo>
                  <a:cubicBezTo>
                    <a:pt x="706" y="9790"/>
                    <a:pt x="724" y="9819"/>
                    <a:pt x="735" y="9842"/>
                  </a:cubicBezTo>
                  <a:cubicBezTo>
                    <a:pt x="805" y="9981"/>
                    <a:pt x="880" y="10114"/>
                    <a:pt x="955" y="10247"/>
                  </a:cubicBezTo>
                  <a:lnTo>
                    <a:pt x="1007" y="10322"/>
                  </a:lnTo>
                  <a:cubicBezTo>
                    <a:pt x="1013" y="10340"/>
                    <a:pt x="1025" y="10357"/>
                    <a:pt x="1036" y="10375"/>
                  </a:cubicBezTo>
                  <a:cubicBezTo>
                    <a:pt x="1060" y="10403"/>
                    <a:pt x="1077" y="10432"/>
                    <a:pt x="1100" y="10473"/>
                  </a:cubicBezTo>
                  <a:cubicBezTo>
                    <a:pt x="1129" y="10519"/>
                    <a:pt x="1158" y="10560"/>
                    <a:pt x="1187" y="10600"/>
                  </a:cubicBezTo>
                  <a:cubicBezTo>
                    <a:pt x="1216" y="10641"/>
                    <a:pt x="1245" y="10681"/>
                    <a:pt x="1274" y="10728"/>
                  </a:cubicBezTo>
                  <a:cubicBezTo>
                    <a:pt x="2568" y="12529"/>
                    <a:pt x="4631" y="13544"/>
                    <a:pt x="6768" y="13544"/>
                  </a:cubicBezTo>
                  <a:cubicBezTo>
                    <a:pt x="7460" y="13544"/>
                    <a:pt x="8160" y="13437"/>
                    <a:pt x="8844" y="13216"/>
                  </a:cubicBezTo>
                  <a:cubicBezTo>
                    <a:pt x="11640" y="12313"/>
                    <a:pt x="13538" y="9715"/>
                    <a:pt x="13533" y="6774"/>
                  </a:cubicBezTo>
                  <a:lnTo>
                    <a:pt x="13538" y="6774"/>
                  </a:lnTo>
                  <a:cubicBezTo>
                    <a:pt x="13538" y="3591"/>
                    <a:pt x="11322" y="830"/>
                    <a:pt x="8208" y="153"/>
                  </a:cubicBezTo>
                  <a:cubicBezTo>
                    <a:pt x="7728" y="50"/>
                    <a:pt x="7248" y="0"/>
                    <a:pt x="6774"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02"/>
            <p:cNvSpPr/>
            <p:nvPr/>
          </p:nvSpPr>
          <p:spPr>
            <a:xfrm>
              <a:off x="6159934" y="2332110"/>
              <a:ext cx="796539" cy="797066"/>
            </a:xfrm>
            <a:custGeom>
              <a:avLst/>
              <a:gdLst/>
              <a:ahLst/>
              <a:cxnLst/>
              <a:rect l="l" t="t" r="r" b="b"/>
              <a:pathLst>
                <a:path w="11165" h="11172" extrusionOk="0">
                  <a:moveTo>
                    <a:pt x="5597" y="1"/>
                  </a:moveTo>
                  <a:cubicBezTo>
                    <a:pt x="4988" y="1"/>
                    <a:pt x="4364" y="102"/>
                    <a:pt x="3746" y="320"/>
                  </a:cubicBezTo>
                  <a:cubicBezTo>
                    <a:pt x="1760" y="1014"/>
                    <a:pt x="337" y="2762"/>
                    <a:pt x="53" y="4840"/>
                  </a:cubicBezTo>
                  <a:cubicBezTo>
                    <a:pt x="18" y="5089"/>
                    <a:pt x="7" y="5338"/>
                    <a:pt x="1" y="5587"/>
                  </a:cubicBezTo>
                  <a:cubicBezTo>
                    <a:pt x="1" y="5668"/>
                    <a:pt x="7" y="5755"/>
                    <a:pt x="7" y="5836"/>
                  </a:cubicBezTo>
                  <a:cubicBezTo>
                    <a:pt x="12" y="5905"/>
                    <a:pt x="18" y="5969"/>
                    <a:pt x="24" y="6044"/>
                  </a:cubicBezTo>
                  <a:cubicBezTo>
                    <a:pt x="24" y="6084"/>
                    <a:pt x="30" y="6125"/>
                    <a:pt x="36" y="6171"/>
                  </a:cubicBezTo>
                  <a:cubicBezTo>
                    <a:pt x="36" y="6171"/>
                    <a:pt x="36" y="6177"/>
                    <a:pt x="36" y="6177"/>
                  </a:cubicBezTo>
                  <a:cubicBezTo>
                    <a:pt x="36" y="6218"/>
                    <a:pt x="41" y="6252"/>
                    <a:pt x="47" y="6293"/>
                  </a:cubicBezTo>
                  <a:lnTo>
                    <a:pt x="47" y="6316"/>
                  </a:lnTo>
                  <a:cubicBezTo>
                    <a:pt x="53" y="6345"/>
                    <a:pt x="53" y="6380"/>
                    <a:pt x="59" y="6409"/>
                  </a:cubicBezTo>
                  <a:cubicBezTo>
                    <a:pt x="59" y="6420"/>
                    <a:pt x="65" y="6432"/>
                    <a:pt x="65" y="6449"/>
                  </a:cubicBezTo>
                  <a:cubicBezTo>
                    <a:pt x="70" y="6472"/>
                    <a:pt x="76" y="6501"/>
                    <a:pt x="76" y="6524"/>
                  </a:cubicBezTo>
                  <a:cubicBezTo>
                    <a:pt x="82" y="6542"/>
                    <a:pt x="88" y="6553"/>
                    <a:pt x="88" y="6571"/>
                  </a:cubicBezTo>
                  <a:cubicBezTo>
                    <a:pt x="88" y="6594"/>
                    <a:pt x="93" y="6628"/>
                    <a:pt x="99" y="6646"/>
                  </a:cubicBezTo>
                  <a:cubicBezTo>
                    <a:pt x="105" y="6669"/>
                    <a:pt x="105" y="6686"/>
                    <a:pt x="111" y="6710"/>
                  </a:cubicBezTo>
                  <a:cubicBezTo>
                    <a:pt x="128" y="6773"/>
                    <a:pt x="140" y="6843"/>
                    <a:pt x="157" y="6912"/>
                  </a:cubicBezTo>
                  <a:cubicBezTo>
                    <a:pt x="163" y="6947"/>
                    <a:pt x="175" y="6982"/>
                    <a:pt x="186" y="7016"/>
                  </a:cubicBezTo>
                  <a:cubicBezTo>
                    <a:pt x="192" y="7051"/>
                    <a:pt x="203" y="7092"/>
                    <a:pt x="215" y="7120"/>
                  </a:cubicBezTo>
                  <a:cubicBezTo>
                    <a:pt x="221" y="7155"/>
                    <a:pt x="232" y="7196"/>
                    <a:pt x="244" y="7225"/>
                  </a:cubicBezTo>
                  <a:cubicBezTo>
                    <a:pt x="256" y="7259"/>
                    <a:pt x="261" y="7288"/>
                    <a:pt x="273" y="7317"/>
                  </a:cubicBezTo>
                  <a:cubicBezTo>
                    <a:pt x="319" y="7462"/>
                    <a:pt x="371" y="7601"/>
                    <a:pt x="429" y="7734"/>
                  </a:cubicBezTo>
                  <a:cubicBezTo>
                    <a:pt x="435" y="7757"/>
                    <a:pt x="441" y="7769"/>
                    <a:pt x="458" y="7798"/>
                  </a:cubicBezTo>
                  <a:cubicBezTo>
                    <a:pt x="470" y="7832"/>
                    <a:pt x="487" y="7867"/>
                    <a:pt x="499" y="7896"/>
                  </a:cubicBezTo>
                  <a:cubicBezTo>
                    <a:pt x="504" y="7919"/>
                    <a:pt x="516" y="7942"/>
                    <a:pt x="528" y="7965"/>
                  </a:cubicBezTo>
                  <a:lnTo>
                    <a:pt x="539" y="7989"/>
                  </a:lnTo>
                  <a:lnTo>
                    <a:pt x="568" y="8052"/>
                  </a:lnTo>
                  <a:cubicBezTo>
                    <a:pt x="580" y="8075"/>
                    <a:pt x="591" y="8099"/>
                    <a:pt x="609" y="8122"/>
                  </a:cubicBezTo>
                  <a:cubicBezTo>
                    <a:pt x="661" y="8238"/>
                    <a:pt x="724" y="8347"/>
                    <a:pt x="788" y="8452"/>
                  </a:cubicBezTo>
                  <a:cubicBezTo>
                    <a:pt x="800" y="8475"/>
                    <a:pt x="811" y="8498"/>
                    <a:pt x="829" y="8515"/>
                  </a:cubicBezTo>
                  <a:cubicBezTo>
                    <a:pt x="834" y="8533"/>
                    <a:pt x="846" y="8544"/>
                    <a:pt x="852" y="8556"/>
                  </a:cubicBezTo>
                  <a:cubicBezTo>
                    <a:pt x="869" y="8585"/>
                    <a:pt x="881" y="8608"/>
                    <a:pt x="910" y="8643"/>
                  </a:cubicBezTo>
                  <a:cubicBezTo>
                    <a:pt x="933" y="8677"/>
                    <a:pt x="956" y="8712"/>
                    <a:pt x="979" y="8747"/>
                  </a:cubicBezTo>
                  <a:cubicBezTo>
                    <a:pt x="1008" y="8782"/>
                    <a:pt x="1025" y="8816"/>
                    <a:pt x="1054" y="8851"/>
                  </a:cubicBezTo>
                  <a:cubicBezTo>
                    <a:pt x="2137" y="10361"/>
                    <a:pt x="3845" y="11172"/>
                    <a:pt x="5584" y="11172"/>
                  </a:cubicBezTo>
                  <a:cubicBezTo>
                    <a:pt x="6606" y="11172"/>
                    <a:pt x="7638" y="10892"/>
                    <a:pt x="8561" y="10310"/>
                  </a:cubicBezTo>
                  <a:cubicBezTo>
                    <a:pt x="8926" y="10078"/>
                    <a:pt x="9262" y="9806"/>
                    <a:pt x="9563" y="9499"/>
                  </a:cubicBezTo>
                  <a:cubicBezTo>
                    <a:pt x="10587" y="8457"/>
                    <a:pt x="11160" y="7051"/>
                    <a:pt x="11160" y="5592"/>
                  </a:cubicBezTo>
                  <a:lnTo>
                    <a:pt x="11160" y="5587"/>
                  </a:lnTo>
                  <a:cubicBezTo>
                    <a:pt x="11165" y="2400"/>
                    <a:pt x="8554" y="1"/>
                    <a:pt x="5597"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02"/>
            <p:cNvSpPr/>
            <p:nvPr/>
          </p:nvSpPr>
          <p:spPr>
            <a:xfrm>
              <a:off x="6427113" y="2333180"/>
              <a:ext cx="246203" cy="70489"/>
            </a:xfrm>
            <a:custGeom>
              <a:avLst/>
              <a:gdLst/>
              <a:ahLst/>
              <a:cxnLst/>
              <a:rect l="l" t="t" r="r" b="b"/>
              <a:pathLst>
                <a:path w="3451" h="988" extrusionOk="0">
                  <a:moveTo>
                    <a:pt x="1838" y="0"/>
                  </a:moveTo>
                  <a:cubicBezTo>
                    <a:pt x="1216" y="0"/>
                    <a:pt x="594" y="103"/>
                    <a:pt x="1" y="310"/>
                  </a:cubicBezTo>
                  <a:cubicBezTo>
                    <a:pt x="565" y="735"/>
                    <a:pt x="1250" y="987"/>
                    <a:pt x="1891" y="987"/>
                  </a:cubicBezTo>
                  <a:cubicBezTo>
                    <a:pt x="2499" y="987"/>
                    <a:pt x="3067" y="760"/>
                    <a:pt x="3450" y="235"/>
                  </a:cubicBezTo>
                  <a:cubicBezTo>
                    <a:pt x="2924" y="79"/>
                    <a:pt x="2381" y="0"/>
                    <a:pt x="1838"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02"/>
            <p:cNvSpPr/>
            <p:nvPr/>
          </p:nvSpPr>
          <p:spPr>
            <a:xfrm>
              <a:off x="6195891" y="2409802"/>
              <a:ext cx="659918" cy="156602"/>
            </a:xfrm>
            <a:custGeom>
              <a:avLst/>
              <a:gdLst/>
              <a:ahLst/>
              <a:cxnLst/>
              <a:rect l="l" t="t" r="r" b="b"/>
              <a:pathLst>
                <a:path w="9250" h="2195" extrusionOk="0">
                  <a:moveTo>
                    <a:pt x="1789" y="0"/>
                  </a:moveTo>
                  <a:cubicBezTo>
                    <a:pt x="1013" y="562"/>
                    <a:pt x="400" y="1320"/>
                    <a:pt x="0" y="2194"/>
                  </a:cubicBezTo>
                  <a:cubicBezTo>
                    <a:pt x="631" y="2067"/>
                    <a:pt x="1303" y="2061"/>
                    <a:pt x="1963" y="2061"/>
                  </a:cubicBezTo>
                  <a:cubicBezTo>
                    <a:pt x="2016" y="2061"/>
                    <a:pt x="2069" y="2061"/>
                    <a:pt x="2122" y="2061"/>
                  </a:cubicBezTo>
                  <a:cubicBezTo>
                    <a:pt x="3713" y="2061"/>
                    <a:pt x="5221" y="2056"/>
                    <a:pt x="6790" y="1719"/>
                  </a:cubicBezTo>
                  <a:cubicBezTo>
                    <a:pt x="7432" y="1581"/>
                    <a:pt x="8451" y="1280"/>
                    <a:pt x="9250" y="799"/>
                  </a:cubicBezTo>
                  <a:cubicBezTo>
                    <a:pt x="9041" y="568"/>
                    <a:pt x="8815" y="354"/>
                    <a:pt x="8572" y="157"/>
                  </a:cubicBezTo>
                  <a:cubicBezTo>
                    <a:pt x="8491" y="209"/>
                    <a:pt x="8422" y="261"/>
                    <a:pt x="8364" y="301"/>
                  </a:cubicBezTo>
                  <a:cubicBezTo>
                    <a:pt x="7693" y="776"/>
                    <a:pt x="7253" y="1164"/>
                    <a:pt x="6419" y="1309"/>
                  </a:cubicBezTo>
                  <a:cubicBezTo>
                    <a:pt x="6250" y="1338"/>
                    <a:pt x="6087" y="1352"/>
                    <a:pt x="5930" y="1352"/>
                  </a:cubicBezTo>
                  <a:cubicBezTo>
                    <a:pt x="4978" y="1352"/>
                    <a:pt x="4214" y="860"/>
                    <a:pt x="3305" y="458"/>
                  </a:cubicBezTo>
                  <a:cubicBezTo>
                    <a:pt x="2819" y="238"/>
                    <a:pt x="2310" y="58"/>
                    <a:pt x="1789"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02"/>
            <p:cNvSpPr/>
            <p:nvPr/>
          </p:nvSpPr>
          <p:spPr>
            <a:xfrm>
              <a:off x="6160362" y="2624757"/>
              <a:ext cx="795754" cy="338889"/>
            </a:xfrm>
            <a:custGeom>
              <a:avLst/>
              <a:gdLst/>
              <a:ahLst/>
              <a:cxnLst/>
              <a:rect l="l" t="t" r="r" b="b"/>
              <a:pathLst>
                <a:path w="11154" h="4750" extrusionOk="0">
                  <a:moveTo>
                    <a:pt x="2591" y="0"/>
                  </a:moveTo>
                  <a:cubicBezTo>
                    <a:pt x="2253" y="0"/>
                    <a:pt x="1907" y="40"/>
                    <a:pt x="1546" y="136"/>
                  </a:cubicBezTo>
                  <a:cubicBezTo>
                    <a:pt x="1500" y="148"/>
                    <a:pt x="1453" y="159"/>
                    <a:pt x="1407" y="171"/>
                  </a:cubicBezTo>
                  <a:cubicBezTo>
                    <a:pt x="933" y="316"/>
                    <a:pt x="481" y="507"/>
                    <a:pt x="47" y="738"/>
                  </a:cubicBezTo>
                  <a:cubicBezTo>
                    <a:pt x="12" y="987"/>
                    <a:pt x="1" y="1236"/>
                    <a:pt x="1" y="1485"/>
                  </a:cubicBezTo>
                  <a:cubicBezTo>
                    <a:pt x="1" y="1566"/>
                    <a:pt x="1" y="1653"/>
                    <a:pt x="1" y="1734"/>
                  </a:cubicBezTo>
                  <a:cubicBezTo>
                    <a:pt x="6" y="1803"/>
                    <a:pt x="12" y="1867"/>
                    <a:pt x="18" y="1942"/>
                  </a:cubicBezTo>
                  <a:cubicBezTo>
                    <a:pt x="18" y="1982"/>
                    <a:pt x="24" y="2023"/>
                    <a:pt x="30" y="2069"/>
                  </a:cubicBezTo>
                  <a:cubicBezTo>
                    <a:pt x="30" y="2069"/>
                    <a:pt x="30" y="2075"/>
                    <a:pt x="30" y="2075"/>
                  </a:cubicBezTo>
                  <a:cubicBezTo>
                    <a:pt x="30" y="2116"/>
                    <a:pt x="35" y="2150"/>
                    <a:pt x="41" y="2191"/>
                  </a:cubicBezTo>
                  <a:lnTo>
                    <a:pt x="41" y="2214"/>
                  </a:lnTo>
                  <a:cubicBezTo>
                    <a:pt x="47" y="2243"/>
                    <a:pt x="47" y="2278"/>
                    <a:pt x="53" y="2307"/>
                  </a:cubicBezTo>
                  <a:cubicBezTo>
                    <a:pt x="53" y="2318"/>
                    <a:pt x="59" y="2330"/>
                    <a:pt x="59" y="2347"/>
                  </a:cubicBezTo>
                  <a:cubicBezTo>
                    <a:pt x="64" y="2370"/>
                    <a:pt x="70" y="2399"/>
                    <a:pt x="70" y="2422"/>
                  </a:cubicBezTo>
                  <a:cubicBezTo>
                    <a:pt x="76" y="2440"/>
                    <a:pt x="82" y="2451"/>
                    <a:pt x="82" y="2469"/>
                  </a:cubicBezTo>
                  <a:cubicBezTo>
                    <a:pt x="82" y="2492"/>
                    <a:pt x="87" y="2526"/>
                    <a:pt x="93" y="2544"/>
                  </a:cubicBezTo>
                  <a:cubicBezTo>
                    <a:pt x="99" y="2567"/>
                    <a:pt x="99" y="2584"/>
                    <a:pt x="105" y="2608"/>
                  </a:cubicBezTo>
                  <a:cubicBezTo>
                    <a:pt x="122" y="2671"/>
                    <a:pt x="134" y="2741"/>
                    <a:pt x="151" y="2810"/>
                  </a:cubicBezTo>
                  <a:cubicBezTo>
                    <a:pt x="157" y="2845"/>
                    <a:pt x="169" y="2880"/>
                    <a:pt x="180" y="2914"/>
                  </a:cubicBezTo>
                  <a:cubicBezTo>
                    <a:pt x="186" y="2949"/>
                    <a:pt x="197" y="2990"/>
                    <a:pt x="209" y="3018"/>
                  </a:cubicBezTo>
                  <a:cubicBezTo>
                    <a:pt x="215" y="3053"/>
                    <a:pt x="226" y="3094"/>
                    <a:pt x="238" y="3123"/>
                  </a:cubicBezTo>
                  <a:cubicBezTo>
                    <a:pt x="250" y="3157"/>
                    <a:pt x="255" y="3186"/>
                    <a:pt x="267" y="3215"/>
                  </a:cubicBezTo>
                  <a:cubicBezTo>
                    <a:pt x="313" y="3360"/>
                    <a:pt x="365" y="3499"/>
                    <a:pt x="423" y="3632"/>
                  </a:cubicBezTo>
                  <a:cubicBezTo>
                    <a:pt x="429" y="3655"/>
                    <a:pt x="435" y="3667"/>
                    <a:pt x="452" y="3696"/>
                  </a:cubicBezTo>
                  <a:cubicBezTo>
                    <a:pt x="464" y="3730"/>
                    <a:pt x="481" y="3765"/>
                    <a:pt x="493" y="3794"/>
                  </a:cubicBezTo>
                  <a:cubicBezTo>
                    <a:pt x="498" y="3817"/>
                    <a:pt x="510" y="3840"/>
                    <a:pt x="522" y="3863"/>
                  </a:cubicBezTo>
                  <a:lnTo>
                    <a:pt x="533" y="3887"/>
                  </a:lnTo>
                  <a:lnTo>
                    <a:pt x="562" y="3950"/>
                  </a:lnTo>
                  <a:cubicBezTo>
                    <a:pt x="579" y="3973"/>
                    <a:pt x="585" y="3997"/>
                    <a:pt x="603" y="4026"/>
                  </a:cubicBezTo>
                  <a:cubicBezTo>
                    <a:pt x="655" y="4136"/>
                    <a:pt x="718" y="4245"/>
                    <a:pt x="782" y="4350"/>
                  </a:cubicBezTo>
                  <a:cubicBezTo>
                    <a:pt x="794" y="4373"/>
                    <a:pt x="811" y="4396"/>
                    <a:pt x="823" y="4413"/>
                  </a:cubicBezTo>
                  <a:cubicBezTo>
                    <a:pt x="828" y="4431"/>
                    <a:pt x="840" y="4442"/>
                    <a:pt x="846" y="4460"/>
                  </a:cubicBezTo>
                  <a:cubicBezTo>
                    <a:pt x="863" y="4489"/>
                    <a:pt x="875" y="4506"/>
                    <a:pt x="904" y="4541"/>
                  </a:cubicBezTo>
                  <a:cubicBezTo>
                    <a:pt x="927" y="4575"/>
                    <a:pt x="950" y="4610"/>
                    <a:pt x="973" y="4645"/>
                  </a:cubicBezTo>
                  <a:cubicBezTo>
                    <a:pt x="1002" y="4680"/>
                    <a:pt x="1025" y="4714"/>
                    <a:pt x="1048" y="4749"/>
                  </a:cubicBezTo>
                  <a:cubicBezTo>
                    <a:pt x="1274" y="4518"/>
                    <a:pt x="1558" y="4344"/>
                    <a:pt x="1864" y="4240"/>
                  </a:cubicBezTo>
                  <a:cubicBezTo>
                    <a:pt x="2617" y="3973"/>
                    <a:pt x="3410" y="3858"/>
                    <a:pt x="4208" y="3794"/>
                  </a:cubicBezTo>
                  <a:cubicBezTo>
                    <a:pt x="4915" y="3742"/>
                    <a:pt x="5627" y="3725"/>
                    <a:pt x="6321" y="3672"/>
                  </a:cubicBezTo>
                  <a:cubicBezTo>
                    <a:pt x="7947" y="3545"/>
                    <a:pt x="9724" y="3036"/>
                    <a:pt x="11119" y="2139"/>
                  </a:cubicBezTo>
                  <a:cubicBezTo>
                    <a:pt x="11142" y="1925"/>
                    <a:pt x="11154" y="1705"/>
                    <a:pt x="11154" y="1490"/>
                  </a:cubicBezTo>
                  <a:cubicBezTo>
                    <a:pt x="11154" y="1016"/>
                    <a:pt x="11090" y="541"/>
                    <a:pt x="10975" y="84"/>
                  </a:cubicBezTo>
                  <a:cubicBezTo>
                    <a:pt x="9785" y="467"/>
                    <a:pt x="8449" y="769"/>
                    <a:pt x="7155" y="769"/>
                  </a:cubicBezTo>
                  <a:cubicBezTo>
                    <a:pt x="6649" y="769"/>
                    <a:pt x="6149" y="722"/>
                    <a:pt x="5667" y="616"/>
                  </a:cubicBezTo>
                  <a:cubicBezTo>
                    <a:pt x="4592" y="376"/>
                    <a:pt x="3632" y="0"/>
                    <a:pt x="259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02"/>
            <p:cNvSpPr/>
            <p:nvPr/>
          </p:nvSpPr>
          <p:spPr>
            <a:xfrm>
              <a:off x="6161646" y="2719429"/>
              <a:ext cx="407152" cy="182643"/>
            </a:xfrm>
            <a:custGeom>
              <a:avLst/>
              <a:gdLst/>
              <a:ahLst/>
              <a:cxnLst/>
              <a:rect l="l" t="t" r="r" b="b"/>
              <a:pathLst>
                <a:path w="5707" h="2560" extrusionOk="0">
                  <a:moveTo>
                    <a:pt x="2174" y="0"/>
                  </a:moveTo>
                  <a:cubicBezTo>
                    <a:pt x="1708" y="0"/>
                    <a:pt x="1248" y="52"/>
                    <a:pt x="805" y="216"/>
                  </a:cubicBezTo>
                  <a:cubicBezTo>
                    <a:pt x="521" y="320"/>
                    <a:pt x="249" y="453"/>
                    <a:pt x="0" y="615"/>
                  </a:cubicBezTo>
                  <a:cubicBezTo>
                    <a:pt x="52" y="1292"/>
                    <a:pt x="232" y="1952"/>
                    <a:pt x="521" y="2560"/>
                  </a:cubicBezTo>
                  <a:cubicBezTo>
                    <a:pt x="1088" y="2490"/>
                    <a:pt x="1650" y="2351"/>
                    <a:pt x="2188" y="2160"/>
                  </a:cubicBezTo>
                  <a:cubicBezTo>
                    <a:pt x="2830" y="1929"/>
                    <a:pt x="3311" y="1628"/>
                    <a:pt x="3895" y="1298"/>
                  </a:cubicBezTo>
                  <a:cubicBezTo>
                    <a:pt x="4260" y="1095"/>
                    <a:pt x="4706" y="1037"/>
                    <a:pt x="5105" y="910"/>
                  </a:cubicBezTo>
                  <a:cubicBezTo>
                    <a:pt x="5302" y="852"/>
                    <a:pt x="5707" y="817"/>
                    <a:pt x="5585" y="563"/>
                  </a:cubicBezTo>
                  <a:cubicBezTo>
                    <a:pt x="5504" y="395"/>
                    <a:pt x="4989" y="337"/>
                    <a:pt x="4850" y="314"/>
                  </a:cubicBezTo>
                  <a:cubicBezTo>
                    <a:pt x="4243" y="187"/>
                    <a:pt x="3623" y="94"/>
                    <a:pt x="3004" y="42"/>
                  </a:cubicBezTo>
                  <a:cubicBezTo>
                    <a:pt x="2727" y="18"/>
                    <a:pt x="2449" y="0"/>
                    <a:pt x="2174"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02"/>
            <p:cNvSpPr/>
            <p:nvPr/>
          </p:nvSpPr>
          <p:spPr>
            <a:xfrm>
              <a:off x="6281788" y="2464950"/>
              <a:ext cx="162304" cy="73628"/>
            </a:xfrm>
            <a:custGeom>
              <a:avLst/>
              <a:gdLst/>
              <a:ahLst/>
              <a:cxnLst/>
              <a:rect l="l" t="t" r="r" b="b"/>
              <a:pathLst>
                <a:path w="2275" h="1032" extrusionOk="0">
                  <a:moveTo>
                    <a:pt x="841" y="0"/>
                  </a:moveTo>
                  <a:cubicBezTo>
                    <a:pt x="631" y="0"/>
                    <a:pt x="417" y="43"/>
                    <a:pt x="267" y="165"/>
                  </a:cubicBezTo>
                  <a:cubicBezTo>
                    <a:pt x="0" y="379"/>
                    <a:pt x="371" y="593"/>
                    <a:pt x="556" y="686"/>
                  </a:cubicBezTo>
                  <a:cubicBezTo>
                    <a:pt x="799" y="812"/>
                    <a:pt x="1272" y="1031"/>
                    <a:pt x="1642" y="1031"/>
                  </a:cubicBezTo>
                  <a:cubicBezTo>
                    <a:pt x="1784" y="1031"/>
                    <a:pt x="1910" y="999"/>
                    <a:pt x="2003" y="918"/>
                  </a:cubicBezTo>
                  <a:cubicBezTo>
                    <a:pt x="2275" y="686"/>
                    <a:pt x="2078" y="368"/>
                    <a:pt x="1841" y="223"/>
                  </a:cubicBezTo>
                  <a:cubicBezTo>
                    <a:pt x="1636" y="97"/>
                    <a:pt x="1424" y="32"/>
                    <a:pt x="1301" y="32"/>
                  </a:cubicBezTo>
                  <a:cubicBezTo>
                    <a:pt x="1270" y="32"/>
                    <a:pt x="1246" y="36"/>
                    <a:pt x="1227" y="44"/>
                  </a:cubicBezTo>
                  <a:cubicBezTo>
                    <a:pt x="1113" y="18"/>
                    <a:pt x="978" y="0"/>
                    <a:pt x="841"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02"/>
            <p:cNvSpPr/>
            <p:nvPr/>
          </p:nvSpPr>
          <p:spPr>
            <a:xfrm>
              <a:off x="6159934" y="2493629"/>
              <a:ext cx="610834" cy="635470"/>
            </a:xfrm>
            <a:custGeom>
              <a:avLst/>
              <a:gdLst/>
              <a:ahLst/>
              <a:cxnLst/>
              <a:rect l="l" t="t" r="r" b="b"/>
              <a:pathLst>
                <a:path w="8562" h="8907" extrusionOk="0">
                  <a:moveTo>
                    <a:pt x="1101" y="0"/>
                  </a:moveTo>
                  <a:cubicBezTo>
                    <a:pt x="539" y="759"/>
                    <a:pt x="180" y="1644"/>
                    <a:pt x="53" y="2576"/>
                  </a:cubicBezTo>
                  <a:cubicBezTo>
                    <a:pt x="18" y="2825"/>
                    <a:pt x="7" y="3074"/>
                    <a:pt x="1" y="3323"/>
                  </a:cubicBezTo>
                  <a:cubicBezTo>
                    <a:pt x="1" y="3404"/>
                    <a:pt x="7" y="3491"/>
                    <a:pt x="7" y="3572"/>
                  </a:cubicBezTo>
                  <a:cubicBezTo>
                    <a:pt x="12" y="3641"/>
                    <a:pt x="18" y="3705"/>
                    <a:pt x="24" y="3780"/>
                  </a:cubicBezTo>
                  <a:cubicBezTo>
                    <a:pt x="24" y="3820"/>
                    <a:pt x="30" y="3861"/>
                    <a:pt x="36" y="3907"/>
                  </a:cubicBezTo>
                  <a:cubicBezTo>
                    <a:pt x="36" y="3907"/>
                    <a:pt x="36" y="3913"/>
                    <a:pt x="36" y="3913"/>
                  </a:cubicBezTo>
                  <a:cubicBezTo>
                    <a:pt x="36" y="3954"/>
                    <a:pt x="41" y="3988"/>
                    <a:pt x="47" y="4029"/>
                  </a:cubicBezTo>
                  <a:lnTo>
                    <a:pt x="47" y="4052"/>
                  </a:lnTo>
                  <a:cubicBezTo>
                    <a:pt x="53" y="4081"/>
                    <a:pt x="53" y="4110"/>
                    <a:pt x="59" y="4145"/>
                  </a:cubicBezTo>
                  <a:cubicBezTo>
                    <a:pt x="59" y="4156"/>
                    <a:pt x="65" y="4168"/>
                    <a:pt x="65" y="4179"/>
                  </a:cubicBezTo>
                  <a:cubicBezTo>
                    <a:pt x="70" y="4208"/>
                    <a:pt x="76" y="4231"/>
                    <a:pt x="76" y="4260"/>
                  </a:cubicBezTo>
                  <a:cubicBezTo>
                    <a:pt x="82" y="4278"/>
                    <a:pt x="88" y="4289"/>
                    <a:pt x="88" y="4307"/>
                  </a:cubicBezTo>
                  <a:cubicBezTo>
                    <a:pt x="88" y="4330"/>
                    <a:pt x="93" y="4359"/>
                    <a:pt x="99" y="4382"/>
                  </a:cubicBezTo>
                  <a:cubicBezTo>
                    <a:pt x="105" y="4399"/>
                    <a:pt x="105" y="4422"/>
                    <a:pt x="111" y="4446"/>
                  </a:cubicBezTo>
                  <a:cubicBezTo>
                    <a:pt x="128" y="4509"/>
                    <a:pt x="140" y="4579"/>
                    <a:pt x="157" y="4648"/>
                  </a:cubicBezTo>
                  <a:cubicBezTo>
                    <a:pt x="163" y="4677"/>
                    <a:pt x="175" y="4718"/>
                    <a:pt x="186" y="4752"/>
                  </a:cubicBezTo>
                  <a:cubicBezTo>
                    <a:pt x="192" y="4787"/>
                    <a:pt x="203" y="4828"/>
                    <a:pt x="215" y="4856"/>
                  </a:cubicBezTo>
                  <a:cubicBezTo>
                    <a:pt x="221" y="4891"/>
                    <a:pt x="232" y="4932"/>
                    <a:pt x="244" y="4961"/>
                  </a:cubicBezTo>
                  <a:cubicBezTo>
                    <a:pt x="256" y="4990"/>
                    <a:pt x="261" y="5024"/>
                    <a:pt x="273" y="5053"/>
                  </a:cubicBezTo>
                  <a:cubicBezTo>
                    <a:pt x="319" y="5192"/>
                    <a:pt x="371" y="5331"/>
                    <a:pt x="429" y="5470"/>
                  </a:cubicBezTo>
                  <a:cubicBezTo>
                    <a:pt x="435" y="5493"/>
                    <a:pt x="441" y="5505"/>
                    <a:pt x="458" y="5534"/>
                  </a:cubicBezTo>
                  <a:cubicBezTo>
                    <a:pt x="470" y="5568"/>
                    <a:pt x="487" y="5603"/>
                    <a:pt x="499" y="5632"/>
                  </a:cubicBezTo>
                  <a:cubicBezTo>
                    <a:pt x="504" y="5655"/>
                    <a:pt x="516" y="5678"/>
                    <a:pt x="528" y="5701"/>
                  </a:cubicBezTo>
                  <a:lnTo>
                    <a:pt x="539" y="5725"/>
                  </a:lnTo>
                  <a:lnTo>
                    <a:pt x="568" y="5788"/>
                  </a:lnTo>
                  <a:cubicBezTo>
                    <a:pt x="580" y="5811"/>
                    <a:pt x="591" y="5835"/>
                    <a:pt x="609" y="5858"/>
                  </a:cubicBezTo>
                  <a:cubicBezTo>
                    <a:pt x="661" y="5974"/>
                    <a:pt x="724" y="6083"/>
                    <a:pt x="788" y="6188"/>
                  </a:cubicBezTo>
                  <a:cubicBezTo>
                    <a:pt x="800" y="6211"/>
                    <a:pt x="811" y="6234"/>
                    <a:pt x="829" y="6251"/>
                  </a:cubicBezTo>
                  <a:cubicBezTo>
                    <a:pt x="834" y="6269"/>
                    <a:pt x="846" y="6280"/>
                    <a:pt x="852" y="6292"/>
                  </a:cubicBezTo>
                  <a:cubicBezTo>
                    <a:pt x="869" y="6321"/>
                    <a:pt x="881" y="6344"/>
                    <a:pt x="910" y="6379"/>
                  </a:cubicBezTo>
                  <a:cubicBezTo>
                    <a:pt x="933" y="6413"/>
                    <a:pt x="956" y="6448"/>
                    <a:pt x="979" y="6483"/>
                  </a:cubicBezTo>
                  <a:cubicBezTo>
                    <a:pt x="1008" y="6518"/>
                    <a:pt x="1025" y="6552"/>
                    <a:pt x="1054" y="6587"/>
                  </a:cubicBezTo>
                  <a:cubicBezTo>
                    <a:pt x="2138" y="8094"/>
                    <a:pt x="3848" y="8906"/>
                    <a:pt x="5588" y="8906"/>
                  </a:cubicBezTo>
                  <a:cubicBezTo>
                    <a:pt x="6608" y="8906"/>
                    <a:pt x="7639" y="8627"/>
                    <a:pt x="8561" y="8046"/>
                  </a:cubicBezTo>
                  <a:cubicBezTo>
                    <a:pt x="8301" y="7988"/>
                    <a:pt x="8046" y="7912"/>
                    <a:pt x="7791" y="7831"/>
                  </a:cubicBezTo>
                  <a:cubicBezTo>
                    <a:pt x="6507" y="7397"/>
                    <a:pt x="5256" y="6593"/>
                    <a:pt x="4214" y="5626"/>
                  </a:cubicBezTo>
                  <a:cubicBezTo>
                    <a:pt x="3798" y="5244"/>
                    <a:pt x="3410" y="4833"/>
                    <a:pt x="3057" y="4393"/>
                  </a:cubicBezTo>
                  <a:cubicBezTo>
                    <a:pt x="2484" y="3682"/>
                    <a:pt x="1922" y="2860"/>
                    <a:pt x="1552" y="1974"/>
                  </a:cubicBezTo>
                  <a:cubicBezTo>
                    <a:pt x="1274" y="1349"/>
                    <a:pt x="1124" y="683"/>
                    <a:pt x="110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4" name="Google Shape;2084;p102"/>
          <p:cNvGrpSpPr/>
          <p:nvPr/>
        </p:nvGrpSpPr>
        <p:grpSpPr>
          <a:xfrm>
            <a:off x="2306821" y="4312945"/>
            <a:ext cx="2380461" cy="1413658"/>
            <a:chOff x="2344952" y="2400955"/>
            <a:chExt cx="1377980" cy="818326"/>
          </a:xfrm>
        </p:grpSpPr>
        <p:sp>
          <p:nvSpPr>
            <p:cNvPr id="2085" name="Google Shape;2085;p102"/>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02"/>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02"/>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02"/>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02"/>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02"/>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02"/>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02"/>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02"/>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02"/>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102"/>
          <p:cNvGrpSpPr/>
          <p:nvPr/>
        </p:nvGrpSpPr>
        <p:grpSpPr>
          <a:xfrm>
            <a:off x="7839741" y="337756"/>
            <a:ext cx="2484173" cy="1920023"/>
            <a:chOff x="4124667" y="2395462"/>
            <a:chExt cx="1073633" cy="829814"/>
          </a:xfrm>
        </p:grpSpPr>
        <p:sp>
          <p:nvSpPr>
            <p:cNvPr id="2096" name="Google Shape;2096;p102"/>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02"/>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02"/>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02"/>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02"/>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02"/>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02"/>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02"/>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02"/>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5" name="Google Shape;2105;p102"/>
          <p:cNvGrpSpPr/>
          <p:nvPr/>
        </p:nvGrpSpPr>
        <p:grpSpPr>
          <a:xfrm>
            <a:off x="4837645" y="1583360"/>
            <a:ext cx="1747540" cy="1790927"/>
            <a:chOff x="1534175" y="2282171"/>
            <a:chExt cx="2450624" cy="2467522"/>
          </a:xfrm>
        </p:grpSpPr>
        <p:sp>
          <p:nvSpPr>
            <p:cNvPr id="2106" name="Google Shape;2106;p102"/>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02"/>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02"/>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02"/>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02"/>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4"/>
        <p:cNvGrpSpPr/>
        <p:nvPr/>
      </p:nvGrpSpPr>
      <p:grpSpPr>
        <a:xfrm>
          <a:off x="0" y="0"/>
          <a:ext cx="0" cy="0"/>
          <a:chOff x="0" y="0"/>
          <a:chExt cx="0" cy="0"/>
        </a:xfrm>
      </p:grpSpPr>
      <p:grpSp>
        <p:nvGrpSpPr>
          <p:cNvPr id="2115" name="Google Shape;2115;p103"/>
          <p:cNvGrpSpPr/>
          <p:nvPr/>
        </p:nvGrpSpPr>
        <p:grpSpPr>
          <a:xfrm>
            <a:off x="4740558" y="2571753"/>
            <a:ext cx="1122381" cy="1121817"/>
            <a:chOff x="3771662" y="1694611"/>
            <a:chExt cx="603885" cy="581072"/>
          </a:xfrm>
        </p:grpSpPr>
        <p:sp>
          <p:nvSpPr>
            <p:cNvPr id="2116" name="Google Shape;2116;p103"/>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03"/>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03"/>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03"/>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03"/>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03"/>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03"/>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03"/>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4" name="Google Shape;2124;p103"/>
          <p:cNvSpPr txBox="1">
            <a:spLocks noGrp="1"/>
          </p:cNvSpPr>
          <p:nvPr>
            <p:ph type="title"/>
          </p:nvPr>
        </p:nvSpPr>
        <p:spPr>
          <a:xfrm>
            <a:off x="1317600" y="535300"/>
            <a:ext cx="6508800" cy="173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Let’s Code!</a:t>
            </a:r>
            <a:endParaRPr/>
          </a:p>
        </p:txBody>
      </p:sp>
      <p:sp>
        <p:nvSpPr>
          <p:cNvPr id="2125" name="Google Shape;2125;p103"/>
          <p:cNvSpPr txBox="1">
            <a:spLocks noGrp="1"/>
          </p:cNvSpPr>
          <p:nvPr>
            <p:ph type="subTitle" idx="1"/>
          </p:nvPr>
        </p:nvSpPr>
        <p:spPr>
          <a:xfrm>
            <a:off x="1317600" y="2109150"/>
            <a:ext cx="6508800" cy="4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For this activity, we’ll break out again, and then come back together!</a:t>
            </a:r>
            <a:endParaRPr sz="1500"/>
          </a:p>
        </p:txBody>
      </p:sp>
      <p:grpSp>
        <p:nvGrpSpPr>
          <p:cNvPr id="2126" name="Google Shape;2126;p103"/>
          <p:cNvGrpSpPr/>
          <p:nvPr/>
        </p:nvGrpSpPr>
        <p:grpSpPr>
          <a:xfrm>
            <a:off x="1317598" y="2705041"/>
            <a:ext cx="2146747" cy="2112199"/>
            <a:chOff x="1534175" y="2282171"/>
            <a:chExt cx="2450624" cy="2467522"/>
          </a:xfrm>
        </p:grpSpPr>
        <p:sp>
          <p:nvSpPr>
            <p:cNvPr id="2127" name="Google Shape;2127;p103"/>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03"/>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03"/>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03"/>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03"/>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103"/>
          <p:cNvGrpSpPr/>
          <p:nvPr/>
        </p:nvGrpSpPr>
        <p:grpSpPr>
          <a:xfrm>
            <a:off x="6023262" y="3013113"/>
            <a:ext cx="1282777" cy="1028388"/>
            <a:chOff x="4124667" y="2395462"/>
            <a:chExt cx="1073633" cy="829814"/>
          </a:xfrm>
        </p:grpSpPr>
        <p:sp>
          <p:nvSpPr>
            <p:cNvPr id="2133" name="Google Shape;2133;p103"/>
            <p:cNvSpPr/>
            <p:nvPr/>
          </p:nvSpPr>
          <p:spPr>
            <a:xfrm>
              <a:off x="4296818" y="2395462"/>
              <a:ext cx="830070" cy="829814"/>
            </a:xfrm>
            <a:custGeom>
              <a:avLst/>
              <a:gdLst/>
              <a:ahLst/>
              <a:cxnLst/>
              <a:rect l="l" t="t" r="r" b="b"/>
              <a:pathLst>
                <a:path w="11635" h="11631" extrusionOk="0">
                  <a:moveTo>
                    <a:pt x="5805" y="0"/>
                  </a:moveTo>
                  <a:cubicBezTo>
                    <a:pt x="2696" y="0"/>
                    <a:pt x="6" y="2522"/>
                    <a:pt x="1" y="5816"/>
                  </a:cubicBezTo>
                  <a:cubicBezTo>
                    <a:pt x="1" y="7043"/>
                    <a:pt x="394" y="8241"/>
                    <a:pt x="1118" y="9236"/>
                  </a:cubicBezTo>
                  <a:cubicBezTo>
                    <a:pt x="2228" y="10769"/>
                    <a:pt x="3990" y="11630"/>
                    <a:pt x="5815" y="11630"/>
                  </a:cubicBezTo>
                  <a:cubicBezTo>
                    <a:pt x="6416" y="11630"/>
                    <a:pt x="7024" y="11537"/>
                    <a:pt x="7618" y="11343"/>
                  </a:cubicBezTo>
                  <a:cubicBezTo>
                    <a:pt x="10014" y="10568"/>
                    <a:pt x="11634" y="8333"/>
                    <a:pt x="11634" y="5816"/>
                  </a:cubicBezTo>
                  <a:cubicBezTo>
                    <a:pt x="11634" y="5659"/>
                    <a:pt x="11629" y="5509"/>
                    <a:pt x="11617" y="5364"/>
                  </a:cubicBezTo>
                  <a:cubicBezTo>
                    <a:pt x="11432" y="2968"/>
                    <a:pt x="9794" y="937"/>
                    <a:pt x="7490" y="248"/>
                  </a:cubicBezTo>
                  <a:cubicBezTo>
                    <a:pt x="7427" y="230"/>
                    <a:pt x="7363" y="207"/>
                    <a:pt x="7299" y="196"/>
                  </a:cubicBezTo>
                  <a:cubicBezTo>
                    <a:pt x="6797" y="63"/>
                    <a:pt x="6295" y="0"/>
                    <a:pt x="580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03"/>
            <p:cNvSpPr/>
            <p:nvPr/>
          </p:nvSpPr>
          <p:spPr>
            <a:xfrm>
              <a:off x="4357959" y="2518813"/>
              <a:ext cx="768929" cy="374633"/>
            </a:xfrm>
            <a:custGeom>
              <a:avLst/>
              <a:gdLst/>
              <a:ahLst/>
              <a:cxnLst/>
              <a:rect l="l" t="t" r="r" b="b"/>
              <a:pathLst>
                <a:path w="10778" h="5251" extrusionOk="0">
                  <a:moveTo>
                    <a:pt x="828" y="0"/>
                  </a:moveTo>
                  <a:cubicBezTo>
                    <a:pt x="510" y="319"/>
                    <a:pt x="232" y="672"/>
                    <a:pt x="0" y="1054"/>
                  </a:cubicBezTo>
                  <a:lnTo>
                    <a:pt x="18" y="1054"/>
                  </a:lnTo>
                  <a:cubicBezTo>
                    <a:pt x="811" y="1112"/>
                    <a:pt x="1667" y="1309"/>
                    <a:pt x="2379" y="1667"/>
                  </a:cubicBezTo>
                  <a:cubicBezTo>
                    <a:pt x="3572" y="2258"/>
                    <a:pt x="4006" y="3693"/>
                    <a:pt x="5267" y="4174"/>
                  </a:cubicBezTo>
                  <a:cubicBezTo>
                    <a:pt x="6888" y="4787"/>
                    <a:pt x="8624" y="4469"/>
                    <a:pt x="10216" y="5071"/>
                  </a:cubicBezTo>
                  <a:cubicBezTo>
                    <a:pt x="10326" y="5111"/>
                    <a:pt x="10482" y="5181"/>
                    <a:pt x="10656" y="5250"/>
                  </a:cubicBezTo>
                  <a:cubicBezTo>
                    <a:pt x="10737" y="4868"/>
                    <a:pt x="10777" y="4475"/>
                    <a:pt x="10777" y="4087"/>
                  </a:cubicBezTo>
                  <a:cubicBezTo>
                    <a:pt x="10777" y="3930"/>
                    <a:pt x="10772" y="3786"/>
                    <a:pt x="10754" y="3635"/>
                  </a:cubicBezTo>
                  <a:cubicBezTo>
                    <a:pt x="9643" y="2565"/>
                    <a:pt x="8335" y="2136"/>
                    <a:pt x="6830" y="1974"/>
                  </a:cubicBezTo>
                  <a:cubicBezTo>
                    <a:pt x="5267" y="1801"/>
                    <a:pt x="3768" y="1934"/>
                    <a:pt x="2333" y="1164"/>
                  </a:cubicBezTo>
                  <a:cubicBezTo>
                    <a:pt x="1795" y="869"/>
                    <a:pt x="1332" y="377"/>
                    <a:pt x="828"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03"/>
            <p:cNvSpPr/>
            <p:nvPr/>
          </p:nvSpPr>
          <p:spPr>
            <a:xfrm>
              <a:off x="4302169" y="2876810"/>
              <a:ext cx="751237" cy="237936"/>
            </a:xfrm>
            <a:custGeom>
              <a:avLst/>
              <a:gdLst/>
              <a:ahLst/>
              <a:cxnLst/>
              <a:rect l="l" t="t" r="r" b="b"/>
              <a:pathLst>
                <a:path w="10530" h="3335" extrusionOk="0">
                  <a:moveTo>
                    <a:pt x="1" y="1"/>
                  </a:moveTo>
                  <a:cubicBezTo>
                    <a:pt x="146" y="898"/>
                    <a:pt x="505" y="1754"/>
                    <a:pt x="1043" y="2489"/>
                  </a:cubicBezTo>
                  <a:cubicBezTo>
                    <a:pt x="1894" y="2669"/>
                    <a:pt x="2750" y="2634"/>
                    <a:pt x="3618" y="2715"/>
                  </a:cubicBezTo>
                  <a:cubicBezTo>
                    <a:pt x="4348" y="2785"/>
                    <a:pt x="5071" y="2871"/>
                    <a:pt x="5806" y="2877"/>
                  </a:cubicBezTo>
                  <a:cubicBezTo>
                    <a:pt x="7184" y="2895"/>
                    <a:pt x="8451" y="2976"/>
                    <a:pt x="9696" y="3334"/>
                  </a:cubicBezTo>
                  <a:cubicBezTo>
                    <a:pt x="10008" y="3045"/>
                    <a:pt x="10286" y="2721"/>
                    <a:pt x="10529" y="2368"/>
                  </a:cubicBezTo>
                  <a:cubicBezTo>
                    <a:pt x="9968" y="1928"/>
                    <a:pt x="9372" y="1529"/>
                    <a:pt x="8775" y="1274"/>
                  </a:cubicBezTo>
                  <a:cubicBezTo>
                    <a:pt x="8197" y="1030"/>
                    <a:pt x="7567" y="951"/>
                    <a:pt x="6924" y="951"/>
                  </a:cubicBezTo>
                  <a:cubicBezTo>
                    <a:pt x="5978" y="951"/>
                    <a:pt x="5004" y="1123"/>
                    <a:pt x="4122" y="1199"/>
                  </a:cubicBezTo>
                  <a:cubicBezTo>
                    <a:pt x="3677" y="1236"/>
                    <a:pt x="3197" y="1298"/>
                    <a:pt x="2728" y="1298"/>
                  </a:cubicBezTo>
                  <a:cubicBezTo>
                    <a:pt x="2403" y="1298"/>
                    <a:pt x="2084" y="1269"/>
                    <a:pt x="1784" y="1181"/>
                  </a:cubicBezTo>
                  <a:cubicBezTo>
                    <a:pt x="1130" y="985"/>
                    <a:pt x="597" y="481"/>
                    <a:pt x="76" y="58"/>
                  </a:cubicBezTo>
                  <a:lnTo>
                    <a:pt x="1"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03"/>
            <p:cNvSpPr/>
            <p:nvPr/>
          </p:nvSpPr>
          <p:spPr>
            <a:xfrm>
              <a:off x="4454985" y="3122728"/>
              <a:ext cx="365488" cy="102380"/>
            </a:xfrm>
            <a:custGeom>
              <a:avLst/>
              <a:gdLst/>
              <a:ahLst/>
              <a:cxnLst/>
              <a:rect l="l" t="t" r="r" b="b"/>
              <a:pathLst>
                <a:path w="5123" h="1435" extrusionOk="0">
                  <a:moveTo>
                    <a:pt x="1525" y="0"/>
                  </a:moveTo>
                  <a:cubicBezTo>
                    <a:pt x="1010" y="0"/>
                    <a:pt x="493" y="58"/>
                    <a:pt x="24" y="183"/>
                  </a:cubicBezTo>
                  <a:lnTo>
                    <a:pt x="1" y="188"/>
                  </a:lnTo>
                  <a:cubicBezTo>
                    <a:pt x="1038" y="1005"/>
                    <a:pt x="2314" y="1434"/>
                    <a:pt x="3611" y="1434"/>
                  </a:cubicBezTo>
                  <a:cubicBezTo>
                    <a:pt x="4116" y="1434"/>
                    <a:pt x="4625" y="1369"/>
                    <a:pt x="5123" y="1236"/>
                  </a:cubicBezTo>
                  <a:cubicBezTo>
                    <a:pt x="4648" y="617"/>
                    <a:pt x="3155" y="183"/>
                    <a:pt x="2802" y="119"/>
                  </a:cubicBezTo>
                  <a:cubicBezTo>
                    <a:pt x="2400" y="42"/>
                    <a:pt x="1964" y="0"/>
                    <a:pt x="1525"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03"/>
            <p:cNvSpPr/>
            <p:nvPr/>
          </p:nvSpPr>
          <p:spPr>
            <a:xfrm>
              <a:off x="4296818" y="2673698"/>
              <a:ext cx="343229" cy="236509"/>
            </a:xfrm>
            <a:custGeom>
              <a:avLst/>
              <a:gdLst/>
              <a:ahLst/>
              <a:cxnLst/>
              <a:rect l="l" t="t" r="r" b="b"/>
              <a:pathLst>
                <a:path w="4811" h="3315" extrusionOk="0">
                  <a:moveTo>
                    <a:pt x="863" y="1"/>
                  </a:moveTo>
                  <a:cubicBezTo>
                    <a:pt x="689" y="1"/>
                    <a:pt x="513" y="11"/>
                    <a:pt x="336" y="29"/>
                  </a:cubicBezTo>
                  <a:lnTo>
                    <a:pt x="319" y="29"/>
                  </a:lnTo>
                  <a:cubicBezTo>
                    <a:pt x="111" y="637"/>
                    <a:pt x="1" y="1273"/>
                    <a:pt x="1" y="1916"/>
                  </a:cubicBezTo>
                  <a:cubicBezTo>
                    <a:pt x="539" y="2437"/>
                    <a:pt x="1297" y="2738"/>
                    <a:pt x="2055" y="2911"/>
                  </a:cubicBezTo>
                  <a:cubicBezTo>
                    <a:pt x="2287" y="2967"/>
                    <a:pt x="3429" y="3315"/>
                    <a:pt x="4156" y="3315"/>
                  </a:cubicBezTo>
                  <a:cubicBezTo>
                    <a:pt x="4483" y="3315"/>
                    <a:pt x="4726" y="3244"/>
                    <a:pt x="4764" y="3044"/>
                  </a:cubicBezTo>
                  <a:cubicBezTo>
                    <a:pt x="4811" y="2795"/>
                    <a:pt x="4261" y="2124"/>
                    <a:pt x="4133" y="1904"/>
                  </a:cubicBezTo>
                  <a:cubicBezTo>
                    <a:pt x="3734" y="1215"/>
                    <a:pt x="3311" y="764"/>
                    <a:pt x="2588" y="399"/>
                  </a:cubicBezTo>
                  <a:cubicBezTo>
                    <a:pt x="2041" y="117"/>
                    <a:pt x="1462" y="1"/>
                    <a:pt x="863"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03"/>
            <p:cNvSpPr/>
            <p:nvPr/>
          </p:nvSpPr>
          <p:spPr>
            <a:xfrm>
              <a:off x="4593747" y="2395676"/>
              <a:ext cx="489766" cy="236723"/>
            </a:xfrm>
            <a:custGeom>
              <a:avLst/>
              <a:gdLst/>
              <a:ahLst/>
              <a:cxnLst/>
              <a:rect l="l" t="t" r="r" b="b"/>
              <a:pathLst>
                <a:path w="6865" h="3318" extrusionOk="0">
                  <a:moveTo>
                    <a:pt x="1647" y="1"/>
                  </a:moveTo>
                  <a:cubicBezTo>
                    <a:pt x="1100" y="1"/>
                    <a:pt x="546" y="78"/>
                    <a:pt x="0" y="239"/>
                  </a:cubicBezTo>
                  <a:cubicBezTo>
                    <a:pt x="197" y="303"/>
                    <a:pt x="388" y="366"/>
                    <a:pt x="579" y="447"/>
                  </a:cubicBezTo>
                  <a:cubicBezTo>
                    <a:pt x="1372" y="766"/>
                    <a:pt x="2078" y="1321"/>
                    <a:pt x="2790" y="1796"/>
                  </a:cubicBezTo>
                  <a:cubicBezTo>
                    <a:pt x="3514" y="2282"/>
                    <a:pt x="4168" y="2977"/>
                    <a:pt x="5030" y="3214"/>
                  </a:cubicBezTo>
                  <a:cubicBezTo>
                    <a:pt x="5297" y="3290"/>
                    <a:pt x="5566" y="3317"/>
                    <a:pt x="5835" y="3317"/>
                  </a:cubicBezTo>
                  <a:cubicBezTo>
                    <a:pt x="6177" y="3317"/>
                    <a:pt x="6521" y="3273"/>
                    <a:pt x="6865" y="3231"/>
                  </a:cubicBezTo>
                  <a:cubicBezTo>
                    <a:pt x="5862" y="1212"/>
                    <a:pt x="3812" y="1"/>
                    <a:pt x="1647"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03"/>
            <p:cNvSpPr/>
            <p:nvPr/>
          </p:nvSpPr>
          <p:spPr>
            <a:xfrm>
              <a:off x="4370729" y="2738120"/>
              <a:ext cx="155527" cy="122999"/>
            </a:xfrm>
            <a:custGeom>
              <a:avLst/>
              <a:gdLst/>
              <a:ahLst/>
              <a:cxnLst/>
              <a:rect l="l" t="t" r="r" b="b"/>
              <a:pathLst>
                <a:path w="2180" h="1724" extrusionOk="0">
                  <a:moveTo>
                    <a:pt x="427" y="0"/>
                  </a:moveTo>
                  <a:cubicBezTo>
                    <a:pt x="208" y="0"/>
                    <a:pt x="10" y="71"/>
                    <a:pt x="7" y="330"/>
                  </a:cubicBezTo>
                  <a:cubicBezTo>
                    <a:pt x="1" y="833"/>
                    <a:pt x="927" y="1539"/>
                    <a:pt x="1355" y="1673"/>
                  </a:cubicBezTo>
                  <a:cubicBezTo>
                    <a:pt x="1464" y="1707"/>
                    <a:pt x="1561" y="1724"/>
                    <a:pt x="1648" y="1724"/>
                  </a:cubicBezTo>
                  <a:cubicBezTo>
                    <a:pt x="2022" y="1724"/>
                    <a:pt x="2179" y="1415"/>
                    <a:pt x="2038" y="949"/>
                  </a:cubicBezTo>
                  <a:cubicBezTo>
                    <a:pt x="1969" y="752"/>
                    <a:pt x="1841" y="584"/>
                    <a:pt x="1673" y="457"/>
                  </a:cubicBezTo>
                  <a:cubicBezTo>
                    <a:pt x="1430" y="272"/>
                    <a:pt x="1153" y="133"/>
                    <a:pt x="857" y="64"/>
                  </a:cubicBezTo>
                  <a:cubicBezTo>
                    <a:pt x="743" y="35"/>
                    <a:pt x="580" y="0"/>
                    <a:pt x="42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03"/>
            <p:cNvSpPr/>
            <p:nvPr/>
          </p:nvSpPr>
          <p:spPr>
            <a:xfrm>
              <a:off x="4297246" y="2395462"/>
              <a:ext cx="520800" cy="778731"/>
            </a:xfrm>
            <a:custGeom>
              <a:avLst/>
              <a:gdLst/>
              <a:ahLst/>
              <a:cxnLst/>
              <a:rect l="l" t="t" r="r" b="b"/>
              <a:pathLst>
                <a:path w="7300" h="10915" extrusionOk="0">
                  <a:moveTo>
                    <a:pt x="5804" y="0"/>
                  </a:moveTo>
                  <a:cubicBezTo>
                    <a:pt x="2694" y="0"/>
                    <a:pt x="1" y="2522"/>
                    <a:pt x="1" y="5816"/>
                  </a:cubicBezTo>
                  <a:cubicBezTo>
                    <a:pt x="1" y="6128"/>
                    <a:pt x="24" y="6441"/>
                    <a:pt x="70" y="6748"/>
                  </a:cubicBezTo>
                  <a:cubicBezTo>
                    <a:pt x="359" y="8513"/>
                    <a:pt x="1448" y="10052"/>
                    <a:pt x="3016" y="10915"/>
                  </a:cubicBezTo>
                  <a:cubicBezTo>
                    <a:pt x="2866" y="10712"/>
                    <a:pt x="2732" y="10498"/>
                    <a:pt x="2611" y="10272"/>
                  </a:cubicBezTo>
                  <a:cubicBezTo>
                    <a:pt x="2223" y="9561"/>
                    <a:pt x="2026" y="8791"/>
                    <a:pt x="1905" y="7992"/>
                  </a:cubicBezTo>
                  <a:cubicBezTo>
                    <a:pt x="1772" y="7164"/>
                    <a:pt x="1662" y="6308"/>
                    <a:pt x="1870" y="5480"/>
                  </a:cubicBezTo>
                  <a:cubicBezTo>
                    <a:pt x="2345" y="3558"/>
                    <a:pt x="4127" y="1926"/>
                    <a:pt x="5748" y="925"/>
                  </a:cubicBezTo>
                  <a:cubicBezTo>
                    <a:pt x="6232" y="620"/>
                    <a:pt x="6751" y="377"/>
                    <a:pt x="7286" y="192"/>
                  </a:cubicBezTo>
                  <a:lnTo>
                    <a:pt x="7286" y="192"/>
                  </a:lnTo>
                  <a:cubicBezTo>
                    <a:pt x="7291" y="193"/>
                    <a:pt x="7295" y="195"/>
                    <a:pt x="7299" y="196"/>
                  </a:cubicBezTo>
                  <a:lnTo>
                    <a:pt x="7293" y="190"/>
                  </a:lnTo>
                  <a:cubicBezTo>
                    <a:pt x="7291" y="191"/>
                    <a:pt x="7289" y="191"/>
                    <a:pt x="7286" y="192"/>
                  </a:cubicBezTo>
                  <a:lnTo>
                    <a:pt x="7286" y="192"/>
                  </a:lnTo>
                  <a:cubicBezTo>
                    <a:pt x="6788" y="62"/>
                    <a:pt x="6291" y="0"/>
                    <a:pt x="5804"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03"/>
            <p:cNvSpPr/>
            <p:nvPr/>
          </p:nvSpPr>
          <p:spPr>
            <a:xfrm>
              <a:off x="4124667" y="2531973"/>
              <a:ext cx="1073633" cy="663937"/>
            </a:xfrm>
            <a:custGeom>
              <a:avLst/>
              <a:gdLst/>
              <a:ahLst/>
              <a:cxnLst/>
              <a:rect l="l" t="t" r="r" b="b"/>
              <a:pathLst>
                <a:path w="15049" h="9306" extrusionOk="0">
                  <a:moveTo>
                    <a:pt x="1991" y="1"/>
                  </a:moveTo>
                  <a:cubicBezTo>
                    <a:pt x="1345" y="1"/>
                    <a:pt x="887" y="161"/>
                    <a:pt x="683" y="502"/>
                  </a:cubicBezTo>
                  <a:cubicBezTo>
                    <a:pt x="0" y="1660"/>
                    <a:pt x="2593" y="4461"/>
                    <a:pt x="6483" y="6753"/>
                  </a:cubicBezTo>
                  <a:cubicBezTo>
                    <a:pt x="9225" y="8371"/>
                    <a:pt x="11878" y="9306"/>
                    <a:pt x="13440" y="9306"/>
                  </a:cubicBezTo>
                  <a:cubicBezTo>
                    <a:pt x="14091" y="9306"/>
                    <a:pt x="14553" y="9144"/>
                    <a:pt x="14754" y="8802"/>
                  </a:cubicBezTo>
                  <a:cubicBezTo>
                    <a:pt x="15049" y="8298"/>
                    <a:pt x="14730" y="7500"/>
                    <a:pt x="13966" y="6556"/>
                  </a:cubicBezTo>
                  <a:lnTo>
                    <a:pt x="13966" y="6556"/>
                  </a:lnTo>
                  <a:cubicBezTo>
                    <a:pt x="14233" y="7008"/>
                    <a:pt x="14314" y="7390"/>
                    <a:pt x="14157" y="7650"/>
                  </a:cubicBezTo>
                  <a:cubicBezTo>
                    <a:pt x="14015" y="7892"/>
                    <a:pt x="13685" y="8006"/>
                    <a:pt x="13213" y="8006"/>
                  </a:cubicBezTo>
                  <a:cubicBezTo>
                    <a:pt x="11922" y="8006"/>
                    <a:pt x="9570" y="7148"/>
                    <a:pt x="7102" y="5694"/>
                  </a:cubicBezTo>
                  <a:cubicBezTo>
                    <a:pt x="3739" y="3709"/>
                    <a:pt x="1453" y="1364"/>
                    <a:pt x="1985" y="462"/>
                  </a:cubicBezTo>
                  <a:cubicBezTo>
                    <a:pt x="2131" y="219"/>
                    <a:pt x="2463" y="107"/>
                    <a:pt x="2934" y="107"/>
                  </a:cubicBezTo>
                  <a:cubicBezTo>
                    <a:pt x="2968" y="107"/>
                    <a:pt x="3003" y="107"/>
                    <a:pt x="3039" y="109"/>
                  </a:cubicBezTo>
                  <a:cubicBezTo>
                    <a:pt x="2652" y="37"/>
                    <a:pt x="2300" y="1"/>
                    <a:pt x="1991" y="1"/>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2" name="Google Shape;2142;p103"/>
          <p:cNvGrpSpPr/>
          <p:nvPr/>
        </p:nvGrpSpPr>
        <p:grpSpPr>
          <a:xfrm flipH="1">
            <a:off x="6023273" y="4228015"/>
            <a:ext cx="1282762" cy="739930"/>
            <a:chOff x="2344952" y="2400955"/>
            <a:chExt cx="1377980" cy="818326"/>
          </a:xfrm>
        </p:grpSpPr>
        <p:sp>
          <p:nvSpPr>
            <p:cNvPr id="2143" name="Google Shape;2143;p103"/>
            <p:cNvSpPr/>
            <p:nvPr/>
          </p:nvSpPr>
          <p:spPr>
            <a:xfrm>
              <a:off x="2582808" y="2400955"/>
              <a:ext cx="928737" cy="817542"/>
            </a:xfrm>
            <a:custGeom>
              <a:avLst/>
              <a:gdLst/>
              <a:ahLst/>
              <a:cxnLst/>
              <a:rect l="l" t="t" r="r" b="b"/>
              <a:pathLst>
                <a:path w="13018" h="11459" extrusionOk="0">
                  <a:moveTo>
                    <a:pt x="6515" y="0"/>
                  </a:moveTo>
                  <a:cubicBezTo>
                    <a:pt x="4703" y="0"/>
                    <a:pt x="2921" y="855"/>
                    <a:pt x="1806" y="2451"/>
                  </a:cubicBezTo>
                  <a:cubicBezTo>
                    <a:pt x="0" y="5050"/>
                    <a:pt x="637" y="8621"/>
                    <a:pt x="3230" y="10427"/>
                  </a:cubicBezTo>
                  <a:cubicBezTo>
                    <a:pt x="4230" y="11124"/>
                    <a:pt x="5374" y="11459"/>
                    <a:pt x="6506" y="11459"/>
                  </a:cubicBezTo>
                  <a:cubicBezTo>
                    <a:pt x="8316" y="11459"/>
                    <a:pt x="10095" y="10604"/>
                    <a:pt x="11205" y="9009"/>
                  </a:cubicBezTo>
                  <a:cubicBezTo>
                    <a:pt x="13017" y="6410"/>
                    <a:pt x="12380" y="2839"/>
                    <a:pt x="9787" y="1027"/>
                  </a:cubicBezTo>
                  <a:cubicBezTo>
                    <a:pt x="8789" y="333"/>
                    <a:pt x="7646" y="0"/>
                    <a:pt x="651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03"/>
            <p:cNvSpPr/>
            <p:nvPr/>
          </p:nvSpPr>
          <p:spPr>
            <a:xfrm>
              <a:off x="2678194" y="2568396"/>
              <a:ext cx="777134" cy="218102"/>
            </a:xfrm>
            <a:custGeom>
              <a:avLst/>
              <a:gdLst/>
              <a:ahLst/>
              <a:cxnLst/>
              <a:rect l="l" t="t" r="r" b="b"/>
              <a:pathLst>
                <a:path w="10893" h="3057" extrusionOk="0">
                  <a:moveTo>
                    <a:pt x="556" y="0"/>
                  </a:moveTo>
                  <a:cubicBezTo>
                    <a:pt x="342" y="289"/>
                    <a:pt x="156" y="602"/>
                    <a:pt x="0" y="932"/>
                  </a:cubicBezTo>
                  <a:cubicBezTo>
                    <a:pt x="5437" y="2744"/>
                    <a:pt x="9016" y="3056"/>
                    <a:pt x="10794" y="3056"/>
                  </a:cubicBezTo>
                  <a:cubicBezTo>
                    <a:pt x="10828" y="3056"/>
                    <a:pt x="10861" y="3056"/>
                    <a:pt x="10893" y="3056"/>
                  </a:cubicBezTo>
                  <a:cubicBezTo>
                    <a:pt x="10876" y="2703"/>
                    <a:pt x="10823" y="2350"/>
                    <a:pt x="10737" y="2003"/>
                  </a:cubicBezTo>
                  <a:cubicBezTo>
                    <a:pt x="8925" y="1968"/>
                    <a:pt x="5545" y="1626"/>
                    <a:pt x="556"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03"/>
            <p:cNvSpPr/>
            <p:nvPr/>
          </p:nvSpPr>
          <p:spPr>
            <a:xfrm>
              <a:off x="2638099" y="2793411"/>
              <a:ext cx="797038" cy="201193"/>
            </a:xfrm>
            <a:custGeom>
              <a:avLst/>
              <a:gdLst/>
              <a:ahLst/>
              <a:cxnLst/>
              <a:rect l="l" t="t" r="r" b="b"/>
              <a:pathLst>
                <a:path w="11172" h="2820" extrusionOk="0">
                  <a:moveTo>
                    <a:pt x="12" y="0"/>
                  </a:moveTo>
                  <a:lnTo>
                    <a:pt x="12" y="0"/>
                  </a:lnTo>
                  <a:cubicBezTo>
                    <a:pt x="1" y="284"/>
                    <a:pt x="6" y="562"/>
                    <a:pt x="35" y="840"/>
                  </a:cubicBezTo>
                  <a:cubicBezTo>
                    <a:pt x="4353" y="2582"/>
                    <a:pt x="8746" y="2819"/>
                    <a:pt x="10853" y="2819"/>
                  </a:cubicBezTo>
                  <a:cubicBezTo>
                    <a:pt x="10980" y="2570"/>
                    <a:pt x="11085" y="2316"/>
                    <a:pt x="11171" y="2049"/>
                  </a:cubicBezTo>
                  <a:cubicBezTo>
                    <a:pt x="9122" y="2020"/>
                    <a:pt x="4509" y="1737"/>
                    <a:pt x="1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03"/>
            <p:cNvSpPr/>
            <p:nvPr/>
          </p:nvSpPr>
          <p:spPr>
            <a:xfrm>
              <a:off x="2812389" y="2401455"/>
              <a:ext cx="545485" cy="144046"/>
            </a:xfrm>
            <a:custGeom>
              <a:avLst/>
              <a:gdLst/>
              <a:ahLst/>
              <a:cxnLst/>
              <a:rect l="l" t="t" r="r" b="b"/>
              <a:pathLst>
                <a:path w="7646" h="2019" extrusionOk="0">
                  <a:moveTo>
                    <a:pt x="3295" y="1"/>
                  </a:moveTo>
                  <a:cubicBezTo>
                    <a:pt x="2151" y="1"/>
                    <a:pt x="999" y="342"/>
                    <a:pt x="0" y="1044"/>
                  </a:cubicBezTo>
                  <a:cubicBezTo>
                    <a:pt x="3311" y="1860"/>
                    <a:pt x="5608" y="2018"/>
                    <a:pt x="6902" y="2018"/>
                  </a:cubicBezTo>
                  <a:cubicBezTo>
                    <a:pt x="7205" y="2018"/>
                    <a:pt x="7453" y="2010"/>
                    <a:pt x="7646" y="1999"/>
                  </a:cubicBezTo>
                  <a:cubicBezTo>
                    <a:pt x="6519" y="685"/>
                    <a:pt x="4916" y="1"/>
                    <a:pt x="3295"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03"/>
            <p:cNvSpPr/>
            <p:nvPr/>
          </p:nvSpPr>
          <p:spPr>
            <a:xfrm>
              <a:off x="2664139" y="2951577"/>
              <a:ext cx="376260" cy="170586"/>
            </a:xfrm>
            <a:custGeom>
              <a:avLst/>
              <a:gdLst/>
              <a:ahLst/>
              <a:cxnLst/>
              <a:rect l="l" t="t" r="r" b="b"/>
              <a:pathLst>
                <a:path w="5274" h="2391" extrusionOk="0">
                  <a:moveTo>
                    <a:pt x="171" y="0"/>
                  </a:moveTo>
                  <a:cubicBezTo>
                    <a:pt x="114" y="0"/>
                    <a:pt x="57" y="2"/>
                    <a:pt x="0" y="6"/>
                  </a:cubicBezTo>
                  <a:cubicBezTo>
                    <a:pt x="226" y="608"/>
                    <a:pt x="550" y="1175"/>
                    <a:pt x="961" y="1673"/>
                  </a:cubicBezTo>
                  <a:cubicBezTo>
                    <a:pt x="2032" y="1754"/>
                    <a:pt x="3091" y="1957"/>
                    <a:pt x="4115" y="2281"/>
                  </a:cubicBezTo>
                  <a:cubicBezTo>
                    <a:pt x="4278" y="2344"/>
                    <a:pt x="4451" y="2379"/>
                    <a:pt x="4625" y="2391"/>
                  </a:cubicBezTo>
                  <a:cubicBezTo>
                    <a:pt x="4816" y="2391"/>
                    <a:pt x="4995" y="2310"/>
                    <a:pt x="5111" y="2165"/>
                  </a:cubicBezTo>
                  <a:cubicBezTo>
                    <a:pt x="5238" y="2009"/>
                    <a:pt x="5273" y="1748"/>
                    <a:pt x="5163" y="1592"/>
                  </a:cubicBezTo>
                  <a:cubicBezTo>
                    <a:pt x="5059" y="1436"/>
                    <a:pt x="4879" y="1430"/>
                    <a:pt x="4717" y="1418"/>
                  </a:cubicBezTo>
                  <a:cubicBezTo>
                    <a:pt x="3965" y="1355"/>
                    <a:pt x="3236" y="1164"/>
                    <a:pt x="2553" y="851"/>
                  </a:cubicBezTo>
                  <a:cubicBezTo>
                    <a:pt x="1968" y="585"/>
                    <a:pt x="1413" y="226"/>
                    <a:pt x="793" y="75"/>
                  </a:cubicBezTo>
                  <a:cubicBezTo>
                    <a:pt x="589" y="25"/>
                    <a:pt x="380" y="0"/>
                    <a:pt x="17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03"/>
            <p:cNvSpPr/>
            <p:nvPr/>
          </p:nvSpPr>
          <p:spPr>
            <a:xfrm>
              <a:off x="2712866" y="2723352"/>
              <a:ext cx="159450" cy="82475"/>
            </a:xfrm>
            <a:custGeom>
              <a:avLst/>
              <a:gdLst/>
              <a:ahLst/>
              <a:cxnLst/>
              <a:rect l="l" t="t" r="r" b="b"/>
              <a:pathLst>
                <a:path w="2235" h="1156" extrusionOk="0">
                  <a:moveTo>
                    <a:pt x="572" y="0"/>
                  </a:moveTo>
                  <a:cubicBezTo>
                    <a:pt x="399" y="0"/>
                    <a:pt x="246" y="41"/>
                    <a:pt x="157" y="166"/>
                  </a:cubicBezTo>
                  <a:cubicBezTo>
                    <a:pt x="0" y="386"/>
                    <a:pt x="29" y="681"/>
                    <a:pt x="290" y="791"/>
                  </a:cubicBezTo>
                  <a:lnTo>
                    <a:pt x="307" y="803"/>
                  </a:lnTo>
                  <a:cubicBezTo>
                    <a:pt x="520" y="889"/>
                    <a:pt x="1212" y="1155"/>
                    <a:pt x="1706" y="1155"/>
                  </a:cubicBezTo>
                  <a:cubicBezTo>
                    <a:pt x="2006" y="1155"/>
                    <a:pt x="2232" y="1057"/>
                    <a:pt x="2234" y="762"/>
                  </a:cubicBezTo>
                  <a:cubicBezTo>
                    <a:pt x="2234" y="543"/>
                    <a:pt x="2095" y="380"/>
                    <a:pt x="1904" y="282"/>
                  </a:cubicBezTo>
                  <a:cubicBezTo>
                    <a:pt x="1748" y="213"/>
                    <a:pt x="1580" y="166"/>
                    <a:pt x="1413" y="143"/>
                  </a:cubicBezTo>
                  <a:cubicBezTo>
                    <a:pt x="1303" y="126"/>
                    <a:pt x="1146" y="80"/>
                    <a:pt x="978" y="51"/>
                  </a:cubicBezTo>
                  <a:cubicBezTo>
                    <a:pt x="844" y="23"/>
                    <a:pt x="702" y="0"/>
                    <a:pt x="57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03"/>
            <p:cNvSpPr/>
            <p:nvPr/>
          </p:nvSpPr>
          <p:spPr>
            <a:xfrm>
              <a:off x="3125798" y="3025702"/>
              <a:ext cx="262255" cy="128278"/>
            </a:xfrm>
            <a:custGeom>
              <a:avLst/>
              <a:gdLst/>
              <a:ahLst/>
              <a:cxnLst/>
              <a:rect l="l" t="t" r="r" b="b"/>
              <a:pathLst>
                <a:path w="3676" h="1798" extrusionOk="0">
                  <a:moveTo>
                    <a:pt x="352" y="0"/>
                  </a:moveTo>
                  <a:cubicBezTo>
                    <a:pt x="229" y="0"/>
                    <a:pt x="97" y="30"/>
                    <a:pt x="58" y="136"/>
                  </a:cubicBezTo>
                  <a:cubicBezTo>
                    <a:pt x="0" y="298"/>
                    <a:pt x="197" y="431"/>
                    <a:pt x="365" y="478"/>
                  </a:cubicBezTo>
                  <a:cubicBezTo>
                    <a:pt x="677" y="564"/>
                    <a:pt x="978" y="547"/>
                    <a:pt x="1297" y="570"/>
                  </a:cubicBezTo>
                  <a:cubicBezTo>
                    <a:pt x="1441" y="582"/>
                    <a:pt x="1748" y="611"/>
                    <a:pt x="1806" y="773"/>
                  </a:cubicBezTo>
                  <a:cubicBezTo>
                    <a:pt x="1858" y="929"/>
                    <a:pt x="1719" y="975"/>
                    <a:pt x="1603" y="987"/>
                  </a:cubicBezTo>
                  <a:cubicBezTo>
                    <a:pt x="1366" y="1016"/>
                    <a:pt x="1013" y="935"/>
                    <a:pt x="857" y="1184"/>
                  </a:cubicBezTo>
                  <a:cubicBezTo>
                    <a:pt x="538" y="1682"/>
                    <a:pt x="1638" y="1797"/>
                    <a:pt x="1887" y="1797"/>
                  </a:cubicBezTo>
                  <a:cubicBezTo>
                    <a:pt x="1928" y="1797"/>
                    <a:pt x="1974" y="1791"/>
                    <a:pt x="2014" y="1791"/>
                  </a:cubicBezTo>
                  <a:cubicBezTo>
                    <a:pt x="2674" y="1363"/>
                    <a:pt x="3241" y="808"/>
                    <a:pt x="3676" y="154"/>
                  </a:cubicBezTo>
                  <a:lnTo>
                    <a:pt x="3676" y="154"/>
                  </a:lnTo>
                  <a:cubicBezTo>
                    <a:pt x="3432" y="184"/>
                    <a:pt x="3186" y="196"/>
                    <a:pt x="2939" y="196"/>
                  </a:cubicBezTo>
                  <a:cubicBezTo>
                    <a:pt x="2106" y="196"/>
                    <a:pt x="1257" y="57"/>
                    <a:pt x="423" y="3"/>
                  </a:cubicBezTo>
                  <a:cubicBezTo>
                    <a:pt x="400" y="1"/>
                    <a:pt x="376" y="0"/>
                    <a:pt x="352"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03"/>
            <p:cNvSpPr/>
            <p:nvPr/>
          </p:nvSpPr>
          <p:spPr>
            <a:xfrm>
              <a:off x="3190221" y="2598075"/>
              <a:ext cx="189985" cy="73557"/>
            </a:xfrm>
            <a:custGeom>
              <a:avLst/>
              <a:gdLst/>
              <a:ahLst/>
              <a:cxnLst/>
              <a:rect l="l" t="t" r="r" b="b"/>
              <a:pathLst>
                <a:path w="2663" h="1031" extrusionOk="0">
                  <a:moveTo>
                    <a:pt x="1680" y="0"/>
                  </a:moveTo>
                  <a:cubicBezTo>
                    <a:pt x="1517" y="0"/>
                    <a:pt x="1350" y="24"/>
                    <a:pt x="1189" y="24"/>
                  </a:cubicBezTo>
                  <a:cubicBezTo>
                    <a:pt x="1177" y="24"/>
                    <a:pt x="1164" y="24"/>
                    <a:pt x="1152" y="24"/>
                  </a:cubicBezTo>
                  <a:cubicBezTo>
                    <a:pt x="1036" y="24"/>
                    <a:pt x="917" y="16"/>
                    <a:pt x="796" y="16"/>
                  </a:cubicBezTo>
                  <a:cubicBezTo>
                    <a:pt x="766" y="16"/>
                    <a:pt x="736" y="17"/>
                    <a:pt x="706" y="18"/>
                  </a:cubicBezTo>
                  <a:cubicBezTo>
                    <a:pt x="480" y="30"/>
                    <a:pt x="0" y="76"/>
                    <a:pt x="191" y="417"/>
                  </a:cubicBezTo>
                  <a:cubicBezTo>
                    <a:pt x="376" y="759"/>
                    <a:pt x="712" y="788"/>
                    <a:pt x="1065" y="852"/>
                  </a:cubicBezTo>
                  <a:cubicBezTo>
                    <a:pt x="1372" y="909"/>
                    <a:pt x="1713" y="1031"/>
                    <a:pt x="2026" y="1031"/>
                  </a:cubicBezTo>
                  <a:cubicBezTo>
                    <a:pt x="2425" y="1031"/>
                    <a:pt x="2663" y="510"/>
                    <a:pt x="2338" y="255"/>
                  </a:cubicBezTo>
                  <a:cubicBezTo>
                    <a:pt x="2246" y="180"/>
                    <a:pt x="2142" y="111"/>
                    <a:pt x="2032" y="59"/>
                  </a:cubicBezTo>
                  <a:cubicBezTo>
                    <a:pt x="1974" y="41"/>
                    <a:pt x="1916" y="24"/>
                    <a:pt x="1858" y="12"/>
                  </a:cubicBezTo>
                  <a:cubicBezTo>
                    <a:pt x="1799" y="4"/>
                    <a:pt x="1740" y="0"/>
                    <a:pt x="168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03"/>
            <p:cNvSpPr/>
            <p:nvPr/>
          </p:nvSpPr>
          <p:spPr>
            <a:xfrm>
              <a:off x="2639740" y="2441621"/>
              <a:ext cx="826360" cy="777661"/>
            </a:xfrm>
            <a:custGeom>
              <a:avLst/>
              <a:gdLst/>
              <a:ahLst/>
              <a:cxnLst/>
              <a:rect l="l" t="t" r="r" b="b"/>
              <a:pathLst>
                <a:path w="11583" h="10900" extrusionOk="0">
                  <a:moveTo>
                    <a:pt x="8191" y="0"/>
                  </a:moveTo>
                  <a:lnTo>
                    <a:pt x="8191" y="0"/>
                  </a:lnTo>
                  <a:cubicBezTo>
                    <a:pt x="10847" y="2182"/>
                    <a:pt x="10668" y="6309"/>
                    <a:pt x="7832" y="8254"/>
                  </a:cubicBezTo>
                  <a:cubicBezTo>
                    <a:pt x="6928" y="8876"/>
                    <a:pt x="5914" y="9166"/>
                    <a:pt x="4917" y="9166"/>
                  </a:cubicBezTo>
                  <a:cubicBezTo>
                    <a:pt x="2791" y="9166"/>
                    <a:pt x="742" y="7848"/>
                    <a:pt x="1" y="5626"/>
                  </a:cubicBezTo>
                  <a:lnTo>
                    <a:pt x="1" y="5626"/>
                  </a:lnTo>
                  <a:cubicBezTo>
                    <a:pt x="163" y="7663"/>
                    <a:pt x="1401" y="9463"/>
                    <a:pt x="3248" y="10343"/>
                  </a:cubicBezTo>
                  <a:cubicBezTo>
                    <a:pt x="4032" y="10716"/>
                    <a:pt x="4874" y="10899"/>
                    <a:pt x="5712" y="10899"/>
                  </a:cubicBezTo>
                  <a:cubicBezTo>
                    <a:pt x="6852" y="10899"/>
                    <a:pt x="7986" y="10559"/>
                    <a:pt x="8961" y="9892"/>
                  </a:cubicBezTo>
                  <a:cubicBezTo>
                    <a:pt x="10645" y="8728"/>
                    <a:pt x="11582" y="6760"/>
                    <a:pt x="11426" y="4723"/>
                  </a:cubicBezTo>
                  <a:cubicBezTo>
                    <a:pt x="11264" y="2680"/>
                    <a:pt x="10031" y="886"/>
                    <a:pt x="819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03"/>
            <p:cNvSpPr/>
            <p:nvPr/>
          </p:nvSpPr>
          <p:spPr>
            <a:xfrm>
              <a:off x="2344952" y="2525876"/>
              <a:ext cx="1377980" cy="673782"/>
            </a:xfrm>
            <a:custGeom>
              <a:avLst/>
              <a:gdLst/>
              <a:ahLst/>
              <a:cxnLst/>
              <a:rect l="l" t="t" r="r" b="b"/>
              <a:pathLst>
                <a:path w="19315" h="9444" extrusionOk="0">
                  <a:moveTo>
                    <a:pt x="3093" y="0"/>
                  </a:moveTo>
                  <a:cubicBezTo>
                    <a:pt x="1793" y="0"/>
                    <a:pt x="900" y="298"/>
                    <a:pt x="643" y="915"/>
                  </a:cubicBezTo>
                  <a:cubicBezTo>
                    <a:pt x="0" y="2455"/>
                    <a:pt x="3571" y="5406"/>
                    <a:pt x="8613" y="7513"/>
                  </a:cubicBezTo>
                  <a:cubicBezTo>
                    <a:pt x="11637" y="8776"/>
                    <a:pt x="14506" y="9444"/>
                    <a:pt x="16458" y="9444"/>
                  </a:cubicBezTo>
                  <a:cubicBezTo>
                    <a:pt x="17763" y="9444"/>
                    <a:pt x="18658" y="9145"/>
                    <a:pt x="18915" y="8526"/>
                  </a:cubicBezTo>
                  <a:cubicBezTo>
                    <a:pt x="19315" y="7571"/>
                    <a:pt x="17746" y="6101"/>
                    <a:pt x="15558" y="4596"/>
                  </a:cubicBezTo>
                  <a:cubicBezTo>
                    <a:pt x="15529" y="4857"/>
                    <a:pt x="15489" y="5111"/>
                    <a:pt x="15431" y="5366"/>
                  </a:cubicBezTo>
                  <a:cubicBezTo>
                    <a:pt x="16137" y="6008"/>
                    <a:pt x="16837" y="6628"/>
                    <a:pt x="16675" y="7027"/>
                  </a:cubicBezTo>
                  <a:cubicBezTo>
                    <a:pt x="16528" y="7379"/>
                    <a:pt x="16006" y="7548"/>
                    <a:pt x="15225" y="7548"/>
                  </a:cubicBezTo>
                  <a:cubicBezTo>
                    <a:pt x="13826" y="7548"/>
                    <a:pt x="11597" y="7006"/>
                    <a:pt x="9215" y="6014"/>
                  </a:cubicBezTo>
                  <a:cubicBezTo>
                    <a:pt x="5505" y="4469"/>
                    <a:pt x="2831" y="2420"/>
                    <a:pt x="3241" y="1436"/>
                  </a:cubicBezTo>
                  <a:cubicBezTo>
                    <a:pt x="3387" y="1084"/>
                    <a:pt x="3909" y="915"/>
                    <a:pt x="4686" y="915"/>
                  </a:cubicBezTo>
                  <a:cubicBezTo>
                    <a:pt x="4803" y="915"/>
                    <a:pt x="4925" y="919"/>
                    <a:pt x="5053" y="927"/>
                  </a:cubicBezTo>
                  <a:cubicBezTo>
                    <a:pt x="5186" y="724"/>
                    <a:pt x="5568" y="267"/>
                    <a:pt x="5568" y="267"/>
                  </a:cubicBezTo>
                  <a:cubicBezTo>
                    <a:pt x="4645" y="90"/>
                    <a:pt x="3807" y="0"/>
                    <a:pt x="3093"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103"/>
          <p:cNvGrpSpPr/>
          <p:nvPr/>
        </p:nvGrpSpPr>
        <p:grpSpPr>
          <a:xfrm>
            <a:off x="4890052" y="4549778"/>
            <a:ext cx="1262334" cy="1150153"/>
            <a:chOff x="7666764" y="2175228"/>
            <a:chExt cx="1262334" cy="1150153"/>
          </a:xfrm>
        </p:grpSpPr>
        <p:sp>
          <p:nvSpPr>
            <p:cNvPr id="2154" name="Google Shape;2154;p103"/>
            <p:cNvSpPr/>
            <p:nvPr/>
          </p:nvSpPr>
          <p:spPr>
            <a:xfrm>
              <a:off x="7666764" y="2175228"/>
              <a:ext cx="1262334" cy="1150153"/>
            </a:xfrm>
            <a:custGeom>
              <a:avLst/>
              <a:gdLst/>
              <a:ahLst/>
              <a:cxnLst/>
              <a:rect l="l" t="t" r="r" b="b"/>
              <a:pathLst>
                <a:path w="17694" h="16121" extrusionOk="0">
                  <a:moveTo>
                    <a:pt x="8847" y="1"/>
                  </a:moveTo>
                  <a:cubicBezTo>
                    <a:pt x="6785" y="1"/>
                    <a:pt x="4723" y="788"/>
                    <a:pt x="3149" y="2362"/>
                  </a:cubicBezTo>
                  <a:cubicBezTo>
                    <a:pt x="0" y="5511"/>
                    <a:pt x="0" y="10610"/>
                    <a:pt x="3149" y="13759"/>
                  </a:cubicBezTo>
                  <a:cubicBezTo>
                    <a:pt x="4723" y="15333"/>
                    <a:pt x="6785" y="16120"/>
                    <a:pt x="8847" y="16120"/>
                  </a:cubicBezTo>
                  <a:cubicBezTo>
                    <a:pt x="10909" y="16120"/>
                    <a:pt x="12971" y="15333"/>
                    <a:pt x="14545" y="13759"/>
                  </a:cubicBezTo>
                  <a:cubicBezTo>
                    <a:pt x="17694" y="10610"/>
                    <a:pt x="17694" y="5511"/>
                    <a:pt x="14545" y="2362"/>
                  </a:cubicBezTo>
                  <a:cubicBezTo>
                    <a:pt x="12971" y="788"/>
                    <a:pt x="10909" y="1"/>
                    <a:pt x="8847"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03"/>
            <p:cNvSpPr/>
            <p:nvPr/>
          </p:nvSpPr>
          <p:spPr>
            <a:xfrm>
              <a:off x="7853397" y="2302003"/>
              <a:ext cx="892780" cy="892883"/>
            </a:xfrm>
            <a:custGeom>
              <a:avLst/>
              <a:gdLst/>
              <a:ahLst/>
              <a:cxnLst/>
              <a:rect l="l" t="t" r="r" b="b"/>
              <a:pathLst>
                <a:path w="12514" h="12515" extrusionOk="0">
                  <a:moveTo>
                    <a:pt x="6257" y="1"/>
                  </a:moveTo>
                  <a:cubicBezTo>
                    <a:pt x="2802" y="1"/>
                    <a:pt x="0" y="2802"/>
                    <a:pt x="0" y="6258"/>
                  </a:cubicBezTo>
                  <a:cubicBezTo>
                    <a:pt x="0" y="9713"/>
                    <a:pt x="2802" y="12514"/>
                    <a:pt x="6257" y="12514"/>
                  </a:cubicBezTo>
                  <a:cubicBezTo>
                    <a:pt x="9712" y="12514"/>
                    <a:pt x="12514" y="9713"/>
                    <a:pt x="12514" y="6258"/>
                  </a:cubicBezTo>
                  <a:cubicBezTo>
                    <a:pt x="12514" y="2802"/>
                    <a:pt x="9712" y="1"/>
                    <a:pt x="6257"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03"/>
            <p:cNvSpPr/>
            <p:nvPr/>
          </p:nvSpPr>
          <p:spPr>
            <a:xfrm>
              <a:off x="8111444" y="2301932"/>
              <a:ext cx="443536" cy="80763"/>
            </a:xfrm>
            <a:custGeom>
              <a:avLst/>
              <a:gdLst/>
              <a:ahLst/>
              <a:cxnLst/>
              <a:rect l="l" t="t" r="r" b="b"/>
              <a:pathLst>
                <a:path w="6217" h="1132" extrusionOk="0">
                  <a:moveTo>
                    <a:pt x="2639" y="1"/>
                  </a:moveTo>
                  <a:cubicBezTo>
                    <a:pt x="1742" y="1"/>
                    <a:pt x="841" y="194"/>
                    <a:pt x="1" y="586"/>
                  </a:cubicBezTo>
                  <a:cubicBezTo>
                    <a:pt x="267" y="858"/>
                    <a:pt x="678" y="957"/>
                    <a:pt x="1054" y="986"/>
                  </a:cubicBezTo>
                  <a:cubicBezTo>
                    <a:pt x="1135" y="990"/>
                    <a:pt x="1216" y="993"/>
                    <a:pt x="1296" y="993"/>
                  </a:cubicBezTo>
                  <a:cubicBezTo>
                    <a:pt x="1619" y="993"/>
                    <a:pt x="1937" y="956"/>
                    <a:pt x="2252" y="882"/>
                  </a:cubicBezTo>
                  <a:cubicBezTo>
                    <a:pt x="2478" y="835"/>
                    <a:pt x="2692" y="760"/>
                    <a:pt x="2918" y="714"/>
                  </a:cubicBezTo>
                  <a:cubicBezTo>
                    <a:pt x="3165" y="659"/>
                    <a:pt x="3421" y="630"/>
                    <a:pt x="3675" y="630"/>
                  </a:cubicBezTo>
                  <a:cubicBezTo>
                    <a:pt x="3718" y="630"/>
                    <a:pt x="3761" y="631"/>
                    <a:pt x="3803" y="633"/>
                  </a:cubicBezTo>
                  <a:cubicBezTo>
                    <a:pt x="4394" y="662"/>
                    <a:pt x="4920" y="939"/>
                    <a:pt x="5499" y="1067"/>
                  </a:cubicBezTo>
                  <a:cubicBezTo>
                    <a:pt x="5674" y="1110"/>
                    <a:pt x="5855" y="1131"/>
                    <a:pt x="6038" y="1131"/>
                  </a:cubicBezTo>
                  <a:cubicBezTo>
                    <a:pt x="6098" y="1131"/>
                    <a:pt x="6157" y="1129"/>
                    <a:pt x="6217" y="1125"/>
                  </a:cubicBezTo>
                  <a:cubicBezTo>
                    <a:pt x="5149" y="381"/>
                    <a:pt x="3897" y="1"/>
                    <a:pt x="2639"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03"/>
            <p:cNvSpPr/>
            <p:nvPr/>
          </p:nvSpPr>
          <p:spPr>
            <a:xfrm>
              <a:off x="7956202" y="2402382"/>
              <a:ext cx="728906" cy="150966"/>
            </a:xfrm>
            <a:custGeom>
              <a:avLst/>
              <a:gdLst/>
              <a:ahLst/>
              <a:cxnLst/>
              <a:rect l="l" t="t" r="r" b="b"/>
              <a:pathLst>
                <a:path w="10217" h="2116" extrusionOk="0">
                  <a:moveTo>
                    <a:pt x="8769" y="0"/>
                  </a:moveTo>
                  <a:cubicBezTo>
                    <a:pt x="8514" y="168"/>
                    <a:pt x="8219" y="278"/>
                    <a:pt x="7918" y="324"/>
                  </a:cubicBezTo>
                  <a:cubicBezTo>
                    <a:pt x="7848" y="333"/>
                    <a:pt x="7778" y="337"/>
                    <a:pt x="7708" y="337"/>
                  </a:cubicBezTo>
                  <a:cubicBezTo>
                    <a:pt x="7416" y="337"/>
                    <a:pt x="7128" y="267"/>
                    <a:pt x="6847" y="197"/>
                  </a:cubicBezTo>
                  <a:cubicBezTo>
                    <a:pt x="6542" y="115"/>
                    <a:pt x="6236" y="28"/>
                    <a:pt x="5916" y="28"/>
                  </a:cubicBezTo>
                  <a:cubicBezTo>
                    <a:pt x="5897" y="28"/>
                    <a:pt x="5877" y="29"/>
                    <a:pt x="5858" y="29"/>
                  </a:cubicBezTo>
                  <a:cubicBezTo>
                    <a:pt x="5545" y="41"/>
                    <a:pt x="5244" y="116"/>
                    <a:pt x="4961" y="243"/>
                  </a:cubicBezTo>
                  <a:cubicBezTo>
                    <a:pt x="4399" y="486"/>
                    <a:pt x="3913" y="874"/>
                    <a:pt x="3340" y="1088"/>
                  </a:cubicBezTo>
                  <a:cubicBezTo>
                    <a:pt x="2975" y="1224"/>
                    <a:pt x="2586" y="1292"/>
                    <a:pt x="2197" y="1292"/>
                  </a:cubicBezTo>
                  <a:cubicBezTo>
                    <a:pt x="1969" y="1292"/>
                    <a:pt x="1741" y="1268"/>
                    <a:pt x="1517" y="1222"/>
                  </a:cubicBezTo>
                  <a:cubicBezTo>
                    <a:pt x="1239" y="1164"/>
                    <a:pt x="967" y="1054"/>
                    <a:pt x="735" y="892"/>
                  </a:cubicBezTo>
                  <a:cubicBezTo>
                    <a:pt x="579" y="782"/>
                    <a:pt x="429" y="654"/>
                    <a:pt x="272" y="550"/>
                  </a:cubicBezTo>
                  <a:cubicBezTo>
                    <a:pt x="180" y="649"/>
                    <a:pt x="87" y="747"/>
                    <a:pt x="0" y="857"/>
                  </a:cubicBezTo>
                  <a:cubicBezTo>
                    <a:pt x="64" y="955"/>
                    <a:pt x="139" y="1054"/>
                    <a:pt x="232" y="1129"/>
                  </a:cubicBezTo>
                  <a:cubicBezTo>
                    <a:pt x="377" y="1262"/>
                    <a:pt x="533" y="1378"/>
                    <a:pt x="701" y="1482"/>
                  </a:cubicBezTo>
                  <a:cubicBezTo>
                    <a:pt x="1042" y="1708"/>
                    <a:pt x="1418" y="1881"/>
                    <a:pt x="1812" y="1997"/>
                  </a:cubicBezTo>
                  <a:cubicBezTo>
                    <a:pt x="2090" y="2074"/>
                    <a:pt x="2375" y="2115"/>
                    <a:pt x="2662" y="2115"/>
                  </a:cubicBezTo>
                  <a:cubicBezTo>
                    <a:pt x="2805" y="2115"/>
                    <a:pt x="2948" y="2105"/>
                    <a:pt x="3091" y="2084"/>
                  </a:cubicBezTo>
                  <a:cubicBezTo>
                    <a:pt x="3502" y="2020"/>
                    <a:pt x="3872" y="1847"/>
                    <a:pt x="4237" y="1667"/>
                  </a:cubicBezTo>
                  <a:cubicBezTo>
                    <a:pt x="4584" y="1499"/>
                    <a:pt x="4937" y="1326"/>
                    <a:pt x="5325" y="1274"/>
                  </a:cubicBezTo>
                  <a:cubicBezTo>
                    <a:pt x="5406" y="1263"/>
                    <a:pt x="5487" y="1258"/>
                    <a:pt x="5568" y="1258"/>
                  </a:cubicBezTo>
                  <a:cubicBezTo>
                    <a:pt x="5884" y="1258"/>
                    <a:pt x="6196" y="1333"/>
                    <a:pt x="6500" y="1430"/>
                  </a:cubicBezTo>
                  <a:cubicBezTo>
                    <a:pt x="6894" y="1563"/>
                    <a:pt x="7276" y="1737"/>
                    <a:pt x="7669" y="1858"/>
                  </a:cubicBezTo>
                  <a:cubicBezTo>
                    <a:pt x="8003" y="1957"/>
                    <a:pt x="8346" y="2005"/>
                    <a:pt x="8690" y="2005"/>
                  </a:cubicBezTo>
                  <a:cubicBezTo>
                    <a:pt x="8728" y="2005"/>
                    <a:pt x="8766" y="2004"/>
                    <a:pt x="8804" y="2003"/>
                  </a:cubicBezTo>
                  <a:cubicBezTo>
                    <a:pt x="9278" y="1991"/>
                    <a:pt x="9794" y="1916"/>
                    <a:pt x="10216" y="1685"/>
                  </a:cubicBezTo>
                  <a:cubicBezTo>
                    <a:pt x="9840" y="1042"/>
                    <a:pt x="9348" y="469"/>
                    <a:pt x="8769"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03"/>
            <p:cNvSpPr/>
            <p:nvPr/>
          </p:nvSpPr>
          <p:spPr>
            <a:xfrm>
              <a:off x="7869449" y="2558052"/>
              <a:ext cx="875515" cy="191918"/>
            </a:xfrm>
            <a:custGeom>
              <a:avLst/>
              <a:gdLst/>
              <a:ahLst/>
              <a:cxnLst/>
              <a:rect l="l" t="t" r="r" b="b"/>
              <a:pathLst>
                <a:path w="12272" h="2690" extrusionOk="0">
                  <a:moveTo>
                    <a:pt x="11693" y="0"/>
                  </a:moveTo>
                  <a:cubicBezTo>
                    <a:pt x="11201" y="298"/>
                    <a:pt x="10608" y="409"/>
                    <a:pt x="10030" y="409"/>
                  </a:cubicBezTo>
                  <a:cubicBezTo>
                    <a:pt x="9933" y="409"/>
                    <a:pt x="9837" y="405"/>
                    <a:pt x="9742" y="400"/>
                  </a:cubicBezTo>
                  <a:cubicBezTo>
                    <a:pt x="9343" y="377"/>
                    <a:pt x="8943" y="313"/>
                    <a:pt x="8555" y="220"/>
                  </a:cubicBezTo>
                  <a:cubicBezTo>
                    <a:pt x="8127" y="117"/>
                    <a:pt x="7687" y="26"/>
                    <a:pt x="7244" y="26"/>
                  </a:cubicBezTo>
                  <a:cubicBezTo>
                    <a:pt x="7166" y="26"/>
                    <a:pt x="7088" y="29"/>
                    <a:pt x="7010" y="35"/>
                  </a:cubicBezTo>
                  <a:cubicBezTo>
                    <a:pt x="6489" y="81"/>
                    <a:pt x="6043" y="307"/>
                    <a:pt x="5609" y="568"/>
                  </a:cubicBezTo>
                  <a:cubicBezTo>
                    <a:pt x="5193" y="816"/>
                    <a:pt x="4782" y="1077"/>
                    <a:pt x="4324" y="1245"/>
                  </a:cubicBezTo>
                  <a:cubicBezTo>
                    <a:pt x="3842" y="1421"/>
                    <a:pt x="3327" y="1500"/>
                    <a:pt x="2812" y="1500"/>
                  </a:cubicBezTo>
                  <a:cubicBezTo>
                    <a:pt x="2431" y="1500"/>
                    <a:pt x="2049" y="1457"/>
                    <a:pt x="1679" y="1378"/>
                  </a:cubicBezTo>
                  <a:cubicBezTo>
                    <a:pt x="1257" y="1303"/>
                    <a:pt x="863" y="1129"/>
                    <a:pt x="510" y="886"/>
                  </a:cubicBezTo>
                  <a:cubicBezTo>
                    <a:pt x="377" y="782"/>
                    <a:pt x="256" y="660"/>
                    <a:pt x="151" y="527"/>
                  </a:cubicBezTo>
                  <a:cubicBezTo>
                    <a:pt x="99" y="683"/>
                    <a:pt x="47" y="834"/>
                    <a:pt x="1" y="996"/>
                  </a:cubicBezTo>
                  <a:cubicBezTo>
                    <a:pt x="597" y="1650"/>
                    <a:pt x="1477" y="1939"/>
                    <a:pt x="2351" y="1986"/>
                  </a:cubicBezTo>
                  <a:cubicBezTo>
                    <a:pt x="2436" y="1989"/>
                    <a:pt x="2522" y="1991"/>
                    <a:pt x="2608" y="1991"/>
                  </a:cubicBezTo>
                  <a:cubicBezTo>
                    <a:pt x="2935" y="1991"/>
                    <a:pt x="3263" y="1964"/>
                    <a:pt x="3584" y="1905"/>
                  </a:cubicBezTo>
                  <a:cubicBezTo>
                    <a:pt x="4058" y="1818"/>
                    <a:pt x="4510" y="1656"/>
                    <a:pt x="4973" y="1534"/>
                  </a:cubicBezTo>
                  <a:cubicBezTo>
                    <a:pt x="5299" y="1447"/>
                    <a:pt x="5624" y="1396"/>
                    <a:pt x="5950" y="1396"/>
                  </a:cubicBezTo>
                  <a:cubicBezTo>
                    <a:pt x="6144" y="1396"/>
                    <a:pt x="6339" y="1414"/>
                    <a:pt x="6535" y="1453"/>
                  </a:cubicBezTo>
                  <a:cubicBezTo>
                    <a:pt x="7010" y="1551"/>
                    <a:pt x="7450" y="1760"/>
                    <a:pt x="7878" y="1962"/>
                  </a:cubicBezTo>
                  <a:cubicBezTo>
                    <a:pt x="8341" y="2194"/>
                    <a:pt x="8822" y="2379"/>
                    <a:pt x="9319" y="2512"/>
                  </a:cubicBezTo>
                  <a:cubicBezTo>
                    <a:pt x="9734" y="2615"/>
                    <a:pt x="10159" y="2690"/>
                    <a:pt x="10586" y="2690"/>
                  </a:cubicBezTo>
                  <a:cubicBezTo>
                    <a:pt x="10714" y="2690"/>
                    <a:pt x="10841" y="2683"/>
                    <a:pt x="10969" y="2669"/>
                  </a:cubicBezTo>
                  <a:cubicBezTo>
                    <a:pt x="11438" y="2611"/>
                    <a:pt x="11884" y="2443"/>
                    <a:pt x="12271" y="2177"/>
                  </a:cubicBezTo>
                  <a:cubicBezTo>
                    <a:pt x="12213" y="1424"/>
                    <a:pt x="12017" y="683"/>
                    <a:pt x="116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03"/>
            <p:cNvSpPr/>
            <p:nvPr/>
          </p:nvSpPr>
          <p:spPr>
            <a:xfrm>
              <a:off x="7940078" y="2981113"/>
              <a:ext cx="730119" cy="161668"/>
            </a:xfrm>
            <a:custGeom>
              <a:avLst/>
              <a:gdLst/>
              <a:ahLst/>
              <a:cxnLst/>
              <a:rect l="l" t="t" r="r" b="b"/>
              <a:pathLst>
                <a:path w="10234" h="2266" extrusionOk="0">
                  <a:moveTo>
                    <a:pt x="9193" y="0"/>
                  </a:moveTo>
                  <a:cubicBezTo>
                    <a:pt x="8936" y="0"/>
                    <a:pt x="8681" y="36"/>
                    <a:pt x="8451" y="96"/>
                  </a:cubicBezTo>
                  <a:cubicBezTo>
                    <a:pt x="7693" y="292"/>
                    <a:pt x="7068" y="784"/>
                    <a:pt x="6350" y="1079"/>
                  </a:cubicBezTo>
                  <a:cubicBezTo>
                    <a:pt x="5961" y="1238"/>
                    <a:pt x="5557" y="1310"/>
                    <a:pt x="5150" y="1310"/>
                  </a:cubicBezTo>
                  <a:cubicBezTo>
                    <a:pt x="4739" y="1310"/>
                    <a:pt x="4326" y="1236"/>
                    <a:pt x="3925" y="1103"/>
                  </a:cubicBezTo>
                  <a:cubicBezTo>
                    <a:pt x="3196" y="865"/>
                    <a:pt x="2536" y="449"/>
                    <a:pt x="1801" y="223"/>
                  </a:cubicBezTo>
                  <a:cubicBezTo>
                    <a:pt x="1540" y="134"/>
                    <a:pt x="1264" y="87"/>
                    <a:pt x="985" y="87"/>
                  </a:cubicBezTo>
                  <a:cubicBezTo>
                    <a:pt x="918" y="87"/>
                    <a:pt x="850" y="90"/>
                    <a:pt x="782" y="96"/>
                  </a:cubicBezTo>
                  <a:cubicBezTo>
                    <a:pt x="493" y="130"/>
                    <a:pt x="221" y="252"/>
                    <a:pt x="1" y="449"/>
                  </a:cubicBezTo>
                  <a:cubicBezTo>
                    <a:pt x="556" y="1201"/>
                    <a:pt x="1274" y="1820"/>
                    <a:pt x="2102" y="2266"/>
                  </a:cubicBezTo>
                  <a:cubicBezTo>
                    <a:pt x="2316" y="2069"/>
                    <a:pt x="2570" y="1919"/>
                    <a:pt x="2848" y="1832"/>
                  </a:cubicBezTo>
                  <a:cubicBezTo>
                    <a:pt x="3126" y="1750"/>
                    <a:pt x="3409" y="1708"/>
                    <a:pt x="3695" y="1708"/>
                  </a:cubicBezTo>
                  <a:cubicBezTo>
                    <a:pt x="3731" y="1708"/>
                    <a:pt x="3767" y="1709"/>
                    <a:pt x="3803" y="1710"/>
                  </a:cubicBezTo>
                  <a:cubicBezTo>
                    <a:pt x="4330" y="1715"/>
                    <a:pt x="4853" y="1802"/>
                    <a:pt x="5379" y="1802"/>
                  </a:cubicBezTo>
                  <a:cubicBezTo>
                    <a:pt x="5448" y="1802"/>
                    <a:pt x="5517" y="1801"/>
                    <a:pt x="5586" y="1797"/>
                  </a:cubicBezTo>
                  <a:cubicBezTo>
                    <a:pt x="5904" y="1780"/>
                    <a:pt x="6217" y="1716"/>
                    <a:pt x="6518" y="1595"/>
                  </a:cubicBezTo>
                  <a:cubicBezTo>
                    <a:pt x="6836" y="1461"/>
                    <a:pt x="7143" y="1299"/>
                    <a:pt x="7438" y="1120"/>
                  </a:cubicBezTo>
                  <a:cubicBezTo>
                    <a:pt x="7930" y="848"/>
                    <a:pt x="8439" y="622"/>
                    <a:pt x="8995" y="541"/>
                  </a:cubicBezTo>
                  <a:cubicBezTo>
                    <a:pt x="9134" y="521"/>
                    <a:pt x="9283" y="506"/>
                    <a:pt x="9433" y="506"/>
                  </a:cubicBezTo>
                  <a:cubicBezTo>
                    <a:pt x="9619" y="506"/>
                    <a:pt x="9806" y="529"/>
                    <a:pt x="9973" y="593"/>
                  </a:cubicBezTo>
                  <a:cubicBezTo>
                    <a:pt x="10066" y="478"/>
                    <a:pt x="10147" y="362"/>
                    <a:pt x="10234" y="240"/>
                  </a:cubicBezTo>
                  <a:cubicBezTo>
                    <a:pt x="9925" y="71"/>
                    <a:pt x="9557" y="0"/>
                    <a:pt x="9193"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03"/>
            <p:cNvSpPr/>
            <p:nvPr/>
          </p:nvSpPr>
          <p:spPr>
            <a:xfrm>
              <a:off x="7856679" y="2760950"/>
              <a:ext cx="880010" cy="205973"/>
            </a:xfrm>
            <a:custGeom>
              <a:avLst/>
              <a:gdLst/>
              <a:ahLst/>
              <a:cxnLst/>
              <a:rect l="l" t="t" r="r" b="b"/>
              <a:pathLst>
                <a:path w="12335" h="2887" extrusionOk="0">
                  <a:moveTo>
                    <a:pt x="1817" y="0"/>
                  </a:moveTo>
                  <a:cubicBezTo>
                    <a:pt x="1494" y="0"/>
                    <a:pt x="1172" y="51"/>
                    <a:pt x="863" y="154"/>
                  </a:cubicBezTo>
                  <a:cubicBezTo>
                    <a:pt x="573" y="253"/>
                    <a:pt x="215" y="380"/>
                    <a:pt x="0" y="629"/>
                  </a:cubicBezTo>
                  <a:cubicBezTo>
                    <a:pt x="105" y="1422"/>
                    <a:pt x="359" y="2192"/>
                    <a:pt x="753" y="2886"/>
                  </a:cubicBezTo>
                  <a:cubicBezTo>
                    <a:pt x="851" y="2782"/>
                    <a:pt x="961" y="2678"/>
                    <a:pt x="1077" y="2585"/>
                  </a:cubicBezTo>
                  <a:cubicBezTo>
                    <a:pt x="1476" y="2267"/>
                    <a:pt x="1974" y="2093"/>
                    <a:pt x="2478" y="2030"/>
                  </a:cubicBezTo>
                  <a:cubicBezTo>
                    <a:pt x="2653" y="2003"/>
                    <a:pt x="2831" y="1990"/>
                    <a:pt x="3008" y="1990"/>
                  </a:cubicBezTo>
                  <a:cubicBezTo>
                    <a:pt x="3298" y="1990"/>
                    <a:pt x="3589" y="2025"/>
                    <a:pt x="3873" y="2093"/>
                  </a:cubicBezTo>
                  <a:cubicBezTo>
                    <a:pt x="4307" y="2203"/>
                    <a:pt x="4718" y="2389"/>
                    <a:pt x="5152" y="2493"/>
                  </a:cubicBezTo>
                  <a:cubicBezTo>
                    <a:pt x="5395" y="2553"/>
                    <a:pt x="5645" y="2578"/>
                    <a:pt x="5897" y="2578"/>
                  </a:cubicBezTo>
                  <a:cubicBezTo>
                    <a:pt x="6124" y="2578"/>
                    <a:pt x="6353" y="2558"/>
                    <a:pt x="6576" y="2527"/>
                  </a:cubicBezTo>
                  <a:cubicBezTo>
                    <a:pt x="7044" y="2464"/>
                    <a:pt x="7502" y="2319"/>
                    <a:pt x="7930" y="2111"/>
                  </a:cubicBezTo>
                  <a:cubicBezTo>
                    <a:pt x="8347" y="1897"/>
                    <a:pt x="8717" y="1601"/>
                    <a:pt x="9140" y="1393"/>
                  </a:cubicBezTo>
                  <a:cubicBezTo>
                    <a:pt x="9545" y="1179"/>
                    <a:pt x="9985" y="1046"/>
                    <a:pt x="10436" y="988"/>
                  </a:cubicBezTo>
                  <a:cubicBezTo>
                    <a:pt x="10537" y="978"/>
                    <a:pt x="10638" y="973"/>
                    <a:pt x="10738" y="973"/>
                  </a:cubicBezTo>
                  <a:cubicBezTo>
                    <a:pt x="11036" y="973"/>
                    <a:pt x="11333" y="1017"/>
                    <a:pt x="11623" y="1104"/>
                  </a:cubicBezTo>
                  <a:cubicBezTo>
                    <a:pt x="11848" y="1167"/>
                    <a:pt x="12068" y="1272"/>
                    <a:pt x="12265" y="1405"/>
                  </a:cubicBezTo>
                  <a:cubicBezTo>
                    <a:pt x="12294" y="1312"/>
                    <a:pt x="12311" y="1219"/>
                    <a:pt x="12335" y="1127"/>
                  </a:cubicBezTo>
                  <a:lnTo>
                    <a:pt x="12225" y="1046"/>
                  </a:lnTo>
                  <a:cubicBezTo>
                    <a:pt x="11756" y="716"/>
                    <a:pt x="11217" y="502"/>
                    <a:pt x="10650" y="415"/>
                  </a:cubicBezTo>
                  <a:cubicBezTo>
                    <a:pt x="10526" y="392"/>
                    <a:pt x="10398" y="380"/>
                    <a:pt x="10271" y="380"/>
                  </a:cubicBezTo>
                  <a:cubicBezTo>
                    <a:pt x="10144" y="380"/>
                    <a:pt x="10016" y="392"/>
                    <a:pt x="9892" y="415"/>
                  </a:cubicBezTo>
                  <a:cubicBezTo>
                    <a:pt x="9661" y="473"/>
                    <a:pt x="9441" y="560"/>
                    <a:pt x="9232" y="670"/>
                  </a:cubicBezTo>
                  <a:cubicBezTo>
                    <a:pt x="8810" y="907"/>
                    <a:pt x="8358" y="1092"/>
                    <a:pt x="7895" y="1214"/>
                  </a:cubicBezTo>
                  <a:cubicBezTo>
                    <a:pt x="7528" y="1311"/>
                    <a:pt x="7154" y="1361"/>
                    <a:pt x="6778" y="1361"/>
                  </a:cubicBezTo>
                  <a:cubicBezTo>
                    <a:pt x="6662" y="1361"/>
                    <a:pt x="6547" y="1356"/>
                    <a:pt x="6431" y="1347"/>
                  </a:cubicBezTo>
                  <a:cubicBezTo>
                    <a:pt x="5956" y="1295"/>
                    <a:pt x="5487" y="1185"/>
                    <a:pt x="5042" y="1017"/>
                  </a:cubicBezTo>
                  <a:cubicBezTo>
                    <a:pt x="4585" y="855"/>
                    <a:pt x="4139" y="664"/>
                    <a:pt x="3687" y="479"/>
                  </a:cubicBezTo>
                  <a:cubicBezTo>
                    <a:pt x="3224" y="288"/>
                    <a:pt x="2761" y="108"/>
                    <a:pt x="2264" y="33"/>
                  </a:cubicBezTo>
                  <a:cubicBezTo>
                    <a:pt x="2116" y="11"/>
                    <a:pt x="1966" y="0"/>
                    <a:pt x="1817"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03"/>
            <p:cNvSpPr/>
            <p:nvPr/>
          </p:nvSpPr>
          <p:spPr>
            <a:xfrm>
              <a:off x="8005714" y="2446115"/>
              <a:ext cx="783412" cy="748837"/>
            </a:xfrm>
            <a:custGeom>
              <a:avLst/>
              <a:gdLst/>
              <a:ahLst/>
              <a:cxnLst/>
              <a:rect l="l" t="t" r="r" b="b"/>
              <a:pathLst>
                <a:path w="10981" h="10496" extrusionOk="0">
                  <a:moveTo>
                    <a:pt x="8729" y="1"/>
                  </a:moveTo>
                  <a:lnTo>
                    <a:pt x="8729" y="1"/>
                  </a:lnTo>
                  <a:cubicBezTo>
                    <a:pt x="8816" y="637"/>
                    <a:pt x="8897" y="1268"/>
                    <a:pt x="8984" y="1899"/>
                  </a:cubicBezTo>
                  <a:cubicBezTo>
                    <a:pt x="9030" y="2872"/>
                    <a:pt x="8810" y="3838"/>
                    <a:pt x="8359" y="4695"/>
                  </a:cubicBezTo>
                  <a:cubicBezTo>
                    <a:pt x="7699" y="6472"/>
                    <a:pt x="6298" y="7867"/>
                    <a:pt x="4527" y="8532"/>
                  </a:cubicBezTo>
                  <a:cubicBezTo>
                    <a:pt x="3733" y="8948"/>
                    <a:pt x="2852" y="9162"/>
                    <a:pt x="1963" y="9162"/>
                  </a:cubicBezTo>
                  <a:cubicBezTo>
                    <a:pt x="1886" y="9162"/>
                    <a:pt x="1809" y="9160"/>
                    <a:pt x="1732" y="9157"/>
                  </a:cubicBezTo>
                  <a:cubicBezTo>
                    <a:pt x="1147" y="9157"/>
                    <a:pt x="568" y="9082"/>
                    <a:pt x="1" y="8949"/>
                  </a:cubicBezTo>
                  <a:lnTo>
                    <a:pt x="1" y="8949"/>
                  </a:lnTo>
                  <a:cubicBezTo>
                    <a:pt x="1184" y="9984"/>
                    <a:pt x="2653" y="10496"/>
                    <a:pt x="4119" y="10496"/>
                  </a:cubicBezTo>
                  <a:cubicBezTo>
                    <a:pt x="5751" y="10496"/>
                    <a:pt x="7379" y="9861"/>
                    <a:pt x="8602" y="8607"/>
                  </a:cubicBezTo>
                  <a:cubicBezTo>
                    <a:pt x="10923" y="6229"/>
                    <a:pt x="10981" y="2449"/>
                    <a:pt x="8729"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2" name="Google Shape;2162;p103"/>
          <p:cNvCxnSpPr/>
          <p:nvPr/>
        </p:nvCxnSpPr>
        <p:spPr>
          <a:xfrm rot="10800000" flipH="1">
            <a:off x="3511013" y="3375650"/>
            <a:ext cx="1303500" cy="385500"/>
          </a:xfrm>
          <a:prstGeom prst="straightConnector1">
            <a:avLst/>
          </a:prstGeom>
          <a:noFill/>
          <a:ln w="19050" cap="flat" cmpd="sng">
            <a:solidFill>
              <a:srgbClr val="FBFFD5"/>
            </a:solidFill>
            <a:prstDash val="solid"/>
            <a:round/>
            <a:headEnd type="none" w="med" len="med"/>
            <a:tailEnd type="triangle" w="med" len="med"/>
          </a:ln>
        </p:spPr>
      </p:cxnSp>
      <p:cxnSp>
        <p:nvCxnSpPr>
          <p:cNvPr id="2163" name="Google Shape;2163;p103"/>
          <p:cNvCxnSpPr/>
          <p:nvPr/>
        </p:nvCxnSpPr>
        <p:spPr>
          <a:xfrm rot="10800000" flipH="1">
            <a:off x="3544125" y="3642800"/>
            <a:ext cx="2676600" cy="111000"/>
          </a:xfrm>
          <a:prstGeom prst="straightConnector1">
            <a:avLst/>
          </a:prstGeom>
          <a:noFill/>
          <a:ln w="19050" cap="flat" cmpd="sng">
            <a:solidFill>
              <a:srgbClr val="FBFFD5"/>
            </a:solidFill>
            <a:prstDash val="solid"/>
            <a:round/>
            <a:headEnd type="none" w="med" len="med"/>
            <a:tailEnd type="triangle" w="med" len="med"/>
          </a:ln>
        </p:spPr>
      </p:cxnSp>
      <p:cxnSp>
        <p:nvCxnSpPr>
          <p:cNvPr id="2164" name="Google Shape;2164;p103"/>
          <p:cNvCxnSpPr/>
          <p:nvPr/>
        </p:nvCxnSpPr>
        <p:spPr>
          <a:xfrm>
            <a:off x="3511013" y="3761150"/>
            <a:ext cx="2759100" cy="687600"/>
          </a:xfrm>
          <a:prstGeom prst="straightConnector1">
            <a:avLst/>
          </a:prstGeom>
          <a:noFill/>
          <a:ln w="19050" cap="flat" cmpd="sng">
            <a:solidFill>
              <a:srgbClr val="FBFFD5"/>
            </a:solidFill>
            <a:prstDash val="solid"/>
            <a:round/>
            <a:headEnd type="none" w="med" len="med"/>
            <a:tailEnd type="triangle" w="med" len="med"/>
          </a:ln>
        </p:spPr>
      </p:cxnSp>
      <p:cxnSp>
        <p:nvCxnSpPr>
          <p:cNvPr id="2165" name="Google Shape;2165;p103"/>
          <p:cNvCxnSpPr/>
          <p:nvPr/>
        </p:nvCxnSpPr>
        <p:spPr>
          <a:xfrm>
            <a:off x="3531800" y="3766150"/>
            <a:ext cx="1541700" cy="990900"/>
          </a:xfrm>
          <a:prstGeom prst="straightConnector1">
            <a:avLst/>
          </a:prstGeom>
          <a:noFill/>
          <a:ln w="19050" cap="flat" cmpd="sng">
            <a:solidFill>
              <a:srgbClr val="FBFFD5"/>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83"/>
          <p:cNvSpPr txBox="1"/>
          <p:nvPr/>
        </p:nvSpPr>
        <p:spPr>
          <a:xfrm>
            <a:off x="4872475" y="1193225"/>
            <a:ext cx="3570600" cy="1291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9000">
                <a:solidFill>
                  <a:srgbClr val="49D0E2"/>
                </a:solidFill>
                <a:latin typeface="Londrina Solid"/>
                <a:ea typeface="Londrina Solid"/>
                <a:cs typeface="Londrina Solid"/>
                <a:sym typeface="Londrina Solid"/>
              </a:rPr>
              <a:t>Recap</a:t>
            </a:r>
            <a:endParaRPr sz="9000">
              <a:solidFill>
                <a:srgbClr val="49D0E2"/>
              </a:solidFill>
              <a:latin typeface="Londrina Solid"/>
              <a:ea typeface="Londrina Solid"/>
              <a:cs typeface="Londrina Solid"/>
              <a:sym typeface="Londrina Solid"/>
            </a:endParaRPr>
          </a:p>
        </p:txBody>
      </p:sp>
      <p:sp>
        <p:nvSpPr>
          <p:cNvPr id="1253" name="Google Shape;1253;p83"/>
          <p:cNvSpPr txBox="1"/>
          <p:nvPr/>
        </p:nvSpPr>
        <p:spPr>
          <a:xfrm>
            <a:off x="4872475" y="2458325"/>
            <a:ext cx="3570600" cy="95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FFFFFF"/>
                </a:solidFill>
                <a:latin typeface="DM Sans"/>
                <a:ea typeface="DM Sans"/>
                <a:cs typeface="DM Sans"/>
                <a:sym typeface="DM Sans"/>
              </a:rPr>
              <a:t>Revisiting variables</a:t>
            </a:r>
            <a:endParaRPr sz="1600">
              <a:solidFill>
                <a:srgbClr val="FFFFFF"/>
              </a:solidFill>
              <a:latin typeface="DM Sans"/>
              <a:ea typeface="DM Sans"/>
              <a:cs typeface="DM Sans"/>
              <a:sym typeface="DM Sans"/>
            </a:endParaRPr>
          </a:p>
        </p:txBody>
      </p:sp>
      <p:grpSp>
        <p:nvGrpSpPr>
          <p:cNvPr id="1254" name="Google Shape;1254;p83"/>
          <p:cNvGrpSpPr/>
          <p:nvPr/>
        </p:nvGrpSpPr>
        <p:grpSpPr>
          <a:xfrm>
            <a:off x="-92043" y="2571754"/>
            <a:ext cx="3130327" cy="3033495"/>
            <a:chOff x="6331824" y="431549"/>
            <a:chExt cx="2101173" cy="1993360"/>
          </a:xfrm>
        </p:grpSpPr>
        <p:sp>
          <p:nvSpPr>
            <p:cNvPr id="1255" name="Google Shape;1255;p83"/>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3"/>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3"/>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3"/>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3"/>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3"/>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3"/>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3"/>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3"/>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83"/>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83"/>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3"/>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3"/>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3"/>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83"/>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3"/>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3"/>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83"/>
          <p:cNvGrpSpPr/>
          <p:nvPr/>
        </p:nvGrpSpPr>
        <p:grpSpPr>
          <a:xfrm rot="5400000" flipH="1">
            <a:off x="-103628" y="-537164"/>
            <a:ext cx="2039548" cy="2734427"/>
            <a:chOff x="713497" y="276045"/>
            <a:chExt cx="2309533" cy="3096396"/>
          </a:xfrm>
        </p:grpSpPr>
        <p:sp>
          <p:nvSpPr>
            <p:cNvPr id="1273" name="Google Shape;1273;p83"/>
            <p:cNvSpPr/>
            <p:nvPr/>
          </p:nvSpPr>
          <p:spPr>
            <a:xfrm>
              <a:off x="713497" y="706816"/>
              <a:ext cx="2309533" cy="2665624"/>
            </a:xfrm>
            <a:custGeom>
              <a:avLst/>
              <a:gdLst/>
              <a:ahLst/>
              <a:cxnLst/>
              <a:rect l="l" t="t" r="r" b="b"/>
              <a:pathLst>
                <a:path w="26689" h="30804" extrusionOk="0">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3"/>
            <p:cNvSpPr/>
            <p:nvPr/>
          </p:nvSpPr>
          <p:spPr>
            <a:xfrm>
              <a:off x="1262998" y="276045"/>
              <a:ext cx="946693" cy="834024"/>
            </a:xfrm>
            <a:custGeom>
              <a:avLst/>
              <a:gdLst/>
              <a:ahLst/>
              <a:cxnLst/>
              <a:rect l="l" t="t" r="r" b="b"/>
              <a:pathLst>
                <a:path w="10940" h="9638" extrusionOk="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3"/>
            <p:cNvSpPr/>
            <p:nvPr/>
          </p:nvSpPr>
          <p:spPr>
            <a:xfrm>
              <a:off x="1942649" y="276045"/>
              <a:ext cx="267047" cy="255019"/>
            </a:xfrm>
            <a:custGeom>
              <a:avLst/>
              <a:gdLst/>
              <a:ahLst/>
              <a:cxnLst/>
              <a:rect l="l" t="t" r="r" b="b"/>
              <a:pathLst>
                <a:path w="3086" h="2947" extrusionOk="0">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3"/>
            <p:cNvSpPr/>
            <p:nvPr/>
          </p:nvSpPr>
          <p:spPr>
            <a:xfrm>
              <a:off x="1680187" y="451711"/>
              <a:ext cx="342159" cy="258653"/>
            </a:xfrm>
            <a:custGeom>
              <a:avLst/>
              <a:gdLst/>
              <a:ahLst/>
              <a:cxnLst/>
              <a:rect l="l" t="t" r="r" b="b"/>
              <a:pathLst>
                <a:path w="3954" h="2989" extrusionOk="0">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3"/>
            <p:cNvSpPr/>
            <p:nvPr/>
          </p:nvSpPr>
          <p:spPr>
            <a:xfrm>
              <a:off x="1732800" y="491344"/>
              <a:ext cx="237279" cy="179301"/>
            </a:xfrm>
            <a:custGeom>
              <a:avLst/>
              <a:gdLst/>
              <a:ahLst/>
              <a:cxnLst/>
              <a:rect l="l" t="t" r="r" b="b"/>
              <a:pathLst>
                <a:path w="2742" h="2072" extrusionOk="0">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3"/>
            <p:cNvSpPr/>
            <p:nvPr/>
          </p:nvSpPr>
          <p:spPr>
            <a:xfrm>
              <a:off x="1469299" y="671424"/>
              <a:ext cx="292488" cy="220664"/>
            </a:xfrm>
            <a:custGeom>
              <a:avLst/>
              <a:gdLst/>
              <a:ahLst/>
              <a:cxnLst/>
              <a:rect l="l" t="t" r="r" b="b"/>
              <a:pathLst>
                <a:path w="3380" h="2550" extrusionOk="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3"/>
            <p:cNvSpPr/>
            <p:nvPr/>
          </p:nvSpPr>
          <p:spPr>
            <a:xfrm>
              <a:off x="1514384" y="705086"/>
              <a:ext cx="202492" cy="153340"/>
            </a:xfrm>
            <a:custGeom>
              <a:avLst/>
              <a:gdLst/>
              <a:ahLst/>
              <a:cxnLst/>
              <a:rect l="l" t="t" r="r" b="b"/>
              <a:pathLst>
                <a:path w="2340" h="1772" extrusionOk="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3"/>
            <p:cNvSpPr/>
            <p:nvPr/>
          </p:nvSpPr>
          <p:spPr>
            <a:xfrm>
              <a:off x="1297526" y="1021891"/>
              <a:ext cx="330650" cy="337833"/>
            </a:xfrm>
            <a:custGeom>
              <a:avLst/>
              <a:gdLst/>
              <a:ahLst/>
              <a:cxnLst/>
              <a:rect l="l" t="t" r="r" b="b"/>
              <a:pathLst>
                <a:path w="3821" h="3904" extrusionOk="0">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3"/>
            <p:cNvSpPr/>
            <p:nvPr/>
          </p:nvSpPr>
          <p:spPr>
            <a:xfrm>
              <a:off x="996036" y="730354"/>
              <a:ext cx="381187" cy="273537"/>
            </a:xfrm>
            <a:custGeom>
              <a:avLst/>
              <a:gdLst/>
              <a:ahLst/>
              <a:cxnLst/>
              <a:rect l="l" t="t" r="r" b="b"/>
              <a:pathLst>
                <a:path w="4405" h="3161" extrusionOk="0">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3"/>
            <p:cNvSpPr/>
            <p:nvPr/>
          </p:nvSpPr>
          <p:spPr>
            <a:xfrm>
              <a:off x="1146781" y="883089"/>
              <a:ext cx="350207" cy="298113"/>
            </a:xfrm>
            <a:custGeom>
              <a:avLst/>
              <a:gdLst/>
              <a:ahLst/>
              <a:cxnLst/>
              <a:rect l="l" t="t" r="r" b="b"/>
              <a:pathLst>
                <a:path w="4047" h="3445" extrusionOk="0">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83"/>
          <p:cNvGrpSpPr/>
          <p:nvPr/>
        </p:nvGrpSpPr>
        <p:grpSpPr>
          <a:xfrm>
            <a:off x="3342365" y="3291303"/>
            <a:ext cx="570486" cy="486687"/>
            <a:chOff x="4724165" y="2760191"/>
            <a:chExt cx="570486" cy="486687"/>
          </a:xfrm>
        </p:grpSpPr>
        <p:sp>
          <p:nvSpPr>
            <p:cNvPr id="1284" name="Google Shape;1284;p83"/>
            <p:cNvSpPr/>
            <p:nvPr/>
          </p:nvSpPr>
          <p:spPr>
            <a:xfrm>
              <a:off x="4724165" y="2760489"/>
              <a:ext cx="553239" cy="486389"/>
            </a:xfrm>
            <a:custGeom>
              <a:avLst/>
              <a:gdLst/>
              <a:ahLst/>
              <a:cxnLst/>
              <a:rect l="l" t="t" r="r" b="b"/>
              <a:pathLst>
                <a:path w="11131" h="9786" extrusionOk="0">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3"/>
            <p:cNvSpPr/>
            <p:nvPr/>
          </p:nvSpPr>
          <p:spPr>
            <a:xfrm>
              <a:off x="4755230" y="2923216"/>
              <a:ext cx="296078" cy="114862"/>
            </a:xfrm>
            <a:custGeom>
              <a:avLst/>
              <a:gdLst/>
              <a:ahLst/>
              <a:cxnLst/>
              <a:rect l="l" t="t" r="r" b="b"/>
              <a:pathLst>
                <a:path w="5957" h="2311" extrusionOk="0">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3"/>
            <p:cNvSpPr/>
            <p:nvPr/>
          </p:nvSpPr>
          <p:spPr>
            <a:xfrm>
              <a:off x="4769047" y="3056370"/>
              <a:ext cx="152487" cy="66601"/>
            </a:xfrm>
            <a:custGeom>
              <a:avLst/>
              <a:gdLst/>
              <a:ahLst/>
              <a:cxnLst/>
              <a:rect l="l" t="t" r="r" b="b"/>
              <a:pathLst>
                <a:path w="3068" h="1340" extrusionOk="0">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3"/>
            <p:cNvSpPr/>
            <p:nvPr/>
          </p:nvSpPr>
          <p:spPr>
            <a:xfrm>
              <a:off x="4777944" y="2760191"/>
              <a:ext cx="353882" cy="156314"/>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3"/>
            <p:cNvSpPr/>
            <p:nvPr/>
          </p:nvSpPr>
          <p:spPr>
            <a:xfrm>
              <a:off x="5041170" y="3081172"/>
              <a:ext cx="189913" cy="148511"/>
            </a:xfrm>
            <a:custGeom>
              <a:avLst/>
              <a:gdLst/>
              <a:ahLst/>
              <a:cxnLst/>
              <a:rect l="l" t="t" r="r" b="b"/>
              <a:pathLst>
                <a:path w="3821" h="2988" extrusionOk="0">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3"/>
            <p:cNvSpPr/>
            <p:nvPr/>
          </p:nvSpPr>
          <p:spPr>
            <a:xfrm>
              <a:off x="4928394" y="3000057"/>
              <a:ext cx="315362" cy="133650"/>
            </a:xfrm>
            <a:custGeom>
              <a:avLst/>
              <a:gdLst/>
              <a:ahLst/>
              <a:cxnLst/>
              <a:rect l="l" t="t" r="r" b="b"/>
              <a:pathLst>
                <a:path w="6345" h="2689" extrusionOk="0">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3"/>
            <p:cNvSpPr/>
            <p:nvPr/>
          </p:nvSpPr>
          <p:spPr>
            <a:xfrm>
              <a:off x="5097582" y="2910592"/>
              <a:ext cx="139813" cy="75846"/>
            </a:xfrm>
            <a:custGeom>
              <a:avLst/>
              <a:gdLst/>
              <a:ahLst/>
              <a:cxnLst/>
              <a:rect l="l" t="t" r="r" b="b"/>
              <a:pathLst>
                <a:path w="2813" h="1526" extrusionOk="0">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3"/>
            <p:cNvSpPr/>
            <p:nvPr/>
          </p:nvSpPr>
          <p:spPr>
            <a:xfrm>
              <a:off x="5061001" y="2872470"/>
              <a:ext cx="106811" cy="58003"/>
            </a:xfrm>
            <a:custGeom>
              <a:avLst/>
              <a:gdLst/>
              <a:ahLst/>
              <a:cxnLst/>
              <a:rect l="l" t="t" r="r" b="b"/>
              <a:pathLst>
                <a:path w="2149" h="1167" extrusionOk="0">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3"/>
            <p:cNvSpPr/>
            <p:nvPr/>
          </p:nvSpPr>
          <p:spPr>
            <a:xfrm>
              <a:off x="4929537" y="3168053"/>
              <a:ext cx="93540" cy="39613"/>
            </a:xfrm>
            <a:custGeom>
              <a:avLst/>
              <a:gdLst/>
              <a:ahLst/>
              <a:cxnLst/>
              <a:rect l="l" t="t" r="r" b="b"/>
              <a:pathLst>
                <a:path w="1882" h="797" extrusionOk="0">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3"/>
            <p:cNvSpPr/>
            <p:nvPr/>
          </p:nvSpPr>
          <p:spPr>
            <a:xfrm>
              <a:off x="4818501" y="2762427"/>
              <a:ext cx="476150" cy="484152"/>
            </a:xfrm>
            <a:custGeom>
              <a:avLst/>
              <a:gdLst/>
              <a:ahLst/>
              <a:cxnLst/>
              <a:rect l="l" t="t" r="r" b="b"/>
              <a:pathLst>
                <a:path w="9580" h="9741" extrusionOk="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83"/>
          <p:cNvGrpSpPr/>
          <p:nvPr/>
        </p:nvGrpSpPr>
        <p:grpSpPr>
          <a:xfrm>
            <a:off x="3086116" y="2650014"/>
            <a:ext cx="256256" cy="237806"/>
            <a:chOff x="1105208" y="2882758"/>
            <a:chExt cx="298911" cy="277390"/>
          </a:xfrm>
        </p:grpSpPr>
        <p:sp>
          <p:nvSpPr>
            <p:cNvPr id="1295" name="Google Shape;1295;p83"/>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3"/>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3"/>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3"/>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3"/>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3"/>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3"/>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3"/>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3"/>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3"/>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83"/>
          <p:cNvGrpSpPr/>
          <p:nvPr/>
        </p:nvGrpSpPr>
        <p:grpSpPr>
          <a:xfrm>
            <a:off x="7907349" y="4116988"/>
            <a:ext cx="525654" cy="491309"/>
            <a:chOff x="3000374" y="2723013"/>
            <a:chExt cx="525654" cy="491309"/>
          </a:xfrm>
        </p:grpSpPr>
        <p:sp>
          <p:nvSpPr>
            <p:cNvPr id="1306" name="Google Shape;1306;p83"/>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3"/>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3"/>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3"/>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3"/>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3"/>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3"/>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3"/>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3"/>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3"/>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3"/>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3"/>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3"/>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3"/>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3"/>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3"/>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3"/>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3"/>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3"/>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3"/>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3"/>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3"/>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83"/>
          <p:cNvSpPr/>
          <p:nvPr/>
        </p:nvSpPr>
        <p:spPr>
          <a:xfrm rot="-1342692">
            <a:off x="4488948" y="3847104"/>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3"/>
          <p:cNvSpPr/>
          <p:nvPr/>
        </p:nvSpPr>
        <p:spPr>
          <a:xfrm rot="2700000">
            <a:off x="7392649" y="4142653"/>
            <a:ext cx="166102" cy="158546"/>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3"/>
          <p:cNvSpPr/>
          <p:nvPr/>
        </p:nvSpPr>
        <p:spPr>
          <a:xfrm rot="-1342692">
            <a:off x="2307273" y="1907179"/>
            <a:ext cx="166103" cy="158547"/>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84"/>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Defining and Using Variables</a:t>
            </a:r>
            <a:endParaRPr/>
          </a:p>
        </p:txBody>
      </p:sp>
      <p:sp>
        <p:nvSpPr>
          <p:cNvPr id="1336" name="Google Shape;1336;p84"/>
          <p:cNvSpPr txBox="1">
            <a:spLocks noGrp="1"/>
          </p:cNvSpPr>
          <p:nvPr>
            <p:ph type="subTitle" idx="1"/>
          </p:nvPr>
        </p:nvSpPr>
        <p:spPr>
          <a:xfrm>
            <a:off x="713500" y="1593900"/>
            <a:ext cx="3701400" cy="180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3FC5F0"/>
                </a:solidFill>
                <a:latin typeface="Nunito SemiBold"/>
                <a:ea typeface="Nunito SemiBold"/>
                <a:cs typeface="Nunito SemiBold"/>
                <a:sym typeface="Nunito SemiBold"/>
              </a:rPr>
              <a:t>Defining Variables</a:t>
            </a:r>
            <a:endParaRPr sz="1800">
              <a:solidFill>
                <a:srgbClr val="3FC5F0"/>
              </a:solidFill>
              <a:latin typeface="Nunito SemiBold"/>
              <a:ea typeface="Nunito SemiBold"/>
              <a:cs typeface="Nunito SemiBold"/>
              <a:sym typeface="Nunito SemiBold"/>
            </a:endParaRPr>
          </a:p>
          <a:p>
            <a:pPr marL="0" lvl="0" indent="0" algn="ctr" rtl="0">
              <a:spcBef>
                <a:spcPts val="1200"/>
              </a:spcBef>
              <a:spcAft>
                <a:spcPts val="0"/>
              </a:spcAft>
              <a:buClr>
                <a:schemeClr val="accent6"/>
              </a:buClr>
              <a:buSzPts val="1100"/>
              <a:buFont typeface="Arial"/>
              <a:buNone/>
            </a:pPr>
            <a:r>
              <a:rPr lang="en" sz="1300">
                <a:solidFill>
                  <a:srgbClr val="FBFFD5"/>
                </a:solidFill>
              </a:rPr>
              <a:t>We define variables by writing the variable’s name, followed by an equals sign, and then what we want to store inside. </a:t>
            </a:r>
            <a:endParaRPr sz="1700">
              <a:solidFill>
                <a:srgbClr val="FBFFD5"/>
              </a:solidFill>
              <a:latin typeface="Nunito SemiBold"/>
              <a:ea typeface="Nunito SemiBold"/>
              <a:cs typeface="Nunito SemiBold"/>
              <a:sym typeface="Nunito SemiBold"/>
            </a:endParaRPr>
          </a:p>
          <a:p>
            <a:pPr marL="0" lvl="0" indent="0" algn="ctr" rtl="0">
              <a:spcBef>
                <a:spcPts val="1200"/>
              </a:spcBef>
              <a:spcAft>
                <a:spcPts val="1200"/>
              </a:spcAft>
              <a:buNone/>
            </a:pPr>
            <a:r>
              <a:rPr lang="en">
                <a:solidFill>
                  <a:schemeClr val="accent1"/>
                </a:solidFill>
                <a:latin typeface="Consolas"/>
                <a:ea typeface="Consolas"/>
                <a:cs typeface="Consolas"/>
                <a:sym typeface="Consolas"/>
              </a:rPr>
              <a:t>var_name = value</a:t>
            </a:r>
            <a:endParaRPr>
              <a:solidFill>
                <a:schemeClr val="accent1"/>
              </a:solidFill>
              <a:latin typeface="Consolas"/>
              <a:ea typeface="Consolas"/>
              <a:cs typeface="Consolas"/>
              <a:sym typeface="Consolas"/>
            </a:endParaRPr>
          </a:p>
        </p:txBody>
      </p:sp>
      <p:sp>
        <p:nvSpPr>
          <p:cNvPr id="1337" name="Google Shape;1337;p84"/>
          <p:cNvSpPr txBox="1">
            <a:spLocks noGrp="1"/>
          </p:cNvSpPr>
          <p:nvPr>
            <p:ph type="subTitle" idx="2"/>
          </p:nvPr>
        </p:nvSpPr>
        <p:spPr>
          <a:xfrm>
            <a:off x="4747400" y="1593900"/>
            <a:ext cx="3701400" cy="230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sz="1800">
                <a:solidFill>
                  <a:srgbClr val="3FC5F0"/>
                </a:solidFill>
                <a:latin typeface="Nunito SemiBold"/>
                <a:ea typeface="Nunito SemiBold"/>
                <a:cs typeface="Nunito SemiBold"/>
                <a:sym typeface="Nunito SemiBold"/>
              </a:rPr>
              <a:t>Using variables</a:t>
            </a:r>
            <a:endParaRPr sz="1800">
              <a:solidFill>
                <a:srgbClr val="3FC5F0"/>
              </a:solidFill>
              <a:latin typeface="Nunito SemiBold"/>
              <a:ea typeface="Nunito SemiBold"/>
              <a:cs typeface="Nunito SemiBold"/>
              <a:sym typeface="Nunito SemiBold"/>
            </a:endParaRPr>
          </a:p>
          <a:p>
            <a:pPr marL="0" lvl="0" indent="0" algn="ctr" rtl="0">
              <a:spcBef>
                <a:spcPts val="1200"/>
              </a:spcBef>
              <a:spcAft>
                <a:spcPts val="0"/>
              </a:spcAft>
              <a:buNone/>
            </a:pPr>
            <a:r>
              <a:rPr lang="en">
                <a:solidFill>
                  <a:srgbClr val="FBFFD5"/>
                </a:solidFill>
              </a:rPr>
              <a:t>When we use the variable’s name—unless we are changing its value—we essentially open the “suitcase” to use what’s inside.</a:t>
            </a:r>
            <a:endParaRPr>
              <a:solidFill>
                <a:srgbClr val="FBFFD5"/>
              </a:solidFill>
            </a:endParaRPr>
          </a:p>
          <a:p>
            <a:pPr marL="0" lvl="0" indent="0" algn="ctr" rtl="0">
              <a:lnSpc>
                <a:spcPct val="100000"/>
              </a:lnSpc>
              <a:spcBef>
                <a:spcPts val="1200"/>
              </a:spcBef>
              <a:spcAft>
                <a:spcPts val="1200"/>
              </a:spcAft>
              <a:buClr>
                <a:schemeClr val="accent6"/>
              </a:buClr>
              <a:buSzPts val="1100"/>
              <a:buFont typeface="Arial"/>
              <a:buNone/>
            </a:pPr>
            <a:r>
              <a:rPr lang="en">
                <a:solidFill>
                  <a:schemeClr val="accent1"/>
                </a:solidFill>
                <a:latin typeface="Consolas"/>
                <a:ea typeface="Consolas"/>
                <a:cs typeface="Consolas"/>
                <a:sym typeface="Consolas"/>
              </a:rPr>
              <a:t>print(var_name)</a:t>
            </a:r>
            <a:br>
              <a:rPr lang="en">
                <a:solidFill>
                  <a:schemeClr val="accent1"/>
                </a:solidFill>
                <a:latin typeface="Consolas"/>
                <a:ea typeface="Consolas"/>
                <a:cs typeface="Consolas"/>
                <a:sym typeface="Consolas"/>
              </a:rPr>
            </a:br>
            <a:r>
              <a:rPr lang="en">
                <a:solidFill>
                  <a:schemeClr val="accent1"/>
                </a:solidFill>
                <a:latin typeface="Consolas"/>
                <a:ea typeface="Consolas"/>
                <a:cs typeface="Consolas"/>
                <a:sym typeface="Consolas"/>
              </a:rPr>
              <a:t>sum = num1 + num2</a:t>
            </a:r>
            <a:endParaRPr>
              <a:solidFill>
                <a:schemeClr val="accent1"/>
              </a:solidFill>
              <a:latin typeface="Consolas"/>
              <a:ea typeface="Consolas"/>
              <a:cs typeface="Consolas"/>
              <a:sym typeface="Consolas"/>
            </a:endParaRPr>
          </a:p>
        </p:txBody>
      </p:sp>
      <p:grpSp>
        <p:nvGrpSpPr>
          <p:cNvPr id="1338" name="Google Shape;1338;p84"/>
          <p:cNvGrpSpPr/>
          <p:nvPr/>
        </p:nvGrpSpPr>
        <p:grpSpPr>
          <a:xfrm>
            <a:off x="-357926" y="4078562"/>
            <a:ext cx="1644882" cy="1352211"/>
            <a:chOff x="4724165" y="2760191"/>
            <a:chExt cx="570486" cy="486687"/>
          </a:xfrm>
        </p:grpSpPr>
        <p:sp>
          <p:nvSpPr>
            <p:cNvPr id="1339" name="Google Shape;1339;p84"/>
            <p:cNvSpPr/>
            <p:nvPr/>
          </p:nvSpPr>
          <p:spPr>
            <a:xfrm>
              <a:off x="4724165" y="2760489"/>
              <a:ext cx="553239" cy="486389"/>
            </a:xfrm>
            <a:custGeom>
              <a:avLst/>
              <a:gdLst/>
              <a:ahLst/>
              <a:cxnLst/>
              <a:rect l="l" t="t" r="r" b="b"/>
              <a:pathLst>
                <a:path w="11131" h="9786" extrusionOk="0">
                  <a:moveTo>
                    <a:pt x="5569" y="1"/>
                  </a:moveTo>
                  <a:cubicBezTo>
                    <a:pt x="4002" y="1"/>
                    <a:pt x="2463" y="753"/>
                    <a:pt x="1517" y="2147"/>
                  </a:cubicBezTo>
                  <a:cubicBezTo>
                    <a:pt x="0" y="4381"/>
                    <a:pt x="579" y="7425"/>
                    <a:pt x="2819" y="8942"/>
                  </a:cubicBezTo>
                  <a:cubicBezTo>
                    <a:pt x="3659" y="9512"/>
                    <a:pt x="4614" y="9785"/>
                    <a:pt x="5559" y="9785"/>
                  </a:cubicBezTo>
                  <a:cubicBezTo>
                    <a:pt x="7127" y="9785"/>
                    <a:pt x="8668" y="9033"/>
                    <a:pt x="9614" y="7639"/>
                  </a:cubicBezTo>
                  <a:cubicBezTo>
                    <a:pt x="11130" y="5405"/>
                    <a:pt x="10546" y="2361"/>
                    <a:pt x="8312" y="844"/>
                  </a:cubicBezTo>
                  <a:cubicBezTo>
                    <a:pt x="7469" y="274"/>
                    <a:pt x="6514" y="1"/>
                    <a:pt x="5569"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4"/>
            <p:cNvSpPr/>
            <p:nvPr/>
          </p:nvSpPr>
          <p:spPr>
            <a:xfrm>
              <a:off x="4755230" y="2923216"/>
              <a:ext cx="296078" cy="114862"/>
            </a:xfrm>
            <a:custGeom>
              <a:avLst/>
              <a:gdLst/>
              <a:ahLst/>
              <a:cxnLst/>
              <a:rect l="l" t="t" r="r" b="b"/>
              <a:pathLst>
                <a:path w="5957" h="2311" extrusionOk="0">
                  <a:moveTo>
                    <a:pt x="4130" y="1"/>
                  </a:moveTo>
                  <a:cubicBezTo>
                    <a:pt x="2934" y="1"/>
                    <a:pt x="1626" y="444"/>
                    <a:pt x="377" y="444"/>
                  </a:cubicBezTo>
                  <a:cubicBezTo>
                    <a:pt x="319" y="444"/>
                    <a:pt x="261" y="443"/>
                    <a:pt x="203" y="441"/>
                  </a:cubicBezTo>
                  <a:lnTo>
                    <a:pt x="186" y="441"/>
                  </a:lnTo>
                  <a:cubicBezTo>
                    <a:pt x="35" y="1055"/>
                    <a:pt x="0" y="1686"/>
                    <a:pt x="93" y="2311"/>
                  </a:cubicBezTo>
                  <a:cubicBezTo>
                    <a:pt x="1048" y="2241"/>
                    <a:pt x="1997" y="2178"/>
                    <a:pt x="2964" y="2056"/>
                  </a:cubicBezTo>
                  <a:cubicBezTo>
                    <a:pt x="3913" y="1934"/>
                    <a:pt x="4990" y="1419"/>
                    <a:pt x="5476" y="1037"/>
                  </a:cubicBezTo>
                  <a:cubicBezTo>
                    <a:pt x="5956" y="650"/>
                    <a:pt x="5545" y="158"/>
                    <a:pt x="4677" y="36"/>
                  </a:cubicBezTo>
                  <a:cubicBezTo>
                    <a:pt x="4498" y="11"/>
                    <a:pt x="4315" y="1"/>
                    <a:pt x="41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4"/>
            <p:cNvSpPr/>
            <p:nvPr/>
          </p:nvSpPr>
          <p:spPr>
            <a:xfrm>
              <a:off x="4769047" y="3056370"/>
              <a:ext cx="152487" cy="66601"/>
            </a:xfrm>
            <a:custGeom>
              <a:avLst/>
              <a:gdLst/>
              <a:ahLst/>
              <a:cxnLst/>
              <a:rect l="l" t="t" r="r" b="b"/>
              <a:pathLst>
                <a:path w="3068" h="1340" extrusionOk="0">
                  <a:moveTo>
                    <a:pt x="2560" y="1"/>
                  </a:moveTo>
                  <a:cubicBezTo>
                    <a:pt x="2372" y="1"/>
                    <a:pt x="2193" y="76"/>
                    <a:pt x="2020" y="135"/>
                  </a:cubicBezTo>
                  <a:cubicBezTo>
                    <a:pt x="1457" y="331"/>
                    <a:pt x="863" y="431"/>
                    <a:pt x="268" y="431"/>
                  </a:cubicBezTo>
                  <a:cubicBezTo>
                    <a:pt x="179" y="431"/>
                    <a:pt x="90" y="429"/>
                    <a:pt x="0" y="425"/>
                  </a:cubicBezTo>
                  <a:lnTo>
                    <a:pt x="0" y="425"/>
                  </a:lnTo>
                  <a:cubicBezTo>
                    <a:pt x="99" y="743"/>
                    <a:pt x="232" y="1044"/>
                    <a:pt x="400" y="1339"/>
                  </a:cubicBezTo>
                  <a:lnTo>
                    <a:pt x="515" y="1328"/>
                  </a:lnTo>
                  <a:cubicBezTo>
                    <a:pt x="1175" y="1264"/>
                    <a:pt x="1823" y="1131"/>
                    <a:pt x="2454" y="934"/>
                  </a:cubicBezTo>
                  <a:cubicBezTo>
                    <a:pt x="2611" y="893"/>
                    <a:pt x="2749" y="824"/>
                    <a:pt x="2877" y="731"/>
                  </a:cubicBezTo>
                  <a:cubicBezTo>
                    <a:pt x="3004" y="633"/>
                    <a:pt x="3068" y="477"/>
                    <a:pt x="3050" y="320"/>
                  </a:cubicBezTo>
                  <a:cubicBezTo>
                    <a:pt x="3004" y="124"/>
                    <a:pt x="2796" y="8"/>
                    <a:pt x="2599" y="2"/>
                  </a:cubicBezTo>
                  <a:cubicBezTo>
                    <a:pt x="2586" y="1"/>
                    <a:pt x="2573" y="1"/>
                    <a:pt x="256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4"/>
            <p:cNvSpPr/>
            <p:nvPr/>
          </p:nvSpPr>
          <p:spPr>
            <a:xfrm>
              <a:off x="4777944" y="2760191"/>
              <a:ext cx="353882" cy="156314"/>
            </a:xfrm>
            <a:custGeom>
              <a:avLst/>
              <a:gdLst/>
              <a:ahLst/>
              <a:cxnLst/>
              <a:rect l="l" t="t" r="r" b="b"/>
              <a:pathLst>
                <a:path w="7120" h="3145" extrusionOk="0">
                  <a:moveTo>
                    <a:pt x="4486" y="0"/>
                  </a:moveTo>
                  <a:cubicBezTo>
                    <a:pt x="2620" y="0"/>
                    <a:pt x="813" y="1069"/>
                    <a:pt x="1" y="2928"/>
                  </a:cubicBezTo>
                  <a:cubicBezTo>
                    <a:pt x="454" y="3072"/>
                    <a:pt x="929" y="3145"/>
                    <a:pt x="1409" y="3145"/>
                  </a:cubicBezTo>
                  <a:cubicBezTo>
                    <a:pt x="1530" y="3145"/>
                    <a:pt x="1651" y="3140"/>
                    <a:pt x="1772" y="3131"/>
                  </a:cubicBezTo>
                  <a:cubicBezTo>
                    <a:pt x="2443" y="3079"/>
                    <a:pt x="3074" y="2807"/>
                    <a:pt x="3722" y="2656"/>
                  </a:cubicBezTo>
                  <a:cubicBezTo>
                    <a:pt x="4376" y="2500"/>
                    <a:pt x="5077" y="2535"/>
                    <a:pt x="5702" y="2268"/>
                  </a:cubicBezTo>
                  <a:cubicBezTo>
                    <a:pt x="6171" y="2066"/>
                    <a:pt x="6877" y="1406"/>
                    <a:pt x="7120" y="775"/>
                  </a:cubicBezTo>
                  <a:cubicBezTo>
                    <a:pt x="6297" y="248"/>
                    <a:pt x="5385" y="0"/>
                    <a:pt x="4486"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4"/>
            <p:cNvSpPr/>
            <p:nvPr/>
          </p:nvSpPr>
          <p:spPr>
            <a:xfrm>
              <a:off x="5041170" y="3081172"/>
              <a:ext cx="189913" cy="148511"/>
            </a:xfrm>
            <a:custGeom>
              <a:avLst/>
              <a:gdLst/>
              <a:ahLst/>
              <a:cxnLst/>
              <a:rect l="l" t="t" r="r" b="b"/>
              <a:pathLst>
                <a:path w="3821" h="2988" extrusionOk="0">
                  <a:moveTo>
                    <a:pt x="3821" y="1"/>
                  </a:moveTo>
                  <a:lnTo>
                    <a:pt x="1604" y="626"/>
                  </a:lnTo>
                  <a:cubicBezTo>
                    <a:pt x="1245" y="730"/>
                    <a:pt x="880" y="834"/>
                    <a:pt x="568" y="1043"/>
                  </a:cubicBezTo>
                  <a:cubicBezTo>
                    <a:pt x="261" y="1251"/>
                    <a:pt x="12" y="1587"/>
                    <a:pt x="6" y="1957"/>
                  </a:cubicBezTo>
                  <a:cubicBezTo>
                    <a:pt x="1" y="2472"/>
                    <a:pt x="469" y="2883"/>
                    <a:pt x="979" y="2987"/>
                  </a:cubicBezTo>
                  <a:cubicBezTo>
                    <a:pt x="2316" y="2455"/>
                    <a:pt x="3358" y="1367"/>
                    <a:pt x="3821"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4"/>
            <p:cNvSpPr/>
            <p:nvPr/>
          </p:nvSpPr>
          <p:spPr>
            <a:xfrm>
              <a:off x="4928394" y="3000057"/>
              <a:ext cx="315362" cy="133650"/>
            </a:xfrm>
            <a:custGeom>
              <a:avLst/>
              <a:gdLst/>
              <a:ahLst/>
              <a:cxnLst/>
              <a:rect l="l" t="t" r="r" b="b"/>
              <a:pathLst>
                <a:path w="6345" h="2689" extrusionOk="0">
                  <a:moveTo>
                    <a:pt x="6344" y="1"/>
                  </a:moveTo>
                  <a:lnTo>
                    <a:pt x="6310" y="18"/>
                  </a:lnTo>
                  <a:cubicBezTo>
                    <a:pt x="5632" y="400"/>
                    <a:pt x="4891" y="556"/>
                    <a:pt x="4122" y="684"/>
                  </a:cubicBezTo>
                  <a:cubicBezTo>
                    <a:pt x="3444" y="799"/>
                    <a:pt x="2802" y="1066"/>
                    <a:pt x="2165" y="1320"/>
                  </a:cubicBezTo>
                  <a:cubicBezTo>
                    <a:pt x="1864" y="1442"/>
                    <a:pt x="1" y="1899"/>
                    <a:pt x="307" y="2478"/>
                  </a:cubicBezTo>
                  <a:cubicBezTo>
                    <a:pt x="360" y="2570"/>
                    <a:pt x="469" y="2611"/>
                    <a:pt x="568" y="2640"/>
                  </a:cubicBezTo>
                  <a:cubicBezTo>
                    <a:pt x="713" y="2674"/>
                    <a:pt x="860" y="2689"/>
                    <a:pt x="1007" y="2689"/>
                  </a:cubicBezTo>
                  <a:cubicBezTo>
                    <a:pt x="1538" y="2689"/>
                    <a:pt x="2073" y="2495"/>
                    <a:pt x="2576" y="2304"/>
                  </a:cubicBezTo>
                  <a:lnTo>
                    <a:pt x="5025" y="1372"/>
                  </a:lnTo>
                  <a:cubicBezTo>
                    <a:pt x="5430" y="1222"/>
                    <a:pt x="5852" y="1031"/>
                    <a:pt x="6275" y="875"/>
                  </a:cubicBezTo>
                  <a:cubicBezTo>
                    <a:pt x="6321" y="585"/>
                    <a:pt x="6344" y="296"/>
                    <a:pt x="6344"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4"/>
            <p:cNvSpPr/>
            <p:nvPr/>
          </p:nvSpPr>
          <p:spPr>
            <a:xfrm>
              <a:off x="5097582" y="2910592"/>
              <a:ext cx="139813" cy="75846"/>
            </a:xfrm>
            <a:custGeom>
              <a:avLst/>
              <a:gdLst/>
              <a:ahLst/>
              <a:cxnLst/>
              <a:rect l="l" t="t" r="r" b="b"/>
              <a:pathLst>
                <a:path w="2813" h="1526" extrusionOk="0">
                  <a:moveTo>
                    <a:pt x="2570" y="1"/>
                  </a:moveTo>
                  <a:cubicBezTo>
                    <a:pt x="2217" y="174"/>
                    <a:pt x="1852" y="313"/>
                    <a:pt x="1476" y="423"/>
                  </a:cubicBezTo>
                  <a:cubicBezTo>
                    <a:pt x="1175" y="510"/>
                    <a:pt x="886" y="637"/>
                    <a:pt x="619" y="805"/>
                  </a:cubicBezTo>
                  <a:cubicBezTo>
                    <a:pt x="486" y="892"/>
                    <a:pt x="116" y="1048"/>
                    <a:pt x="69" y="1216"/>
                  </a:cubicBezTo>
                  <a:cubicBezTo>
                    <a:pt x="0" y="1456"/>
                    <a:pt x="241" y="1526"/>
                    <a:pt x="502" y="1526"/>
                  </a:cubicBezTo>
                  <a:cubicBezTo>
                    <a:pt x="701" y="1526"/>
                    <a:pt x="912" y="1485"/>
                    <a:pt x="1007" y="1448"/>
                  </a:cubicBezTo>
                  <a:cubicBezTo>
                    <a:pt x="1470" y="1280"/>
                    <a:pt x="1852" y="1054"/>
                    <a:pt x="2327" y="927"/>
                  </a:cubicBezTo>
                  <a:cubicBezTo>
                    <a:pt x="2495" y="880"/>
                    <a:pt x="2657" y="828"/>
                    <a:pt x="2813" y="759"/>
                  </a:cubicBezTo>
                  <a:cubicBezTo>
                    <a:pt x="2755" y="504"/>
                    <a:pt x="2674" y="249"/>
                    <a:pt x="257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4"/>
            <p:cNvSpPr/>
            <p:nvPr/>
          </p:nvSpPr>
          <p:spPr>
            <a:xfrm>
              <a:off x="5061001" y="2872470"/>
              <a:ext cx="106811" cy="58003"/>
            </a:xfrm>
            <a:custGeom>
              <a:avLst/>
              <a:gdLst/>
              <a:ahLst/>
              <a:cxnLst/>
              <a:rect l="l" t="t" r="r" b="b"/>
              <a:pathLst>
                <a:path w="2149" h="1167" extrusionOk="0">
                  <a:moveTo>
                    <a:pt x="1589" y="0"/>
                  </a:moveTo>
                  <a:cubicBezTo>
                    <a:pt x="1475" y="0"/>
                    <a:pt x="1357" y="44"/>
                    <a:pt x="1263" y="108"/>
                  </a:cubicBezTo>
                  <a:cubicBezTo>
                    <a:pt x="1130" y="195"/>
                    <a:pt x="991" y="264"/>
                    <a:pt x="840" y="316"/>
                  </a:cubicBezTo>
                  <a:cubicBezTo>
                    <a:pt x="713" y="368"/>
                    <a:pt x="580" y="409"/>
                    <a:pt x="441" y="472"/>
                  </a:cubicBezTo>
                  <a:cubicBezTo>
                    <a:pt x="227" y="571"/>
                    <a:pt x="1" y="739"/>
                    <a:pt x="140" y="999"/>
                  </a:cubicBezTo>
                  <a:cubicBezTo>
                    <a:pt x="204" y="1120"/>
                    <a:pt x="305" y="1166"/>
                    <a:pt x="423" y="1166"/>
                  </a:cubicBezTo>
                  <a:cubicBezTo>
                    <a:pt x="738" y="1166"/>
                    <a:pt x="1171" y="839"/>
                    <a:pt x="1344" y="750"/>
                  </a:cubicBezTo>
                  <a:cubicBezTo>
                    <a:pt x="1587" y="629"/>
                    <a:pt x="2148" y="426"/>
                    <a:pt x="1865" y="119"/>
                  </a:cubicBezTo>
                  <a:cubicBezTo>
                    <a:pt x="1788" y="35"/>
                    <a:pt x="1690" y="0"/>
                    <a:pt x="1589"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4"/>
            <p:cNvSpPr/>
            <p:nvPr/>
          </p:nvSpPr>
          <p:spPr>
            <a:xfrm>
              <a:off x="4929537" y="3168053"/>
              <a:ext cx="93540" cy="39613"/>
            </a:xfrm>
            <a:custGeom>
              <a:avLst/>
              <a:gdLst/>
              <a:ahLst/>
              <a:cxnLst/>
              <a:rect l="l" t="t" r="r" b="b"/>
              <a:pathLst>
                <a:path w="1882" h="797" extrusionOk="0">
                  <a:moveTo>
                    <a:pt x="1529" y="1"/>
                  </a:moveTo>
                  <a:cubicBezTo>
                    <a:pt x="1477" y="1"/>
                    <a:pt x="1425" y="18"/>
                    <a:pt x="1378" y="47"/>
                  </a:cubicBezTo>
                  <a:cubicBezTo>
                    <a:pt x="1338" y="70"/>
                    <a:pt x="1297" y="93"/>
                    <a:pt x="1257" y="111"/>
                  </a:cubicBezTo>
                  <a:cubicBezTo>
                    <a:pt x="1174" y="148"/>
                    <a:pt x="1086" y="167"/>
                    <a:pt x="996" y="167"/>
                  </a:cubicBezTo>
                  <a:cubicBezTo>
                    <a:pt x="948" y="167"/>
                    <a:pt x="900" y="161"/>
                    <a:pt x="852" y="151"/>
                  </a:cubicBezTo>
                  <a:cubicBezTo>
                    <a:pt x="694" y="114"/>
                    <a:pt x="563" y="73"/>
                    <a:pt x="410" y="73"/>
                  </a:cubicBezTo>
                  <a:cubicBezTo>
                    <a:pt x="371" y="73"/>
                    <a:pt x="332" y="76"/>
                    <a:pt x="290" y="82"/>
                  </a:cubicBezTo>
                  <a:cubicBezTo>
                    <a:pt x="122" y="99"/>
                    <a:pt x="1" y="151"/>
                    <a:pt x="53" y="354"/>
                  </a:cubicBezTo>
                  <a:cubicBezTo>
                    <a:pt x="111" y="568"/>
                    <a:pt x="354" y="655"/>
                    <a:pt x="539" y="730"/>
                  </a:cubicBezTo>
                  <a:cubicBezTo>
                    <a:pt x="646" y="776"/>
                    <a:pt x="774" y="797"/>
                    <a:pt x="907" y="797"/>
                  </a:cubicBezTo>
                  <a:cubicBezTo>
                    <a:pt x="1162" y="797"/>
                    <a:pt x="1435" y="719"/>
                    <a:pt x="1610" y="585"/>
                  </a:cubicBezTo>
                  <a:cubicBezTo>
                    <a:pt x="1807" y="435"/>
                    <a:pt x="1882" y="7"/>
                    <a:pt x="1529"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4"/>
            <p:cNvSpPr/>
            <p:nvPr/>
          </p:nvSpPr>
          <p:spPr>
            <a:xfrm>
              <a:off x="4818501" y="2762427"/>
              <a:ext cx="476150" cy="484152"/>
            </a:xfrm>
            <a:custGeom>
              <a:avLst/>
              <a:gdLst/>
              <a:ahLst/>
              <a:cxnLst/>
              <a:rect l="l" t="t" r="r" b="b"/>
              <a:pathLst>
                <a:path w="9580" h="9741" extrusionOk="0">
                  <a:moveTo>
                    <a:pt x="4313" y="1"/>
                  </a:moveTo>
                  <a:cubicBezTo>
                    <a:pt x="7045" y="910"/>
                    <a:pt x="8301" y="4058"/>
                    <a:pt x="6946" y="6593"/>
                  </a:cubicBezTo>
                  <a:cubicBezTo>
                    <a:pt x="6098" y="8185"/>
                    <a:pt x="4482" y="9061"/>
                    <a:pt x="2832" y="9061"/>
                  </a:cubicBezTo>
                  <a:cubicBezTo>
                    <a:pt x="1848" y="9061"/>
                    <a:pt x="853" y="8750"/>
                    <a:pt x="1" y="8092"/>
                  </a:cubicBezTo>
                  <a:lnTo>
                    <a:pt x="1" y="8092"/>
                  </a:lnTo>
                  <a:cubicBezTo>
                    <a:pt x="988" y="9206"/>
                    <a:pt x="2327" y="9741"/>
                    <a:pt x="3656" y="9741"/>
                  </a:cubicBezTo>
                  <a:cubicBezTo>
                    <a:pt x="5375" y="9741"/>
                    <a:pt x="7078" y="8846"/>
                    <a:pt x="7982" y="7149"/>
                  </a:cubicBezTo>
                  <a:cubicBezTo>
                    <a:pt x="9580" y="4139"/>
                    <a:pt x="7693" y="452"/>
                    <a:pt x="431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84"/>
          <p:cNvGrpSpPr/>
          <p:nvPr/>
        </p:nvGrpSpPr>
        <p:grpSpPr>
          <a:xfrm>
            <a:off x="2877824" y="3756488"/>
            <a:ext cx="525654" cy="491309"/>
            <a:chOff x="3000374" y="2723013"/>
            <a:chExt cx="525654" cy="491309"/>
          </a:xfrm>
        </p:grpSpPr>
        <p:sp>
          <p:nvSpPr>
            <p:cNvPr id="1350" name="Google Shape;1350;p84"/>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4"/>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4"/>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4"/>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4"/>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4"/>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4"/>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4"/>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4"/>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4"/>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4"/>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4"/>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4"/>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4"/>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4"/>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4"/>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4"/>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4"/>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4"/>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4"/>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4"/>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4"/>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85"/>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Variable Types</a:t>
            </a:r>
            <a:endParaRPr/>
          </a:p>
        </p:txBody>
      </p:sp>
      <p:sp>
        <p:nvSpPr>
          <p:cNvPr id="1377" name="Google Shape;1377;p85"/>
          <p:cNvSpPr txBox="1">
            <a:spLocks noGrp="1"/>
          </p:cNvSpPr>
          <p:nvPr>
            <p:ph type="subTitle" idx="1"/>
          </p:nvPr>
        </p:nvSpPr>
        <p:spPr>
          <a:xfrm>
            <a:off x="713438" y="1954275"/>
            <a:ext cx="2283600" cy="14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BFFD5"/>
                </a:solidFill>
              </a:rPr>
              <a:t>Variables have </a:t>
            </a:r>
            <a:r>
              <a:rPr lang="en" b="1" i="1">
                <a:solidFill>
                  <a:srgbClr val="3FC5F0"/>
                </a:solidFill>
              </a:rPr>
              <a:t>types</a:t>
            </a:r>
            <a:r>
              <a:rPr lang="en">
                <a:solidFill>
                  <a:srgbClr val="FBFFD5"/>
                </a:solidFill>
              </a:rPr>
              <a:t>. These types are what differentiates letters and numbers to our computers. </a:t>
            </a:r>
            <a:endParaRPr>
              <a:solidFill>
                <a:srgbClr val="FBFFD5"/>
              </a:solidFill>
            </a:endParaRPr>
          </a:p>
        </p:txBody>
      </p:sp>
      <p:sp>
        <p:nvSpPr>
          <p:cNvPr id="1378" name="Google Shape;1378;p85"/>
          <p:cNvSpPr txBox="1">
            <a:spLocks noGrp="1"/>
          </p:cNvSpPr>
          <p:nvPr>
            <p:ph type="title" idx="2"/>
          </p:nvPr>
        </p:nvSpPr>
        <p:spPr>
          <a:xfrm>
            <a:off x="713438" y="13865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a:t>
            </a:r>
            <a:endParaRPr/>
          </a:p>
        </p:txBody>
      </p:sp>
      <p:sp>
        <p:nvSpPr>
          <p:cNvPr id="1379" name="Google Shape;1379;p85"/>
          <p:cNvSpPr txBox="1">
            <a:spLocks noGrp="1"/>
          </p:cNvSpPr>
          <p:nvPr>
            <p:ph type="subTitle" idx="3"/>
          </p:nvPr>
        </p:nvSpPr>
        <p:spPr>
          <a:xfrm>
            <a:off x="3431500" y="1954275"/>
            <a:ext cx="2283600" cy="29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rgbClr val="FFCB64"/>
                </a:solidFill>
                <a:latin typeface="Consolas"/>
                <a:ea typeface="Consolas"/>
                <a:cs typeface="Consolas"/>
                <a:sym typeface="Consolas"/>
              </a:rPr>
              <a:t>Strings</a:t>
            </a:r>
            <a:r>
              <a:rPr lang="en"/>
              <a:t>: </a:t>
            </a:r>
            <a:r>
              <a:rPr lang="en">
                <a:solidFill>
                  <a:srgbClr val="FBFFD5"/>
                </a:solidFill>
              </a:rPr>
              <a:t>Words/Sentences</a:t>
            </a:r>
            <a:br>
              <a:rPr lang="en"/>
            </a:br>
            <a:endParaRPr/>
          </a:p>
          <a:p>
            <a:pPr marL="0" lvl="0" indent="0" algn="ctr" rtl="0">
              <a:spcBef>
                <a:spcPts val="0"/>
              </a:spcBef>
              <a:spcAft>
                <a:spcPts val="0"/>
              </a:spcAft>
              <a:buClr>
                <a:schemeClr val="accent6"/>
              </a:buClr>
              <a:buSzPts val="1100"/>
              <a:buFont typeface="Arial"/>
              <a:buNone/>
            </a:pPr>
            <a:r>
              <a:rPr lang="en">
                <a:solidFill>
                  <a:srgbClr val="FFCB64"/>
                </a:solidFill>
                <a:latin typeface="Consolas"/>
                <a:ea typeface="Consolas"/>
                <a:cs typeface="Consolas"/>
                <a:sym typeface="Consolas"/>
              </a:rPr>
              <a:t>Ints</a:t>
            </a:r>
            <a:r>
              <a:rPr lang="en"/>
              <a:t>: </a:t>
            </a:r>
            <a:br>
              <a:rPr lang="en"/>
            </a:br>
            <a:r>
              <a:rPr lang="en">
                <a:solidFill>
                  <a:srgbClr val="FBFFD5"/>
                </a:solidFill>
              </a:rPr>
              <a:t>Integers; numbers without decimals</a:t>
            </a:r>
            <a:br>
              <a:rPr lang="en"/>
            </a:br>
            <a:endParaRPr/>
          </a:p>
          <a:p>
            <a:pPr marL="0" lvl="0" indent="0" algn="ctr" rtl="0">
              <a:spcBef>
                <a:spcPts val="0"/>
              </a:spcBef>
              <a:spcAft>
                <a:spcPts val="0"/>
              </a:spcAft>
              <a:buClr>
                <a:schemeClr val="accent6"/>
              </a:buClr>
              <a:buSzPts val="1100"/>
              <a:buFont typeface="Arial"/>
              <a:buNone/>
            </a:pPr>
            <a:r>
              <a:rPr lang="en">
                <a:solidFill>
                  <a:srgbClr val="FFCB64"/>
                </a:solidFill>
                <a:latin typeface="Consolas"/>
                <a:ea typeface="Consolas"/>
                <a:cs typeface="Consolas"/>
                <a:sym typeface="Consolas"/>
              </a:rPr>
              <a:t>Floats</a:t>
            </a:r>
            <a:r>
              <a:rPr lang="en"/>
              <a:t>: </a:t>
            </a:r>
            <a:br>
              <a:rPr lang="en"/>
            </a:br>
            <a:r>
              <a:rPr lang="en">
                <a:solidFill>
                  <a:srgbClr val="FBFFD5"/>
                </a:solidFill>
              </a:rPr>
              <a:t>Any other number that isn’t an integer</a:t>
            </a:r>
            <a:endParaRPr>
              <a:solidFill>
                <a:srgbClr val="FBFFD5"/>
              </a:solidFill>
            </a:endParaRPr>
          </a:p>
          <a:p>
            <a:pPr marL="0" lvl="0" indent="0" algn="ctr" rtl="0">
              <a:spcBef>
                <a:spcPts val="0"/>
              </a:spcBef>
              <a:spcAft>
                <a:spcPts val="0"/>
              </a:spcAft>
              <a:buClr>
                <a:schemeClr val="accent6"/>
              </a:buClr>
              <a:buSzPts val="1100"/>
              <a:buFont typeface="Arial"/>
              <a:buNone/>
            </a:pPr>
            <a:endParaRPr/>
          </a:p>
          <a:p>
            <a:pPr marL="0" lvl="0" indent="0" algn="ctr" rtl="0">
              <a:spcBef>
                <a:spcPts val="0"/>
              </a:spcBef>
              <a:spcAft>
                <a:spcPts val="0"/>
              </a:spcAft>
              <a:buNone/>
            </a:pPr>
            <a:endParaRPr/>
          </a:p>
        </p:txBody>
      </p:sp>
      <p:sp>
        <p:nvSpPr>
          <p:cNvPr id="1380" name="Google Shape;1380;p85"/>
          <p:cNvSpPr txBox="1">
            <a:spLocks noGrp="1"/>
          </p:cNvSpPr>
          <p:nvPr>
            <p:ph type="title" idx="4"/>
          </p:nvPr>
        </p:nvSpPr>
        <p:spPr>
          <a:xfrm>
            <a:off x="3431498" y="13865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Types</a:t>
            </a:r>
            <a:endParaRPr/>
          </a:p>
        </p:txBody>
      </p:sp>
      <p:sp>
        <p:nvSpPr>
          <p:cNvPr id="1381" name="Google Shape;1381;p85"/>
          <p:cNvSpPr txBox="1">
            <a:spLocks noGrp="1"/>
          </p:cNvSpPr>
          <p:nvPr>
            <p:ph type="subTitle" idx="5"/>
          </p:nvPr>
        </p:nvSpPr>
        <p:spPr>
          <a:xfrm>
            <a:off x="6149550" y="1954275"/>
            <a:ext cx="2283600" cy="255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BFFD5"/>
                </a:solidFill>
              </a:rPr>
              <a:t>Sometimes, we can </a:t>
            </a:r>
            <a:r>
              <a:rPr lang="en" b="1">
                <a:solidFill>
                  <a:srgbClr val="FBFFD5"/>
                </a:solidFill>
              </a:rPr>
              <a:t>change from one variable type to another</a:t>
            </a:r>
            <a:r>
              <a:rPr lang="en">
                <a:solidFill>
                  <a:srgbClr val="FBFFD5"/>
                </a:solidFill>
              </a:rPr>
              <a:t> via </a:t>
            </a:r>
            <a:r>
              <a:rPr lang="en" b="1" i="1">
                <a:solidFill>
                  <a:schemeClr val="accent2"/>
                </a:solidFill>
              </a:rPr>
              <a:t>typecasting</a:t>
            </a:r>
            <a:r>
              <a:rPr lang="en">
                <a:solidFill>
                  <a:srgbClr val="FBFFD5"/>
                </a:solidFill>
              </a:rPr>
              <a:t>. For example, we may have a </a:t>
            </a:r>
            <a:r>
              <a:rPr lang="en">
                <a:solidFill>
                  <a:srgbClr val="EC75C9"/>
                </a:solidFill>
              </a:rPr>
              <a:t>number</a:t>
            </a:r>
            <a:r>
              <a:rPr lang="en">
                <a:solidFill>
                  <a:srgbClr val="FBFFD5"/>
                </a:solidFill>
              </a:rPr>
              <a:t> represented as a </a:t>
            </a:r>
            <a:r>
              <a:rPr lang="en">
                <a:solidFill>
                  <a:srgbClr val="EEF5B2"/>
                </a:solidFill>
              </a:rPr>
              <a:t>string</a:t>
            </a:r>
            <a:r>
              <a:rPr lang="en">
                <a:solidFill>
                  <a:srgbClr val="FBFFD5"/>
                </a:solidFill>
              </a:rPr>
              <a:t>, and we need to cast it to be a </a:t>
            </a:r>
            <a:r>
              <a:rPr lang="en">
                <a:solidFill>
                  <a:srgbClr val="EC75C9"/>
                </a:solidFill>
              </a:rPr>
              <a:t>number</a:t>
            </a:r>
            <a:r>
              <a:rPr lang="en">
                <a:solidFill>
                  <a:srgbClr val="FBFFD5"/>
                </a:solidFill>
              </a:rPr>
              <a:t> so we can do math with it!</a:t>
            </a:r>
            <a:endParaRPr>
              <a:solidFill>
                <a:srgbClr val="FBFFD5"/>
              </a:solidFill>
            </a:endParaRPr>
          </a:p>
        </p:txBody>
      </p:sp>
      <p:sp>
        <p:nvSpPr>
          <p:cNvPr id="1382" name="Google Shape;1382;p85"/>
          <p:cNvSpPr txBox="1">
            <a:spLocks noGrp="1"/>
          </p:cNvSpPr>
          <p:nvPr>
            <p:ph type="title" idx="6"/>
          </p:nvPr>
        </p:nvSpPr>
        <p:spPr>
          <a:xfrm>
            <a:off x="6149559" y="13865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Casting</a:t>
            </a:r>
            <a:endParaRPr/>
          </a:p>
        </p:txBody>
      </p:sp>
      <p:sp>
        <p:nvSpPr>
          <p:cNvPr id="1383" name="Google Shape;1383;p85"/>
          <p:cNvSpPr/>
          <p:nvPr/>
        </p:nvSpPr>
        <p:spPr>
          <a:xfrm rot="-34">
            <a:off x="248887" y="144964"/>
            <a:ext cx="828501" cy="79080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4" name="Google Shape;1384;p85"/>
          <p:cNvGrpSpPr/>
          <p:nvPr/>
        </p:nvGrpSpPr>
        <p:grpSpPr>
          <a:xfrm>
            <a:off x="1937449" y="4017763"/>
            <a:ext cx="525654" cy="491309"/>
            <a:chOff x="3000374" y="2723013"/>
            <a:chExt cx="525654" cy="491309"/>
          </a:xfrm>
        </p:grpSpPr>
        <p:sp>
          <p:nvSpPr>
            <p:cNvPr id="1385" name="Google Shape;1385;p85"/>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5"/>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5"/>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5"/>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5"/>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5"/>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5"/>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5"/>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5"/>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5"/>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5"/>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5"/>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5"/>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5"/>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5"/>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5"/>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5"/>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5"/>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5"/>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5"/>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5"/>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5"/>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85"/>
          <p:cNvGrpSpPr/>
          <p:nvPr/>
        </p:nvGrpSpPr>
        <p:grpSpPr>
          <a:xfrm>
            <a:off x="6786766" y="697976"/>
            <a:ext cx="256256" cy="237806"/>
            <a:chOff x="1105208" y="2882758"/>
            <a:chExt cx="298911" cy="277390"/>
          </a:xfrm>
        </p:grpSpPr>
        <p:sp>
          <p:nvSpPr>
            <p:cNvPr id="1408" name="Google Shape;1408;p85"/>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5"/>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5"/>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5"/>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5"/>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5"/>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5"/>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5"/>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5"/>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5"/>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86"/>
          <p:cNvSpPr txBox="1">
            <a:spLocks noGrp="1"/>
          </p:cNvSpPr>
          <p:nvPr>
            <p:ph type="title"/>
          </p:nvPr>
        </p:nvSpPr>
        <p:spPr>
          <a:xfrm>
            <a:off x="713500" y="535300"/>
            <a:ext cx="7719600" cy="6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Numbers</a:t>
            </a:r>
            <a:endParaRPr/>
          </a:p>
        </p:txBody>
      </p:sp>
      <p:sp>
        <p:nvSpPr>
          <p:cNvPr id="1423" name="Google Shape;1423;p86"/>
          <p:cNvSpPr txBox="1">
            <a:spLocks noGrp="1"/>
          </p:cNvSpPr>
          <p:nvPr>
            <p:ph type="subTitle" idx="1"/>
          </p:nvPr>
        </p:nvSpPr>
        <p:spPr>
          <a:xfrm>
            <a:off x="2643850" y="2109225"/>
            <a:ext cx="3858900" cy="21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BFFD5"/>
                </a:solidFill>
              </a:rPr>
              <a:t>While we didn’t cover this in lecture yet, it may be relevant in the future! There is a </a:t>
            </a:r>
            <a:r>
              <a:rPr lang="en">
                <a:solidFill>
                  <a:schemeClr val="accent1"/>
                </a:solidFill>
                <a:latin typeface="Consolas"/>
                <a:ea typeface="Consolas"/>
                <a:cs typeface="Consolas"/>
                <a:sym typeface="Consolas"/>
              </a:rPr>
              <a:t>round(</a:t>
            </a:r>
            <a:r>
              <a:rPr lang="en">
                <a:solidFill>
                  <a:srgbClr val="D01D81"/>
                </a:solidFill>
                <a:latin typeface="Consolas"/>
                <a:ea typeface="Consolas"/>
                <a:cs typeface="Consolas"/>
                <a:sym typeface="Consolas"/>
              </a:rPr>
              <a:t>float</a:t>
            </a:r>
            <a:r>
              <a:rPr lang="en">
                <a:solidFill>
                  <a:schemeClr val="lt2"/>
                </a:solidFill>
                <a:latin typeface="Consolas"/>
                <a:ea typeface="Consolas"/>
                <a:cs typeface="Consolas"/>
                <a:sym typeface="Consolas"/>
              </a:rPr>
              <a:t>, </a:t>
            </a:r>
            <a:r>
              <a:rPr lang="en">
                <a:solidFill>
                  <a:srgbClr val="EC75C9"/>
                </a:solidFill>
                <a:latin typeface="Consolas"/>
                <a:ea typeface="Consolas"/>
                <a:cs typeface="Consolas"/>
                <a:sym typeface="Consolas"/>
              </a:rPr>
              <a:t>num_decimals</a:t>
            </a:r>
            <a:r>
              <a:rPr lang="en">
                <a:solidFill>
                  <a:schemeClr val="accent1"/>
                </a:solidFill>
                <a:latin typeface="Consolas"/>
                <a:ea typeface="Consolas"/>
                <a:cs typeface="Consolas"/>
                <a:sym typeface="Consolas"/>
              </a:rPr>
              <a:t>)</a:t>
            </a:r>
            <a:r>
              <a:rPr lang="en">
                <a:solidFill>
                  <a:schemeClr val="lt2"/>
                </a:solidFill>
              </a:rPr>
              <a:t> </a:t>
            </a:r>
            <a:r>
              <a:rPr lang="en">
                <a:solidFill>
                  <a:srgbClr val="FBFFD5"/>
                </a:solidFill>
              </a:rPr>
              <a:t>function which lets us round a floating point number to a certain amount of decimals! For example: </a:t>
            </a:r>
            <a:r>
              <a:rPr lang="en">
                <a:solidFill>
                  <a:schemeClr val="accent4"/>
                </a:solidFill>
                <a:latin typeface="Consolas"/>
                <a:ea typeface="Consolas"/>
                <a:cs typeface="Consolas"/>
                <a:sym typeface="Consolas"/>
              </a:rPr>
              <a:t>19.724555555</a:t>
            </a:r>
            <a:r>
              <a:rPr lang="en">
                <a:solidFill>
                  <a:srgbClr val="FBFFD5"/>
                </a:solidFill>
                <a:latin typeface="Consolas"/>
                <a:ea typeface="Consolas"/>
                <a:cs typeface="Consolas"/>
                <a:sym typeface="Consolas"/>
              </a:rPr>
              <a:t> </a:t>
            </a:r>
            <a:r>
              <a:rPr lang="en">
                <a:solidFill>
                  <a:schemeClr val="accent1"/>
                </a:solidFill>
                <a:latin typeface="Consolas"/>
                <a:ea typeface="Consolas"/>
                <a:cs typeface="Consolas"/>
                <a:sym typeface="Consolas"/>
              </a:rPr>
              <a:t>-&gt;</a:t>
            </a:r>
            <a:r>
              <a:rPr lang="en">
                <a:solidFill>
                  <a:srgbClr val="FBFFD5"/>
                </a:solidFill>
                <a:latin typeface="Consolas"/>
                <a:ea typeface="Consolas"/>
                <a:cs typeface="Consolas"/>
                <a:sym typeface="Consolas"/>
              </a:rPr>
              <a:t> </a:t>
            </a:r>
            <a:r>
              <a:rPr lang="en">
                <a:solidFill>
                  <a:schemeClr val="accent5"/>
                </a:solidFill>
                <a:latin typeface="Consolas"/>
                <a:ea typeface="Consolas"/>
                <a:cs typeface="Consolas"/>
                <a:sym typeface="Consolas"/>
              </a:rPr>
              <a:t>19.725</a:t>
            </a:r>
            <a:r>
              <a:rPr lang="en">
                <a:solidFill>
                  <a:srgbClr val="FBFFD5"/>
                </a:solidFill>
              </a:rPr>
              <a:t> by using </a:t>
            </a:r>
            <a:r>
              <a:rPr lang="en">
                <a:solidFill>
                  <a:schemeClr val="accent1"/>
                </a:solidFill>
                <a:latin typeface="Consolas"/>
                <a:ea typeface="Consolas"/>
                <a:cs typeface="Consolas"/>
                <a:sym typeface="Consolas"/>
              </a:rPr>
              <a:t>round(</a:t>
            </a:r>
            <a:r>
              <a:rPr lang="en">
                <a:solidFill>
                  <a:schemeClr val="accent4"/>
                </a:solidFill>
                <a:latin typeface="Consolas"/>
                <a:ea typeface="Consolas"/>
                <a:cs typeface="Consolas"/>
                <a:sym typeface="Consolas"/>
              </a:rPr>
              <a:t>19.724555555</a:t>
            </a:r>
            <a:r>
              <a:rPr lang="en">
                <a:solidFill>
                  <a:schemeClr val="lt2"/>
                </a:solidFill>
                <a:latin typeface="Consolas"/>
                <a:ea typeface="Consolas"/>
                <a:cs typeface="Consolas"/>
                <a:sym typeface="Consolas"/>
              </a:rPr>
              <a:t>, </a:t>
            </a:r>
            <a:r>
              <a:rPr lang="en">
                <a:solidFill>
                  <a:srgbClr val="EC75C9"/>
                </a:solidFill>
                <a:latin typeface="Consolas"/>
                <a:ea typeface="Consolas"/>
                <a:cs typeface="Consolas"/>
                <a:sym typeface="Consolas"/>
              </a:rPr>
              <a:t>3</a:t>
            </a:r>
            <a:r>
              <a:rPr lang="en">
                <a:solidFill>
                  <a:schemeClr val="accent1"/>
                </a:solidFill>
                <a:latin typeface="Consolas"/>
                <a:ea typeface="Consolas"/>
                <a:cs typeface="Consolas"/>
                <a:sym typeface="Consolas"/>
              </a:rPr>
              <a:t>)</a:t>
            </a:r>
            <a:r>
              <a:rPr lang="en">
                <a:solidFill>
                  <a:srgbClr val="FBFFD5"/>
                </a:solidFill>
              </a:rPr>
              <a:t>.</a:t>
            </a:r>
            <a:endParaRPr>
              <a:solidFill>
                <a:schemeClr val="lt2"/>
              </a:solidFill>
            </a:endParaRPr>
          </a:p>
        </p:txBody>
      </p:sp>
      <p:sp>
        <p:nvSpPr>
          <p:cNvPr id="1424" name="Google Shape;1424;p86"/>
          <p:cNvSpPr txBox="1">
            <a:spLocks noGrp="1"/>
          </p:cNvSpPr>
          <p:nvPr>
            <p:ph type="title" idx="2"/>
          </p:nvPr>
        </p:nvSpPr>
        <p:spPr>
          <a:xfrm>
            <a:off x="3430188" y="1571925"/>
            <a:ext cx="2283600" cy="5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Rounding</a:t>
            </a:r>
            <a:endParaRPr/>
          </a:p>
        </p:txBody>
      </p:sp>
      <p:grpSp>
        <p:nvGrpSpPr>
          <p:cNvPr id="1425" name="Google Shape;1425;p86"/>
          <p:cNvGrpSpPr/>
          <p:nvPr/>
        </p:nvGrpSpPr>
        <p:grpSpPr>
          <a:xfrm>
            <a:off x="5713791" y="4689251"/>
            <a:ext cx="256256" cy="237806"/>
            <a:chOff x="1105208" y="2882758"/>
            <a:chExt cx="298911" cy="277390"/>
          </a:xfrm>
        </p:grpSpPr>
        <p:sp>
          <p:nvSpPr>
            <p:cNvPr id="1426" name="Google Shape;1426;p86"/>
            <p:cNvSpPr/>
            <p:nvPr/>
          </p:nvSpPr>
          <p:spPr>
            <a:xfrm>
              <a:off x="1105208" y="2882758"/>
              <a:ext cx="298911" cy="277390"/>
            </a:xfrm>
            <a:custGeom>
              <a:avLst/>
              <a:gdLst/>
              <a:ahLst/>
              <a:cxnLst/>
              <a:rect l="l" t="t" r="r" b="b"/>
              <a:pathLst>
                <a:path w="6014" h="5581" extrusionOk="0">
                  <a:moveTo>
                    <a:pt x="3181" y="0"/>
                  </a:moveTo>
                  <a:cubicBezTo>
                    <a:pt x="2918" y="0"/>
                    <a:pt x="2652" y="38"/>
                    <a:pt x="2391" y="115"/>
                  </a:cubicBezTo>
                  <a:cubicBezTo>
                    <a:pt x="2142" y="190"/>
                    <a:pt x="1904" y="294"/>
                    <a:pt x="1684" y="433"/>
                  </a:cubicBezTo>
                  <a:cubicBezTo>
                    <a:pt x="382" y="1261"/>
                    <a:pt x="0" y="2986"/>
                    <a:pt x="822" y="4282"/>
                  </a:cubicBezTo>
                  <a:cubicBezTo>
                    <a:pt x="1355" y="5121"/>
                    <a:pt x="2260" y="5580"/>
                    <a:pt x="3182" y="5580"/>
                  </a:cubicBezTo>
                  <a:cubicBezTo>
                    <a:pt x="3693" y="5580"/>
                    <a:pt x="4209" y="5439"/>
                    <a:pt x="4671" y="5145"/>
                  </a:cubicBezTo>
                  <a:cubicBezTo>
                    <a:pt x="5001" y="4936"/>
                    <a:pt x="5284" y="4664"/>
                    <a:pt x="5499" y="4340"/>
                  </a:cubicBezTo>
                  <a:cubicBezTo>
                    <a:pt x="5852" y="3808"/>
                    <a:pt x="6014" y="3177"/>
                    <a:pt x="5956" y="2546"/>
                  </a:cubicBezTo>
                  <a:cubicBezTo>
                    <a:pt x="5915" y="2100"/>
                    <a:pt x="5771" y="1672"/>
                    <a:pt x="5533" y="1296"/>
                  </a:cubicBezTo>
                  <a:cubicBezTo>
                    <a:pt x="5014" y="473"/>
                    <a:pt x="4117" y="0"/>
                    <a:pt x="3181"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6"/>
            <p:cNvSpPr/>
            <p:nvPr/>
          </p:nvSpPr>
          <p:spPr>
            <a:xfrm>
              <a:off x="1203868" y="2896973"/>
              <a:ext cx="67049" cy="42297"/>
            </a:xfrm>
            <a:custGeom>
              <a:avLst/>
              <a:gdLst/>
              <a:ahLst/>
              <a:cxnLst/>
              <a:rect l="l" t="t" r="r" b="b"/>
              <a:pathLst>
                <a:path w="1349" h="851" extrusionOk="0">
                  <a:moveTo>
                    <a:pt x="853" y="0"/>
                  </a:moveTo>
                  <a:cubicBezTo>
                    <a:pt x="756" y="0"/>
                    <a:pt x="650" y="18"/>
                    <a:pt x="544" y="55"/>
                  </a:cubicBezTo>
                  <a:cubicBezTo>
                    <a:pt x="215" y="170"/>
                    <a:pt x="0" y="431"/>
                    <a:pt x="70" y="633"/>
                  </a:cubicBezTo>
                  <a:cubicBezTo>
                    <a:pt x="117" y="771"/>
                    <a:pt x="285" y="850"/>
                    <a:pt x="491" y="850"/>
                  </a:cubicBezTo>
                  <a:cubicBezTo>
                    <a:pt x="588" y="850"/>
                    <a:pt x="693" y="833"/>
                    <a:pt x="799" y="796"/>
                  </a:cubicBezTo>
                  <a:cubicBezTo>
                    <a:pt x="1129" y="680"/>
                    <a:pt x="1349" y="419"/>
                    <a:pt x="1274" y="217"/>
                  </a:cubicBezTo>
                  <a:cubicBezTo>
                    <a:pt x="1226" y="79"/>
                    <a:pt x="1059" y="0"/>
                    <a:pt x="85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6"/>
            <p:cNvSpPr/>
            <p:nvPr/>
          </p:nvSpPr>
          <p:spPr>
            <a:xfrm>
              <a:off x="1149791" y="2939916"/>
              <a:ext cx="57854" cy="57058"/>
            </a:xfrm>
            <a:custGeom>
              <a:avLst/>
              <a:gdLst/>
              <a:ahLst/>
              <a:cxnLst/>
              <a:rect l="l" t="t" r="r" b="b"/>
              <a:pathLst>
                <a:path w="1164" h="1148" extrusionOk="0">
                  <a:moveTo>
                    <a:pt x="718" y="0"/>
                  </a:moveTo>
                  <a:cubicBezTo>
                    <a:pt x="537" y="0"/>
                    <a:pt x="337" y="106"/>
                    <a:pt x="203" y="296"/>
                  </a:cubicBezTo>
                  <a:cubicBezTo>
                    <a:pt x="0" y="574"/>
                    <a:pt x="6" y="927"/>
                    <a:pt x="220" y="1078"/>
                  </a:cubicBezTo>
                  <a:cubicBezTo>
                    <a:pt x="286" y="1125"/>
                    <a:pt x="365" y="1148"/>
                    <a:pt x="449" y="1148"/>
                  </a:cubicBezTo>
                  <a:cubicBezTo>
                    <a:pt x="630" y="1148"/>
                    <a:pt x="832" y="1042"/>
                    <a:pt x="967" y="852"/>
                  </a:cubicBezTo>
                  <a:cubicBezTo>
                    <a:pt x="1164" y="574"/>
                    <a:pt x="1158" y="221"/>
                    <a:pt x="949" y="70"/>
                  </a:cubicBezTo>
                  <a:cubicBezTo>
                    <a:pt x="882" y="23"/>
                    <a:pt x="802" y="0"/>
                    <a:pt x="718"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6"/>
            <p:cNvSpPr/>
            <p:nvPr/>
          </p:nvSpPr>
          <p:spPr>
            <a:xfrm>
              <a:off x="1137117" y="3014769"/>
              <a:ext cx="76592" cy="74504"/>
            </a:xfrm>
            <a:custGeom>
              <a:avLst/>
              <a:gdLst/>
              <a:ahLst/>
              <a:cxnLst/>
              <a:rect l="l" t="t" r="r" b="b"/>
              <a:pathLst>
                <a:path w="1541" h="1499" extrusionOk="0">
                  <a:moveTo>
                    <a:pt x="635" y="0"/>
                  </a:moveTo>
                  <a:cubicBezTo>
                    <a:pt x="533" y="0"/>
                    <a:pt x="435" y="26"/>
                    <a:pt x="348" y="81"/>
                  </a:cubicBezTo>
                  <a:cubicBezTo>
                    <a:pt x="53" y="266"/>
                    <a:pt x="1" y="718"/>
                    <a:pt x="238" y="1088"/>
                  </a:cubicBezTo>
                  <a:cubicBezTo>
                    <a:pt x="401" y="1349"/>
                    <a:pt x="663" y="1498"/>
                    <a:pt x="906" y="1498"/>
                  </a:cubicBezTo>
                  <a:cubicBezTo>
                    <a:pt x="1008" y="1498"/>
                    <a:pt x="1106" y="1472"/>
                    <a:pt x="1193" y="1418"/>
                  </a:cubicBezTo>
                  <a:cubicBezTo>
                    <a:pt x="1488" y="1227"/>
                    <a:pt x="1540" y="775"/>
                    <a:pt x="1309" y="411"/>
                  </a:cubicBezTo>
                  <a:cubicBezTo>
                    <a:pt x="1141" y="149"/>
                    <a:pt x="879" y="0"/>
                    <a:pt x="63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6"/>
            <p:cNvSpPr/>
            <p:nvPr/>
          </p:nvSpPr>
          <p:spPr>
            <a:xfrm>
              <a:off x="1252179" y="3089920"/>
              <a:ext cx="69981" cy="58202"/>
            </a:xfrm>
            <a:custGeom>
              <a:avLst/>
              <a:gdLst/>
              <a:ahLst/>
              <a:cxnLst/>
              <a:rect l="l" t="t" r="r" b="b"/>
              <a:pathLst>
                <a:path w="1408" h="1171" extrusionOk="0">
                  <a:moveTo>
                    <a:pt x="750" y="1"/>
                  </a:moveTo>
                  <a:cubicBezTo>
                    <a:pt x="567" y="1"/>
                    <a:pt x="379" y="71"/>
                    <a:pt x="244" y="207"/>
                  </a:cubicBezTo>
                  <a:cubicBezTo>
                    <a:pt x="1" y="456"/>
                    <a:pt x="12" y="826"/>
                    <a:pt x="261" y="1035"/>
                  </a:cubicBezTo>
                  <a:cubicBezTo>
                    <a:pt x="371" y="1126"/>
                    <a:pt x="512" y="1171"/>
                    <a:pt x="656" y="1171"/>
                  </a:cubicBezTo>
                  <a:cubicBezTo>
                    <a:pt x="839" y="1171"/>
                    <a:pt x="1028" y="1099"/>
                    <a:pt x="1164" y="959"/>
                  </a:cubicBezTo>
                  <a:cubicBezTo>
                    <a:pt x="1407" y="716"/>
                    <a:pt x="1396" y="346"/>
                    <a:pt x="1147" y="137"/>
                  </a:cubicBezTo>
                  <a:cubicBezTo>
                    <a:pt x="1037" y="45"/>
                    <a:pt x="895" y="1"/>
                    <a:pt x="750"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6"/>
            <p:cNvSpPr/>
            <p:nvPr/>
          </p:nvSpPr>
          <p:spPr>
            <a:xfrm>
              <a:off x="1237517" y="2971975"/>
              <a:ext cx="102487" cy="80071"/>
            </a:xfrm>
            <a:custGeom>
              <a:avLst/>
              <a:gdLst/>
              <a:ahLst/>
              <a:cxnLst/>
              <a:rect l="l" t="t" r="r" b="b"/>
              <a:pathLst>
                <a:path w="2062" h="1611" extrusionOk="0">
                  <a:moveTo>
                    <a:pt x="1035" y="1"/>
                  </a:moveTo>
                  <a:cubicBezTo>
                    <a:pt x="889" y="1"/>
                    <a:pt x="740" y="41"/>
                    <a:pt x="608" y="126"/>
                  </a:cubicBezTo>
                  <a:cubicBezTo>
                    <a:pt x="1" y="508"/>
                    <a:pt x="163" y="1434"/>
                    <a:pt x="863" y="1590"/>
                  </a:cubicBezTo>
                  <a:cubicBezTo>
                    <a:pt x="925" y="1604"/>
                    <a:pt x="986" y="1611"/>
                    <a:pt x="1045" y="1611"/>
                  </a:cubicBezTo>
                  <a:cubicBezTo>
                    <a:pt x="1647" y="1611"/>
                    <a:pt x="2062" y="928"/>
                    <a:pt x="1714" y="375"/>
                  </a:cubicBezTo>
                  <a:cubicBezTo>
                    <a:pt x="1561" y="133"/>
                    <a:pt x="1301" y="1"/>
                    <a:pt x="1035"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6"/>
            <p:cNvSpPr/>
            <p:nvPr/>
          </p:nvSpPr>
          <p:spPr>
            <a:xfrm>
              <a:off x="1299645" y="2919638"/>
              <a:ext cx="51840" cy="43738"/>
            </a:xfrm>
            <a:custGeom>
              <a:avLst/>
              <a:gdLst/>
              <a:ahLst/>
              <a:cxnLst/>
              <a:rect l="l" t="t" r="r" b="b"/>
              <a:pathLst>
                <a:path w="1043" h="880" extrusionOk="0">
                  <a:moveTo>
                    <a:pt x="407" y="0"/>
                  </a:moveTo>
                  <a:cubicBezTo>
                    <a:pt x="301" y="0"/>
                    <a:pt x="204" y="38"/>
                    <a:pt x="140" y="114"/>
                  </a:cubicBezTo>
                  <a:cubicBezTo>
                    <a:pt x="1" y="276"/>
                    <a:pt x="59" y="554"/>
                    <a:pt x="267" y="733"/>
                  </a:cubicBezTo>
                  <a:cubicBezTo>
                    <a:pt x="382" y="830"/>
                    <a:pt x="518" y="879"/>
                    <a:pt x="640" y="879"/>
                  </a:cubicBezTo>
                  <a:cubicBezTo>
                    <a:pt x="744" y="879"/>
                    <a:pt x="839" y="843"/>
                    <a:pt x="904" y="768"/>
                  </a:cubicBezTo>
                  <a:cubicBezTo>
                    <a:pt x="1043" y="606"/>
                    <a:pt x="985" y="328"/>
                    <a:pt x="776" y="149"/>
                  </a:cubicBezTo>
                  <a:cubicBezTo>
                    <a:pt x="662" y="50"/>
                    <a:pt x="528" y="0"/>
                    <a:pt x="407"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6"/>
            <p:cNvSpPr/>
            <p:nvPr/>
          </p:nvSpPr>
          <p:spPr>
            <a:xfrm>
              <a:off x="1337618" y="3020236"/>
              <a:ext cx="46223" cy="36134"/>
            </a:xfrm>
            <a:custGeom>
              <a:avLst/>
              <a:gdLst/>
              <a:ahLst/>
              <a:cxnLst/>
              <a:rect l="l" t="t" r="r" b="b"/>
              <a:pathLst>
                <a:path w="930" h="727" extrusionOk="0">
                  <a:moveTo>
                    <a:pt x="466" y="0"/>
                  </a:moveTo>
                  <a:cubicBezTo>
                    <a:pt x="399" y="0"/>
                    <a:pt x="332" y="19"/>
                    <a:pt x="273" y="58"/>
                  </a:cubicBezTo>
                  <a:cubicBezTo>
                    <a:pt x="1" y="231"/>
                    <a:pt x="76" y="648"/>
                    <a:pt x="389" y="718"/>
                  </a:cubicBezTo>
                  <a:cubicBezTo>
                    <a:pt x="416" y="724"/>
                    <a:pt x="444" y="727"/>
                    <a:pt x="470" y="727"/>
                  </a:cubicBezTo>
                  <a:cubicBezTo>
                    <a:pt x="741" y="727"/>
                    <a:pt x="929" y="421"/>
                    <a:pt x="776" y="173"/>
                  </a:cubicBezTo>
                  <a:cubicBezTo>
                    <a:pt x="705" y="61"/>
                    <a:pt x="586" y="0"/>
                    <a:pt x="466"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6"/>
            <p:cNvSpPr/>
            <p:nvPr/>
          </p:nvSpPr>
          <p:spPr>
            <a:xfrm>
              <a:off x="1252477" y="2940563"/>
              <a:ext cx="27485" cy="21621"/>
            </a:xfrm>
            <a:custGeom>
              <a:avLst/>
              <a:gdLst/>
              <a:ahLst/>
              <a:cxnLst/>
              <a:rect l="l" t="t" r="r" b="b"/>
              <a:pathLst>
                <a:path w="553" h="435" extrusionOk="0">
                  <a:moveTo>
                    <a:pt x="278" y="1"/>
                  </a:moveTo>
                  <a:cubicBezTo>
                    <a:pt x="238" y="1"/>
                    <a:pt x="198" y="12"/>
                    <a:pt x="163" y="34"/>
                  </a:cubicBezTo>
                  <a:cubicBezTo>
                    <a:pt x="1" y="138"/>
                    <a:pt x="41" y="387"/>
                    <a:pt x="232" y="428"/>
                  </a:cubicBezTo>
                  <a:cubicBezTo>
                    <a:pt x="250" y="432"/>
                    <a:pt x="267" y="434"/>
                    <a:pt x="284" y="434"/>
                  </a:cubicBezTo>
                  <a:cubicBezTo>
                    <a:pt x="443" y="434"/>
                    <a:pt x="552" y="250"/>
                    <a:pt x="464" y="104"/>
                  </a:cubicBezTo>
                  <a:cubicBezTo>
                    <a:pt x="423" y="37"/>
                    <a:pt x="350" y="1"/>
                    <a:pt x="278" y="1"/>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6"/>
            <p:cNvSpPr/>
            <p:nvPr/>
          </p:nvSpPr>
          <p:spPr>
            <a:xfrm>
              <a:off x="1188609" y="3105029"/>
              <a:ext cx="42347" cy="25696"/>
            </a:xfrm>
            <a:custGeom>
              <a:avLst/>
              <a:gdLst/>
              <a:ahLst/>
              <a:cxnLst/>
              <a:rect l="l" t="t" r="r" b="b"/>
              <a:pathLst>
                <a:path w="852" h="517" extrusionOk="0">
                  <a:moveTo>
                    <a:pt x="263" y="0"/>
                  </a:moveTo>
                  <a:cubicBezTo>
                    <a:pt x="157" y="0"/>
                    <a:pt x="74" y="35"/>
                    <a:pt x="47" y="100"/>
                  </a:cubicBezTo>
                  <a:cubicBezTo>
                    <a:pt x="1" y="215"/>
                    <a:pt x="134" y="377"/>
                    <a:pt x="342" y="464"/>
                  </a:cubicBezTo>
                  <a:cubicBezTo>
                    <a:pt x="427" y="500"/>
                    <a:pt x="512" y="517"/>
                    <a:pt x="586" y="517"/>
                  </a:cubicBezTo>
                  <a:cubicBezTo>
                    <a:pt x="693" y="517"/>
                    <a:pt x="778" y="481"/>
                    <a:pt x="805" y="412"/>
                  </a:cubicBezTo>
                  <a:cubicBezTo>
                    <a:pt x="851" y="302"/>
                    <a:pt x="718" y="134"/>
                    <a:pt x="510" y="53"/>
                  </a:cubicBezTo>
                  <a:cubicBezTo>
                    <a:pt x="424" y="18"/>
                    <a:pt x="338" y="0"/>
                    <a:pt x="263"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86"/>
          <p:cNvGrpSpPr/>
          <p:nvPr/>
        </p:nvGrpSpPr>
        <p:grpSpPr>
          <a:xfrm>
            <a:off x="6950257" y="3505454"/>
            <a:ext cx="3130327" cy="3033495"/>
            <a:chOff x="6331824" y="431549"/>
            <a:chExt cx="2101173" cy="1993360"/>
          </a:xfrm>
        </p:grpSpPr>
        <p:sp>
          <p:nvSpPr>
            <p:cNvPr id="1437" name="Google Shape;1437;p86"/>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6"/>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6"/>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6"/>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6"/>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6"/>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6"/>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6"/>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6"/>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6"/>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6"/>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6"/>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6"/>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6"/>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6"/>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6"/>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6"/>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86"/>
          <p:cNvGrpSpPr/>
          <p:nvPr/>
        </p:nvGrpSpPr>
        <p:grpSpPr>
          <a:xfrm>
            <a:off x="439423" y="178916"/>
            <a:ext cx="2146747" cy="2112199"/>
            <a:chOff x="1534175" y="2282171"/>
            <a:chExt cx="2450624" cy="2467522"/>
          </a:xfrm>
        </p:grpSpPr>
        <p:sp>
          <p:nvSpPr>
            <p:cNvPr id="1455" name="Google Shape;1455;p86"/>
            <p:cNvSpPr/>
            <p:nvPr/>
          </p:nvSpPr>
          <p:spPr>
            <a:xfrm>
              <a:off x="1534226" y="2289596"/>
              <a:ext cx="2450511" cy="2460098"/>
            </a:xfrm>
            <a:custGeom>
              <a:avLst/>
              <a:gdLst/>
              <a:ahLst/>
              <a:cxnLst/>
              <a:rect l="l" t="t" r="r" b="b"/>
              <a:pathLst>
                <a:path w="119377" h="119844" extrusionOk="0">
                  <a:moveTo>
                    <a:pt x="59805" y="0"/>
                  </a:moveTo>
                  <a:cubicBezTo>
                    <a:pt x="26866" y="0"/>
                    <a:pt x="1" y="26866"/>
                    <a:pt x="1" y="59805"/>
                  </a:cubicBezTo>
                  <a:cubicBezTo>
                    <a:pt x="1" y="75924"/>
                    <a:pt x="6074" y="90642"/>
                    <a:pt x="16587" y="101388"/>
                  </a:cubicBezTo>
                  <a:cubicBezTo>
                    <a:pt x="17521" y="102556"/>
                    <a:pt x="18689" y="103490"/>
                    <a:pt x="19624" y="104191"/>
                  </a:cubicBezTo>
                  <a:cubicBezTo>
                    <a:pt x="23829" y="108396"/>
                    <a:pt x="28735" y="111667"/>
                    <a:pt x="34342" y="114236"/>
                  </a:cubicBezTo>
                  <a:cubicBezTo>
                    <a:pt x="42284" y="117741"/>
                    <a:pt x="50694" y="119843"/>
                    <a:pt x="59805" y="119843"/>
                  </a:cubicBezTo>
                  <a:cubicBezTo>
                    <a:pt x="67281" y="119843"/>
                    <a:pt x="74756" y="118208"/>
                    <a:pt x="81298" y="115638"/>
                  </a:cubicBezTo>
                  <a:cubicBezTo>
                    <a:pt x="83400" y="114704"/>
                    <a:pt x="85269" y="114003"/>
                    <a:pt x="87138" y="113068"/>
                  </a:cubicBezTo>
                  <a:cubicBezTo>
                    <a:pt x="90642" y="111199"/>
                    <a:pt x="93913" y="109331"/>
                    <a:pt x="97183" y="106527"/>
                  </a:cubicBezTo>
                  <a:cubicBezTo>
                    <a:pt x="99286" y="105126"/>
                    <a:pt x="100921" y="103490"/>
                    <a:pt x="102790" y="101621"/>
                  </a:cubicBezTo>
                  <a:cubicBezTo>
                    <a:pt x="112835" y="90875"/>
                    <a:pt x="119376" y="76158"/>
                    <a:pt x="119376" y="60272"/>
                  </a:cubicBezTo>
                  <a:cubicBezTo>
                    <a:pt x="119376" y="27099"/>
                    <a:pt x="92511" y="234"/>
                    <a:pt x="59805"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6"/>
            <p:cNvSpPr/>
            <p:nvPr/>
          </p:nvSpPr>
          <p:spPr>
            <a:xfrm>
              <a:off x="1539600" y="2282171"/>
              <a:ext cx="1420936" cy="1070030"/>
            </a:xfrm>
            <a:custGeom>
              <a:avLst/>
              <a:gdLst/>
              <a:ahLst/>
              <a:cxnLst/>
              <a:rect l="l" t="t" r="r" b="b"/>
              <a:pathLst>
                <a:path w="57703" h="43453" extrusionOk="0">
                  <a:moveTo>
                    <a:pt x="49760" y="0"/>
                  </a:moveTo>
                  <a:cubicBezTo>
                    <a:pt x="39247" y="0"/>
                    <a:pt x="29436" y="3271"/>
                    <a:pt x="21259" y="8878"/>
                  </a:cubicBezTo>
                  <a:cubicBezTo>
                    <a:pt x="12382" y="15185"/>
                    <a:pt x="5607" y="24296"/>
                    <a:pt x="2103" y="34809"/>
                  </a:cubicBezTo>
                  <a:cubicBezTo>
                    <a:pt x="1169" y="37378"/>
                    <a:pt x="234" y="40649"/>
                    <a:pt x="1" y="43452"/>
                  </a:cubicBezTo>
                  <a:cubicBezTo>
                    <a:pt x="935" y="43219"/>
                    <a:pt x="2103" y="42985"/>
                    <a:pt x="3038" y="42284"/>
                  </a:cubicBezTo>
                  <a:cubicBezTo>
                    <a:pt x="6775" y="40649"/>
                    <a:pt x="10280" y="37378"/>
                    <a:pt x="11448" y="33641"/>
                  </a:cubicBezTo>
                  <a:cubicBezTo>
                    <a:pt x="11915" y="32239"/>
                    <a:pt x="12616" y="31538"/>
                    <a:pt x="13083" y="31071"/>
                  </a:cubicBezTo>
                  <a:cubicBezTo>
                    <a:pt x="14952" y="29903"/>
                    <a:pt x="17522" y="30837"/>
                    <a:pt x="18456" y="29903"/>
                  </a:cubicBezTo>
                  <a:cubicBezTo>
                    <a:pt x="19624" y="28268"/>
                    <a:pt x="18222" y="25464"/>
                    <a:pt x="19858" y="25464"/>
                  </a:cubicBezTo>
                  <a:cubicBezTo>
                    <a:pt x="21275" y="25464"/>
                    <a:pt x="22290" y="26943"/>
                    <a:pt x="23411" y="26943"/>
                  </a:cubicBezTo>
                  <a:cubicBezTo>
                    <a:pt x="23768" y="26943"/>
                    <a:pt x="24135" y="26793"/>
                    <a:pt x="24530" y="26399"/>
                  </a:cubicBezTo>
                  <a:cubicBezTo>
                    <a:pt x="26399" y="24530"/>
                    <a:pt x="25231" y="24063"/>
                    <a:pt x="24063" y="20091"/>
                  </a:cubicBezTo>
                  <a:cubicBezTo>
                    <a:pt x="22661" y="16120"/>
                    <a:pt x="29202" y="17521"/>
                    <a:pt x="26866" y="15185"/>
                  </a:cubicBezTo>
                  <a:cubicBezTo>
                    <a:pt x="24296" y="12849"/>
                    <a:pt x="26866" y="12382"/>
                    <a:pt x="30137" y="10747"/>
                  </a:cubicBezTo>
                  <a:cubicBezTo>
                    <a:pt x="30637" y="10613"/>
                    <a:pt x="31023" y="10551"/>
                    <a:pt x="31318" y="10551"/>
                  </a:cubicBezTo>
                  <a:cubicBezTo>
                    <a:pt x="33083" y="10551"/>
                    <a:pt x="31538" y="12782"/>
                    <a:pt x="31538" y="15185"/>
                  </a:cubicBezTo>
                  <a:cubicBezTo>
                    <a:pt x="31538" y="16827"/>
                    <a:pt x="32357" y="17444"/>
                    <a:pt x="33368" y="17444"/>
                  </a:cubicBezTo>
                  <a:cubicBezTo>
                    <a:pt x="34227" y="17444"/>
                    <a:pt x="35225" y="16998"/>
                    <a:pt x="35977" y="16353"/>
                  </a:cubicBezTo>
                  <a:cubicBezTo>
                    <a:pt x="37612" y="14952"/>
                    <a:pt x="38313" y="14251"/>
                    <a:pt x="44621" y="13083"/>
                  </a:cubicBezTo>
                  <a:cubicBezTo>
                    <a:pt x="51162" y="11915"/>
                    <a:pt x="55834" y="4673"/>
                    <a:pt x="55834" y="4673"/>
                  </a:cubicBezTo>
                  <a:lnTo>
                    <a:pt x="57703" y="935"/>
                  </a:lnTo>
                  <a:cubicBezTo>
                    <a:pt x="55133" y="701"/>
                    <a:pt x="52563" y="234"/>
                    <a:pt x="49760" y="0"/>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6"/>
            <p:cNvSpPr/>
            <p:nvPr/>
          </p:nvSpPr>
          <p:spPr>
            <a:xfrm>
              <a:off x="1534175" y="3127805"/>
              <a:ext cx="799648" cy="1334650"/>
            </a:xfrm>
            <a:custGeom>
              <a:avLst/>
              <a:gdLst/>
              <a:ahLst/>
              <a:cxnLst/>
              <a:rect l="l" t="t" r="r" b="b"/>
              <a:pathLst>
                <a:path w="32473" h="54199" extrusionOk="0">
                  <a:moveTo>
                    <a:pt x="3738" y="0"/>
                  </a:moveTo>
                  <a:cubicBezTo>
                    <a:pt x="3738" y="0"/>
                    <a:pt x="3271" y="234"/>
                    <a:pt x="2337" y="468"/>
                  </a:cubicBezTo>
                  <a:cubicBezTo>
                    <a:pt x="1402" y="3037"/>
                    <a:pt x="468" y="6308"/>
                    <a:pt x="234" y="9345"/>
                  </a:cubicBezTo>
                  <a:cubicBezTo>
                    <a:pt x="1" y="11214"/>
                    <a:pt x="1" y="13316"/>
                    <a:pt x="1" y="15652"/>
                  </a:cubicBezTo>
                  <a:lnTo>
                    <a:pt x="1" y="17755"/>
                  </a:lnTo>
                  <a:cubicBezTo>
                    <a:pt x="3271" y="24063"/>
                    <a:pt x="4206" y="31772"/>
                    <a:pt x="4906" y="35743"/>
                  </a:cubicBezTo>
                  <a:cubicBezTo>
                    <a:pt x="5841" y="39948"/>
                    <a:pt x="8411" y="39948"/>
                    <a:pt x="10046" y="44153"/>
                  </a:cubicBezTo>
                  <a:cubicBezTo>
                    <a:pt x="14251" y="48358"/>
                    <a:pt x="19157" y="51629"/>
                    <a:pt x="24764" y="54198"/>
                  </a:cubicBezTo>
                  <a:cubicBezTo>
                    <a:pt x="24530" y="53498"/>
                    <a:pt x="24764" y="53030"/>
                    <a:pt x="24997" y="52096"/>
                  </a:cubicBezTo>
                  <a:cubicBezTo>
                    <a:pt x="26632" y="49526"/>
                    <a:pt x="28969" y="49760"/>
                    <a:pt x="30604" y="48125"/>
                  </a:cubicBezTo>
                  <a:cubicBezTo>
                    <a:pt x="32239" y="46489"/>
                    <a:pt x="30837" y="43452"/>
                    <a:pt x="30604" y="41350"/>
                  </a:cubicBezTo>
                  <a:cubicBezTo>
                    <a:pt x="30604" y="41116"/>
                    <a:pt x="30604" y="40649"/>
                    <a:pt x="30370" y="40415"/>
                  </a:cubicBezTo>
                  <a:cubicBezTo>
                    <a:pt x="30370" y="38780"/>
                    <a:pt x="32473" y="38546"/>
                    <a:pt x="32473" y="35743"/>
                  </a:cubicBezTo>
                  <a:cubicBezTo>
                    <a:pt x="32473" y="33173"/>
                    <a:pt x="24997" y="31071"/>
                    <a:pt x="22661" y="29903"/>
                  </a:cubicBezTo>
                  <a:cubicBezTo>
                    <a:pt x="20792" y="28735"/>
                    <a:pt x="21493" y="27567"/>
                    <a:pt x="19858" y="25931"/>
                  </a:cubicBezTo>
                  <a:cubicBezTo>
                    <a:pt x="19157" y="25231"/>
                    <a:pt x="18456" y="24763"/>
                    <a:pt x="17288" y="23829"/>
                  </a:cubicBezTo>
                  <a:cubicBezTo>
                    <a:pt x="14485" y="21726"/>
                    <a:pt x="11448" y="19857"/>
                    <a:pt x="9812" y="19157"/>
                  </a:cubicBezTo>
                  <a:cubicBezTo>
                    <a:pt x="9411" y="18956"/>
                    <a:pt x="9010" y="18885"/>
                    <a:pt x="8616" y="18885"/>
                  </a:cubicBezTo>
                  <a:cubicBezTo>
                    <a:pt x="7641" y="18885"/>
                    <a:pt x="6709" y="19321"/>
                    <a:pt x="5924" y="19321"/>
                  </a:cubicBezTo>
                  <a:cubicBezTo>
                    <a:pt x="5547" y="19321"/>
                    <a:pt x="5204" y="19221"/>
                    <a:pt x="4906" y="18923"/>
                  </a:cubicBezTo>
                  <a:cubicBezTo>
                    <a:pt x="2103" y="15886"/>
                    <a:pt x="2570" y="11214"/>
                    <a:pt x="3271" y="8410"/>
                  </a:cubicBezTo>
                  <a:cubicBezTo>
                    <a:pt x="3505" y="6542"/>
                    <a:pt x="3738" y="5841"/>
                    <a:pt x="3738" y="5841"/>
                  </a:cubicBezTo>
                  <a:lnTo>
                    <a:pt x="3738" y="0"/>
                  </a:ln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6"/>
            <p:cNvSpPr/>
            <p:nvPr/>
          </p:nvSpPr>
          <p:spPr>
            <a:xfrm>
              <a:off x="2486075" y="2411625"/>
              <a:ext cx="1498724" cy="2232410"/>
            </a:xfrm>
            <a:custGeom>
              <a:avLst/>
              <a:gdLst/>
              <a:ahLst/>
              <a:cxnLst/>
              <a:rect l="l" t="t" r="r" b="b"/>
              <a:pathLst>
                <a:path w="55834" h="83167" extrusionOk="0">
                  <a:moveTo>
                    <a:pt x="30370" y="1"/>
                  </a:moveTo>
                  <a:lnTo>
                    <a:pt x="28968" y="1403"/>
                  </a:lnTo>
                  <a:cubicBezTo>
                    <a:pt x="28968" y="1403"/>
                    <a:pt x="24997" y="5608"/>
                    <a:pt x="22660" y="6542"/>
                  </a:cubicBezTo>
                  <a:cubicBezTo>
                    <a:pt x="19857" y="7243"/>
                    <a:pt x="16820" y="8878"/>
                    <a:pt x="16820" y="10513"/>
                  </a:cubicBezTo>
                  <a:cubicBezTo>
                    <a:pt x="16820" y="12382"/>
                    <a:pt x="17521" y="14018"/>
                    <a:pt x="16820" y="14952"/>
                  </a:cubicBezTo>
                  <a:cubicBezTo>
                    <a:pt x="15652" y="15886"/>
                    <a:pt x="10980" y="15186"/>
                    <a:pt x="9345" y="16587"/>
                  </a:cubicBezTo>
                  <a:cubicBezTo>
                    <a:pt x="7943" y="18223"/>
                    <a:pt x="4205" y="23596"/>
                    <a:pt x="8877" y="26633"/>
                  </a:cubicBezTo>
                  <a:cubicBezTo>
                    <a:pt x="8877" y="26633"/>
                    <a:pt x="7943" y="29903"/>
                    <a:pt x="4205" y="32473"/>
                  </a:cubicBezTo>
                  <a:cubicBezTo>
                    <a:pt x="701" y="35043"/>
                    <a:pt x="0" y="45088"/>
                    <a:pt x="1869" y="47891"/>
                  </a:cubicBezTo>
                  <a:cubicBezTo>
                    <a:pt x="3504" y="50928"/>
                    <a:pt x="7476" y="54900"/>
                    <a:pt x="10279" y="54900"/>
                  </a:cubicBezTo>
                  <a:cubicBezTo>
                    <a:pt x="12810" y="54900"/>
                    <a:pt x="16152" y="52466"/>
                    <a:pt x="18142" y="52466"/>
                  </a:cubicBezTo>
                  <a:cubicBezTo>
                    <a:pt x="18540" y="52466"/>
                    <a:pt x="18884" y="52564"/>
                    <a:pt x="19156" y="52797"/>
                  </a:cubicBezTo>
                  <a:cubicBezTo>
                    <a:pt x="20558" y="54432"/>
                    <a:pt x="21960" y="55601"/>
                    <a:pt x="21960" y="58170"/>
                  </a:cubicBezTo>
                  <a:cubicBezTo>
                    <a:pt x="21960" y="60506"/>
                    <a:pt x="24529" y="61441"/>
                    <a:pt x="24529" y="64011"/>
                  </a:cubicBezTo>
                  <a:cubicBezTo>
                    <a:pt x="24529" y="66580"/>
                    <a:pt x="23128" y="67515"/>
                    <a:pt x="23128" y="70318"/>
                  </a:cubicBezTo>
                  <a:cubicBezTo>
                    <a:pt x="23128" y="72421"/>
                    <a:pt x="24296" y="76859"/>
                    <a:pt x="25464" y="80130"/>
                  </a:cubicBezTo>
                  <a:cubicBezTo>
                    <a:pt x="26165" y="81298"/>
                    <a:pt x="26632" y="82466"/>
                    <a:pt x="27333" y="82933"/>
                  </a:cubicBezTo>
                  <a:cubicBezTo>
                    <a:pt x="27333" y="83167"/>
                    <a:pt x="27566" y="83167"/>
                    <a:pt x="27566" y="83167"/>
                  </a:cubicBezTo>
                  <a:cubicBezTo>
                    <a:pt x="29669" y="82466"/>
                    <a:pt x="31304" y="81531"/>
                    <a:pt x="33407" y="80597"/>
                  </a:cubicBezTo>
                  <a:lnTo>
                    <a:pt x="36911" y="77093"/>
                  </a:lnTo>
                  <a:cubicBezTo>
                    <a:pt x="37378" y="76626"/>
                    <a:pt x="37845" y="76158"/>
                    <a:pt x="38079" y="75691"/>
                  </a:cubicBezTo>
                  <a:cubicBezTo>
                    <a:pt x="41349" y="71486"/>
                    <a:pt x="44153" y="66814"/>
                    <a:pt x="44153" y="63076"/>
                  </a:cubicBezTo>
                  <a:cubicBezTo>
                    <a:pt x="44153" y="59105"/>
                    <a:pt x="45321" y="57002"/>
                    <a:pt x="47891" y="54432"/>
                  </a:cubicBezTo>
                  <a:cubicBezTo>
                    <a:pt x="50694" y="51629"/>
                    <a:pt x="50227" y="46957"/>
                    <a:pt x="49526" y="45088"/>
                  </a:cubicBezTo>
                  <a:cubicBezTo>
                    <a:pt x="48591" y="42985"/>
                    <a:pt x="51862" y="43920"/>
                    <a:pt x="52329" y="42051"/>
                  </a:cubicBezTo>
                  <a:cubicBezTo>
                    <a:pt x="53030" y="40883"/>
                    <a:pt x="55366" y="38313"/>
                    <a:pt x="55833" y="37612"/>
                  </a:cubicBezTo>
                  <a:cubicBezTo>
                    <a:pt x="54198" y="21727"/>
                    <a:pt x="44386" y="7710"/>
                    <a:pt x="30370"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6"/>
            <p:cNvSpPr/>
            <p:nvPr/>
          </p:nvSpPr>
          <p:spPr>
            <a:xfrm>
              <a:off x="1534175" y="2500776"/>
              <a:ext cx="852909" cy="2107485"/>
            </a:xfrm>
            <a:custGeom>
              <a:avLst/>
              <a:gdLst/>
              <a:ahLst/>
              <a:cxnLst/>
              <a:rect l="l" t="t" r="r" b="b"/>
              <a:pathLst>
                <a:path w="32240" h="79663" extrusionOk="0">
                  <a:moveTo>
                    <a:pt x="21493" y="1"/>
                  </a:moveTo>
                  <a:lnTo>
                    <a:pt x="21493" y="1"/>
                  </a:lnTo>
                  <a:cubicBezTo>
                    <a:pt x="12616" y="6308"/>
                    <a:pt x="5841" y="15419"/>
                    <a:pt x="2337" y="25932"/>
                  </a:cubicBezTo>
                  <a:cubicBezTo>
                    <a:pt x="1402" y="28501"/>
                    <a:pt x="468" y="31772"/>
                    <a:pt x="234" y="34575"/>
                  </a:cubicBezTo>
                  <a:cubicBezTo>
                    <a:pt x="1" y="36678"/>
                    <a:pt x="1" y="38780"/>
                    <a:pt x="1" y="41116"/>
                  </a:cubicBezTo>
                  <a:lnTo>
                    <a:pt x="1" y="43219"/>
                  </a:lnTo>
                  <a:cubicBezTo>
                    <a:pt x="3271" y="49527"/>
                    <a:pt x="4206" y="57236"/>
                    <a:pt x="4906" y="61207"/>
                  </a:cubicBezTo>
                  <a:cubicBezTo>
                    <a:pt x="5841" y="65412"/>
                    <a:pt x="8411" y="65412"/>
                    <a:pt x="10046" y="69617"/>
                  </a:cubicBezTo>
                  <a:cubicBezTo>
                    <a:pt x="14251" y="73822"/>
                    <a:pt x="19157" y="77093"/>
                    <a:pt x="24764" y="79662"/>
                  </a:cubicBezTo>
                  <a:cubicBezTo>
                    <a:pt x="24530" y="78962"/>
                    <a:pt x="24764" y="78494"/>
                    <a:pt x="24997" y="77560"/>
                  </a:cubicBezTo>
                  <a:cubicBezTo>
                    <a:pt x="26632" y="74990"/>
                    <a:pt x="28969" y="75224"/>
                    <a:pt x="30604" y="73589"/>
                  </a:cubicBezTo>
                  <a:cubicBezTo>
                    <a:pt x="32239" y="71720"/>
                    <a:pt x="30837" y="68916"/>
                    <a:pt x="30370" y="66580"/>
                  </a:cubicBezTo>
                  <a:cubicBezTo>
                    <a:pt x="27800" y="64244"/>
                    <a:pt x="24997" y="61908"/>
                    <a:pt x="23128" y="58871"/>
                  </a:cubicBezTo>
                  <a:cubicBezTo>
                    <a:pt x="20325" y="56068"/>
                    <a:pt x="18690" y="52563"/>
                    <a:pt x="16821" y="49059"/>
                  </a:cubicBezTo>
                  <a:cubicBezTo>
                    <a:pt x="14251" y="46957"/>
                    <a:pt x="10980" y="44854"/>
                    <a:pt x="9579" y="44387"/>
                  </a:cubicBezTo>
                  <a:cubicBezTo>
                    <a:pt x="9065" y="44159"/>
                    <a:pt x="8580" y="44084"/>
                    <a:pt x="8122" y="44084"/>
                  </a:cubicBezTo>
                  <a:cubicBezTo>
                    <a:pt x="7245" y="44084"/>
                    <a:pt x="6469" y="44360"/>
                    <a:pt x="5797" y="44360"/>
                  </a:cubicBezTo>
                  <a:cubicBezTo>
                    <a:pt x="5383" y="44360"/>
                    <a:pt x="5009" y="44256"/>
                    <a:pt x="4673" y="43920"/>
                  </a:cubicBezTo>
                  <a:cubicBezTo>
                    <a:pt x="1636" y="41116"/>
                    <a:pt x="2337" y="36444"/>
                    <a:pt x="2804" y="33407"/>
                  </a:cubicBezTo>
                  <a:cubicBezTo>
                    <a:pt x="6775" y="31772"/>
                    <a:pt x="10280" y="28501"/>
                    <a:pt x="11448" y="24764"/>
                  </a:cubicBezTo>
                  <a:cubicBezTo>
                    <a:pt x="11915" y="23362"/>
                    <a:pt x="12616" y="22661"/>
                    <a:pt x="13083" y="22194"/>
                  </a:cubicBezTo>
                  <a:lnTo>
                    <a:pt x="13083" y="21493"/>
                  </a:lnTo>
                  <a:cubicBezTo>
                    <a:pt x="13784" y="18690"/>
                    <a:pt x="14251" y="15653"/>
                    <a:pt x="15185" y="12849"/>
                  </a:cubicBezTo>
                  <a:cubicBezTo>
                    <a:pt x="16587" y="8177"/>
                    <a:pt x="18923" y="3739"/>
                    <a:pt x="21493" y="1"/>
                  </a:cubicBezTo>
                  <a:close/>
                </a:path>
              </a:pathLst>
            </a:custGeom>
            <a:solidFill>
              <a:srgbClr val="49D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87"/>
          <p:cNvSpPr txBox="1">
            <a:spLocks noGrp="1"/>
          </p:cNvSpPr>
          <p:nvPr>
            <p:ph type="title"/>
          </p:nvPr>
        </p:nvSpPr>
        <p:spPr>
          <a:xfrm>
            <a:off x="2250775" y="1275725"/>
            <a:ext cx="3249300" cy="12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Before We Start...</a:t>
            </a:r>
            <a:endParaRPr/>
          </a:p>
        </p:txBody>
      </p:sp>
      <p:sp>
        <p:nvSpPr>
          <p:cNvPr id="1465" name="Google Shape;1465;p87"/>
          <p:cNvSpPr txBox="1">
            <a:spLocks noGrp="1"/>
          </p:cNvSpPr>
          <p:nvPr>
            <p:ph type="subTitle" idx="1"/>
          </p:nvPr>
        </p:nvSpPr>
        <p:spPr>
          <a:xfrm>
            <a:off x="2250775" y="2599350"/>
            <a:ext cx="2561700" cy="112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t>Are there any questions?</a:t>
            </a:r>
            <a:endParaRPr sz="1600"/>
          </a:p>
        </p:txBody>
      </p:sp>
      <p:grpSp>
        <p:nvGrpSpPr>
          <p:cNvPr id="1466" name="Google Shape;1466;p87"/>
          <p:cNvGrpSpPr/>
          <p:nvPr/>
        </p:nvGrpSpPr>
        <p:grpSpPr>
          <a:xfrm rot="5400000" flipH="1">
            <a:off x="-103628" y="-537164"/>
            <a:ext cx="2039548" cy="2734427"/>
            <a:chOff x="713497" y="276045"/>
            <a:chExt cx="2309533" cy="3096396"/>
          </a:xfrm>
        </p:grpSpPr>
        <p:sp>
          <p:nvSpPr>
            <p:cNvPr id="1467" name="Google Shape;1467;p87"/>
            <p:cNvSpPr/>
            <p:nvPr/>
          </p:nvSpPr>
          <p:spPr>
            <a:xfrm>
              <a:off x="713497" y="706816"/>
              <a:ext cx="2309533" cy="2665624"/>
            </a:xfrm>
            <a:custGeom>
              <a:avLst/>
              <a:gdLst/>
              <a:ahLst/>
              <a:cxnLst/>
              <a:rect l="l" t="t" r="r" b="b"/>
              <a:pathLst>
                <a:path w="26689" h="30804" extrusionOk="0">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7"/>
            <p:cNvSpPr/>
            <p:nvPr/>
          </p:nvSpPr>
          <p:spPr>
            <a:xfrm>
              <a:off x="1262998" y="276045"/>
              <a:ext cx="946693" cy="834024"/>
            </a:xfrm>
            <a:custGeom>
              <a:avLst/>
              <a:gdLst/>
              <a:ahLst/>
              <a:cxnLst/>
              <a:rect l="l" t="t" r="r" b="b"/>
              <a:pathLst>
                <a:path w="10940" h="9638" extrusionOk="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7"/>
            <p:cNvSpPr/>
            <p:nvPr/>
          </p:nvSpPr>
          <p:spPr>
            <a:xfrm>
              <a:off x="1942649" y="276045"/>
              <a:ext cx="267047" cy="255019"/>
            </a:xfrm>
            <a:custGeom>
              <a:avLst/>
              <a:gdLst/>
              <a:ahLst/>
              <a:cxnLst/>
              <a:rect l="l" t="t" r="r" b="b"/>
              <a:pathLst>
                <a:path w="3086" h="2947" extrusionOk="0">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7"/>
            <p:cNvSpPr/>
            <p:nvPr/>
          </p:nvSpPr>
          <p:spPr>
            <a:xfrm>
              <a:off x="1680187" y="451711"/>
              <a:ext cx="342159" cy="258653"/>
            </a:xfrm>
            <a:custGeom>
              <a:avLst/>
              <a:gdLst/>
              <a:ahLst/>
              <a:cxnLst/>
              <a:rect l="l" t="t" r="r" b="b"/>
              <a:pathLst>
                <a:path w="3954" h="2989" extrusionOk="0">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7"/>
            <p:cNvSpPr/>
            <p:nvPr/>
          </p:nvSpPr>
          <p:spPr>
            <a:xfrm>
              <a:off x="1732800" y="491344"/>
              <a:ext cx="237279" cy="179301"/>
            </a:xfrm>
            <a:custGeom>
              <a:avLst/>
              <a:gdLst/>
              <a:ahLst/>
              <a:cxnLst/>
              <a:rect l="l" t="t" r="r" b="b"/>
              <a:pathLst>
                <a:path w="2742" h="2072" extrusionOk="0">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7"/>
            <p:cNvSpPr/>
            <p:nvPr/>
          </p:nvSpPr>
          <p:spPr>
            <a:xfrm>
              <a:off x="1469299" y="671424"/>
              <a:ext cx="292488" cy="220664"/>
            </a:xfrm>
            <a:custGeom>
              <a:avLst/>
              <a:gdLst/>
              <a:ahLst/>
              <a:cxnLst/>
              <a:rect l="l" t="t" r="r" b="b"/>
              <a:pathLst>
                <a:path w="3380" h="2550" extrusionOk="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7"/>
            <p:cNvSpPr/>
            <p:nvPr/>
          </p:nvSpPr>
          <p:spPr>
            <a:xfrm>
              <a:off x="1514384" y="705086"/>
              <a:ext cx="202492" cy="153340"/>
            </a:xfrm>
            <a:custGeom>
              <a:avLst/>
              <a:gdLst/>
              <a:ahLst/>
              <a:cxnLst/>
              <a:rect l="l" t="t" r="r" b="b"/>
              <a:pathLst>
                <a:path w="2340" h="1772" extrusionOk="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7"/>
            <p:cNvSpPr/>
            <p:nvPr/>
          </p:nvSpPr>
          <p:spPr>
            <a:xfrm>
              <a:off x="1297526" y="1021891"/>
              <a:ext cx="330650" cy="337833"/>
            </a:xfrm>
            <a:custGeom>
              <a:avLst/>
              <a:gdLst/>
              <a:ahLst/>
              <a:cxnLst/>
              <a:rect l="l" t="t" r="r" b="b"/>
              <a:pathLst>
                <a:path w="3821" h="3904" extrusionOk="0">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7"/>
            <p:cNvSpPr/>
            <p:nvPr/>
          </p:nvSpPr>
          <p:spPr>
            <a:xfrm>
              <a:off x="996036" y="730354"/>
              <a:ext cx="381187" cy="273537"/>
            </a:xfrm>
            <a:custGeom>
              <a:avLst/>
              <a:gdLst/>
              <a:ahLst/>
              <a:cxnLst/>
              <a:rect l="l" t="t" r="r" b="b"/>
              <a:pathLst>
                <a:path w="4405" h="3161" extrusionOk="0">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7"/>
            <p:cNvSpPr/>
            <p:nvPr/>
          </p:nvSpPr>
          <p:spPr>
            <a:xfrm>
              <a:off x="1146781" y="883089"/>
              <a:ext cx="350207" cy="298113"/>
            </a:xfrm>
            <a:custGeom>
              <a:avLst/>
              <a:gdLst/>
              <a:ahLst/>
              <a:cxnLst/>
              <a:rect l="l" t="t" r="r" b="b"/>
              <a:pathLst>
                <a:path w="4047" h="3445" extrusionOk="0">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87"/>
          <p:cNvSpPr/>
          <p:nvPr/>
        </p:nvSpPr>
        <p:spPr>
          <a:xfrm rot="-34">
            <a:off x="7587912" y="3327289"/>
            <a:ext cx="828501" cy="79080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87"/>
          <p:cNvGrpSpPr/>
          <p:nvPr/>
        </p:nvGrpSpPr>
        <p:grpSpPr>
          <a:xfrm>
            <a:off x="7154949" y="835463"/>
            <a:ext cx="525654" cy="491309"/>
            <a:chOff x="3000374" y="2723013"/>
            <a:chExt cx="525654" cy="491309"/>
          </a:xfrm>
        </p:grpSpPr>
        <p:sp>
          <p:nvSpPr>
            <p:cNvPr id="1479" name="Google Shape;1479;p87"/>
            <p:cNvSpPr/>
            <p:nvPr/>
          </p:nvSpPr>
          <p:spPr>
            <a:xfrm>
              <a:off x="3015633" y="2723013"/>
              <a:ext cx="510395" cy="491110"/>
            </a:xfrm>
            <a:custGeom>
              <a:avLst/>
              <a:gdLst/>
              <a:ahLst/>
              <a:cxnLst/>
              <a:rect l="l" t="t" r="r" b="b"/>
              <a:pathLst>
                <a:path w="10269" h="9881" extrusionOk="0">
                  <a:moveTo>
                    <a:pt x="5326" y="1"/>
                  </a:moveTo>
                  <a:cubicBezTo>
                    <a:pt x="3329" y="1"/>
                    <a:pt x="1529" y="1205"/>
                    <a:pt x="765" y="3051"/>
                  </a:cubicBezTo>
                  <a:cubicBezTo>
                    <a:pt x="1" y="4897"/>
                    <a:pt x="423" y="7022"/>
                    <a:pt x="1836" y="8434"/>
                  </a:cubicBezTo>
                  <a:cubicBezTo>
                    <a:pt x="2780" y="9379"/>
                    <a:pt x="4044" y="9880"/>
                    <a:pt x="5329" y="9880"/>
                  </a:cubicBezTo>
                  <a:cubicBezTo>
                    <a:pt x="5965" y="9880"/>
                    <a:pt x="6607" y="9758"/>
                    <a:pt x="7218" y="9505"/>
                  </a:cubicBezTo>
                  <a:cubicBezTo>
                    <a:pt x="9065" y="8741"/>
                    <a:pt x="10269" y="6941"/>
                    <a:pt x="10269" y="4944"/>
                  </a:cubicBezTo>
                  <a:cubicBezTo>
                    <a:pt x="10269" y="2212"/>
                    <a:pt x="8058" y="1"/>
                    <a:pt x="532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7"/>
            <p:cNvSpPr/>
            <p:nvPr/>
          </p:nvSpPr>
          <p:spPr>
            <a:xfrm>
              <a:off x="3294416" y="2787577"/>
              <a:ext cx="136682" cy="132557"/>
            </a:xfrm>
            <a:custGeom>
              <a:avLst/>
              <a:gdLst/>
              <a:ahLst/>
              <a:cxnLst/>
              <a:rect l="l" t="t" r="r" b="b"/>
              <a:pathLst>
                <a:path w="2750" h="2667" extrusionOk="0">
                  <a:moveTo>
                    <a:pt x="1424" y="1"/>
                  </a:moveTo>
                  <a:cubicBezTo>
                    <a:pt x="1253" y="1"/>
                    <a:pt x="1082" y="34"/>
                    <a:pt x="921" y="103"/>
                  </a:cubicBezTo>
                  <a:cubicBezTo>
                    <a:pt x="567" y="247"/>
                    <a:pt x="295" y="537"/>
                    <a:pt x="162" y="896"/>
                  </a:cubicBezTo>
                  <a:cubicBezTo>
                    <a:pt x="0" y="1335"/>
                    <a:pt x="0" y="1879"/>
                    <a:pt x="371" y="2221"/>
                  </a:cubicBezTo>
                  <a:cubicBezTo>
                    <a:pt x="665" y="2492"/>
                    <a:pt x="1109" y="2667"/>
                    <a:pt x="1530" y="2667"/>
                  </a:cubicBezTo>
                  <a:cubicBezTo>
                    <a:pt x="1953" y="2667"/>
                    <a:pt x="2352" y="2489"/>
                    <a:pt x="2547" y="2053"/>
                  </a:cubicBezTo>
                  <a:cubicBezTo>
                    <a:pt x="2750" y="1578"/>
                    <a:pt x="2709" y="699"/>
                    <a:pt x="2304" y="340"/>
                  </a:cubicBezTo>
                  <a:cubicBezTo>
                    <a:pt x="2059" y="117"/>
                    <a:pt x="1742" y="1"/>
                    <a:pt x="1424"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7"/>
            <p:cNvSpPr/>
            <p:nvPr/>
          </p:nvSpPr>
          <p:spPr>
            <a:xfrm>
              <a:off x="3417529" y="2917500"/>
              <a:ext cx="83202" cy="99206"/>
            </a:xfrm>
            <a:custGeom>
              <a:avLst/>
              <a:gdLst/>
              <a:ahLst/>
              <a:cxnLst/>
              <a:rect l="l" t="t" r="r" b="b"/>
              <a:pathLst>
                <a:path w="1674" h="1996" extrusionOk="0">
                  <a:moveTo>
                    <a:pt x="768" y="0"/>
                  </a:moveTo>
                  <a:cubicBezTo>
                    <a:pt x="709" y="0"/>
                    <a:pt x="656" y="12"/>
                    <a:pt x="614" y="41"/>
                  </a:cubicBezTo>
                  <a:cubicBezTo>
                    <a:pt x="255" y="319"/>
                    <a:pt x="0" y="863"/>
                    <a:pt x="180" y="1303"/>
                  </a:cubicBezTo>
                  <a:cubicBezTo>
                    <a:pt x="278" y="1552"/>
                    <a:pt x="539" y="1905"/>
                    <a:pt x="817" y="1974"/>
                  </a:cubicBezTo>
                  <a:cubicBezTo>
                    <a:pt x="874" y="1989"/>
                    <a:pt x="927" y="1996"/>
                    <a:pt x="978" y="1996"/>
                  </a:cubicBezTo>
                  <a:cubicBezTo>
                    <a:pt x="1386" y="1996"/>
                    <a:pt x="1575" y="1547"/>
                    <a:pt x="1627" y="1175"/>
                  </a:cubicBezTo>
                  <a:cubicBezTo>
                    <a:pt x="1673" y="822"/>
                    <a:pt x="1638" y="411"/>
                    <a:pt x="1314" y="197"/>
                  </a:cubicBezTo>
                  <a:cubicBezTo>
                    <a:pt x="1179" y="110"/>
                    <a:pt x="946" y="0"/>
                    <a:pt x="76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7"/>
            <p:cNvSpPr/>
            <p:nvPr/>
          </p:nvSpPr>
          <p:spPr>
            <a:xfrm>
              <a:off x="3271105" y="3090367"/>
              <a:ext cx="133551" cy="94932"/>
            </a:xfrm>
            <a:custGeom>
              <a:avLst/>
              <a:gdLst/>
              <a:ahLst/>
              <a:cxnLst/>
              <a:rect l="l" t="t" r="r" b="b"/>
              <a:pathLst>
                <a:path w="2687" h="1910" extrusionOk="0">
                  <a:moveTo>
                    <a:pt x="1376" y="0"/>
                  </a:moveTo>
                  <a:cubicBezTo>
                    <a:pt x="1011" y="0"/>
                    <a:pt x="646" y="115"/>
                    <a:pt x="411" y="366"/>
                  </a:cubicBezTo>
                  <a:cubicBezTo>
                    <a:pt x="81" y="730"/>
                    <a:pt x="0" y="1402"/>
                    <a:pt x="429" y="1720"/>
                  </a:cubicBezTo>
                  <a:cubicBezTo>
                    <a:pt x="605" y="1852"/>
                    <a:pt x="829" y="1909"/>
                    <a:pt x="1063" y="1909"/>
                  </a:cubicBezTo>
                  <a:cubicBezTo>
                    <a:pt x="1497" y="1909"/>
                    <a:pt x="1966" y="1713"/>
                    <a:pt x="2229" y="1431"/>
                  </a:cubicBezTo>
                  <a:cubicBezTo>
                    <a:pt x="2559" y="1078"/>
                    <a:pt x="2686" y="568"/>
                    <a:pt x="2240" y="250"/>
                  </a:cubicBezTo>
                  <a:cubicBezTo>
                    <a:pt x="2011" y="88"/>
                    <a:pt x="1694" y="0"/>
                    <a:pt x="1376"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7"/>
            <p:cNvSpPr/>
            <p:nvPr/>
          </p:nvSpPr>
          <p:spPr>
            <a:xfrm>
              <a:off x="3118070" y="2962929"/>
              <a:ext cx="148760" cy="138869"/>
            </a:xfrm>
            <a:custGeom>
              <a:avLst/>
              <a:gdLst/>
              <a:ahLst/>
              <a:cxnLst/>
              <a:rect l="l" t="t" r="r" b="b"/>
              <a:pathLst>
                <a:path w="2993" h="2794" extrusionOk="0">
                  <a:moveTo>
                    <a:pt x="1462" y="1"/>
                  </a:moveTo>
                  <a:cubicBezTo>
                    <a:pt x="1294" y="1"/>
                    <a:pt x="1124" y="26"/>
                    <a:pt x="938" y="53"/>
                  </a:cubicBezTo>
                  <a:cubicBezTo>
                    <a:pt x="411" y="59"/>
                    <a:pt x="0" y="701"/>
                    <a:pt x="12" y="1176"/>
                  </a:cubicBezTo>
                  <a:cubicBezTo>
                    <a:pt x="23" y="1627"/>
                    <a:pt x="330" y="2386"/>
                    <a:pt x="741" y="2629"/>
                  </a:cubicBezTo>
                  <a:cubicBezTo>
                    <a:pt x="934" y="2746"/>
                    <a:pt x="1232" y="2793"/>
                    <a:pt x="1527" y="2793"/>
                  </a:cubicBezTo>
                  <a:cubicBezTo>
                    <a:pt x="1799" y="2793"/>
                    <a:pt x="2069" y="2753"/>
                    <a:pt x="2252" y="2692"/>
                  </a:cubicBezTo>
                  <a:cubicBezTo>
                    <a:pt x="2634" y="2559"/>
                    <a:pt x="2819" y="2114"/>
                    <a:pt x="2888" y="1743"/>
                  </a:cubicBezTo>
                  <a:cubicBezTo>
                    <a:pt x="2993" y="1176"/>
                    <a:pt x="2692" y="510"/>
                    <a:pt x="2200" y="215"/>
                  </a:cubicBezTo>
                  <a:cubicBezTo>
                    <a:pt x="1927" y="50"/>
                    <a:pt x="1696" y="1"/>
                    <a:pt x="146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7"/>
            <p:cNvSpPr/>
            <p:nvPr/>
          </p:nvSpPr>
          <p:spPr>
            <a:xfrm>
              <a:off x="3145109" y="2799108"/>
              <a:ext cx="130370" cy="117596"/>
            </a:xfrm>
            <a:custGeom>
              <a:avLst/>
              <a:gdLst/>
              <a:ahLst/>
              <a:cxnLst/>
              <a:rect l="l" t="t" r="r" b="b"/>
              <a:pathLst>
                <a:path w="2623" h="2366" extrusionOk="0">
                  <a:moveTo>
                    <a:pt x="1294" y="0"/>
                  </a:moveTo>
                  <a:cubicBezTo>
                    <a:pt x="1222" y="0"/>
                    <a:pt x="1146" y="5"/>
                    <a:pt x="1065" y="15"/>
                  </a:cubicBezTo>
                  <a:cubicBezTo>
                    <a:pt x="544" y="85"/>
                    <a:pt x="214" y="397"/>
                    <a:pt x="87" y="860"/>
                  </a:cubicBezTo>
                  <a:cubicBezTo>
                    <a:pt x="0" y="1231"/>
                    <a:pt x="58" y="1624"/>
                    <a:pt x="261" y="1948"/>
                  </a:cubicBezTo>
                  <a:cubicBezTo>
                    <a:pt x="429" y="2238"/>
                    <a:pt x="880" y="2365"/>
                    <a:pt x="1193" y="2365"/>
                  </a:cubicBezTo>
                  <a:cubicBezTo>
                    <a:pt x="2055" y="2359"/>
                    <a:pt x="2622" y="1711"/>
                    <a:pt x="2350" y="872"/>
                  </a:cubicBezTo>
                  <a:cubicBezTo>
                    <a:pt x="2171" y="293"/>
                    <a:pt x="1847" y="0"/>
                    <a:pt x="129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7"/>
            <p:cNvSpPr/>
            <p:nvPr/>
          </p:nvSpPr>
          <p:spPr>
            <a:xfrm>
              <a:off x="3263351" y="2931815"/>
              <a:ext cx="95528" cy="82158"/>
            </a:xfrm>
            <a:custGeom>
              <a:avLst/>
              <a:gdLst/>
              <a:ahLst/>
              <a:cxnLst/>
              <a:rect l="l" t="t" r="r" b="b"/>
              <a:pathLst>
                <a:path w="1922" h="1653" extrusionOk="0">
                  <a:moveTo>
                    <a:pt x="902" y="0"/>
                  </a:moveTo>
                  <a:cubicBezTo>
                    <a:pt x="820" y="0"/>
                    <a:pt x="738" y="15"/>
                    <a:pt x="660" y="48"/>
                  </a:cubicBezTo>
                  <a:cubicBezTo>
                    <a:pt x="0" y="274"/>
                    <a:pt x="689" y="1339"/>
                    <a:pt x="1054" y="1524"/>
                  </a:cubicBezTo>
                  <a:cubicBezTo>
                    <a:pt x="1185" y="1591"/>
                    <a:pt x="1323" y="1653"/>
                    <a:pt x="1457" y="1653"/>
                  </a:cubicBezTo>
                  <a:cubicBezTo>
                    <a:pt x="1553" y="1653"/>
                    <a:pt x="1646" y="1621"/>
                    <a:pt x="1731" y="1536"/>
                  </a:cubicBezTo>
                  <a:cubicBezTo>
                    <a:pt x="1858" y="1397"/>
                    <a:pt x="1922" y="1212"/>
                    <a:pt x="1916" y="1026"/>
                  </a:cubicBezTo>
                  <a:cubicBezTo>
                    <a:pt x="1901" y="522"/>
                    <a:pt x="1387" y="0"/>
                    <a:pt x="9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7"/>
            <p:cNvSpPr/>
            <p:nvPr/>
          </p:nvSpPr>
          <p:spPr>
            <a:xfrm>
              <a:off x="3234574" y="2740111"/>
              <a:ext cx="91651" cy="44086"/>
            </a:xfrm>
            <a:custGeom>
              <a:avLst/>
              <a:gdLst/>
              <a:ahLst/>
              <a:cxnLst/>
              <a:rect l="l" t="t" r="r" b="b"/>
              <a:pathLst>
                <a:path w="1844" h="887" extrusionOk="0">
                  <a:moveTo>
                    <a:pt x="859" y="1"/>
                  </a:moveTo>
                  <a:cubicBezTo>
                    <a:pt x="840" y="1"/>
                    <a:pt x="822" y="2"/>
                    <a:pt x="805" y="4"/>
                  </a:cubicBezTo>
                  <a:cubicBezTo>
                    <a:pt x="573" y="50"/>
                    <a:pt x="301" y="85"/>
                    <a:pt x="151" y="294"/>
                  </a:cubicBezTo>
                  <a:cubicBezTo>
                    <a:pt x="0" y="502"/>
                    <a:pt x="110" y="681"/>
                    <a:pt x="324" y="780"/>
                  </a:cubicBezTo>
                  <a:cubicBezTo>
                    <a:pt x="466" y="843"/>
                    <a:pt x="679" y="887"/>
                    <a:pt x="890" y="887"/>
                  </a:cubicBezTo>
                  <a:cubicBezTo>
                    <a:pt x="1100" y="887"/>
                    <a:pt x="1308" y="843"/>
                    <a:pt x="1442" y="733"/>
                  </a:cubicBezTo>
                  <a:cubicBezTo>
                    <a:pt x="1844" y="420"/>
                    <a:pt x="1229" y="1"/>
                    <a:pt x="85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7"/>
            <p:cNvSpPr/>
            <p:nvPr/>
          </p:nvSpPr>
          <p:spPr>
            <a:xfrm>
              <a:off x="3379258" y="3025107"/>
              <a:ext cx="74057" cy="68242"/>
            </a:xfrm>
            <a:custGeom>
              <a:avLst/>
              <a:gdLst/>
              <a:ahLst/>
              <a:cxnLst/>
              <a:rect l="l" t="t" r="r" b="b"/>
              <a:pathLst>
                <a:path w="1490" h="1373" extrusionOk="0">
                  <a:moveTo>
                    <a:pt x="855" y="0"/>
                  </a:moveTo>
                  <a:cubicBezTo>
                    <a:pt x="794" y="0"/>
                    <a:pt x="732" y="20"/>
                    <a:pt x="672" y="64"/>
                  </a:cubicBezTo>
                  <a:cubicBezTo>
                    <a:pt x="284" y="307"/>
                    <a:pt x="1" y="967"/>
                    <a:pt x="464" y="1291"/>
                  </a:cubicBezTo>
                  <a:cubicBezTo>
                    <a:pt x="544" y="1348"/>
                    <a:pt x="629" y="1372"/>
                    <a:pt x="714" y="1372"/>
                  </a:cubicBezTo>
                  <a:cubicBezTo>
                    <a:pt x="994" y="1372"/>
                    <a:pt x="1275" y="1110"/>
                    <a:pt x="1372" y="857"/>
                  </a:cubicBezTo>
                  <a:cubicBezTo>
                    <a:pt x="1489" y="545"/>
                    <a:pt x="1180" y="0"/>
                    <a:pt x="855"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7"/>
            <p:cNvSpPr/>
            <p:nvPr/>
          </p:nvSpPr>
          <p:spPr>
            <a:xfrm>
              <a:off x="3156540" y="3119046"/>
              <a:ext cx="79822" cy="58599"/>
            </a:xfrm>
            <a:custGeom>
              <a:avLst/>
              <a:gdLst/>
              <a:ahLst/>
              <a:cxnLst/>
              <a:rect l="l" t="t" r="r" b="b"/>
              <a:pathLst>
                <a:path w="1606" h="1179" extrusionOk="0">
                  <a:moveTo>
                    <a:pt x="432" y="1"/>
                  </a:moveTo>
                  <a:cubicBezTo>
                    <a:pt x="393" y="1"/>
                    <a:pt x="356" y="5"/>
                    <a:pt x="320" y="14"/>
                  </a:cubicBezTo>
                  <a:cubicBezTo>
                    <a:pt x="67" y="82"/>
                    <a:pt x="0" y="438"/>
                    <a:pt x="44" y="438"/>
                  </a:cubicBezTo>
                  <a:cubicBezTo>
                    <a:pt x="45" y="438"/>
                    <a:pt x="47" y="438"/>
                    <a:pt x="48" y="437"/>
                  </a:cubicBezTo>
                  <a:lnTo>
                    <a:pt x="48" y="437"/>
                  </a:lnTo>
                  <a:cubicBezTo>
                    <a:pt x="2" y="846"/>
                    <a:pt x="616" y="1178"/>
                    <a:pt x="1023" y="1178"/>
                  </a:cubicBezTo>
                  <a:cubicBezTo>
                    <a:pt x="1076" y="1178"/>
                    <a:pt x="1126" y="1173"/>
                    <a:pt x="1171" y="1160"/>
                  </a:cubicBezTo>
                  <a:cubicBezTo>
                    <a:pt x="1605" y="1045"/>
                    <a:pt x="1426" y="611"/>
                    <a:pt x="1206" y="385"/>
                  </a:cubicBezTo>
                  <a:cubicBezTo>
                    <a:pt x="1044" y="213"/>
                    <a:pt x="704" y="1"/>
                    <a:pt x="432"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7"/>
            <p:cNvSpPr/>
            <p:nvPr/>
          </p:nvSpPr>
          <p:spPr>
            <a:xfrm>
              <a:off x="3066578" y="2894488"/>
              <a:ext cx="56363" cy="85936"/>
            </a:xfrm>
            <a:custGeom>
              <a:avLst/>
              <a:gdLst/>
              <a:ahLst/>
              <a:cxnLst/>
              <a:rect l="l" t="t" r="r" b="b"/>
              <a:pathLst>
                <a:path w="1134" h="1729" extrusionOk="0">
                  <a:moveTo>
                    <a:pt x="678" y="0"/>
                  </a:moveTo>
                  <a:cubicBezTo>
                    <a:pt x="608" y="0"/>
                    <a:pt x="528" y="33"/>
                    <a:pt x="440" y="110"/>
                  </a:cubicBezTo>
                  <a:cubicBezTo>
                    <a:pt x="156" y="377"/>
                    <a:pt x="0" y="695"/>
                    <a:pt x="35" y="1094"/>
                  </a:cubicBezTo>
                  <a:cubicBezTo>
                    <a:pt x="57" y="1359"/>
                    <a:pt x="179" y="1728"/>
                    <a:pt x="500" y="1728"/>
                  </a:cubicBezTo>
                  <a:cubicBezTo>
                    <a:pt x="516" y="1728"/>
                    <a:pt x="533" y="1727"/>
                    <a:pt x="550" y="1725"/>
                  </a:cubicBezTo>
                  <a:cubicBezTo>
                    <a:pt x="920" y="1685"/>
                    <a:pt x="1117" y="1129"/>
                    <a:pt x="1129" y="817"/>
                  </a:cubicBezTo>
                  <a:cubicBezTo>
                    <a:pt x="1134" y="642"/>
                    <a:pt x="992" y="0"/>
                    <a:pt x="678"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7"/>
            <p:cNvSpPr/>
            <p:nvPr/>
          </p:nvSpPr>
          <p:spPr>
            <a:xfrm>
              <a:off x="3107981" y="3091510"/>
              <a:ext cx="36283" cy="36432"/>
            </a:xfrm>
            <a:custGeom>
              <a:avLst/>
              <a:gdLst/>
              <a:ahLst/>
              <a:cxnLst/>
              <a:rect l="l" t="t" r="r" b="b"/>
              <a:pathLst>
                <a:path w="730" h="733" extrusionOk="0">
                  <a:moveTo>
                    <a:pt x="223" y="0"/>
                  </a:moveTo>
                  <a:cubicBezTo>
                    <a:pt x="193" y="0"/>
                    <a:pt x="165" y="6"/>
                    <a:pt x="140" y="19"/>
                  </a:cubicBezTo>
                  <a:cubicBezTo>
                    <a:pt x="116" y="30"/>
                    <a:pt x="93" y="53"/>
                    <a:pt x="82" y="76"/>
                  </a:cubicBezTo>
                  <a:cubicBezTo>
                    <a:pt x="1" y="198"/>
                    <a:pt x="24" y="424"/>
                    <a:pt x="82" y="522"/>
                  </a:cubicBezTo>
                  <a:cubicBezTo>
                    <a:pt x="155" y="654"/>
                    <a:pt x="292" y="733"/>
                    <a:pt x="438" y="733"/>
                  </a:cubicBezTo>
                  <a:cubicBezTo>
                    <a:pt x="452" y="733"/>
                    <a:pt x="467" y="732"/>
                    <a:pt x="481" y="730"/>
                  </a:cubicBezTo>
                  <a:cubicBezTo>
                    <a:pt x="724" y="684"/>
                    <a:pt x="730" y="441"/>
                    <a:pt x="626" y="273"/>
                  </a:cubicBezTo>
                  <a:cubicBezTo>
                    <a:pt x="567" y="161"/>
                    <a:pt x="378" y="0"/>
                    <a:pt x="223"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7"/>
            <p:cNvSpPr/>
            <p:nvPr/>
          </p:nvSpPr>
          <p:spPr>
            <a:xfrm>
              <a:off x="3226820" y="3107366"/>
              <a:ext cx="40209" cy="30567"/>
            </a:xfrm>
            <a:custGeom>
              <a:avLst/>
              <a:gdLst/>
              <a:ahLst/>
              <a:cxnLst/>
              <a:rect l="l" t="t" r="r" b="b"/>
              <a:pathLst>
                <a:path w="809" h="615" extrusionOk="0">
                  <a:moveTo>
                    <a:pt x="454" y="0"/>
                  </a:moveTo>
                  <a:cubicBezTo>
                    <a:pt x="449" y="0"/>
                    <a:pt x="445" y="0"/>
                    <a:pt x="440" y="1"/>
                  </a:cubicBezTo>
                  <a:cubicBezTo>
                    <a:pt x="180" y="76"/>
                    <a:pt x="0" y="348"/>
                    <a:pt x="272" y="556"/>
                  </a:cubicBezTo>
                  <a:cubicBezTo>
                    <a:pt x="326" y="596"/>
                    <a:pt x="388" y="615"/>
                    <a:pt x="449" y="615"/>
                  </a:cubicBezTo>
                  <a:cubicBezTo>
                    <a:pt x="566" y="615"/>
                    <a:pt x="680" y="547"/>
                    <a:pt x="729" y="429"/>
                  </a:cubicBezTo>
                  <a:cubicBezTo>
                    <a:pt x="809" y="253"/>
                    <a:pt x="661" y="0"/>
                    <a:pt x="454"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7"/>
            <p:cNvSpPr/>
            <p:nvPr/>
          </p:nvSpPr>
          <p:spPr>
            <a:xfrm>
              <a:off x="3293521" y="3031420"/>
              <a:ext cx="63371" cy="46074"/>
            </a:xfrm>
            <a:custGeom>
              <a:avLst/>
              <a:gdLst/>
              <a:ahLst/>
              <a:cxnLst/>
              <a:rect l="l" t="t" r="r" b="b"/>
              <a:pathLst>
                <a:path w="1275" h="927" extrusionOk="0">
                  <a:moveTo>
                    <a:pt x="499" y="1"/>
                  </a:moveTo>
                  <a:cubicBezTo>
                    <a:pt x="232" y="70"/>
                    <a:pt x="1" y="192"/>
                    <a:pt x="12" y="510"/>
                  </a:cubicBezTo>
                  <a:cubicBezTo>
                    <a:pt x="18" y="730"/>
                    <a:pt x="203" y="863"/>
                    <a:pt x="406" y="898"/>
                  </a:cubicBezTo>
                  <a:cubicBezTo>
                    <a:pt x="483" y="913"/>
                    <a:pt x="589" y="927"/>
                    <a:pt x="699" y="927"/>
                  </a:cubicBezTo>
                  <a:cubicBezTo>
                    <a:pt x="879" y="927"/>
                    <a:pt x="1069" y="890"/>
                    <a:pt x="1158" y="765"/>
                  </a:cubicBezTo>
                  <a:cubicBezTo>
                    <a:pt x="1274" y="602"/>
                    <a:pt x="1164" y="325"/>
                    <a:pt x="1025" y="197"/>
                  </a:cubicBezTo>
                  <a:cubicBezTo>
                    <a:pt x="910" y="87"/>
                    <a:pt x="701" y="24"/>
                    <a:pt x="499"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7"/>
            <p:cNvSpPr/>
            <p:nvPr/>
          </p:nvSpPr>
          <p:spPr>
            <a:xfrm>
              <a:off x="3367181" y="2943694"/>
              <a:ext cx="40607" cy="35289"/>
            </a:xfrm>
            <a:custGeom>
              <a:avLst/>
              <a:gdLst/>
              <a:ahLst/>
              <a:cxnLst/>
              <a:rect l="l" t="t" r="r" b="b"/>
              <a:pathLst>
                <a:path w="817" h="710" extrusionOk="0">
                  <a:moveTo>
                    <a:pt x="469" y="0"/>
                  </a:moveTo>
                  <a:cubicBezTo>
                    <a:pt x="180" y="23"/>
                    <a:pt x="1" y="423"/>
                    <a:pt x="226" y="637"/>
                  </a:cubicBezTo>
                  <a:cubicBezTo>
                    <a:pt x="279" y="688"/>
                    <a:pt x="347" y="710"/>
                    <a:pt x="416" y="710"/>
                  </a:cubicBezTo>
                  <a:cubicBezTo>
                    <a:pt x="520" y="710"/>
                    <a:pt x="627" y="659"/>
                    <a:pt x="689" y="579"/>
                  </a:cubicBezTo>
                  <a:cubicBezTo>
                    <a:pt x="817" y="429"/>
                    <a:pt x="788" y="6"/>
                    <a:pt x="469"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7"/>
            <p:cNvSpPr/>
            <p:nvPr/>
          </p:nvSpPr>
          <p:spPr>
            <a:xfrm>
              <a:off x="3211561" y="2919837"/>
              <a:ext cx="59892" cy="45478"/>
            </a:xfrm>
            <a:custGeom>
              <a:avLst/>
              <a:gdLst/>
              <a:ahLst/>
              <a:cxnLst/>
              <a:rect l="l" t="t" r="r" b="b"/>
              <a:pathLst>
                <a:path w="1205" h="915" extrusionOk="0">
                  <a:moveTo>
                    <a:pt x="687" y="0"/>
                  </a:moveTo>
                  <a:cubicBezTo>
                    <a:pt x="642" y="0"/>
                    <a:pt x="596" y="8"/>
                    <a:pt x="550" y="23"/>
                  </a:cubicBezTo>
                  <a:cubicBezTo>
                    <a:pt x="492" y="40"/>
                    <a:pt x="429" y="69"/>
                    <a:pt x="377" y="104"/>
                  </a:cubicBezTo>
                  <a:cubicBezTo>
                    <a:pt x="35" y="307"/>
                    <a:pt x="0" y="665"/>
                    <a:pt x="377" y="851"/>
                  </a:cubicBezTo>
                  <a:cubicBezTo>
                    <a:pt x="463" y="893"/>
                    <a:pt x="555" y="914"/>
                    <a:pt x="645" y="914"/>
                  </a:cubicBezTo>
                  <a:cubicBezTo>
                    <a:pt x="839" y="914"/>
                    <a:pt x="1021" y="816"/>
                    <a:pt x="1112" y="619"/>
                  </a:cubicBezTo>
                  <a:cubicBezTo>
                    <a:pt x="1204" y="405"/>
                    <a:pt x="1013" y="92"/>
                    <a:pt x="805" y="17"/>
                  </a:cubicBezTo>
                  <a:cubicBezTo>
                    <a:pt x="767" y="6"/>
                    <a:pt x="727" y="0"/>
                    <a:pt x="687"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7"/>
            <p:cNvSpPr/>
            <p:nvPr/>
          </p:nvSpPr>
          <p:spPr>
            <a:xfrm>
              <a:off x="3433931" y="2846873"/>
              <a:ext cx="61880" cy="54275"/>
            </a:xfrm>
            <a:custGeom>
              <a:avLst/>
              <a:gdLst/>
              <a:ahLst/>
              <a:cxnLst/>
              <a:rect l="l" t="t" r="r" b="b"/>
              <a:pathLst>
                <a:path w="1245" h="1092" extrusionOk="0">
                  <a:moveTo>
                    <a:pt x="591" y="1"/>
                  </a:moveTo>
                  <a:cubicBezTo>
                    <a:pt x="569" y="1"/>
                    <a:pt x="548" y="3"/>
                    <a:pt x="527" y="9"/>
                  </a:cubicBezTo>
                  <a:cubicBezTo>
                    <a:pt x="174" y="166"/>
                    <a:pt x="0" y="698"/>
                    <a:pt x="365" y="924"/>
                  </a:cubicBezTo>
                  <a:cubicBezTo>
                    <a:pt x="492" y="1001"/>
                    <a:pt x="681" y="1091"/>
                    <a:pt x="847" y="1091"/>
                  </a:cubicBezTo>
                  <a:cubicBezTo>
                    <a:pt x="968" y="1091"/>
                    <a:pt x="1077" y="1043"/>
                    <a:pt x="1141" y="906"/>
                  </a:cubicBezTo>
                  <a:cubicBezTo>
                    <a:pt x="1245" y="692"/>
                    <a:pt x="1164" y="414"/>
                    <a:pt x="1013" y="241"/>
                  </a:cubicBezTo>
                  <a:cubicBezTo>
                    <a:pt x="957" y="169"/>
                    <a:pt x="763" y="1"/>
                    <a:pt x="591"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7"/>
            <p:cNvSpPr/>
            <p:nvPr/>
          </p:nvSpPr>
          <p:spPr>
            <a:xfrm>
              <a:off x="3156341" y="2756712"/>
              <a:ext cx="61581" cy="35637"/>
            </a:xfrm>
            <a:custGeom>
              <a:avLst/>
              <a:gdLst/>
              <a:ahLst/>
              <a:cxnLst/>
              <a:rect l="l" t="t" r="r" b="b"/>
              <a:pathLst>
                <a:path w="1239" h="717" extrusionOk="0">
                  <a:moveTo>
                    <a:pt x="545" y="11"/>
                  </a:moveTo>
                  <a:cubicBezTo>
                    <a:pt x="124" y="11"/>
                    <a:pt x="0" y="666"/>
                    <a:pt x="475" y="712"/>
                  </a:cubicBezTo>
                  <a:cubicBezTo>
                    <a:pt x="501" y="715"/>
                    <a:pt x="530" y="716"/>
                    <a:pt x="563" y="716"/>
                  </a:cubicBezTo>
                  <a:cubicBezTo>
                    <a:pt x="789" y="716"/>
                    <a:pt x="1142" y="640"/>
                    <a:pt x="1198" y="423"/>
                  </a:cubicBezTo>
                  <a:cubicBezTo>
                    <a:pt x="1239" y="266"/>
                    <a:pt x="1100" y="133"/>
                    <a:pt x="972" y="75"/>
                  </a:cubicBezTo>
                  <a:cubicBezTo>
                    <a:pt x="805" y="0"/>
                    <a:pt x="666" y="17"/>
                    <a:pt x="561" y="12"/>
                  </a:cubicBezTo>
                  <a:cubicBezTo>
                    <a:pt x="556" y="11"/>
                    <a:pt x="550" y="11"/>
                    <a:pt x="545" y="1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7"/>
            <p:cNvSpPr/>
            <p:nvPr/>
          </p:nvSpPr>
          <p:spPr>
            <a:xfrm>
              <a:off x="3080644" y="2834099"/>
              <a:ext cx="43788" cy="39315"/>
            </a:xfrm>
            <a:custGeom>
              <a:avLst/>
              <a:gdLst/>
              <a:ahLst/>
              <a:cxnLst/>
              <a:rect l="l" t="t" r="r" b="b"/>
              <a:pathLst>
                <a:path w="881" h="791" extrusionOk="0">
                  <a:moveTo>
                    <a:pt x="502" y="0"/>
                  </a:moveTo>
                  <a:cubicBezTo>
                    <a:pt x="444" y="0"/>
                    <a:pt x="389" y="17"/>
                    <a:pt x="331" y="35"/>
                  </a:cubicBezTo>
                  <a:cubicBezTo>
                    <a:pt x="18" y="179"/>
                    <a:pt x="1" y="642"/>
                    <a:pt x="337" y="770"/>
                  </a:cubicBezTo>
                  <a:cubicBezTo>
                    <a:pt x="374" y="784"/>
                    <a:pt x="412" y="790"/>
                    <a:pt x="448" y="790"/>
                  </a:cubicBezTo>
                  <a:cubicBezTo>
                    <a:pt x="621" y="790"/>
                    <a:pt x="765" y="643"/>
                    <a:pt x="823" y="480"/>
                  </a:cubicBezTo>
                  <a:cubicBezTo>
                    <a:pt x="881" y="330"/>
                    <a:pt x="828" y="156"/>
                    <a:pt x="695" y="69"/>
                  </a:cubicBezTo>
                  <a:cubicBezTo>
                    <a:pt x="623" y="17"/>
                    <a:pt x="561" y="0"/>
                    <a:pt x="502" y="0"/>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7"/>
            <p:cNvSpPr/>
            <p:nvPr/>
          </p:nvSpPr>
          <p:spPr>
            <a:xfrm>
              <a:off x="3403165" y="3113976"/>
              <a:ext cx="48211" cy="32555"/>
            </a:xfrm>
            <a:custGeom>
              <a:avLst/>
              <a:gdLst/>
              <a:ahLst/>
              <a:cxnLst/>
              <a:rect l="l" t="t" r="r" b="b"/>
              <a:pathLst>
                <a:path w="970" h="655" extrusionOk="0">
                  <a:moveTo>
                    <a:pt x="616" y="1"/>
                  </a:moveTo>
                  <a:cubicBezTo>
                    <a:pt x="585" y="1"/>
                    <a:pt x="551" y="4"/>
                    <a:pt x="515" y="12"/>
                  </a:cubicBezTo>
                  <a:cubicBezTo>
                    <a:pt x="347" y="59"/>
                    <a:pt x="0" y="452"/>
                    <a:pt x="203" y="608"/>
                  </a:cubicBezTo>
                  <a:cubicBezTo>
                    <a:pt x="244" y="641"/>
                    <a:pt x="292" y="655"/>
                    <a:pt x="342" y="655"/>
                  </a:cubicBezTo>
                  <a:cubicBezTo>
                    <a:pt x="497" y="655"/>
                    <a:pt x="677" y="527"/>
                    <a:pt x="764" y="435"/>
                  </a:cubicBezTo>
                  <a:cubicBezTo>
                    <a:pt x="969" y="225"/>
                    <a:pt x="861" y="1"/>
                    <a:pt x="616"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7"/>
            <p:cNvSpPr/>
            <p:nvPr/>
          </p:nvSpPr>
          <p:spPr>
            <a:xfrm>
              <a:off x="3234176" y="3174961"/>
              <a:ext cx="57754" cy="24851"/>
            </a:xfrm>
            <a:custGeom>
              <a:avLst/>
              <a:gdLst/>
              <a:ahLst/>
              <a:cxnLst/>
              <a:rect l="l" t="t" r="r" b="b"/>
              <a:pathLst>
                <a:path w="1162" h="500" extrusionOk="0">
                  <a:moveTo>
                    <a:pt x="628" y="1"/>
                  </a:moveTo>
                  <a:cubicBezTo>
                    <a:pt x="506" y="6"/>
                    <a:pt x="390" y="47"/>
                    <a:pt x="292" y="116"/>
                  </a:cubicBezTo>
                  <a:cubicBezTo>
                    <a:pt x="1" y="284"/>
                    <a:pt x="495" y="500"/>
                    <a:pt x="827" y="500"/>
                  </a:cubicBezTo>
                  <a:cubicBezTo>
                    <a:pt x="1023" y="500"/>
                    <a:pt x="1162" y="425"/>
                    <a:pt x="1050" y="221"/>
                  </a:cubicBezTo>
                  <a:cubicBezTo>
                    <a:pt x="975" y="93"/>
                    <a:pt x="772" y="1"/>
                    <a:pt x="628" y="1"/>
                  </a:cubicBez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7"/>
            <p:cNvSpPr/>
            <p:nvPr/>
          </p:nvSpPr>
          <p:spPr>
            <a:xfrm>
              <a:off x="3000374" y="2726194"/>
              <a:ext cx="390165" cy="488128"/>
            </a:xfrm>
            <a:custGeom>
              <a:avLst/>
              <a:gdLst/>
              <a:ahLst/>
              <a:cxnLst/>
              <a:rect l="l" t="t" r="r" b="b"/>
              <a:pathLst>
                <a:path w="7850" h="9821" extrusionOk="0">
                  <a:moveTo>
                    <a:pt x="4840" y="1"/>
                  </a:moveTo>
                  <a:cubicBezTo>
                    <a:pt x="1853" y="487"/>
                    <a:pt x="1" y="3520"/>
                    <a:pt x="933" y="6396"/>
                  </a:cubicBezTo>
                  <a:cubicBezTo>
                    <a:pt x="1619" y="8518"/>
                    <a:pt x="3575" y="9821"/>
                    <a:pt x="5640" y="9821"/>
                  </a:cubicBezTo>
                  <a:cubicBezTo>
                    <a:pt x="6380" y="9821"/>
                    <a:pt x="7134" y="9653"/>
                    <a:pt x="7849" y="9296"/>
                  </a:cubicBezTo>
                  <a:cubicBezTo>
                    <a:pt x="6622" y="8115"/>
                    <a:pt x="5667" y="6686"/>
                    <a:pt x="5048" y="5106"/>
                  </a:cubicBezTo>
                  <a:cubicBezTo>
                    <a:pt x="4406" y="3508"/>
                    <a:pt x="4290" y="1968"/>
                    <a:pt x="4759" y="307"/>
                  </a:cubicBezTo>
                  <a:cubicBezTo>
                    <a:pt x="4782" y="215"/>
                    <a:pt x="4811" y="111"/>
                    <a:pt x="4840"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87"/>
          <p:cNvGrpSpPr/>
          <p:nvPr/>
        </p:nvGrpSpPr>
        <p:grpSpPr>
          <a:xfrm>
            <a:off x="2899582" y="3327279"/>
            <a:ext cx="3130327" cy="3033495"/>
            <a:chOff x="6331824" y="431549"/>
            <a:chExt cx="2101173" cy="1993360"/>
          </a:xfrm>
        </p:grpSpPr>
        <p:sp>
          <p:nvSpPr>
            <p:cNvPr id="1502" name="Google Shape;1502;p87"/>
            <p:cNvSpPr/>
            <p:nvPr/>
          </p:nvSpPr>
          <p:spPr>
            <a:xfrm>
              <a:off x="6338983" y="431549"/>
              <a:ext cx="2094014" cy="1993360"/>
            </a:xfrm>
            <a:custGeom>
              <a:avLst/>
              <a:gdLst/>
              <a:ahLst/>
              <a:cxnLst/>
              <a:rect l="l" t="t" r="r" b="b"/>
              <a:pathLst>
                <a:path w="25063" h="23859" extrusionOk="0">
                  <a:moveTo>
                    <a:pt x="13012" y="1"/>
                  </a:moveTo>
                  <a:cubicBezTo>
                    <a:pt x="6003" y="1"/>
                    <a:pt x="1" y="5002"/>
                    <a:pt x="1" y="11571"/>
                  </a:cubicBezTo>
                  <a:cubicBezTo>
                    <a:pt x="1" y="18134"/>
                    <a:pt x="5679" y="23859"/>
                    <a:pt x="12694" y="23859"/>
                  </a:cubicBezTo>
                  <a:cubicBezTo>
                    <a:pt x="19703" y="23859"/>
                    <a:pt x="25062" y="18053"/>
                    <a:pt x="25062" y="11490"/>
                  </a:cubicBezTo>
                  <a:cubicBezTo>
                    <a:pt x="25062" y="4921"/>
                    <a:pt x="20021" y="1"/>
                    <a:pt x="13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7"/>
            <p:cNvSpPr/>
            <p:nvPr/>
          </p:nvSpPr>
          <p:spPr>
            <a:xfrm>
              <a:off x="7382124" y="563640"/>
              <a:ext cx="272289" cy="143702"/>
            </a:xfrm>
            <a:custGeom>
              <a:avLst/>
              <a:gdLst/>
              <a:ahLst/>
              <a:cxnLst/>
              <a:rect l="l" t="t" r="r" b="b"/>
              <a:pathLst>
                <a:path w="3259" h="1720" extrusionOk="0">
                  <a:moveTo>
                    <a:pt x="1233" y="0"/>
                  </a:moveTo>
                  <a:cubicBezTo>
                    <a:pt x="336" y="0"/>
                    <a:pt x="0" y="423"/>
                    <a:pt x="0" y="880"/>
                  </a:cubicBezTo>
                  <a:cubicBezTo>
                    <a:pt x="0" y="1343"/>
                    <a:pt x="729" y="1719"/>
                    <a:pt x="1632" y="1719"/>
                  </a:cubicBezTo>
                  <a:cubicBezTo>
                    <a:pt x="2529" y="1719"/>
                    <a:pt x="3259" y="1343"/>
                    <a:pt x="3259" y="880"/>
                  </a:cubicBezTo>
                  <a:cubicBezTo>
                    <a:pt x="3259" y="417"/>
                    <a:pt x="2136" y="0"/>
                    <a:pt x="123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7"/>
            <p:cNvSpPr/>
            <p:nvPr/>
          </p:nvSpPr>
          <p:spPr>
            <a:xfrm>
              <a:off x="7008732" y="1116731"/>
              <a:ext cx="137440" cy="129248"/>
            </a:xfrm>
            <a:custGeom>
              <a:avLst/>
              <a:gdLst/>
              <a:ahLst/>
              <a:cxnLst/>
              <a:rect l="l" t="t" r="r" b="b"/>
              <a:pathLst>
                <a:path w="1645" h="1547" extrusionOk="0">
                  <a:moveTo>
                    <a:pt x="1022" y="1"/>
                  </a:moveTo>
                  <a:cubicBezTo>
                    <a:pt x="839" y="1"/>
                    <a:pt x="635" y="87"/>
                    <a:pt x="447" y="216"/>
                  </a:cubicBezTo>
                  <a:cubicBezTo>
                    <a:pt x="99" y="459"/>
                    <a:pt x="1" y="916"/>
                    <a:pt x="221" y="1246"/>
                  </a:cubicBezTo>
                  <a:cubicBezTo>
                    <a:pt x="357" y="1442"/>
                    <a:pt x="583" y="1547"/>
                    <a:pt x="816" y="1547"/>
                  </a:cubicBezTo>
                  <a:cubicBezTo>
                    <a:pt x="969" y="1547"/>
                    <a:pt x="1125" y="1502"/>
                    <a:pt x="1263" y="1408"/>
                  </a:cubicBezTo>
                  <a:cubicBezTo>
                    <a:pt x="1610" y="1165"/>
                    <a:pt x="1645" y="540"/>
                    <a:pt x="1419" y="210"/>
                  </a:cubicBezTo>
                  <a:cubicBezTo>
                    <a:pt x="1316" y="62"/>
                    <a:pt x="1176" y="1"/>
                    <a:pt x="1022"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7"/>
            <p:cNvSpPr/>
            <p:nvPr/>
          </p:nvSpPr>
          <p:spPr>
            <a:xfrm>
              <a:off x="7596851" y="1050060"/>
              <a:ext cx="116135" cy="88560"/>
            </a:xfrm>
            <a:custGeom>
              <a:avLst/>
              <a:gdLst/>
              <a:ahLst/>
              <a:cxnLst/>
              <a:rect l="l" t="t" r="r" b="b"/>
              <a:pathLst>
                <a:path w="1390" h="1060" extrusionOk="0">
                  <a:moveTo>
                    <a:pt x="695" y="1"/>
                  </a:moveTo>
                  <a:cubicBezTo>
                    <a:pt x="313" y="1"/>
                    <a:pt x="0" y="238"/>
                    <a:pt x="0" y="527"/>
                  </a:cubicBezTo>
                  <a:cubicBezTo>
                    <a:pt x="0" y="823"/>
                    <a:pt x="313" y="1060"/>
                    <a:pt x="695" y="1060"/>
                  </a:cubicBezTo>
                  <a:cubicBezTo>
                    <a:pt x="1077" y="1060"/>
                    <a:pt x="1389" y="817"/>
                    <a:pt x="1389" y="527"/>
                  </a:cubicBezTo>
                  <a:cubicBezTo>
                    <a:pt x="1389" y="238"/>
                    <a:pt x="1077" y="1"/>
                    <a:pt x="69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7"/>
            <p:cNvSpPr/>
            <p:nvPr/>
          </p:nvSpPr>
          <p:spPr>
            <a:xfrm>
              <a:off x="7928551" y="801502"/>
              <a:ext cx="83717" cy="71851"/>
            </a:xfrm>
            <a:custGeom>
              <a:avLst/>
              <a:gdLst/>
              <a:ahLst/>
              <a:cxnLst/>
              <a:rect l="l" t="t" r="r" b="b"/>
              <a:pathLst>
                <a:path w="1002" h="860" extrusionOk="0">
                  <a:moveTo>
                    <a:pt x="574" y="1"/>
                  </a:moveTo>
                  <a:cubicBezTo>
                    <a:pt x="192" y="1"/>
                    <a:pt x="1" y="464"/>
                    <a:pt x="267" y="736"/>
                  </a:cubicBezTo>
                  <a:cubicBezTo>
                    <a:pt x="354" y="821"/>
                    <a:pt x="461" y="860"/>
                    <a:pt x="566" y="860"/>
                  </a:cubicBezTo>
                  <a:cubicBezTo>
                    <a:pt x="788" y="860"/>
                    <a:pt x="1002" y="688"/>
                    <a:pt x="1002" y="429"/>
                  </a:cubicBezTo>
                  <a:cubicBezTo>
                    <a:pt x="1002" y="192"/>
                    <a:pt x="811" y="1"/>
                    <a:pt x="574"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7"/>
            <p:cNvSpPr/>
            <p:nvPr/>
          </p:nvSpPr>
          <p:spPr>
            <a:xfrm>
              <a:off x="6905295" y="677266"/>
              <a:ext cx="83216" cy="71600"/>
            </a:xfrm>
            <a:custGeom>
              <a:avLst/>
              <a:gdLst/>
              <a:ahLst/>
              <a:cxnLst/>
              <a:rect l="l" t="t" r="r" b="b"/>
              <a:pathLst>
                <a:path w="996" h="857" extrusionOk="0">
                  <a:moveTo>
                    <a:pt x="498" y="0"/>
                  </a:moveTo>
                  <a:cubicBezTo>
                    <a:pt x="226" y="0"/>
                    <a:pt x="0" y="191"/>
                    <a:pt x="0" y="428"/>
                  </a:cubicBezTo>
                  <a:cubicBezTo>
                    <a:pt x="0" y="666"/>
                    <a:pt x="226" y="857"/>
                    <a:pt x="498" y="857"/>
                  </a:cubicBezTo>
                  <a:cubicBezTo>
                    <a:pt x="770" y="857"/>
                    <a:pt x="996" y="666"/>
                    <a:pt x="996" y="428"/>
                  </a:cubicBezTo>
                  <a:cubicBezTo>
                    <a:pt x="996" y="191"/>
                    <a:pt x="770" y="0"/>
                    <a:pt x="498"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7"/>
            <p:cNvSpPr/>
            <p:nvPr/>
          </p:nvSpPr>
          <p:spPr>
            <a:xfrm>
              <a:off x="7389309" y="622541"/>
              <a:ext cx="200353" cy="84801"/>
            </a:xfrm>
            <a:custGeom>
              <a:avLst/>
              <a:gdLst/>
              <a:ahLst/>
              <a:cxnLst/>
              <a:rect l="l" t="t" r="r" b="b"/>
              <a:pathLst>
                <a:path w="2398" h="1015" extrusionOk="0">
                  <a:moveTo>
                    <a:pt x="1033" y="0"/>
                  </a:moveTo>
                  <a:cubicBezTo>
                    <a:pt x="554" y="0"/>
                    <a:pt x="123" y="252"/>
                    <a:pt x="1" y="447"/>
                  </a:cubicBezTo>
                  <a:cubicBezTo>
                    <a:pt x="221" y="777"/>
                    <a:pt x="829" y="1014"/>
                    <a:pt x="1546" y="1014"/>
                  </a:cubicBezTo>
                  <a:cubicBezTo>
                    <a:pt x="1836" y="1014"/>
                    <a:pt x="2119" y="973"/>
                    <a:pt x="2397" y="887"/>
                  </a:cubicBezTo>
                  <a:cubicBezTo>
                    <a:pt x="2339" y="487"/>
                    <a:pt x="1917" y="233"/>
                    <a:pt x="1436" y="65"/>
                  </a:cubicBezTo>
                  <a:cubicBezTo>
                    <a:pt x="1302" y="20"/>
                    <a:pt x="1166" y="0"/>
                    <a:pt x="103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7"/>
            <p:cNvSpPr/>
            <p:nvPr/>
          </p:nvSpPr>
          <p:spPr>
            <a:xfrm>
              <a:off x="6499068" y="972610"/>
              <a:ext cx="204614" cy="349646"/>
            </a:xfrm>
            <a:custGeom>
              <a:avLst/>
              <a:gdLst/>
              <a:ahLst/>
              <a:cxnLst/>
              <a:rect l="l" t="t" r="r" b="b"/>
              <a:pathLst>
                <a:path w="2449" h="4185" extrusionOk="0">
                  <a:moveTo>
                    <a:pt x="1661" y="0"/>
                  </a:moveTo>
                  <a:cubicBezTo>
                    <a:pt x="1102" y="0"/>
                    <a:pt x="492" y="792"/>
                    <a:pt x="255" y="1859"/>
                  </a:cubicBezTo>
                  <a:cubicBezTo>
                    <a:pt x="0" y="3011"/>
                    <a:pt x="278" y="4047"/>
                    <a:pt x="863" y="4175"/>
                  </a:cubicBezTo>
                  <a:cubicBezTo>
                    <a:pt x="891" y="4181"/>
                    <a:pt x="920" y="4185"/>
                    <a:pt x="950" y="4185"/>
                  </a:cubicBezTo>
                  <a:cubicBezTo>
                    <a:pt x="1099" y="4185"/>
                    <a:pt x="1259" y="4101"/>
                    <a:pt x="1418" y="3961"/>
                  </a:cubicBezTo>
                  <a:cubicBezTo>
                    <a:pt x="1262" y="3526"/>
                    <a:pt x="1233" y="2913"/>
                    <a:pt x="1378" y="2253"/>
                  </a:cubicBezTo>
                  <a:cubicBezTo>
                    <a:pt x="1569" y="1396"/>
                    <a:pt x="1997" y="719"/>
                    <a:pt x="2449" y="482"/>
                  </a:cubicBezTo>
                  <a:cubicBezTo>
                    <a:pt x="2304" y="239"/>
                    <a:pt x="2061" y="71"/>
                    <a:pt x="1783" y="13"/>
                  </a:cubicBezTo>
                  <a:cubicBezTo>
                    <a:pt x="1743" y="4"/>
                    <a:pt x="1702" y="0"/>
                    <a:pt x="1661"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7"/>
            <p:cNvSpPr/>
            <p:nvPr/>
          </p:nvSpPr>
          <p:spPr>
            <a:xfrm>
              <a:off x="6602087" y="1012797"/>
              <a:ext cx="122401" cy="290745"/>
            </a:xfrm>
            <a:custGeom>
              <a:avLst/>
              <a:gdLst/>
              <a:ahLst/>
              <a:cxnLst/>
              <a:rect l="l" t="t" r="r" b="b"/>
              <a:pathLst>
                <a:path w="1465" h="3480" extrusionOk="0">
                  <a:moveTo>
                    <a:pt x="1216" y="1"/>
                  </a:moveTo>
                  <a:cubicBezTo>
                    <a:pt x="764" y="238"/>
                    <a:pt x="336" y="915"/>
                    <a:pt x="145" y="1772"/>
                  </a:cubicBezTo>
                  <a:cubicBezTo>
                    <a:pt x="0" y="2426"/>
                    <a:pt x="29" y="3045"/>
                    <a:pt x="191" y="3480"/>
                  </a:cubicBezTo>
                  <a:cubicBezTo>
                    <a:pt x="666" y="3074"/>
                    <a:pt x="1146" y="2171"/>
                    <a:pt x="1326" y="1355"/>
                  </a:cubicBezTo>
                  <a:cubicBezTo>
                    <a:pt x="1465" y="742"/>
                    <a:pt x="1401" y="302"/>
                    <a:pt x="1216"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7"/>
            <p:cNvSpPr/>
            <p:nvPr/>
          </p:nvSpPr>
          <p:spPr>
            <a:xfrm>
              <a:off x="7963392" y="1193011"/>
              <a:ext cx="221073" cy="228670"/>
            </a:xfrm>
            <a:custGeom>
              <a:avLst/>
              <a:gdLst/>
              <a:ahLst/>
              <a:cxnLst/>
              <a:rect l="l" t="t" r="r" b="b"/>
              <a:pathLst>
                <a:path w="2646" h="2737" extrusionOk="0">
                  <a:moveTo>
                    <a:pt x="1553" y="0"/>
                  </a:moveTo>
                  <a:cubicBezTo>
                    <a:pt x="1514" y="0"/>
                    <a:pt x="1475" y="3"/>
                    <a:pt x="1436" y="9"/>
                  </a:cubicBezTo>
                  <a:cubicBezTo>
                    <a:pt x="1604" y="605"/>
                    <a:pt x="1470" y="1386"/>
                    <a:pt x="973" y="1722"/>
                  </a:cubicBezTo>
                  <a:cubicBezTo>
                    <a:pt x="739" y="1884"/>
                    <a:pt x="462" y="1971"/>
                    <a:pt x="181" y="1971"/>
                  </a:cubicBezTo>
                  <a:cubicBezTo>
                    <a:pt x="121" y="1971"/>
                    <a:pt x="61" y="1967"/>
                    <a:pt x="0" y="1959"/>
                  </a:cubicBezTo>
                  <a:lnTo>
                    <a:pt x="0" y="1959"/>
                  </a:lnTo>
                  <a:cubicBezTo>
                    <a:pt x="35" y="2046"/>
                    <a:pt x="76" y="2127"/>
                    <a:pt x="128" y="2202"/>
                  </a:cubicBezTo>
                  <a:cubicBezTo>
                    <a:pt x="369" y="2552"/>
                    <a:pt x="764" y="2737"/>
                    <a:pt x="1175" y="2737"/>
                  </a:cubicBezTo>
                  <a:cubicBezTo>
                    <a:pt x="1445" y="2737"/>
                    <a:pt x="1723" y="2657"/>
                    <a:pt x="1968" y="2492"/>
                  </a:cubicBezTo>
                  <a:cubicBezTo>
                    <a:pt x="2582" y="2075"/>
                    <a:pt x="2645" y="958"/>
                    <a:pt x="2246" y="379"/>
                  </a:cubicBezTo>
                  <a:cubicBezTo>
                    <a:pt x="2089" y="141"/>
                    <a:pt x="1829" y="0"/>
                    <a:pt x="1553"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7"/>
            <p:cNvSpPr/>
            <p:nvPr/>
          </p:nvSpPr>
          <p:spPr>
            <a:xfrm>
              <a:off x="7945929" y="1193680"/>
              <a:ext cx="151476" cy="163920"/>
            </a:xfrm>
            <a:custGeom>
              <a:avLst/>
              <a:gdLst/>
              <a:ahLst/>
              <a:cxnLst/>
              <a:rect l="l" t="t" r="r" b="b"/>
              <a:pathLst>
                <a:path w="1813" h="1962" extrusionOk="0">
                  <a:moveTo>
                    <a:pt x="1645" y="1"/>
                  </a:moveTo>
                  <a:cubicBezTo>
                    <a:pt x="1349" y="30"/>
                    <a:pt x="1031" y="174"/>
                    <a:pt x="736" y="377"/>
                  </a:cubicBezTo>
                  <a:cubicBezTo>
                    <a:pt x="203" y="742"/>
                    <a:pt x="1" y="1401"/>
                    <a:pt x="215" y="1951"/>
                  </a:cubicBezTo>
                  <a:cubicBezTo>
                    <a:pt x="272" y="1958"/>
                    <a:pt x="329" y="1961"/>
                    <a:pt x="386" y="1961"/>
                  </a:cubicBezTo>
                  <a:cubicBezTo>
                    <a:pt x="669" y="1961"/>
                    <a:pt x="945" y="1878"/>
                    <a:pt x="1182" y="1714"/>
                  </a:cubicBezTo>
                  <a:cubicBezTo>
                    <a:pt x="1679" y="1378"/>
                    <a:pt x="1813" y="597"/>
                    <a:pt x="1645"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7"/>
            <p:cNvSpPr/>
            <p:nvPr/>
          </p:nvSpPr>
          <p:spPr>
            <a:xfrm>
              <a:off x="7472025" y="2004185"/>
              <a:ext cx="253992" cy="169518"/>
            </a:xfrm>
            <a:custGeom>
              <a:avLst/>
              <a:gdLst/>
              <a:ahLst/>
              <a:cxnLst/>
              <a:rect l="l" t="t" r="r" b="b"/>
              <a:pathLst>
                <a:path w="3040" h="2029" extrusionOk="0">
                  <a:moveTo>
                    <a:pt x="2709" y="0"/>
                  </a:moveTo>
                  <a:cubicBezTo>
                    <a:pt x="2416" y="430"/>
                    <a:pt x="1879" y="778"/>
                    <a:pt x="1374" y="778"/>
                  </a:cubicBezTo>
                  <a:cubicBezTo>
                    <a:pt x="1281" y="778"/>
                    <a:pt x="1189" y="766"/>
                    <a:pt x="1100" y="741"/>
                  </a:cubicBezTo>
                  <a:cubicBezTo>
                    <a:pt x="765" y="648"/>
                    <a:pt x="481" y="434"/>
                    <a:pt x="302" y="139"/>
                  </a:cubicBezTo>
                  <a:cubicBezTo>
                    <a:pt x="255" y="220"/>
                    <a:pt x="221" y="307"/>
                    <a:pt x="192" y="394"/>
                  </a:cubicBezTo>
                  <a:cubicBezTo>
                    <a:pt x="1" y="1071"/>
                    <a:pt x="423" y="1783"/>
                    <a:pt x="1141" y="1991"/>
                  </a:cubicBezTo>
                  <a:cubicBezTo>
                    <a:pt x="1231" y="2017"/>
                    <a:pt x="1323" y="2028"/>
                    <a:pt x="1417" y="2028"/>
                  </a:cubicBezTo>
                  <a:cubicBezTo>
                    <a:pt x="2072" y="2028"/>
                    <a:pt x="2780" y="1449"/>
                    <a:pt x="2947" y="857"/>
                  </a:cubicBezTo>
                  <a:cubicBezTo>
                    <a:pt x="3039" y="550"/>
                    <a:pt x="2953" y="214"/>
                    <a:pt x="2709"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7"/>
            <p:cNvSpPr/>
            <p:nvPr/>
          </p:nvSpPr>
          <p:spPr>
            <a:xfrm>
              <a:off x="7497174" y="1961241"/>
              <a:ext cx="201272" cy="107943"/>
            </a:xfrm>
            <a:custGeom>
              <a:avLst/>
              <a:gdLst/>
              <a:ahLst/>
              <a:cxnLst/>
              <a:rect l="l" t="t" r="r" b="b"/>
              <a:pathLst>
                <a:path w="2409" h="1292" extrusionOk="0">
                  <a:moveTo>
                    <a:pt x="1149" y="1"/>
                  </a:moveTo>
                  <a:cubicBezTo>
                    <a:pt x="668" y="1"/>
                    <a:pt x="224" y="251"/>
                    <a:pt x="1" y="653"/>
                  </a:cubicBezTo>
                  <a:cubicBezTo>
                    <a:pt x="180" y="948"/>
                    <a:pt x="470" y="1162"/>
                    <a:pt x="799" y="1255"/>
                  </a:cubicBezTo>
                  <a:cubicBezTo>
                    <a:pt x="889" y="1280"/>
                    <a:pt x="982" y="1292"/>
                    <a:pt x="1075" y="1292"/>
                  </a:cubicBezTo>
                  <a:cubicBezTo>
                    <a:pt x="1582" y="1292"/>
                    <a:pt x="2115" y="944"/>
                    <a:pt x="2408" y="514"/>
                  </a:cubicBezTo>
                  <a:cubicBezTo>
                    <a:pt x="2200" y="306"/>
                    <a:pt x="1888" y="155"/>
                    <a:pt x="1540" y="57"/>
                  </a:cubicBezTo>
                  <a:cubicBezTo>
                    <a:pt x="1409" y="19"/>
                    <a:pt x="1278" y="1"/>
                    <a:pt x="114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7"/>
            <p:cNvSpPr/>
            <p:nvPr/>
          </p:nvSpPr>
          <p:spPr>
            <a:xfrm>
              <a:off x="6331824" y="431549"/>
              <a:ext cx="1100186" cy="1993360"/>
            </a:xfrm>
            <a:custGeom>
              <a:avLst/>
              <a:gdLst/>
              <a:ahLst/>
              <a:cxnLst/>
              <a:rect l="l" t="t" r="r" b="b"/>
              <a:pathLst>
                <a:path w="13168" h="23859" extrusionOk="0">
                  <a:moveTo>
                    <a:pt x="13168" y="1"/>
                  </a:moveTo>
                  <a:cubicBezTo>
                    <a:pt x="6159" y="1"/>
                    <a:pt x="157" y="5002"/>
                    <a:pt x="157" y="11571"/>
                  </a:cubicBezTo>
                  <a:cubicBezTo>
                    <a:pt x="157" y="18134"/>
                    <a:pt x="5835" y="23859"/>
                    <a:pt x="12850" y="23859"/>
                  </a:cubicBezTo>
                  <a:cubicBezTo>
                    <a:pt x="0" y="16161"/>
                    <a:pt x="7664" y="962"/>
                    <a:pt x="13168"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7"/>
            <p:cNvSpPr/>
            <p:nvPr/>
          </p:nvSpPr>
          <p:spPr>
            <a:xfrm>
              <a:off x="7941585" y="1843020"/>
              <a:ext cx="102182" cy="95913"/>
            </a:xfrm>
            <a:custGeom>
              <a:avLst/>
              <a:gdLst/>
              <a:ahLst/>
              <a:cxnLst/>
              <a:rect l="l" t="t" r="r" b="b"/>
              <a:pathLst>
                <a:path w="1223" h="1148" extrusionOk="0">
                  <a:moveTo>
                    <a:pt x="761" y="1"/>
                  </a:moveTo>
                  <a:cubicBezTo>
                    <a:pt x="628" y="1"/>
                    <a:pt x="480" y="64"/>
                    <a:pt x="342" y="158"/>
                  </a:cubicBezTo>
                  <a:cubicBezTo>
                    <a:pt x="76" y="314"/>
                    <a:pt x="1" y="662"/>
                    <a:pt x="174" y="916"/>
                  </a:cubicBezTo>
                  <a:cubicBezTo>
                    <a:pt x="277" y="1067"/>
                    <a:pt x="442" y="1147"/>
                    <a:pt x="609" y="1147"/>
                  </a:cubicBezTo>
                  <a:cubicBezTo>
                    <a:pt x="724" y="1147"/>
                    <a:pt x="840" y="1110"/>
                    <a:pt x="938" y="1032"/>
                  </a:cubicBezTo>
                  <a:cubicBezTo>
                    <a:pt x="1193" y="853"/>
                    <a:pt x="1222" y="395"/>
                    <a:pt x="1054" y="158"/>
                  </a:cubicBezTo>
                  <a:cubicBezTo>
                    <a:pt x="977" y="46"/>
                    <a:pt x="874" y="1"/>
                    <a:pt x="761"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7"/>
            <p:cNvSpPr/>
            <p:nvPr/>
          </p:nvSpPr>
          <p:spPr>
            <a:xfrm>
              <a:off x="7011155" y="1798655"/>
              <a:ext cx="116135" cy="88560"/>
            </a:xfrm>
            <a:custGeom>
              <a:avLst/>
              <a:gdLst/>
              <a:ahLst/>
              <a:cxnLst/>
              <a:rect l="l" t="t" r="r" b="b"/>
              <a:pathLst>
                <a:path w="1390" h="1060" extrusionOk="0">
                  <a:moveTo>
                    <a:pt x="695" y="0"/>
                  </a:moveTo>
                  <a:cubicBezTo>
                    <a:pt x="313" y="0"/>
                    <a:pt x="1" y="238"/>
                    <a:pt x="1" y="527"/>
                  </a:cubicBezTo>
                  <a:cubicBezTo>
                    <a:pt x="1" y="822"/>
                    <a:pt x="313" y="1060"/>
                    <a:pt x="695" y="1060"/>
                  </a:cubicBezTo>
                  <a:cubicBezTo>
                    <a:pt x="1077" y="1060"/>
                    <a:pt x="1390" y="816"/>
                    <a:pt x="1390" y="527"/>
                  </a:cubicBezTo>
                  <a:cubicBezTo>
                    <a:pt x="1390" y="238"/>
                    <a:pt x="1077" y="0"/>
                    <a:pt x="695"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7"/>
            <p:cNvSpPr/>
            <p:nvPr/>
          </p:nvSpPr>
          <p:spPr>
            <a:xfrm>
              <a:off x="7347784" y="1428201"/>
              <a:ext cx="84218" cy="72185"/>
            </a:xfrm>
            <a:custGeom>
              <a:avLst/>
              <a:gdLst/>
              <a:ahLst/>
              <a:cxnLst/>
              <a:rect l="l" t="t" r="r" b="b"/>
              <a:pathLst>
                <a:path w="1008" h="864" extrusionOk="0">
                  <a:moveTo>
                    <a:pt x="579" y="1"/>
                  </a:moveTo>
                  <a:cubicBezTo>
                    <a:pt x="197" y="1"/>
                    <a:pt x="0" y="464"/>
                    <a:pt x="272" y="736"/>
                  </a:cubicBezTo>
                  <a:cubicBezTo>
                    <a:pt x="360" y="824"/>
                    <a:pt x="469" y="864"/>
                    <a:pt x="575" y="864"/>
                  </a:cubicBezTo>
                  <a:cubicBezTo>
                    <a:pt x="796" y="864"/>
                    <a:pt x="1007" y="691"/>
                    <a:pt x="1007" y="429"/>
                  </a:cubicBezTo>
                  <a:cubicBezTo>
                    <a:pt x="1007" y="192"/>
                    <a:pt x="816" y="1"/>
                    <a:pt x="579" y="1"/>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88"/>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Section Problem #1: </a:t>
            </a:r>
            <a:r>
              <a:rPr lang="en" sz="4800">
                <a:solidFill>
                  <a:srgbClr val="FBFFD5"/>
                </a:solidFill>
              </a:rPr>
              <a:t>To Mars</a:t>
            </a:r>
            <a:endParaRPr sz="4800">
              <a:solidFill>
                <a:srgbClr val="FBFFD5"/>
              </a:solidFill>
            </a:endParaRPr>
          </a:p>
        </p:txBody>
      </p:sp>
      <p:sp>
        <p:nvSpPr>
          <p:cNvPr id="1524" name="Google Shape;1524;p88"/>
          <p:cNvSpPr/>
          <p:nvPr/>
        </p:nvSpPr>
        <p:spPr>
          <a:xfrm rot="-34">
            <a:off x="853262" y="3584439"/>
            <a:ext cx="828501" cy="790808"/>
          </a:xfrm>
          <a:custGeom>
            <a:avLst/>
            <a:gdLst/>
            <a:ahLst/>
            <a:cxnLst/>
            <a:rect l="l" t="t" r="r" b="b"/>
            <a:pathLst>
              <a:path w="1656" h="1581" extrusionOk="0">
                <a:moveTo>
                  <a:pt x="840" y="0"/>
                </a:moveTo>
                <a:lnTo>
                  <a:pt x="573" y="509"/>
                </a:lnTo>
                <a:lnTo>
                  <a:pt x="0" y="579"/>
                </a:lnTo>
                <a:lnTo>
                  <a:pt x="405" y="996"/>
                </a:lnTo>
                <a:lnTo>
                  <a:pt x="296" y="1557"/>
                </a:lnTo>
                <a:lnTo>
                  <a:pt x="816" y="1302"/>
                </a:lnTo>
                <a:lnTo>
                  <a:pt x="1320" y="1580"/>
                </a:lnTo>
                <a:lnTo>
                  <a:pt x="1233" y="1013"/>
                </a:lnTo>
                <a:lnTo>
                  <a:pt x="1656" y="614"/>
                </a:lnTo>
                <a:lnTo>
                  <a:pt x="1088" y="521"/>
                </a:lnTo>
                <a:lnTo>
                  <a:pt x="840"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5" name="Google Shape;1525;p88"/>
          <p:cNvGrpSpPr/>
          <p:nvPr/>
        </p:nvGrpSpPr>
        <p:grpSpPr>
          <a:xfrm>
            <a:off x="-564434" y="1076921"/>
            <a:ext cx="2416377" cy="2449642"/>
            <a:chOff x="3325316" y="962998"/>
            <a:chExt cx="3595799" cy="3645301"/>
          </a:xfrm>
        </p:grpSpPr>
        <p:sp>
          <p:nvSpPr>
            <p:cNvPr id="1526" name="Google Shape;1526;p88"/>
            <p:cNvSpPr/>
            <p:nvPr/>
          </p:nvSpPr>
          <p:spPr>
            <a:xfrm>
              <a:off x="3372855" y="1725764"/>
              <a:ext cx="2457366" cy="2882535"/>
            </a:xfrm>
            <a:custGeom>
              <a:avLst/>
              <a:gdLst/>
              <a:ahLst/>
              <a:cxnLst/>
              <a:rect l="l" t="t" r="r" b="b"/>
              <a:pathLst>
                <a:path w="13750" h="16129" extrusionOk="0">
                  <a:moveTo>
                    <a:pt x="13586" y="0"/>
                  </a:moveTo>
                  <a:cubicBezTo>
                    <a:pt x="13564" y="0"/>
                    <a:pt x="13540" y="7"/>
                    <a:pt x="13516" y="22"/>
                  </a:cubicBezTo>
                  <a:cubicBezTo>
                    <a:pt x="13388" y="103"/>
                    <a:pt x="13255" y="167"/>
                    <a:pt x="13116" y="219"/>
                  </a:cubicBezTo>
                  <a:cubicBezTo>
                    <a:pt x="13087" y="204"/>
                    <a:pt x="13055" y="197"/>
                    <a:pt x="13023" y="197"/>
                  </a:cubicBezTo>
                  <a:cubicBezTo>
                    <a:pt x="12982" y="197"/>
                    <a:pt x="12941" y="210"/>
                    <a:pt x="12908" y="237"/>
                  </a:cubicBezTo>
                  <a:cubicBezTo>
                    <a:pt x="12856" y="271"/>
                    <a:pt x="12804" y="300"/>
                    <a:pt x="12746" y="329"/>
                  </a:cubicBezTo>
                  <a:cubicBezTo>
                    <a:pt x="12518" y="375"/>
                    <a:pt x="12284" y="391"/>
                    <a:pt x="12048" y="391"/>
                  </a:cubicBezTo>
                  <a:cubicBezTo>
                    <a:pt x="11622" y="391"/>
                    <a:pt x="11189" y="337"/>
                    <a:pt x="10772" y="300"/>
                  </a:cubicBezTo>
                  <a:cubicBezTo>
                    <a:pt x="10307" y="258"/>
                    <a:pt x="9847" y="213"/>
                    <a:pt x="9392" y="213"/>
                  </a:cubicBezTo>
                  <a:cubicBezTo>
                    <a:pt x="8738" y="213"/>
                    <a:pt x="8097" y="306"/>
                    <a:pt x="7479" y="630"/>
                  </a:cubicBezTo>
                  <a:cubicBezTo>
                    <a:pt x="6645" y="1053"/>
                    <a:pt x="6009" y="1811"/>
                    <a:pt x="5598" y="2639"/>
                  </a:cubicBezTo>
                  <a:cubicBezTo>
                    <a:pt x="5198" y="3443"/>
                    <a:pt x="5112" y="4560"/>
                    <a:pt x="4296" y="5075"/>
                  </a:cubicBezTo>
                  <a:cubicBezTo>
                    <a:pt x="3844" y="5359"/>
                    <a:pt x="3317" y="5463"/>
                    <a:pt x="2796" y="5463"/>
                  </a:cubicBezTo>
                  <a:cubicBezTo>
                    <a:pt x="2131" y="5463"/>
                    <a:pt x="1500" y="5266"/>
                    <a:pt x="840" y="5237"/>
                  </a:cubicBezTo>
                  <a:cubicBezTo>
                    <a:pt x="833" y="5237"/>
                    <a:pt x="826" y="5237"/>
                    <a:pt x="819" y="5237"/>
                  </a:cubicBezTo>
                  <a:cubicBezTo>
                    <a:pt x="539" y="5237"/>
                    <a:pt x="418" y="5462"/>
                    <a:pt x="441" y="5671"/>
                  </a:cubicBezTo>
                  <a:cubicBezTo>
                    <a:pt x="163" y="5776"/>
                    <a:pt x="1" y="6059"/>
                    <a:pt x="59" y="6354"/>
                  </a:cubicBezTo>
                  <a:cubicBezTo>
                    <a:pt x="759" y="9434"/>
                    <a:pt x="342" y="12646"/>
                    <a:pt x="1043" y="15731"/>
                  </a:cubicBezTo>
                  <a:cubicBezTo>
                    <a:pt x="1097" y="15976"/>
                    <a:pt x="1336" y="16129"/>
                    <a:pt x="1574" y="16129"/>
                  </a:cubicBezTo>
                  <a:cubicBezTo>
                    <a:pt x="1667" y="16129"/>
                    <a:pt x="1760" y="16105"/>
                    <a:pt x="1841" y="16055"/>
                  </a:cubicBezTo>
                  <a:cubicBezTo>
                    <a:pt x="3097" y="15291"/>
                    <a:pt x="3786" y="13908"/>
                    <a:pt x="4052" y="12501"/>
                  </a:cubicBezTo>
                  <a:cubicBezTo>
                    <a:pt x="4186" y="11789"/>
                    <a:pt x="4186" y="10979"/>
                    <a:pt x="4614" y="10365"/>
                  </a:cubicBezTo>
                  <a:cubicBezTo>
                    <a:pt x="4950" y="9885"/>
                    <a:pt x="5482" y="9584"/>
                    <a:pt x="5962" y="9271"/>
                  </a:cubicBezTo>
                  <a:cubicBezTo>
                    <a:pt x="6489" y="8930"/>
                    <a:pt x="7010" y="8571"/>
                    <a:pt x="7398" y="8068"/>
                  </a:cubicBezTo>
                  <a:cubicBezTo>
                    <a:pt x="7873" y="7454"/>
                    <a:pt x="8040" y="6713"/>
                    <a:pt x="8081" y="5955"/>
                  </a:cubicBezTo>
                  <a:cubicBezTo>
                    <a:pt x="8150" y="4751"/>
                    <a:pt x="7722" y="2853"/>
                    <a:pt x="9076" y="2193"/>
                  </a:cubicBezTo>
                  <a:cubicBezTo>
                    <a:pt x="9759" y="1857"/>
                    <a:pt x="10587" y="1875"/>
                    <a:pt x="11328" y="1765"/>
                  </a:cubicBezTo>
                  <a:cubicBezTo>
                    <a:pt x="11727" y="1695"/>
                    <a:pt x="12115" y="1568"/>
                    <a:pt x="12474" y="1377"/>
                  </a:cubicBezTo>
                  <a:cubicBezTo>
                    <a:pt x="12723" y="1249"/>
                    <a:pt x="12937" y="1012"/>
                    <a:pt x="13099" y="763"/>
                  </a:cubicBezTo>
                  <a:cubicBezTo>
                    <a:pt x="13319" y="619"/>
                    <a:pt x="13516" y="439"/>
                    <a:pt x="13678" y="231"/>
                  </a:cubicBezTo>
                  <a:cubicBezTo>
                    <a:pt x="13749" y="145"/>
                    <a:pt x="13687" y="0"/>
                    <a:pt x="13586" y="0"/>
                  </a:cubicBezTo>
                  <a:close/>
                </a:path>
              </a:pathLst>
            </a:custGeom>
            <a:solidFill>
              <a:srgbClr val="FFFFFF">
                <a:alpha val="8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8"/>
            <p:cNvSpPr/>
            <p:nvPr/>
          </p:nvSpPr>
          <p:spPr>
            <a:xfrm>
              <a:off x="3433977" y="1783311"/>
              <a:ext cx="2317609" cy="2406252"/>
            </a:xfrm>
            <a:custGeom>
              <a:avLst/>
              <a:gdLst/>
              <a:ahLst/>
              <a:cxnLst/>
              <a:rect l="l" t="t" r="r" b="b"/>
              <a:pathLst>
                <a:path w="12968" h="13464" extrusionOk="0">
                  <a:moveTo>
                    <a:pt x="12880" y="0"/>
                  </a:moveTo>
                  <a:cubicBezTo>
                    <a:pt x="12876" y="0"/>
                    <a:pt x="12871" y="1"/>
                    <a:pt x="12867" y="1"/>
                  </a:cubicBezTo>
                  <a:cubicBezTo>
                    <a:pt x="12699" y="42"/>
                    <a:pt x="12537" y="100"/>
                    <a:pt x="12375" y="140"/>
                  </a:cubicBezTo>
                  <a:cubicBezTo>
                    <a:pt x="12351" y="121"/>
                    <a:pt x="12319" y="110"/>
                    <a:pt x="12286" y="110"/>
                  </a:cubicBezTo>
                  <a:cubicBezTo>
                    <a:pt x="12279" y="110"/>
                    <a:pt x="12272" y="110"/>
                    <a:pt x="12265" y="111"/>
                  </a:cubicBezTo>
                  <a:cubicBezTo>
                    <a:pt x="11970" y="146"/>
                    <a:pt x="11663" y="175"/>
                    <a:pt x="11351" y="210"/>
                  </a:cubicBezTo>
                  <a:lnTo>
                    <a:pt x="11316" y="210"/>
                  </a:lnTo>
                  <a:cubicBezTo>
                    <a:pt x="10964" y="198"/>
                    <a:pt x="10612" y="183"/>
                    <a:pt x="10260" y="183"/>
                  </a:cubicBezTo>
                  <a:cubicBezTo>
                    <a:pt x="10108" y="183"/>
                    <a:pt x="9957" y="185"/>
                    <a:pt x="9805" y="192"/>
                  </a:cubicBezTo>
                  <a:cubicBezTo>
                    <a:pt x="8937" y="244"/>
                    <a:pt x="8028" y="453"/>
                    <a:pt x="7299" y="951"/>
                  </a:cubicBezTo>
                  <a:cubicBezTo>
                    <a:pt x="6494" y="1506"/>
                    <a:pt x="6147" y="2311"/>
                    <a:pt x="5875" y="3219"/>
                  </a:cubicBezTo>
                  <a:cubicBezTo>
                    <a:pt x="5719" y="3729"/>
                    <a:pt x="5580" y="4250"/>
                    <a:pt x="5250" y="4678"/>
                  </a:cubicBezTo>
                  <a:cubicBezTo>
                    <a:pt x="4955" y="5048"/>
                    <a:pt x="4584" y="5349"/>
                    <a:pt x="4162" y="5564"/>
                  </a:cubicBezTo>
                  <a:cubicBezTo>
                    <a:pt x="3056" y="6166"/>
                    <a:pt x="1806" y="6247"/>
                    <a:pt x="573" y="6333"/>
                  </a:cubicBezTo>
                  <a:cubicBezTo>
                    <a:pt x="35" y="6368"/>
                    <a:pt x="0" y="7167"/>
                    <a:pt x="492" y="7219"/>
                  </a:cubicBezTo>
                  <a:cubicBezTo>
                    <a:pt x="301" y="8157"/>
                    <a:pt x="209" y="9106"/>
                    <a:pt x="215" y="10067"/>
                  </a:cubicBezTo>
                  <a:cubicBezTo>
                    <a:pt x="220" y="10570"/>
                    <a:pt x="255" y="11074"/>
                    <a:pt x="325" y="11577"/>
                  </a:cubicBezTo>
                  <a:cubicBezTo>
                    <a:pt x="382" y="12046"/>
                    <a:pt x="423" y="12555"/>
                    <a:pt x="579" y="13007"/>
                  </a:cubicBezTo>
                  <a:cubicBezTo>
                    <a:pt x="693" y="13339"/>
                    <a:pt x="898" y="13463"/>
                    <a:pt x="1134" y="13463"/>
                  </a:cubicBezTo>
                  <a:cubicBezTo>
                    <a:pt x="1619" y="13463"/>
                    <a:pt x="2238" y="12940"/>
                    <a:pt x="2483" y="12613"/>
                  </a:cubicBezTo>
                  <a:cubicBezTo>
                    <a:pt x="2993" y="11924"/>
                    <a:pt x="3328" y="11103"/>
                    <a:pt x="3554" y="10281"/>
                  </a:cubicBezTo>
                  <a:cubicBezTo>
                    <a:pt x="3664" y="9876"/>
                    <a:pt x="3763" y="9459"/>
                    <a:pt x="4035" y="9123"/>
                  </a:cubicBezTo>
                  <a:cubicBezTo>
                    <a:pt x="4249" y="8851"/>
                    <a:pt x="4532" y="8649"/>
                    <a:pt x="4822" y="8463"/>
                  </a:cubicBezTo>
                  <a:cubicBezTo>
                    <a:pt x="5418" y="8076"/>
                    <a:pt x="6078" y="7740"/>
                    <a:pt x="6541" y="7184"/>
                  </a:cubicBezTo>
                  <a:cubicBezTo>
                    <a:pt x="7594" y="5917"/>
                    <a:pt x="7027" y="4261"/>
                    <a:pt x="7536" y="2826"/>
                  </a:cubicBezTo>
                  <a:cubicBezTo>
                    <a:pt x="7831" y="1987"/>
                    <a:pt x="8601" y="1535"/>
                    <a:pt x="9406" y="1263"/>
                  </a:cubicBezTo>
                  <a:cubicBezTo>
                    <a:pt x="10066" y="1043"/>
                    <a:pt x="10743" y="875"/>
                    <a:pt x="11420" y="696"/>
                  </a:cubicBezTo>
                  <a:lnTo>
                    <a:pt x="11426" y="696"/>
                  </a:lnTo>
                  <a:cubicBezTo>
                    <a:pt x="11918" y="632"/>
                    <a:pt x="12572" y="493"/>
                    <a:pt x="12925" y="111"/>
                  </a:cubicBezTo>
                  <a:cubicBezTo>
                    <a:pt x="12968" y="68"/>
                    <a:pt x="12936" y="0"/>
                    <a:pt x="12880" y="0"/>
                  </a:cubicBezTo>
                  <a:close/>
                </a:path>
              </a:pathLst>
            </a:custGeom>
            <a:solidFill>
              <a:srgbClr val="FFFFFF">
                <a:alpha val="18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8"/>
            <p:cNvSpPr/>
            <p:nvPr/>
          </p:nvSpPr>
          <p:spPr>
            <a:xfrm>
              <a:off x="3325316" y="1832458"/>
              <a:ext cx="2275967" cy="2226105"/>
            </a:xfrm>
            <a:custGeom>
              <a:avLst/>
              <a:gdLst/>
              <a:ahLst/>
              <a:cxnLst/>
              <a:rect l="l" t="t" r="r" b="b"/>
              <a:pathLst>
                <a:path w="12735" h="12456" extrusionOk="0">
                  <a:moveTo>
                    <a:pt x="11762" y="0"/>
                  </a:moveTo>
                  <a:cubicBezTo>
                    <a:pt x="11001" y="0"/>
                    <a:pt x="10251" y="93"/>
                    <a:pt x="9533" y="386"/>
                  </a:cubicBezTo>
                  <a:cubicBezTo>
                    <a:pt x="8677" y="739"/>
                    <a:pt x="7959" y="1359"/>
                    <a:pt x="7490" y="2152"/>
                  </a:cubicBezTo>
                  <a:cubicBezTo>
                    <a:pt x="6998" y="2968"/>
                    <a:pt x="6865" y="3917"/>
                    <a:pt x="6512" y="4791"/>
                  </a:cubicBezTo>
                  <a:cubicBezTo>
                    <a:pt x="6130" y="5723"/>
                    <a:pt x="5378" y="6284"/>
                    <a:pt x="4428" y="6562"/>
                  </a:cubicBezTo>
                  <a:cubicBezTo>
                    <a:pt x="3602" y="6800"/>
                    <a:pt x="2730" y="6901"/>
                    <a:pt x="1862" y="6901"/>
                  </a:cubicBezTo>
                  <a:cubicBezTo>
                    <a:pt x="1441" y="6901"/>
                    <a:pt x="1022" y="6877"/>
                    <a:pt x="608" y="6834"/>
                  </a:cubicBezTo>
                  <a:cubicBezTo>
                    <a:pt x="590" y="6832"/>
                    <a:pt x="572" y="6831"/>
                    <a:pt x="555" y="6831"/>
                  </a:cubicBezTo>
                  <a:cubicBezTo>
                    <a:pt x="112" y="6831"/>
                    <a:pt x="66" y="7450"/>
                    <a:pt x="406" y="7662"/>
                  </a:cubicBezTo>
                  <a:cubicBezTo>
                    <a:pt x="128" y="7818"/>
                    <a:pt x="128" y="8240"/>
                    <a:pt x="394" y="8414"/>
                  </a:cubicBezTo>
                  <a:cubicBezTo>
                    <a:pt x="116" y="8825"/>
                    <a:pt x="163" y="9398"/>
                    <a:pt x="342" y="9838"/>
                  </a:cubicBezTo>
                  <a:cubicBezTo>
                    <a:pt x="412" y="10035"/>
                    <a:pt x="556" y="10197"/>
                    <a:pt x="747" y="10289"/>
                  </a:cubicBezTo>
                  <a:cubicBezTo>
                    <a:pt x="637" y="10480"/>
                    <a:pt x="527" y="10671"/>
                    <a:pt x="423" y="10868"/>
                  </a:cubicBezTo>
                  <a:cubicBezTo>
                    <a:pt x="203" y="11267"/>
                    <a:pt x="1" y="11673"/>
                    <a:pt x="134" y="12136"/>
                  </a:cubicBezTo>
                  <a:cubicBezTo>
                    <a:pt x="192" y="12343"/>
                    <a:pt x="369" y="12455"/>
                    <a:pt x="558" y="12455"/>
                  </a:cubicBezTo>
                  <a:cubicBezTo>
                    <a:pt x="633" y="12455"/>
                    <a:pt x="710" y="12438"/>
                    <a:pt x="782" y="12402"/>
                  </a:cubicBezTo>
                  <a:cubicBezTo>
                    <a:pt x="1500" y="12049"/>
                    <a:pt x="1922" y="11349"/>
                    <a:pt x="2252" y="10648"/>
                  </a:cubicBezTo>
                  <a:cubicBezTo>
                    <a:pt x="2437" y="10249"/>
                    <a:pt x="2611" y="9832"/>
                    <a:pt x="2871" y="9473"/>
                  </a:cubicBezTo>
                  <a:cubicBezTo>
                    <a:pt x="3109" y="9155"/>
                    <a:pt x="3404" y="8883"/>
                    <a:pt x="3740" y="8663"/>
                  </a:cubicBezTo>
                  <a:cubicBezTo>
                    <a:pt x="4400" y="8200"/>
                    <a:pt x="5129" y="7847"/>
                    <a:pt x="5765" y="7343"/>
                  </a:cubicBezTo>
                  <a:cubicBezTo>
                    <a:pt x="6061" y="7094"/>
                    <a:pt x="6321" y="6799"/>
                    <a:pt x="6518" y="6469"/>
                  </a:cubicBezTo>
                  <a:cubicBezTo>
                    <a:pt x="6576" y="6371"/>
                    <a:pt x="6628" y="6267"/>
                    <a:pt x="6663" y="6163"/>
                  </a:cubicBezTo>
                  <a:cubicBezTo>
                    <a:pt x="7224" y="5404"/>
                    <a:pt x="7276" y="4415"/>
                    <a:pt x="7502" y="3529"/>
                  </a:cubicBezTo>
                  <a:cubicBezTo>
                    <a:pt x="7751" y="2516"/>
                    <a:pt x="8243" y="1700"/>
                    <a:pt x="9094" y="1081"/>
                  </a:cubicBezTo>
                  <a:cubicBezTo>
                    <a:pt x="10118" y="340"/>
                    <a:pt x="11484" y="282"/>
                    <a:pt x="12688" y="108"/>
                  </a:cubicBezTo>
                  <a:cubicBezTo>
                    <a:pt x="12734" y="103"/>
                    <a:pt x="12723" y="39"/>
                    <a:pt x="12688" y="39"/>
                  </a:cubicBezTo>
                  <a:cubicBezTo>
                    <a:pt x="12378" y="16"/>
                    <a:pt x="12069" y="0"/>
                    <a:pt x="11762" y="0"/>
                  </a:cubicBezTo>
                  <a:close/>
                </a:path>
              </a:pathLst>
            </a:custGeom>
            <a:solidFill>
              <a:srgbClr val="FFFFFF">
                <a:alpha val="48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8"/>
            <p:cNvSpPr/>
            <p:nvPr/>
          </p:nvSpPr>
          <p:spPr>
            <a:xfrm>
              <a:off x="5643464" y="1664464"/>
              <a:ext cx="204989" cy="245379"/>
            </a:xfrm>
            <a:custGeom>
              <a:avLst/>
              <a:gdLst/>
              <a:ahLst/>
              <a:cxnLst/>
              <a:rect l="l" t="t" r="r" b="b"/>
              <a:pathLst>
                <a:path w="1147" h="1373" extrusionOk="0">
                  <a:moveTo>
                    <a:pt x="626" y="1"/>
                  </a:moveTo>
                  <a:lnTo>
                    <a:pt x="0" y="198"/>
                  </a:lnTo>
                  <a:lnTo>
                    <a:pt x="759" y="1373"/>
                  </a:lnTo>
                  <a:lnTo>
                    <a:pt x="1146" y="846"/>
                  </a:lnTo>
                  <a:lnTo>
                    <a:pt x="626" y="1"/>
                  </a:lnTo>
                  <a:close/>
                </a:path>
              </a:pathLst>
            </a:custGeom>
            <a:solidFill>
              <a:srgbClr val="EC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8"/>
            <p:cNvSpPr/>
            <p:nvPr/>
          </p:nvSpPr>
          <p:spPr>
            <a:xfrm>
              <a:off x="5700296" y="1625146"/>
              <a:ext cx="204989" cy="246451"/>
            </a:xfrm>
            <a:custGeom>
              <a:avLst/>
              <a:gdLst/>
              <a:ahLst/>
              <a:cxnLst/>
              <a:rect l="l" t="t" r="r" b="b"/>
              <a:pathLst>
                <a:path w="1147" h="1379" extrusionOk="0">
                  <a:moveTo>
                    <a:pt x="626" y="1"/>
                  </a:moveTo>
                  <a:lnTo>
                    <a:pt x="1" y="198"/>
                  </a:lnTo>
                  <a:lnTo>
                    <a:pt x="759" y="1378"/>
                  </a:lnTo>
                  <a:lnTo>
                    <a:pt x="1147" y="846"/>
                  </a:lnTo>
                  <a:lnTo>
                    <a:pt x="626" y="1"/>
                  </a:ln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8"/>
            <p:cNvSpPr/>
            <p:nvPr/>
          </p:nvSpPr>
          <p:spPr>
            <a:xfrm>
              <a:off x="5385931" y="1237687"/>
              <a:ext cx="533829" cy="462878"/>
            </a:xfrm>
            <a:custGeom>
              <a:avLst/>
              <a:gdLst/>
              <a:ahLst/>
              <a:cxnLst/>
              <a:rect l="l" t="t" r="r" b="b"/>
              <a:pathLst>
                <a:path w="2987" h="2590" extrusionOk="0">
                  <a:moveTo>
                    <a:pt x="2464" y="1"/>
                  </a:moveTo>
                  <a:cubicBezTo>
                    <a:pt x="2320" y="1"/>
                    <a:pt x="2137" y="48"/>
                    <a:pt x="1904" y="172"/>
                  </a:cubicBezTo>
                  <a:cubicBezTo>
                    <a:pt x="897" y="699"/>
                    <a:pt x="0" y="2267"/>
                    <a:pt x="290" y="2533"/>
                  </a:cubicBezTo>
                  <a:cubicBezTo>
                    <a:pt x="333" y="2573"/>
                    <a:pt x="406" y="2589"/>
                    <a:pt x="498" y="2589"/>
                  </a:cubicBezTo>
                  <a:cubicBezTo>
                    <a:pt x="1016" y="2589"/>
                    <a:pt x="2148" y="2059"/>
                    <a:pt x="2148" y="2059"/>
                  </a:cubicBezTo>
                  <a:lnTo>
                    <a:pt x="2987" y="519"/>
                  </a:lnTo>
                  <a:cubicBezTo>
                    <a:pt x="2987" y="519"/>
                    <a:pt x="2939" y="1"/>
                    <a:pt x="246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8"/>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5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8"/>
            <p:cNvSpPr/>
            <p:nvPr/>
          </p:nvSpPr>
          <p:spPr>
            <a:xfrm>
              <a:off x="5769638" y="962998"/>
              <a:ext cx="1151477" cy="877503"/>
            </a:xfrm>
            <a:custGeom>
              <a:avLst/>
              <a:gdLst/>
              <a:ahLst/>
              <a:cxnLst/>
              <a:rect l="l" t="t" r="r" b="b"/>
              <a:pathLst>
                <a:path w="6443" h="4910" extrusionOk="0">
                  <a:moveTo>
                    <a:pt x="4251" y="1"/>
                  </a:moveTo>
                  <a:cubicBezTo>
                    <a:pt x="3632" y="1"/>
                    <a:pt x="2940" y="122"/>
                    <a:pt x="2287" y="499"/>
                  </a:cubicBezTo>
                  <a:cubicBezTo>
                    <a:pt x="464" y="1553"/>
                    <a:pt x="1" y="3596"/>
                    <a:pt x="1" y="3596"/>
                  </a:cubicBezTo>
                  <a:lnTo>
                    <a:pt x="770" y="4910"/>
                  </a:lnTo>
                  <a:cubicBezTo>
                    <a:pt x="2084" y="4875"/>
                    <a:pt x="3369" y="4562"/>
                    <a:pt x="4556" y="3989"/>
                  </a:cubicBezTo>
                  <a:cubicBezTo>
                    <a:pt x="6443" y="3058"/>
                    <a:pt x="6234" y="389"/>
                    <a:pt x="6234" y="389"/>
                  </a:cubicBezTo>
                  <a:cubicBezTo>
                    <a:pt x="6234" y="389"/>
                    <a:pt x="5359" y="1"/>
                    <a:pt x="4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8"/>
            <p:cNvSpPr/>
            <p:nvPr/>
          </p:nvSpPr>
          <p:spPr>
            <a:xfrm>
              <a:off x="5968975" y="1143875"/>
              <a:ext cx="587150" cy="515749"/>
            </a:xfrm>
            <a:custGeom>
              <a:avLst/>
              <a:gdLst/>
              <a:ahLst/>
              <a:cxnLst/>
              <a:rect l="l" t="t" r="r" b="b"/>
              <a:pathLst>
                <a:path w="3109" h="2731" extrusionOk="0">
                  <a:moveTo>
                    <a:pt x="1550" y="1"/>
                  </a:moveTo>
                  <a:cubicBezTo>
                    <a:pt x="1289" y="1"/>
                    <a:pt x="1025" y="76"/>
                    <a:pt x="794" y="234"/>
                  </a:cubicBezTo>
                  <a:cubicBezTo>
                    <a:pt x="168" y="656"/>
                    <a:pt x="1" y="1501"/>
                    <a:pt x="423" y="2126"/>
                  </a:cubicBezTo>
                  <a:cubicBezTo>
                    <a:pt x="688" y="2518"/>
                    <a:pt x="1118" y="2730"/>
                    <a:pt x="1557" y="2730"/>
                  </a:cubicBezTo>
                  <a:cubicBezTo>
                    <a:pt x="1818" y="2730"/>
                    <a:pt x="2082" y="2655"/>
                    <a:pt x="2316" y="2497"/>
                  </a:cubicBezTo>
                  <a:cubicBezTo>
                    <a:pt x="2941" y="2074"/>
                    <a:pt x="3109" y="1229"/>
                    <a:pt x="2686" y="604"/>
                  </a:cubicBezTo>
                  <a:cubicBezTo>
                    <a:pt x="2421" y="213"/>
                    <a:pt x="1989" y="1"/>
                    <a:pt x="155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8"/>
            <p:cNvSpPr/>
            <p:nvPr/>
          </p:nvSpPr>
          <p:spPr>
            <a:xfrm>
              <a:off x="5691002" y="1783490"/>
              <a:ext cx="677697" cy="345818"/>
            </a:xfrm>
            <a:custGeom>
              <a:avLst/>
              <a:gdLst/>
              <a:ahLst/>
              <a:cxnLst/>
              <a:rect l="l" t="t" r="r" b="b"/>
              <a:pathLst>
                <a:path w="3792" h="1935" extrusionOk="0">
                  <a:moveTo>
                    <a:pt x="3005" y="0"/>
                  </a:moveTo>
                  <a:lnTo>
                    <a:pt x="1262" y="215"/>
                  </a:lnTo>
                  <a:cubicBezTo>
                    <a:pt x="1262" y="215"/>
                    <a:pt x="1" y="1401"/>
                    <a:pt x="145" y="1771"/>
                  </a:cubicBezTo>
                  <a:cubicBezTo>
                    <a:pt x="187" y="1882"/>
                    <a:pt x="380" y="1935"/>
                    <a:pt x="652" y="1935"/>
                  </a:cubicBezTo>
                  <a:cubicBezTo>
                    <a:pt x="1281" y="1935"/>
                    <a:pt x="2333" y="1652"/>
                    <a:pt x="2935" y="1135"/>
                  </a:cubicBezTo>
                  <a:cubicBezTo>
                    <a:pt x="3792" y="400"/>
                    <a:pt x="3005" y="0"/>
                    <a:pt x="300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8"/>
            <p:cNvSpPr/>
            <p:nvPr/>
          </p:nvSpPr>
          <p:spPr>
            <a:xfrm>
              <a:off x="6542414" y="963177"/>
              <a:ext cx="346712" cy="414982"/>
            </a:xfrm>
            <a:custGeom>
              <a:avLst/>
              <a:gdLst/>
              <a:ahLst/>
              <a:cxnLst/>
              <a:rect l="l" t="t" r="r" b="b"/>
              <a:pathLst>
                <a:path w="1940" h="2322" extrusionOk="0">
                  <a:moveTo>
                    <a:pt x="0" y="1"/>
                  </a:moveTo>
                  <a:lnTo>
                    <a:pt x="0" y="1"/>
                  </a:lnTo>
                  <a:cubicBezTo>
                    <a:pt x="23" y="574"/>
                    <a:pt x="232" y="1118"/>
                    <a:pt x="596" y="1558"/>
                  </a:cubicBezTo>
                  <a:cubicBezTo>
                    <a:pt x="643" y="1621"/>
                    <a:pt x="695" y="1673"/>
                    <a:pt x="753" y="1725"/>
                  </a:cubicBezTo>
                  <a:lnTo>
                    <a:pt x="764" y="1737"/>
                  </a:lnTo>
                  <a:cubicBezTo>
                    <a:pt x="787" y="1766"/>
                    <a:pt x="816" y="1789"/>
                    <a:pt x="839" y="1812"/>
                  </a:cubicBezTo>
                  <a:lnTo>
                    <a:pt x="863" y="1830"/>
                  </a:lnTo>
                  <a:cubicBezTo>
                    <a:pt x="886" y="1853"/>
                    <a:pt x="915" y="1876"/>
                    <a:pt x="938" y="1893"/>
                  </a:cubicBezTo>
                  <a:lnTo>
                    <a:pt x="967" y="1916"/>
                  </a:lnTo>
                  <a:lnTo>
                    <a:pt x="1036" y="1974"/>
                  </a:lnTo>
                  <a:lnTo>
                    <a:pt x="1077" y="2003"/>
                  </a:lnTo>
                  <a:lnTo>
                    <a:pt x="1146" y="2049"/>
                  </a:lnTo>
                  <a:lnTo>
                    <a:pt x="1198" y="2084"/>
                  </a:lnTo>
                  <a:lnTo>
                    <a:pt x="1262" y="2125"/>
                  </a:lnTo>
                  <a:lnTo>
                    <a:pt x="1326" y="2159"/>
                  </a:lnTo>
                  <a:lnTo>
                    <a:pt x="1378" y="2188"/>
                  </a:lnTo>
                  <a:cubicBezTo>
                    <a:pt x="1418" y="2212"/>
                    <a:pt x="1459" y="2235"/>
                    <a:pt x="1499" y="2252"/>
                  </a:cubicBezTo>
                  <a:lnTo>
                    <a:pt x="1638" y="2322"/>
                  </a:lnTo>
                  <a:cubicBezTo>
                    <a:pt x="1846" y="1696"/>
                    <a:pt x="1939" y="1042"/>
                    <a:pt x="1910" y="388"/>
                  </a:cubicBezTo>
                  <a:cubicBezTo>
                    <a:pt x="1302" y="145"/>
                    <a:pt x="654" y="12"/>
                    <a:pt x="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8"/>
            <p:cNvSpPr/>
            <p:nvPr/>
          </p:nvSpPr>
          <p:spPr>
            <a:xfrm>
              <a:off x="5989997" y="1184429"/>
              <a:ext cx="490401" cy="438930"/>
            </a:xfrm>
            <a:custGeom>
              <a:avLst/>
              <a:gdLst/>
              <a:ahLst/>
              <a:cxnLst/>
              <a:rect l="l" t="t" r="r" b="b"/>
              <a:pathLst>
                <a:path w="2744" h="2456" extrusionOk="0">
                  <a:moveTo>
                    <a:pt x="1509" y="0"/>
                  </a:moveTo>
                  <a:cubicBezTo>
                    <a:pt x="1270" y="0"/>
                    <a:pt x="1026" y="71"/>
                    <a:pt x="805" y="227"/>
                  </a:cubicBezTo>
                  <a:cubicBezTo>
                    <a:pt x="0" y="800"/>
                    <a:pt x="157" y="2033"/>
                    <a:pt x="1083" y="2386"/>
                  </a:cubicBezTo>
                  <a:lnTo>
                    <a:pt x="1141" y="2403"/>
                  </a:lnTo>
                  <a:lnTo>
                    <a:pt x="1146" y="2403"/>
                  </a:lnTo>
                  <a:cubicBezTo>
                    <a:pt x="1164" y="2409"/>
                    <a:pt x="1187" y="2415"/>
                    <a:pt x="1204" y="2421"/>
                  </a:cubicBezTo>
                  <a:lnTo>
                    <a:pt x="1216" y="2421"/>
                  </a:lnTo>
                  <a:lnTo>
                    <a:pt x="1280" y="2432"/>
                  </a:lnTo>
                  <a:cubicBezTo>
                    <a:pt x="1361" y="2449"/>
                    <a:pt x="1447" y="2455"/>
                    <a:pt x="1528" y="2455"/>
                  </a:cubicBezTo>
                  <a:cubicBezTo>
                    <a:pt x="2113" y="2444"/>
                    <a:pt x="2605" y="2027"/>
                    <a:pt x="2715" y="1454"/>
                  </a:cubicBezTo>
                  <a:cubicBezTo>
                    <a:pt x="2721" y="1437"/>
                    <a:pt x="2727" y="1413"/>
                    <a:pt x="2727" y="1390"/>
                  </a:cubicBezTo>
                  <a:lnTo>
                    <a:pt x="2732" y="1390"/>
                  </a:lnTo>
                  <a:lnTo>
                    <a:pt x="2744" y="1332"/>
                  </a:lnTo>
                  <a:cubicBezTo>
                    <a:pt x="2744" y="1292"/>
                    <a:pt x="2744" y="1246"/>
                    <a:pt x="2744" y="1205"/>
                  </a:cubicBezTo>
                  <a:cubicBezTo>
                    <a:pt x="2727" y="492"/>
                    <a:pt x="2138" y="0"/>
                    <a:pt x="1509" y="0"/>
                  </a:cubicBezTo>
                  <a:close/>
                </a:path>
              </a:pathLst>
            </a:custGeom>
            <a:solidFill>
              <a:srgbClr val="8CF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88"/>
          <p:cNvGrpSpPr/>
          <p:nvPr/>
        </p:nvGrpSpPr>
        <p:grpSpPr>
          <a:xfrm>
            <a:off x="7034742" y="-823485"/>
            <a:ext cx="2947746" cy="2903326"/>
            <a:chOff x="3771662" y="1694611"/>
            <a:chExt cx="603885" cy="581072"/>
          </a:xfrm>
        </p:grpSpPr>
        <p:sp>
          <p:nvSpPr>
            <p:cNvPr id="1539" name="Google Shape;1539;p88"/>
            <p:cNvSpPr/>
            <p:nvPr/>
          </p:nvSpPr>
          <p:spPr>
            <a:xfrm>
              <a:off x="3771662" y="1694611"/>
              <a:ext cx="603885" cy="581072"/>
            </a:xfrm>
            <a:custGeom>
              <a:avLst/>
              <a:gdLst/>
              <a:ahLst/>
              <a:cxnLst/>
              <a:rect l="l" t="t" r="r" b="b"/>
              <a:pathLst>
                <a:path w="12150" h="11691" extrusionOk="0">
                  <a:moveTo>
                    <a:pt x="6303" y="0"/>
                  </a:moveTo>
                  <a:cubicBezTo>
                    <a:pt x="3942" y="0"/>
                    <a:pt x="1806" y="1424"/>
                    <a:pt x="903" y="3612"/>
                  </a:cubicBezTo>
                  <a:cubicBezTo>
                    <a:pt x="0" y="5794"/>
                    <a:pt x="498" y="8306"/>
                    <a:pt x="2171" y="9978"/>
                  </a:cubicBezTo>
                  <a:cubicBezTo>
                    <a:pt x="3290" y="11097"/>
                    <a:pt x="4784" y="11690"/>
                    <a:pt x="6304" y="11690"/>
                  </a:cubicBezTo>
                  <a:cubicBezTo>
                    <a:pt x="7056" y="11690"/>
                    <a:pt x="7815" y="11545"/>
                    <a:pt x="8538" y="11246"/>
                  </a:cubicBezTo>
                  <a:cubicBezTo>
                    <a:pt x="10725" y="10337"/>
                    <a:pt x="12149" y="8207"/>
                    <a:pt x="12149" y="5846"/>
                  </a:cubicBezTo>
                  <a:cubicBezTo>
                    <a:pt x="12149" y="2616"/>
                    <a:pt x="9527" y="0"/>
                    <a:pt x="6303" y="0"/>
                  </a:cubicBezTo>
                  <a:close/>
                </a:path>
              </a:pathLst>
            </a:custGeom>
            <a:solidFill>
              <a:srgbClr val="2F3963">
                <a:alpha val="4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8"/>
            <p:cNvSpPr/>
            <p:nvPr/>
          </p:nvSpPr>
          <p:spPr>
            <a:xfrm>
              <a:off x="3841544" y="1759622"/>
              <a:ext cx="468993" cy="450951"/>
            </a:xfrm>
            <a:custGeom>
              <a:avLst/>
              <a:gdLst/>
              <a:ahLst/>
              <a:cxnLst/>
              <a:rect l="l" t="t" r="r" b="b"/>
              <a:pathLst>
                <a:path w="9436" h="9073" extrusionOk="0">
                  <a:moveTo>
                    <a:pt x="4897" y="0"/>
                  </a:moveTo>
                  <a:cubicBezTo>
                    <a:pt x="3063" y="0"/>
                    <a:pt x="1407" y="1106"/>
                    <a:pt x="707" y="2802"/>
                  </a:cubicBezTo>
                  <a:cubicBezTo>
                    <a:pt x="1" y="4497"/>
                    <a:pt x="389" y="6448"/>
                    <a:pt x="1691" y="7744"/>
                  </a:cubicBezTo>
                  <a:cubicBezTo>
                    <a:pt x="2559" y="8612"/>
                    <a:pt x="3719" y="9073"/>
                    <a:pt x="4900" y="9073"/>
                  </a:cubicBezTo>
                  <a:cubicBezTo>
                    <a:pt x="5484" y="9073"/>
                    <a:pt x="6073" y="8960"/>
                    <a:pt x="6634" y="8728"/>
                  </a:cubicBezTo>
                  <a:cubicBezTo>
                    <a:pt x="8330" y="8028"/>
                    <a:pt x="9435" y="6373"/>
                    <a:pt x="9435" y="4538"/>
                  </a:cubicBezTo>
                  <a:cubicBezTo>
                    <a:pt x="9435" y="2032"/>
                    <a:pt x="7404" y="0"/>
                    <a:pt x="4897" y="0"/>
                  </a:cubicBezTo>
                  <a:close/>
                </a:path>
              </a:pathLst>
            </a:custGeom>
            <a:solidFill>
              <a:srgbClr val="2F3963">
                <a:alpha val="7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8"/>
            <p:cNvSpPr/>
            <p:nvPr/>
          </p:nvSpPr>
          <p:spPr>
            <a:xfrm>
              <a:off x="3910879" y="1811114"/>
              <a:ext cx="348166" cy="348116"/>
            </a:xfrm>
            <a:custGeom>
              <a:avLst/>
              <a:gdLst/>
              <a:ahLst/>
              <a:cxnLst/>
              <a:rect l="l" t="t" r="r" b="b"/>
              <a:pathLst>
                <a:path w="7005" h="7004" extrusionOk="0">
                  <a:moveTo>
                    <a:pt x="3502" y="0"/>
                  </a:moveTo>
                  <a:cubicBezTo>
                    <a:pt x="1569" y="0"/>
                    <a:pt x="1" y="1569"/>
                    <a:pt x="1" y="3502"/>
                  </a:cubicBezTo>
                  <a:cubicBezTo>
                    <a:pt x="1" y="5435"/>
                    <a:pt x="1569" y="7004"/>
                    <a:pt x="3502" y="7004"/>
                  </a:cubicBezTo>
                  <a:cubicBezTo>
                    <a:pt x="5436" y="7004"/>
                    <a:pt x="7004" y="5435"/>
                    <a:pt x="7004" y="3502"/>
                  </a:cubicBezTo>
                  <a:cubicBezTo>
                    <a:pt x="7004" y="1569"/>
                    <a:pt x="5436" y="0"/>
                    <a:pt x="350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8"/>
            <p:cNvSpPr/>
            <p:nvPr/>
          </p:nvSpPr>
          <p:spPr>
            <a:xfrm>
              <a:off x="3982252" y="1845906"/>
              <a:ext cx="52088" cy="42893"/>
            </a:xfrm>
            <a:custGeom>
              <a:avLst/>
              <a:gdLst/>
              <a:ahLst/>
              <a:cxnLst/>
              <a:rect l="l" t="t" r="r" b="b"/>
              <a:pathLst>
                <a:path w="1048" h="863" extrusionOk="0">
                  <a:moveTo>
                    <a:pt x="716" y="1"/>
                  </a:moveTo>
                  <a:cubicBezTo>
                    <a:pt x="619" y="1"/>
                    <a:pt x="520" y="24"/>
                    <a:pt x="452" y="53"/>
                  </a:cubicBezTo>
                  <a:cubicBezTo>
                    <a:pt x="261" y="139"/>
                    <a:pt x="110" y="296"/>
                    <a:pt x="41" y="487"/>
                  </a:cubicBezTo>
                  <a:cubicBezTo>
                    <a:pt x="0" y="585"/>
                    <a:pt x="12" y="689"/>
                    <a:pt x="70" y="776"/>
                  </a:cubicBezTo>
                  <a:cubicBezTo>
                    <a:pt x="81" y="793"/>
                    <a:pt x="99" y="805"/>
                    <a:pt x="110" y="817"/>
                  </a:cubicBezTo>
                  <a:cubicBezTo>
                    <a:pt x="157" y="850"/>
                    <a:pt x="211" y="863"/>
                    <a:pt x="265" y="863"/>
                  </a:cubicBezTo>
                  <a:cubicBezTo>
                    <a:pt x="343" y="863"/>
                    <a:pt x="424" y="836"/>
                    <a:pt x="492" y="805"/>
                  </a:cubicBezTo>
                  <a:cubicBezTo>
                    <a:pt x="677" y="724"/>
                    <a:pt x="886" y="579"/>
                    <a:pt x="984" y="400"/>
                  </a:cubicBezTo>
                  <a:cubicBezTo>
                    <a:pt x="1036" y="319"/>
                    <a:pt x="1048" y="215"/>
                    <a:pt x="1001" y="128"/>
                  </a:cubicBezTo>
                  <a:cubicBezTo>
                    <a:pt x="945" y="33"/>
                    <a:pt x="832" y="1"/>
                    <a:pt x="716"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8"/>
            <p:cNvSpPr/>
            <p:nvPr/>
          </p:nvSpPr>
          <p:spPr>
            <a:xfrm>
              <a:off x="4047810" y="1834922"/>
              <a:ext cx="23957" cy="19732"/>
            </a:xfrm>
            <a:custGeom>
              <a:avLst/>
              <a:gdLst/>
              <a:ahLst/>
              <a:cxnLst/>
              <a:rect l="l" t="t" r="r" b="b"/>
              <a:pathLst>
                <a:path w="482" h="397" extrusionOk="0">
                  <a:moveTo>
                    <a:pt x="330" y="1"/>
                  </a:moveTo>
                  <a:cubicBezTo>
                    <a:pt x="285" y="1"/>
                    <a:pt x="238" y="11"/>
                    <a:pt x="203" y="25"/>
                  </a:cubicBezTo>
                  <a:cubicBezTo>
                    <a:pt x="117" y="65"/>
                    <a:pt x="53" y="135"/>
                    <a:pt x="18" y="227"/>
                  </a:cubicBezTo>
                  <a:cubicBezTo>
                    <a:pt x="1" y="268"/>
                    <a:pt x="7" y="320"/>
                    <a:pt x="30" y="355"/>
                  </a:cubicBezTo>
                  <a:cubicBezTo>
                    <a:pt x="36" y="366"/>
                    <a:pt x="41" y="372"/>
                    <a:pt x="53" y="378"/>
                  </a:cubicBezTo>
                  <a:cubicBezTo>
                    <a:pt x="76" y="391"/>
                    <a:pt x="103" y="397"/>
                    <a:pt x="131" y="397"/>
                  </a:cubicBezTo>
                  <a:cubicBezTo>
                    <a:pt x="164" y="397"/>
                    <a:pt x="198" y="388"/>
                    <a:pt x="227" y="372"/>
                  </a:cubicBezTo>
                  <a:cubicBezTo>
                    <a:pt x="319" y="332"/>
                    <a:pt x="394" y="268"/>
                    <a:pt x="452" y="187"/>
                  </a:cubicBezTo>
                  <a:cubicBezTo>
                    <a:pt x="475" y="146"/>
                    <a:pt x="481" y="100"/>
                    <a:pt x="458" y="59"/>
                  </a:cubicBezTo>
                  <a:cubicBezTo>
                    <a:pt x="433" y="16"/>
                    <a:pt x="383" y="1"/>
                    <a:pt x="330"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8"/>
            <p:cNvSpPr/>
            <p:nvPr/>
          </p:nvSpPr>
          <p:spPr>
            <a:xfrm>
              <a:off x="3938216" y="1922896"/>
              <a:ext cx="88967" cy="110091"/>
            </a:xfrm>
            <a:custGeom>
              <a:avLst/>
              <a:gdLst/>
              <a:ahLst/>
              <a:cxnLst/>
              <a:rect l="l" t="t" r="r" b="b"/>
              <a:pathLst>
                <a:path w="1790" h="2215" extrusionOk="0">
                  <a:moveTo>
                    <a:pt x="718" y="1"/>
                  </a:moveTo>
                  <a:cubicBezTo>
                    <a:pt x="596" y="1"/>
                    <a:pt x="473" y="28"/>
                    <a:pt x="354" y="90"/>
                  </a:cubicBezTo>
                  <a:cubicBezTo>
                    <a:pt x="1" y="275"/>
                    <a:pt x="6" y="836"/>
                    <a:pt x="70" y="1166"/>
                  </a:cubicBezTo>
                  <a:cubicBezTo>
                    <a:pt x="122" y="1450"/>
                    <a:pt x="255" y="1710"/>
                    <a:pt x="452" y="1924"/>
                  </a:cubicBezTo>
                  <a:cubicBezTo>
                    <a:pt x="603" y="2084"/>
                    <a:pt x="818" y="2215"/>
                    <a:pt x="1033" y="2215"/>
                  </a:cubicBezTo>
                  <a:cubicBezTo>
                    <a:pt x="1091" y="2215"/>
                    <a:pt x="1148" y="2206"/>
                    <a:pt x="1205" y="2185"/>
                  </a:cubicBezTo>
                  <a:cubicBezTo>
                    <a:pt x="1390" y="2121"/>
                    <a:pt x="1517" y="1953"/>
                    <a:pt x="1598" y="1774"/>
                  </a:cubicBezTo>
                  <a:cubicBezTo>
                    <a:pt x="1789" y="1363"/>
                    <a:pt x="1760" y="882"/>
                    <a:pt x="1534" y="489"/>
                  </a:cubicBezTo>
                  <a:cubicBezTo>
                    <a:pt x="1361" y="202"/>
                    <a:pt x="1046" y="1"/>
                    <a:pt x="718" y="1"/>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8"/>
            <p:cNvSpPr/>
            <p:nvPr/>
          </p:nvSpPr>
          <p:spPr>
            <a:xfrm>
              <a:off x="4139860" y="1873988"/>
              <a:ext cx="56760" cy="49106"/>
            </a:xfrm>
            <a:custGeom>
              <a:avLst/>
              <a:gdLst/>
              <a:ahLst/>
              <a:cxnLst/>
              <a:rect l="l" t="t" r="r" b="b"/>
              <a:pathLst>
                <a:path w="1142" h="988" extrusionOk="0">
                  <a:moveTo>
                    <a:pt x="700" y="0"/>
                  </a:moveTo>
                  <a:cubicBezTo>
                    <a:pt x="441" y="0"/>
                    <a:pt x="149" y="222"/>
                    <a:pt x="47" y="448"/>
                  </a:cubicBezTo>
                  <a:cubicBezTo>
                    <a:pt x="13" y="518"/>
                    <a:pt x="1" y="599"/>
                    <a:pt x="13" y="674"/>
                  </a:cubicBezTo>
                  <a:cubicBezTo>
                    <a:pt x="30" y="773"/>
                    <a:pt x="88" y="854"/>
                    <a:pt x="169" y="906"/>
                  </a:cubicBezTo>
                  <a:cubicBezTo>
                    <a:pt x="250" y="952"/>
                    <a:pt x="348" y="981"/>
                    <a:pt x="441" y="987"/>
                  </a:cubicBezTo>
                  <a:cubicBezTo>
                    <a:pt x="454" y="987"/>
                    <a:pt x="468" y="988"/>
                    <a:pt x="481" y="988"/>
                  </a:cubicBezTo>
                  <a:cubicBezTo>
                    <a:pt x="669" y="988"/>
                    <a:pt x="849" y="913"/>
                    <a:pt x="973" y="773"/>
                  </a:cubicBezTo>
                  <a:cubicBezTo>
                    <a:pt x="1112" y="622"/>
                    <a:pt x="1141" y="408"/>
                    <a:pt x="1054" y="223"/>
                  </a:cubicBezTo>
                  <a:cubicBezTo>
                    <a:pt x="968" y="64"/>
                    <a:pt x="838" y="0"/>
                    <a:pt x="700"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8"/>
            <p:cNvSpPr/>
            <p:nvPr/>
          </p:nvSpPr>
          <p:spPr>
            <a:xfrm>
              <a:off x="4053029" y="2022351"/>
              <a:ext cx="80021" cy="53082"/>
            </a:xfrm>
            <a:custGeom>
              <a:avLst/>
              <a:gdLst/>
              <a:ahLst/>
              <a:cxnLst/>
              <a:rect l="l" t="t" r="r" b="b"/>
              <a:pathLst>
                <a:path w="1610" h="1068" extrusionOk="0">
                  <a:moveTo>
                    <a:pt x="762" y="0"/>
                  </a:moveTo>
                  <a:cubicBezTo>
                    <a:pt x="603" y="0"/>
                    <a:pt x="446" y="36"/>
                    <a:pt x="318" y="109"/>
                  </a:cubicBezTo>
                  <a:cubicBezTo>
                    <a:pt x="0" y="282"/>
                    <a:pt x="64" y="699"/>
                    <a:pt x="341" y="878"/>
                  </a:cubicBezTo>
                  <a:cubicBezTo>
                    <a:pt x="534" y="1000"/>
                    <a:pt x="752" y="1068"/>
                    <a:pt x="978" y="1068"/>
                  </a:cubicBezTo>
                  <a:cubicBezTo>
                    <a:pt x="1010" y="1068"/>
                    <a:pt x="1043" y="1066"/>
                    <a:pt x="1077" y="1064"/>
                  </a:cubicBezTo>
                  <a:cubicBezTo>
                    <a:pt x="1204" y="1064"/>
                    <a:pt x="1331" y="1017"/>
                    <a:pt x="1430" y="936"/>
                  </a:cubicBezTo>
                  <a:cubicBezTo>
                    <a:pt x="1609" y="774"/>
                    <a:pt x="1592" y="467"/>
                    <a:pt x="1441" y="282"/>
                  </a:cubicBezTo>
                  <a:cubicBezTo>
                    <a:pt x="1287" y="96"/>
                    <a:pt x="1021" y="0"/>
                    <a:pt x="762" y="0"/>
                  </a:cubicBezTo>
                  <a:close/>
                </a:path>
              </a:pathLst>
            </a:custGeom>
            <a:solidFill>
              <a:srgbClr val="E590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89"/>
          <p:cNvSpPr txBox="1">
            <a:spLocks noGrp="1"/>
          </p:cNvSpPr>
          <p:nvPr>
            <p:ph type="title"/>
          </p:nvPr>
        </p:nvSpPr>
        <p:spPr>
          <a:xfrm>
            <a:off x="2037100" y="1058150"/>
            <a:ext cx="5072400" cy="32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Storytime</a:t>
            </a:r>
            <a:endParaRPr/>
          </a:p>
        </p:txBody>
      </p:sp>
      <p:grpSp>
        <p:nvGrpSpPr>
          <p:cNvPr id="1552" name="Google Shape;1552;p89"/>
          <p:cNvGrpSpPr/>
          <p:nvPr/>
        </p:nvGrpSpPr>
        <p:grpSpPr>
          <a:xfrm rot="5400000" flipH="1">
            <a:off x="-666903" y="2605211"/>
            <a:ext cx="2039548" cy="2734427"/>
            <a:chOff x="713497" y="276045"/>
            <a:chExt cx="2309533" cy="3096396"/>
          </a:xfrm>
        </p:grpSpPr>
        <p:sp>
          <p:nvSpPr>
            <p:cNvPr id="1553" name="Google Shape;1553;p89"/>
            <p:cNvSpPr/>
            <p:nvPr/>
          </p:nvSpPr>
          <p:spPr>
            <a:xfrm>
              <a:off x="713497" y="706816"/>
              <a:ext cx="2309533" cy="2665624"/>
            </a:xfrm>
            <a:custGeom>
              <a:avLst/>
              <a:gdLst/>
              <a:ahLst/>
              <a:cxnLst/>
              <a:rect l="l" t="t" r="r" b="b"/>
              <a:pathLst>
                <a:path w="26689" h="30804" extrusionOk="0">
                  <a:moveTo>
                    <a:pt x="11813" y="1510"/>
                  </a:moveTo>
                  <a:lnTo>
                    <a:pt x="11814" y="1511"/>
                  </a:lnTo>
                  <a:cubicBezTo>
                    <a:pt x="11814" y="1511"/>
                    <a:pt x="11813" y="1511"/>
                    <a:pt x="11813" y="1510"/>
                  </a:cubicBezTo>
                  <a:close/>
                  <a:moveTo>
                    <a:pt x="10303" y="1"/>
                  </a:moveTo>
                  <a:cubicBezTo>
                    <a:pt x="10303" y="1"/>
                    <a:pt x="1" y="7270"/>
                    <a:pt x="1222" y="11414"/>
                  </a:cubicBezTo>
                  <a:cubicBezTo>
                    <a:pt x="3149" y="17966"/>
                    <a:pt x="26689" y="30804"/>
                    <a:pt x="26689" y="30804"/>
                  </a:cubicBezTo>
                  <a:cubicBezTo>
                    <a:pt x="26689" y="30804"/>
                    <a:pt x="9395" y="19170"/>
                    <a:pt x="4075" y="13886"/>
                  </a:cubicBezTo>
                  <a:cubicBezTo>
                    <a:pt x="3462" y="13278"/>
                    <a:pt x="2756" y="12473"/>
                    <a:pt x="2588" y="11588"/>
                  </a:cubicBezTo>
                  <a:cubicBezTo>
                    <a:pt x="2385" y="10477"/>
                    <a:pt x="3421" y="9215"/>
                    <a:pt x="4029" y="8376"/>
                  </a:cubicBezTo>
                  <a:cubicBezTo>
                    <a:pt x="4724" y="7426"/>
                    <a:pt x="5505" y="6547"/>
                    <a:pt x="6356" y="5736"/>
                  </a:cubicBezTo>
                  <a:cubicBezTo>
                    <a:pt x="7207" y="4920"/>
                    <a:pt x="8110" y="4162"/>
                    <a:pt x="9059" y="3450"/>
                  </a:cubicBezTo>
                  <a:cubicBezTo>
                    <a:pt x="9296" y="3275"/>
                    <a:pt x="11628" y="1508"/>
                    <a:pt x="11805" y="1508"/>
                  </a:cubicBezTo>
                  <a:cubicBezTo>
                    <a:pt x="11809" y="1508"/>
                    <a:pt x="11811" y="1509"/>
                    <a:pt x="11813" y="1510"/>
                  </a:cubicBezTo>
                  <a:lnTo>
                    <a:pt x="11813" y="1510"/>
                  </a:lnTo>
                  <a:lnTo>
                    <a:pt x="10303" y="1"/>
                  </a:ln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9"/>
            <p:cNvSpPr/>
            <p:nvPr/>
          </p:nvSpPr>
          <p:spPr>
            <a:xfrm>
              <a:off x="1262998" y="276045"/>
              <a:ext cx="946693" cy="834024"/>
            </a:xfrm>
            <a:custGeom>
              <a:avLst/>
              <a:gdLst/>
              <a:ahLst/>
              <a:cxnLst/>
              <a:rect l="l" t="t" r="r" b="b"/>
              <a:pathLst>
                <a:path w="10940" h="9638" extrusionOk="0">
                  <a:moveTo>
                    <a:pt x="10928" y="1"/>
                  </a:moveTo>
                  <a:lnTo>
                    <a:pt x="10916" y="12"/>
                  </a:lnTo>
                  <a:cubicBezTo>
                    <a:pt x="10059" y="12"/>
                    <a:pt x="8960" y="273"/>
                    <a:pt x="7854" y="655"/>
                  </a:cubicBezTo>
                  <a:cubicBezTo>
                    <a:pt x="6141" y="1251"/>
                    <a:pt x="4416" y="2160"/>
                    <a:pt x="3508" y="2930"/>
                  </a:cubicBezTo>
                  <a:cubicBezTo>
                    <a:pt x="2008" y="4203"/>
                    <a:pt x="0" y="7305"/>
                    <a:pt x="0" y="7305"/>
                  </a:cubicBezTo>
                  <a:lnTo>
                    <a:pt x="1985" y="9638"/>
                  </a:lnTo>
                  <a:cubicBezTo>
                    <a:pt x="1985" y="9638"/>
                    <a:pt x="5365" y="8144"/>
                    <a:pt x="6865" y="6871"/>
                  </a:cubicBezTo>
                  <a:cubicBezTo>
                    <a:pt x="7767" y="6101"/>
                    <a:pt x="8942" y="4539"/>
                    <a:pt x="9805" y="2947"/>
                  </a:cubicBezTo>
                  <a:cubicBezTo>
                    <a:pt x="10360" y="1911"/>
                    <a:pt x="10789" y="869"/>
                    <a:pt x="10928" y="24"/>
                  </a:cubicBezTo>
                  <a:lnTo>
                    <a:pt x="10939" y="12"/>
                  </a:lnTo>
                  <a:lnTo>
                    <a:pt x="10928" y="12"/>
                  </a:lnTo>
                  <a:lnTo>
                    <a:pt x="10928" y="7"/>
                  </a:lnTo>
                  <a:cubicBezTo>
                    <a:pt x="10928" y="7"/>
                    <a:pt x="10928" y="1"/>
                    <a:pt x="10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9"/>
            <p:cNvSpPr/>
            <p:nvPr/>
          </p:nvSpPr>
          <p:spPr>
            <a:xfrm>
              <a:off x="1942649" y="276045"/>
              <a:ext cx="267047" cy="255019"/>
            </a:xfrm>
            <a:custGeom>
              <a:avLst/>
              <a:gdLst/>
              <a:ahLst/>
              <a:cxnLst/>
              <a:rect l="l" t="t" r="r" b="b"/>
              <a:pathLst>
                <a:path w="3086" h="2947" extrusionOk="0">
                  <a:moveTo>
                    <a:pt x="3074" y="1"/>
                  </a:moveTo>
                  <a:lnTo>
                    <a:pt x="3062" y="12"/>
                  </a:lnTo>
                  <a:cubicBezTo>
                    <a:pt x="2205" y="12"/>
                    <a:pt x="1106" y="273"/>
                    <a:pt x="0" y="655"/>
                  </a:cubicBezTo>
                  <a:cubicBezTo>
                    <a:pt x="93" y="1760"/>
                    <a:pt x="874" y="2681"/>
                    <a:pt x="1951" y="2947"/>
                  </a:cubicBezTo>
                  <a:cubicBezTo>
                    <a:pt x="2506" y="1911"/>
                    <a:pt x="2935" y="869"/>
                    <a:pt x="3074" y="24"/>
                  </a:cubicBezTo>
                  <a:lnTo>
                    <a:pt x="3085" y="12"/>
                  </a:lnTo>
                  <a:lnTo>
                    <a:pt x="3074" y="12"/>
                  </a:lnTo>
                  <a:cubicBezTo>
                    <a:pt x="3074" y="7"/>
                    <a:pt x="3074" y="7"/>
                    <a:pt x="3074"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9"/>
            <p:cNvSpPr/>
            <p:nvPr/>
          </p:nvSpPr>
          <p:spPr>
            <a:xfrm>
              <a:off x="1680187" y="451711"/>
              <a:ext cx="342159" cy="258653"/>
            </a:xfrm>
            <a:custGeom>
              <a:avLst/>
              <a:gdLst/>
              <a:ahLst/>
              <a:cxnLst/>
              <a:rect l="l" t="t" r="r" b="b"/>
              <a:pathLst>
                <a:path w="3954" h="2989" extrusionOk="0">
                  <a:moveTo>
                    <a:pt x="1983" y="1"/>
                  </a:moveTo>
                  <a:cubicBezTo>
                    <a:pt x="1641" y="1"/>
                    <a:pt x="1296" y="117"/>
                    <a:pt x="1013" y="356"/>
                  </a:cubicBezTo>
                  <a:cubicBezTo>
                    <a:pt x="0" y="1218"/>
                    <a:pt x="533" y="2879"/>
                    <a:pt x="1864" y="2983"/>
                  </a:cubicBezTo>
                  <a:cubicBezTo>
                    <a:pt x="1909" y="2987"/>
                    <a:pt x="1953" y="2989"/>
                    <a:pt x="1996" y="2989"/>
                  </a:cubicBezTo>
                  <a:cubicBezTo>
                    <a:pt x="3241" y="2989"/>
                    <a:pt x="3953" y="1502"/>
                    <a:pt x="3120" y="523"/>
                  </a:cubicBezTo>
                  <a:cubicBezTo>
                    <a:pt x="2826" y="178"/>
                    <a:pt x="2406" y="1"/>
                    <a:pt x="1983" y="1"/>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9"/>
            <p:cNvSpPr/>
            <p:nvPr/>
          </p:nvSpPr>
          <p:spPr>
            <a:xfrm>
              <a:off x="1732800" y="491344"/>
              <a:ext cx="237279" cy="179301"/>
            </a:xfrm>
            <a:custGeom>
              <a:avLst/>
              <a:gdLst/>
              <a:ahLst/>
              <a:cxnLst/>
              <a:rect l="l" t="t" r="r" b="b"/>
              <a:pathLst>
                <a:path w="2742" h="2072" extrusionOk="0">
                  <a:moveTo>
                    <a:pt x="1370" y="0"/>
                  </a:moveTo>
                  <a:cubicBezTo>
                    <a:pt x="1134" y="0"/>
                    <a:pt x="896" y="80"/>
                    <a:pt x="700" y="245"/>
                  </a:cubicBezTo>
                  <a:cubicBezTo>
                    <a:pt x="0" y="847"/>
                    <a:pt x="371" y="1993"/>
                    <a:pt x="1291" y="2068"/>
                  </a:cubicBezTo>
                  <a:cubicBezTo>
                    <a:pt x="1322" y="2070"/>
                    <a:pt x="1352" y="2072"/>
                    <a:pt x="1382" y="2072"/>
                  </a:cubicBezTo>
                  <a:cubicBezTo>
                    <a:pt x="2247" y="2072"/>
                    <a:pt x="2741" y="1043"/>
                    <a:pt x="2165" y="366"/>
                  </a:cubicBezTo>
                  <a:cubicBezTo>
                    <a:pt x="1959" y="125"/>
                    <a:pt x="1666" y="0"/>
                    <a:pt x="1370"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9"/>
            <p:cNvSpPr/>
            <p:nvPr/>
          </p:nvSpPr>
          <p:spPr>
            <a:xfrm>
              <a:off x="1469299" y="671424"/>
              <a:ext cx="292488" cy="220664"/>
            </a:xfrm>
            <a:custGeom>
              <a:avLst/>
              <a:gdLst/>
              <a:ahLst/>
              <a:cxnLst/>
              <a:rect l="l" t="t" r="r" b="b"/>
              <a:pathLst>
                <a:path w="3380" h="2550" extrusionOk="0">
                  <a:moveTo>
                    <a:pt x="1692" y="0"/>
                  </a:moveTo>
                  <a:cubicBezTo>
                    <a:pt x="1400" y="0"/>
                    <a:pt x="1107" y="101"/>
                    <a:pt x="869" y="305"/>
                  </a:cubicBezTo>
                  <a:cubicBezTo>
                    <a:pt x="1" y="1040"/>
                    <a:pt x="458" y="2453"/>
                    <a:pt x="1592" y="2545"/>
                  </a:cubicBezTo>
                  <a:cubicBezTo>
                    <a:pt x="1630" y="2548"/>
                    <a:pt x="1668" y="2550"/>
                    <a:pt x="1704" y="2550"/>
                  </a:cubicBezTo>
                  <a:cubicBezTo>
                    <a:pt x="2770" y="2550"/>
                    <a:pt x="3379" y="1284"/>
                    <a:pt x="2663" y="450"/>
                  </a:cubicBezTo>
                  <a:cubicBezTo>
                    <a:pt x="2411" y="153"/>
                    <a:pt x="2052" y="0"/>
                    <a:pt x="1692" y="0"/>
                  </a:cubicBezTo>
                  <a:close/>
                </a:path>
              </a:pathLst>
            </a:custGeom>
            <a:solidFill>
              <a:srgbClr val="2F3963">
                <a:alpha val="28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9"/>
            <p:cNvSpPr/>
            <p:nvPr/>
          </p:nvSpPr>
          <p:spPr>
            <a:xfrm>
              <a:off x="1514384" y="705086"/>
              <a:ext cx="202492" cy="153340"/>
            </a:xfrm>
            <a:custGeom>
              <a:avLst/>
              <a:gdLst/>
              <a:ahLst/>
              <a:cxnLst/>
              <a:rect l="l" t="t" r="r" b="b"/>
              <a:pathLst>
                <a:path w="2340" h="1772" extrusionOk="0">
                  <a:moveTo>
                    <a:pt x="1171" y="0"/>
                  </a:moveTo>
                  <a:cubicBezTo>
                    <a:pt x="970" y="0"/>
                    <a:pt x="768" y="70"/>
                    <a:pt x="603" y="212"/>
                  </a:cubicBezTo>
                  <a:cubicBezTo>
                    <a:pt x="1" y="721"/>
                    <a:pt x="319" y="1705"/>
                    <a:pt x="1100" y="1768"/>
                  </a:cubicBezTo>
                  <a:cubicBezTo>
                    <a:pt x="1126" y="1771"/>
                    <a:pt x="1152" y="1772"/>
                    <a:pt x="1177" y="1772"/>
                  </a:cubicBezTo>
                  <a:cubicBezTo>
                    <a:pt x="1917" y="1772"/>
                    <a:pt x="2339" y="892"/>
                    <a:pt x="1847" y="316"/>
                  </a:cubicBezTo>
                  <a:cubicBezTo>
                    <a:pt x="1671" y="107"/>
                    <a:pt x="1421" y="0"/>
                    <a:pt x="1171" y="0"/>
                  </a:cubicBezTo>
                  <a:close/>
                </a:path>
              </a:pathLst>
            </a:custGeom>
            <a:solidFill>
              <a:srgbClr val="1B2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9"/>
            <p:cNvSpPr/>
            <p:nvPr/>
          </p:nvSpPr>
          <p:spPr>
            <a:xfrm>
              <a:off x="1297526" y="1021891"/>
              <a:ext cx="330650" cy="337833"/>
            </a:xfrm>
            <a:custGeom>
              <a:avLst/>
              <a:gdLst/>
              <a:ahLst/>
              <a:cxnLst/>
              <a:rect l="l" t="t" r="r" b="b"/>
              <a:pathLst>
                <a:path w="3821" h="3904" extrusionOk="0">
                  <a:moveTo>
                    <a:pt x="3670" y="0"/>
                  </a:moveTo>
                  <a:lnTo>
                    <a:pt x="2339" y="648"/>
                  </a:lnTo>
                  <a:lnTo>
                    <a:pt x="1586" y="1013"/>
                  </a:lnTo>
                  <a:cubicBezTo>
                    <a:pt x="1586" y="1013"/>
                    <a:pt x="1748" y="2298"/>
                    <a:pt x="1459" y="2645"/>
                  </a:cubicBezTo>
                  <a:cubicBezTo>
                    <a:pt x="1170" y="2998"/>
                    <a:pt x="0" y="3890"/>
                    <a:pt x="0" y="3890"/>
                  </a:cubicBezTo>
                  <a:cubicBezTo>
                    <a:pt x="0" y="3890"/>
                    <a:pt x="159" y="3904"/>
                    <a:pt x="407" y="3904"/>
                  </a:cubicBezTo>
                  <a:cubicBezTo>
                    <a:pt x="1082" y="3904"/>
                    <a:pt x="2418" y="3799"/>
                    <a:pt x="3010" y="3016"/>
                  </a:cubicBezTo>
                  <a:cubicBezTo>
                    <a:pt x="3820" y="1945"/>
                    <a:pt x="3670" y="0"/>
                    <a:pt x="3670" y="0"/>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9"/>
            <p:cNvSpPr/>
            <p:nvPr/>
          </p:nvSpPr>
          <p:spPr>
            <a:xfrm>
              <a:off x="996036" y="730354"/>
              <a:ext cx="381187" cy="273537"/>
            </a:xfrm>
            <a:custGeom>
              <a:avLst/>
              <a:gdLst/>
              <a:ahLst/>
              <a:cxnLst/>
              <a:rect l="l" t="t" r="r" b="b"/>
              <a:pathLst>
                <a:path w="4405" h="3161" extrusionOk="0">
                  <a:moveTo>
                    <a:pt x="2940" y="1"/>
                  </a:moveTo>
                  <a:cubicBezTo>
                    <a:pt x="2406" y="1"/>
                    <a:pt x="1818" y="77"/>
                    <a:pt x="1343" y="330"/>
                  </a:cubicBezTo>
                  <a:cubicBezTo>
                    <a:pt x="162" y="961"/>
                    <a:pt x="0" y="3161"/>
                    <a:pt x="0" y="3161"/>
                  </a:cubicBezTo>
                  <a:cubicBezTo>
                    <a:pt x="0" y="3161"/>
                    <a:pt x="1065" y="2148"/>
                    <a:pt x="1459" y="1922"/>
                  </a:cubicBezTo>
                  <a:cubicBezTo>
                    <a:pt x="1552" y="1866"/>
                    <a:pt x="1695" y="1845"/>
                    <a:pt x="1858" y="1845"/>
                  </a:cubicBezTo>
                  <a:cubicBezTo>
                    <a:pt x="2371" y="1845"/>
                    <a:pt x="3085" y="2055"/>
                    <a:pt x="3085" y="2055"/>
                  </a:cubicBezTo>
                  <a:lnTo>
                    <a:pt x="3600" y="1314"/>
                  </a:lnTo>
                  <a:lnTo>
                    <a:pt x="4405" y="168"/>
                  </a:lnTo>
                  <a:cubicBezTo>
                    <a:pt x="4405" y="168"/>
                    <a:pt x="3733" y="1"/>
                    <a:pt x="2940"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9"/>
            <p:cNvSpPr/>
            <p:nvPr/>
          </p:nvSpPr>
          <p:spPr>
            <a:xfrm>
              <a:off x="1146781" y="883089"/>
              <a:ext cx="350207" cy="298113"/>
            </a:xfrm>
            <a:custGeom>
              <a:avLst/>
              <a:gdLst/>
              <a:ahLst/>
              <a:cxnLst/>
              <a:rect l="l" t="t" r="r" b="b"/>
              <a:pathLst>
                <a:path w="4047" h="3445" extrusionOk="0">
                  <a:moveTo>
                    <a:pt x="4046" y="1"/>
                  </a:moveTo>
                  <a:cubicBezTo>
                    <a:pt x="4046" y="1"/>
                    <a:pt x="2877" y="151"/>
                    <a:pt x="1609" y="1234"/>
                  </a:cubicBezTo>
                  <a:cubicBezTo>
                    <a:pt x="1175" y="1604"/>
                    <a:pt x="0" y="3445"/>
                    <a:pt x="0" y="3445"/>
                  </a:cubicBezTo>
                  <a:cubicBezTo>
                    <a:pt x="0" y="3445"/>
                    <a:pt x="2003" y="2576"/>
                    <a:pt x="2437" y="2212"/>
                  </a:cubicBezTo>
                  <a:cubicBezTo>
                    <a:pt x="3710" y="1124"/>
                    <a:pt x="4046" y="1"/>
                    <a:pt x="4046" y="1"/>
                  </a:cubicBezTo>
                  <a:close/>
                </a:path>
              </a:pathLst>
            </a:custGeom>
            <a:solidFill>
              <a:srgbClr val="D01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 Space and Galaxy for Pre-K by Slidesgo">
  <a:themeElements>
    <a:clrScheme name="Simple Light">
      <a:dk1>
        <a:srgbClr val="FFFFFF"/>
      </a:dk1>
      <a:lt1>
        <a:srgbClr val="10162D"/>
      </a:lt1>
      <a:dk2>
        <a:srgbClr val="1B2241"/>
      </a:dk2>
      <a:lt2>
        <a:srgbClr val="E5904F"/>
      </a:lt2>
      <a:accent1>
        <a:srgbClr val="FFCB64"/>
      </a:accent1>
      <a:accent2>
        <a:srgbClr val="49D0E2"/>
      </a:accent2>
      <a:accent3>
        <a:srgbClr val="8CFAF9"/>
      </a:accent3>
      <a:accent4>
        <a:srgbClr val="D01D81"/>
      </a:accent4>
      <a:accent5>
        <a:srgbClr val="EC75C9"/>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1453</Words>
  <Application>Microsoft Office PowerPoint</Application>
  <PresentationFormat>On-screen Show (16:9)</PresentationFormat>
  <Paragraphs>134</Paragraphs>
  <Slides>23</Slides>
  <Notes>23</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Londrina Solid Light</vt:lpstr>
      <vt:lpstr>Arial</vt:lpstr>
      <vt:lpstr>DM Sans</vt:lpstr>
      <vt:lpstr>Barlow SemiBold</vt:lpstr>
      <vt:lpstr>Consolas</vt:lpstr>
      <vt:lpstr>Londrina Solid</vt:lpstr>
      <vt:lpstr>Barlow</vt:lpstr>
      <vt:lpstr>Nunito SemiBold</vt:lpstr>
      <vt:lpstr>Roboto Condensed Light</vt:lpstr>
      <vt:lpstr>The Space and Galaxy for Pre-K by Slidesgo</vt:lpstr>
      <vt:lpstr>The Space and Galaxy for Pre-K by Slidesgo</vt:lpstr>
      <vt:lpstr>Welcome to Section</vt:lpstr>
      <vt:lpstr>Check-in</vt:lpstr>
      <vt:lpstr>PowerPoint Presentation</vt:lpstr>
      <vt:lpstr>Defining and Using Variables</vt:lpstr>
      <vt:lpstr>Variable Types</vt:lpstr>
      <vt:lpstr>Numbers</vt:lpstr>
      <vt:lpstr>Before We Start...</vt:lpstr>
      <vt:lpstr>Section Problem #1: To Mars</vt:lpstr>
      <vt:lpstr>Storytime</vt:lpstr>
      <vt:lpstr>Section Problem #1: To Mars!!!</vt:lpstr>
      <vt:lpstr>Section Problem #1: End Goal</vt:lpstr>
      <vt:lpstr>Pre-Code Discussion</vt:lpstr>
      <vt:lpstr>Let’s Code!</vt:lpstr>
      <vt:lpstr>Section Problem #2: Planetary Weights</vt:lpstr>
      <vt:lpstr>Section Problem #2: Planetary Weights</vt:lpstr>
      <vt:lpstr>Section Problem #2: Planetary Weights</vt:lpstr>
      <vt:lpstr>Section Problem #2: Planetary Weights</vt:lpstr>
      <vt:lpstr>Section Problem #2: End Goals</vt:lpstr>
      <vt:lpstr>Section Problem #2: End Goals</vt:lpstr>
      <vt:lpstr>Section Problem #2: End Goals</vt:lpstr>
      <vt:lpstr>Section Problem #2: End Goals</vt:lpstr>
      <vt:lpstr>Pre-Code Discussion</vt:lpstr>
      <vt:lpstr>Let’s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ZainAzhar</dc:creator>
  <cp:lastModifiedBy>Mohammad Zain Azhar</cp:lastModifiedBy>
  <cp:revision>2</cp:revision>
  <dcterms:modified xsi:type="dcterms:W3CDTF">2025-05-12T03:46:23Z</dcterms:modified>
</cp:coreProperties>
</file>