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0" r:id="rId1"/>
  </p:sldMasterIdLst>
  <p:notesMasterIdLst>
    <p:notesMasterId r:id="rId7"/>
  </p:notesMasterIdLst>
  <p:sldIdLst>
    <p:sldId id="324" r:id="rId2"/>
    <p:sldId id="293" r:id="rId3"/>
    <p:sldId id="325" r:id="rId4"/>
    <p:sldId id="332" r:id="rId5"/>
    <p:sldId id="333" r:id="rId6"/>
  </p:sldIdLst>
  <p:sldSz cx="14630400" cy="8229600"/>
  <p:notesSz cx="8229600" cy="14630400"/>
  <p:embeddedFontLst>
    <p:embeddedFont>
      <p:font typeface="Montserrat" panose="00000500000000000000" pitchFamily="2" charset="0"/>
      <p:regular r:id="rId8"/>
      <p:bold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7" d="100"/>
          <a:sy n="47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0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928E-2153-42D9-81E5-AB23837C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48D02-6396-48C9-A804-9F064E022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0DE9-9ECF-4881-BC25-7571E675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DF9FE-88FA-4848-A75E-27326332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A549-BA41-4EFC-ACBA-752E2AE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16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0E65-76CC-4A40-958E-839C4F6F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B1202-E766-46A9-8377-1F09BE2D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9D64-4BFB-43CA-B68F-394101B8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0A3C-0552-4B74-B9D2-DC81918A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AACE-DCC2-4870-B83A-30B8A542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73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7F9D-70E0-4113-9C37-046431757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74D4F-3332-4902-B6E7-09BC923A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085F-AD3A-4465-90C1-0416AB1B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88D36-6B5A-4C6C-B284-2CFE7BEE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20F7-4B69-42D0-A31B-3A91C368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23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6_01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1863090" y="1860936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23" hasCustomPrompt="1"/>
          </p:nvPr>
        </p:nvSpPr>
        <p:spPr>
          <a:xfrm>
            <a:off x="1863091" y="1566614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01</a:t>
            </a:r>
            <a:endParaRPr lang="ru-RU" dirty="0"/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3707130" y="3057276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3707131" y="2762954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02</a:t>
            </a:r>
            <a:endParaRPr lang="ru-RU" dirty="0"/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5513070" y="832236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27" hasCustomPrompt="1"/>
          </p:nvPr>
        </p:nvSpPr>
        <p:spPr>
          <a:xfrm>
            <a:off x="5513071" y="537914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03</a:t>
            </a:r>
            <a:endParaRPr lang="ru-RU" dirty="0"/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990" y="1572204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29" hasCustomPrompt="1"/>
          </p:nvPr>
        </p:nvSpPr>
        <p:spPr>
          <a:xfrm>
            <a:off x="7920991" y="1277882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04</a:t>
            </a:r>
            <a:endParaRPr lang="ru-RU" dirty="0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9528810" y="3240984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31" hasCustomPrompt="1"/>
          </p:nvPr>
        </p:nvSpPr>
        <p:spPr>
          <a:xfrm>
            <a:off x="9528811" y="2946662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05</a:t>
            </a:r>
            <a:endParaRPr lang="ru-RU" dirty="0"/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11479530" y="2021784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33" hasCustomPrompt="1"/>
          </p:nvPr>
        </p:nvSpPr>
        <p:spPr>
          <a:xfrm>
            <a:off x="11479531" y="1727462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53238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5_01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9" hasCustomPrompt="1"/>
          </p:nvPr>
        </p:nvSpPr>
        <p:spPr>
          <a:xfrm>
            <a:off x="2378334" y="1555606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23" hasCustomPrompt="1"/>
          </p:nvPr>
        </p:nvSpPr>
        <p:spPr>
          <a:xfrm>
            <a:off x="2378335" y="1261283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01</a:t>
            </a:r>
            <a:endParaRPr lang="ru-RU" dirty="0"/>
          </a:p>
        </p:txBody>
      </p:sp>
      <p:sp>
        <p:nvSpPr>
          <p:cNvPr id="11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4535224" y="2761487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4535224" y="2467165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02</a:t>
            </a:r>
            <a:endParaRPr lang="ru-RU" dirty="0"/>
          </a:p>
        </p:txBody>
      </p:sp>
      <p:sp>
        <p:nvSpPr>
          <p:cNvPr id="20" name="Text Placeholder 33"/>
          <p:cNvSpPr>
            <a:spLocks noGrp="1"/>
          </p:cNvSpPr>
          <p:nvPr>
            <p:ph type="body" sz="quarter" idx="26" hasCustomPrompt="1"/>
          </p:nvPr>
        </p:nvSpPr>
        <p:spPr>
          <a:xfrm>
            <a:off x="6724849" y="1471520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27" hasCustomPrompt="1"/>
          </p:nvPr>
        </p:nvSpPr>
        <p:spPr>
          <a:xfrm>
            <a:off x="6724850" y="1177198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03</a:t>
            </a:r>
            <a:endParaRPr lang="ru-RU" dirty="0"/>
          </a:p>
        </p:txBody>
      </p:sp>
      <p:sp>
        <p:nvSpPr>
          <p:cNvPr id="22" name="Text Placeholder 33"/>
          <p:cNvSpPr>
            <a:spLocks noGrp="1"/>
          </p:cNvSpPr>
          <p:nvPr>
            <p:ph type="body" sz="quarter" idx="28" hasCustomPrompt="1"/>
          </p:nvPr>
        </p:nvSpPr>
        <p:spPr>
          <a:xfrm>
            <a:off x="8884687" y="2240113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29" hasCustomPrompt="1"/>
          </p:nvPr>
        </p:nvSpPr>
        <p:spPr>
          <a:xfrm>
            <a:off x="8884688" y="1945791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04</a:t>
            </a:r>
            <a:endParaRPr lang="ru-RU" dirty="0"/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30" hasCustomPrompt="1"/>
          </p:nvPr>
        </p:nvSpPr>
        <p:spPr>
          <a:xfrm>
            <a:off x="10988669" y="998716"/>
            <a:ext cx="1741171" cy="6384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consectetur adipiscing elit, sed do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31" hasCustomPrompt="1"/>
          </p:nvPr>
        </p:nvSpPr>
        <p:spPr>
          <a:xfrm>
            <a:off x="10988669" y="704393"/>
            <a:ext cx="1741170" cy="324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kumimoji="0" lang="en-US" sz="1440" b="1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1pPr>
            <a:lvl2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2pPr>
            <a:lvl3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3pPr>
            <a:lvl4pPr>
              <a:defRPr kumimoji="0" lang="en-US" sz="2880" b="1" i="0" u="none" strike="noStrike" kern="1200" cap="none" normalizeH="0" baseline="0" dirty="0" smtClean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4pPr>
            <a:lvl5pPr>
              <a:defRPr kumimoji="0" lang="ru-RU" sz="2880" b="1" i="0" u="none" strike="noStrike" kern="1200" cap="none" normalizeH="0" baseline="0" dirty="0">
                <a:ln>
                  <a:noFill/>
                </a:ln>
                <a:solidFill>
                  <a:srgbClr val="FE2635"/>
                </a:solidFill>
                <a:effectLst/>
                <a:latin typeface="Open Sans" panose="020B0606030504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INFODATA 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2195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l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868245" y="1577340"/>
            <a:ext cx="2871108" cy="2872740"/>
          </a:xfrm>
          <a:custGeom>
            <a:avLst/>
            <a:gdLst>
              <a:gd name="connsiteX0" fmla="*/ 1397000 w 2794000"/>
              <a:gd name="connsiteY0" fmla="*/ 0 h 2795588"/>
              <a:gd name="connsiteX1" fmla="*/ 2794000 w 2794000"/>
              <a:gd name="connsiteY1" fmla="*/ 1397794 h 2795588"/>
              <a:gd name="connsiteX2" fmla="*/ 1397000 w 2794000"/>
              <a:gd name="connsiteY2" fmla="*/ 2795588 h 2795588"/>
              <a:gd name="connsiteX3" fmla="*/ 0 w 2794000"/>
              <a:gd name="connsiteY3" fmla="*/ 1397794 h 2795588"/>
              <a:gd name="connsiteX4" fmla="*/ 1397000 w 2794000"/>
              <a:gd name="connsiteY4" fmla="*/ 0 h 279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2795588">
                <a:moveTo>
                  <a:pt x="1397000" y="0"/>
                </a:moveTo>
                <a:cubicBezTo>
                  <a:pt x="2168542" y="0"/>
                  <a:pt x="2794000" y="625814"/>
                  <a:pt x="2794000" y="1397794"/>
                </a:cubicBezTo>
                <a:cubicBezTo>
                  <a:pt x="2794000" y="2169774"/>
                  <a:pt x="2168542" y="2795588"/>
                  <a:pt x="1397000" y="2795588"/>
                </a:cubicBezTo>
                <a:cubicBezTo>
                  <a:pt x="625458" y="2795588"/>
                  <a:pt x="0" y="2169774"/>
                  <a:pt x="0" y="1397794"/>
                </a:cubicBezTo>
                <a:cubicBezTo>
                  <a:pt x="0" y="625814"/>
                  <a:pt x="625458" y="0"/>
                  <a:pt x="1397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160"/>
            </a:lvl1pPr>
          </a:lstStyle>
          <a:p>
            <a:r>
              <a:rPr lang="en-US" dirty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4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6549-F3AF-4ACD-BA40-23F8B8FE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B2D2-3AED-4261-9DCB-188D867F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5079-4575-4E3C-B89C-CF09F284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3BF3-593A-428A-B7CA-835C9357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3593-8550-4C17-9DA5-4A3BBD30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57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490C-A853-425E-9F7A-75287AE9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DE3B-7C62-4E01-8426-AA2C0D3F9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369C-D7F4-499E-B385-6924CFE4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2ED4-B656-459C-899A-BDD254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23B8-1147-4CBB-B004-7540CF22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86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7DE5-9E1E-4B93-A160-2A917C51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F86B-E201-414B-B1EB-85C77F79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7DA7-A18B-47F6-B0B8-7B255E35B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AF66A-6768-4BE6-A3D4-02CBB22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6E282-0729-44C0-A06A-8EFC5929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7CB21-7249-481D-8978-C3E14131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831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196-76CE-4130-A994-F64DE80F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36E4C-47DF-4C4E-865B-625A2F623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7487-E9C5-4089-8B13-ABA2DF5D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98EA-58ED-4BDE-9EC4-104F63AB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24F83-70AD-4CE7-A749-B99565B6C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1CE94-4C90-49F7-87F6-363176F4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CD6E6-4E07-4895-B40D-FE721D0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27FBD-F66A-4871-B4E4-B2EFA727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79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21F9-12B5-404E-B333-6ABF2726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ECC08-35BA-4392-BEBB-BFAB488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013B3-3C7F-4E8D-8638-DEC55A7F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A77B-3840-40CE-8577-04840217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581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ED067-4D94-477F-A07D-1B0EC43D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A4ED-0C98-4475-9C06-AD916F71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D6E3D-10BB-49CF-A63D-A365A6EB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4186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6B3E-B52F-4879-AC7A-A291F3A1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BFA2-C1ED-44E4-8C46-7FFEE35C1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AFAF7-1380-4CF3-B027-4A61F4425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A4867-64A6-47C4-AF43-86900099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DBD5-7188-4307-92E8-E87BA554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6C532-05DB-4B89-94B5-EBBA0EA3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528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92EB-6068-431B-9583-E4D80E8D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A0F6E-7219-4D57-8FB7-8BB28A60F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D0F8D-5A65-4F2B-8DBB-EE65A5D1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982F-6745-430F-B8C4-023C061C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6CEF4-B032-4307-8D69-DC05DB6C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4498-5EEB-47DB-90C1-71F5A79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528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F9F7A-05D2-483F-A391-50DADE9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584B3-2C23-41BE-9DF8-1CAC188A8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2DFCE-D57C-4A3B-B7EC-88E0BDEF5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7CE8B-F3B1-4816-91AA-454C0EE8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A0F2-71BA-4E76-A2C7-8D246856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2806A78-5F77-476E-A66B-78A0691660DF}"/>
              </a:ext>
            </a:extLst>
          </p:cNvPr>
          <p:cNvSpPr txBox="1"/>
          <p:nvPr/>
        </p:nvSpPr>
        <p:spPr>
          <a:xfrm>
            <a:off x="1877092" y="1072153"/>
            <a:ext cx="968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 variable is like a small storage box in your computer where we keep data.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6015B9-D36F-499F-A78E-EF175C20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77" y="333376"/>
            <a:ext cx="229069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97280"/>
            <a:r>
              <a:rPr lang="en-US" altLang="ru-UA" sz="3600" b="1" dirty="0">
                <a:solidFill>
                  <a:schemeClr val="accent1"/>
                </a:solidFill>
                <a:latin typeface="+mj-lt"/>
              </a:rPr>
              <a:t>Variables</a:t>
            </a:r>
            <a:endParaRPr lang="ru-UA" altLang="ru-UA" sz="36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A85ABB-E4DC-63B5-7B8F-2AF98CF8FC00}"/>
              </a:ext>
            </a:extLst>
          </p:cNvPr>
          <p:cNvGrpSpPr/>
          <p:nvPr/>
        </p:nvGrpSpPr>
        <p:grpSpPr>
          <a:xfrm>
            <a:off x="1502677" y="2423953"/>
            <a:ext cx="5063490" cy="802454"/>
            <a:chOff x="1877092" y="2688186"/>
            <a:chExt cx="5063490" cy="80245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026A2C-701B-4D73-A46C-51A04921A87C}"/>
                </a:ext>
              </a:extLst>
            </p:cNvPr>
            <p:cNvSpPr txBox="1"/>
            <p:nvPr/>
          </p:nvSpPr>
          <p:spPr>
            <a:xfrm>
              <a:off x="2608256" y="3182863"/>
              <a:ext cx="4332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So, we can refer it later.</a:t>
              </a:r>
              <a:endParaRPr lang="ru-RU" sz="14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CE1CAE-8493-4F22-829A-46B453860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48" y="2804392"/>
              <a:ext cx="907300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097280"/>
              <a:r>
                <a:rPr lang="en-US" altLang="ru-UA" sz="2280" b="1" dirty="0">
                  <a:solidFill>
                    <a:schemeClr val="accent1"/>
                  </a:solidFill>
                  <a:latin typeface="+mj-lt"/>
                </a:rPr>
                <a:t>Name</a:t>
              </a:r>
              <a:endParaRPr lang="ru-UA" altLang="ru-UA" sz="216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20E1D2-273F-42F7-A0F8-42070164A08C}"/>
                </a:ext>
              </a:extLst>
            </p:cNvPr>
            <p:cNvSpPr txBox="1"/>
            <p:nvPr/>
          </p:nvSpPr>
          <p:spPr>
            <a:xfrm>
              <a:off x="1877092" y="2688186"/>
              <a:ext cx="627095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ru-UA" sz="216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D0F721-C0C3-1468-B82A-C73A20C8A90E}"/>
              </a:ext>
            </a:extLst>
          </p:cNvPr>
          <p:cNvGrpSpPr/>
          <p:nvPr/>
        </p:nvGrpSpPr>
        <p:grpSpPr>
          <a:xfrm>
            <a:off x="1502677" y="3932714"/>
            <a:ext cx="5063490" cy="802454"/>
            <a:chOff x="1877092" y="4196946"/>
            <a:chExt cx="5063490" cy="80245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A579EE2-C106-4FDB-BC50-F2D9F987BAE7}"/>
                </a:ext>
              </a:extLst>
            </p:cNvPr>
            <p:cNvSpPr txBox="1"/>
            <p:nvPr/>
          </p:nvSpPr>
          <p:spPr>
            <a:xfrm>
              <a:off x="2608256" y="4691623"/>
              <a:ext cx="4332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Like a number or string.</a:t>
              </a:r>
              <a:endParaRPr lang="ru-RU" sz="14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02C630D-A7D6-437F-B64E-59E98EE05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48" y="4313152"/>
              <a:ext cx="735779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097280"/>
              <a:r>
                <a:rPr lang="en-US" altLang="ru-UA" sz="2280" b="1" dirty="0">
                  <a:solidFill>
                    <a:schemeClr val="accent1"/>
                  </a:solidFill>
                  <a:latin typeface="+mj-lt"/>
                </a:rPr>
                <a:t>Type</a:t>
              </a:r>
              <a:endParaRPr lang="ru-UA" altLang="ru-UA" sz="216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00A02C-4F91-42AD-89E1-0181D33724A4}"/>
                </a:ext>
              </a:extLst>
            </p:cNvPr>
            <p:cNvSpPr txBox="1"/>
            <p:nvPr/>
          </p:nvSpPr>
          <p:spPr>
            <a:xfrm>
              <a:off x="1877092" y="4196946"/>
              <a:ext cx="710451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ru-UA" sz="216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FF2D4C-1667-FAFC-3B7A-E297F0F45055}"/>
              </a:ext>
            </a:extLst>
          </p:cNvPr>
          <p:cNvGrpSpPr/>
          <p:nvPr/>
        </p:nvGrpSpPr>
        <p:grpSpPr>
          <a:xfrm>
            <a:off x="1502677" y="5441474"/>
            <a:ext cx="5063490" cy="802454"/>
            <a:chOff x="1877092" y="5705707"/>
            <a:chExt cx="5063490" cy="8024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2F8A65-004A-4079-A1B5-CFA5985ED089}"/>
                </a:ext>
              </a:extLst>
            </p:cNvPr>
            <p:cNvSpPr txBox="1"/>
            <p:nvPr/>
          </p:nvSpPr>
          <p:spPr>
            <a:xfrm>
              <a:off x="2608256" y="6200384"/>
              <a:ext cx="43323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The actual data that store in it.</a:t>
              </a:r>
              <a:endParaRPr lang="ru-RU" sz="1400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FD94913-18FF-45FA-93F4-A287F9DAE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148" y="5821913"/>
              <a:ext cx="875240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1097280"/>
              <a:r>
                <a:rPr lang="en-US" altLang="ru-UA" sz="2280" b="1" dirty="0">
                  <a:solidFill>
                    <a:schemeClr val="accent1"/>
                  </a:solidFill>
                  <a:latin typeface="+mj-lt"/>
                </a:rPr>
                <a:t>Value</a:t>
              </a:r>
              <a:endParaRPr lang="ru-UA" altLang="ru-UA" sz="216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F0F45E8-D995-451D-BFE4-57B33EB090A8}"/>
                </a:ext>
              </a:extLst>
            </p:cNvPr>
            <p:cNvSpPr txBox="1"/>
            <p:nvPr/>
          </p:nvSpPr>
          <p:spPr>
            <a:xfrm>
              <a:off x="1877092" y="5705707"/>
              <a:ext cx="726481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360" b="1" dirty="0">
                  <a:solidFill>
                    <a:schemeClr val="accent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ru-UA" sz="2160" b="1" dirty="0">
                <a:solidFill>
                  <a:schemeClr val="accent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71A5676-F930-6EBC-8A39-503E6314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172" y="2715591"/>
            <a:ext cx="4332326" cy="4332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2695A-94B7-3640-4409-9398142B3CF7}"/>
              </a:ext>
            </a:extLst>
          </p:cNvPr>
          <p:cNvSpPr txBox="1"/>
          <p:nvPr/>
        </p:nvSpPr>
        <p:spPr>
          <a:xfrm>
            <a:off x="14630400" y="7418271"/>
            <a:ext cx="106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FFC000"/>
                </a:solidFill>
                <a:latin typeface="Open Sans" panose="020B0606030504020204" pitchFamily="34" charset="0"/>
              </a:rPr>
              <a:t>20</a:t>
            </a:r>
            <a:endParaRPr lang="en-PK" sz="6000" b="1" dirty="0">
              <a:solidFill>
                <a:srgbClr val="FFC000"/>
              </a:solidFill>
              <a:latin typeface="Open Sans" panose="020B0606030504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D5867C7-4A64-4336-9497-C933D58B5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990" y="7409096"/>
            <a:ext cx="8923020" cy="65442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8096E-601A-41C0-5470-4A6CEF4F2431}"/>
              </a:ext>
            </a:extLst>
          </p:cNvPr>
          <p:cNvSpPr txBox="1"/>
          <p:nvPr/>
        </p:nvSpPr>
        <p:spPr>
          <a:xfrm>
            <a:off x="10735335" y="8291245"/>
            <a:ext cx="1063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9728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srgbClr val="FFC000"/>
                </a:solidFill>
                <a:latin typeface="Open Sans" panose="020B0606030504020204" pitchFamily="34" charset="0"/>
              </a:rPr>
              <a:t>60</a:t>
            </a:r>
            <a:endParaRPr lang="en-PK" sz="6000" b="1" dirty="0">
              <a:solidFill>
                <a:srgbClr val="FFC000"/>
              </a:solidFill>
              <a:latin typeface="Open Sans" panose="020B06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9B117A-CA12-14E9-ACBA-D46610F62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2336">
            <a:off x="5158854" y="10371304"/>
            <a:ext cx="8923020" cy="65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528E-6 4.93827E-7 L -0.28299 -0.297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9" y="-1489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528E-6 4.93827E-7 L -0.28299 -0.2978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9" y="-14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528E-6 4.93827E-7 L -0.28158 -0.29784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84" y="-14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528E-6 4.93827E-7 L -0.28125 -0.2959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14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6528E-6 4.93827E-7 L -0.28093 -0.29495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52" y="-1475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194E-6 -1.41975E-6 L -0.28244 -0.29784 " pathEditMode="relative" rAng="0" ptsTypes="AA">
                                      <p:cBhvr>
                                        <p:cTn id="30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6" y="-14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20988E-6 L -0.00477 -0.41705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" y="-2085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8472E-6 -1.54321E-6 L -0.01584 -0.40393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2" y="-20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20988E-6 L -0.00434 -0.41107 " pathEditMode="relative" rAng="0" ptsTypes="AA">
                                      <p:cBhvr>
                                        <p:cTn id="38" dur="7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" y="-205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" grpId="0"/>
      <p:bldP spid="11" grpId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6B79FB5F-FA86-4989-9E36-103C95376B0E}"/>
              </a:ext>
            </a:extLst>
          </p:cNvPr>
          <p:cNvSpPr>
            <a:spLocks/>
          </p:cNvSpPr>
          <p:nvPr/>
        </p:nvSpPr>
        <p:spPr bwMode="auto">
          <a:xfrm>
            <a:off x="1792606" y="5341620"/>
            <a:ext cx="3276600" cy="1198246"/>
          </a:xfrm>
          <a:custGeom>
            <a:avLst/>
            <a:gdLst>
              <a:gd name="T0" fmla="*/ 2 w 717"/>
              <a:gd name="T1" fmla="*/ 128 h 262"/>
              <a:gd name="T2" fmla="*/ 135 w 717"/>
              <a:gd name="T3" fmla="*/ 262 h 262"/>
              <a:gd name="T4" fmla="*/ 583 w 717"/>
              <a:gd name="T5" fmla="*/ 262 h 262"/>
              <a:gd name="T6" fmla="*/ 716 w 717"/>
              <a:gd name="T7" fmla="*/ 133 h 262"/>
              <a:gd name="T8" fmla="*/ 586 w 717"/>
              <a:gd name="T9" fmla="*/ 0 h 262"/>
              <a:gd name="T10" fmla="*/ 132 w 717"/>
              <a:gd name="T11" fmla="*/ 0 h 262"/>
              <a:gd name="T12" fmla="*/ 2 w 717"/>
              <a:gd name="T13" fmla="*/ 12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2">
                <a:moveTo>
                  <a:pt x="2" y="128"/>
                </a:moveTo>
                <a:cubicBezTo>
                  <a:pt x="0" y="202"/>
                  <a:pt x="61" y="262"/>
                  <a:pt x="135" y="262"/>
                </a:cubicBezTo>
                <a:cubicBezTo>
                  <a:pt x="583" y="262"/>
                  <a:pt x="583" y="262"/>
                  <a:pt x="583" y="262"/>
                </a:cubicBezTo>
                <a:cubicBezTo>
                  <a:pt x="655" y="262"/>
                  <a:pt x="715" y="205"/>
                  <a:pt x="716" y="133"/>
                </a:cubicBezTo>
                <a:cubicBezTo>
                  <a:pt x="717" y="60"/>
                  <a:pt x="658" y="0"/>
                  <a:pt x="58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8"/>
                  <a:pt x="2" y="12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A9AE417-85A3-4A47-B0F4-BA3D738EF063}"/>
              </a:ext>
            </a:extLst>
          </p:cNvPr>
          <p:cNvSpPr>
            <a:spLocks/>
          </p:cNvSpPr>
          <p:nvPr/>
        </p:nvSpPr>
        <p:spPr bwMode="auto">
          <a:xfrm>
            <a:off x="5673090" y="5341620"/>
            <a:ext cx="3276600" cy="1198246"/>
          </a:xfrm>
          <a:custGeom>
            <a:avLst/>
            <a:gdLst>
              <a:gd name="T0" fmla="*/ 2 w 717"/>
              <a:gd name="T1" fmla="*/ 128 h 262"/>
              <a:gd name="T2" fmla="*/ 135 w 717"/>
              <a:gd name="T3" fmla="*/ 262 h 262"/>
              <a:gd name="T4" fmla="*/ 583 w 717"/>
              <a:gd name="T5" fmla="*/ 262 h 262"/>
              <a:gd name="T6" fmla="*/ 716 w 717"/>
              <a:gd name="T7" fmla="*/ 133 h 262"/>
              <a:gd name="T8" fmla="*/ 586 w 717"/>
              <a:gd name="T9" fmla="*/ 0 h 262"/>
              <a:gd name="T10" fmla="*/ 133 w 717"/>
              <a:gd name="T11" fmla="*/ 0 h 262"/>
              <a:gd name="T12" fmla="*/ 2 w 717"/>
              <a:gd name="T13" fmla="*/ 12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2">
                <a:moveTo>
                  <a:pt x="2" y="128"/>
                </a:moveTo>
                <a:cubicBezTo>
                  <a:pt x="0" y="202"/>
                  <a:pt x="61" y="262"/>
                  <a:pt x="135" y="262"/>
                </a:cubicBezTo>
                <a:cubicBezTo>
                  <a:pt x="583" y="262"/>
                  <a:pt x="583" y="262"/>
                  <a:pt x="583" y="262"/>
                </a:cubicBezTo>
                <a:cubicBezTo>
                  <a:pt x="655" y="262"/>
                  <a:pt x="715" y="205"/>
                  <a:pt x="716" y="133"/>
                </a:cubicBezTo>
                <a:cubicBezTo>
                  <a:pt x="717" y="60"/>
                  <a:pt x="658" y="0"/>
                  <a:pt x="5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61" y="0"/>
                  <a:pt x="3" y="58"/>
                  <a:pt x="2" y="12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8F8B51D-A23C-4C11-B5E0-3AF446BFA701}"/>
              </a:ext>
            </a:extLst>
          </p:cNvPr>
          <p:cNvSpPr>
            <a:spLocks/>
          </p:cNvSpPr>
          <p:nvPr/>
        </p:nvSpPr>
        <p:spPr bwMode="auto">
          <a:xfrm>
            <a:off x="9551670" y="5341620"/>
            <a:ext cx="3278506" cy="1198246"/>
          </a:xfrm>
          <a:custGeom>
            <a:avLst/>
            <a:gdLst>
              <a:gd name="T0" fmla="*/ 2 w 717"/>
              <a:gd name="T1" fmla="*/ 128 h 262"/>
              <a:gd name="T2" fmla="*/ 135 w 717"/>
              <a:gd name="T3" fmla="*/ 262 h 262"/>
              <a:gd name="T4" fmla="*/ 583 w 717"/>
              <a:gd name="T5" fmla="*/ 262 h 262"/>
              <a:gd name="T6" fmla="*/ 716 w 717"/>
              <a:gd name="T7" fmla="*/ 133 h 262"/>
              <a:gd name="T8" fmla="*/ 586 w 717"/>
              <a:gd name="T9" fmla="*/ 0 h 262"/>
              <a:gd name="T10" fmla="*/ 133 w 717"/>
              <a:gd name="T11" fmla="*/ 0 h 262"/>
              <a:gd name="T12" fmla="*/ 2 w 717"/>
              <a:gd name="T13" fmla="*/ 128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2">
                <a:moveTo>
                  <a:pt x="2" y="128"/>
                </a:moveTo>
                <a:cubicBezTo>
                  <a:pt x="0" y="202"/>
                  <a:pt x="61" y="262"/>
                  <a:pt x="135" y="262"/>
                </a:cubicBezTo>
                <a:cubicBezTo>
                  <a:pt x="583" y="262"/>
                  <a:pt x="583" y="262"/>
                  <a:pt x="583" y="262"/>
                </a:cubicBezTo>
                <a:cubicBezTo>
                  <a:pt x="655" y="262"/>
                  <a:pt x="715" y="205"/>
                  <a:pt x="716" y="133"/>
                </a:cubicBezTo>
                <a:cubicBezTo>
                  <a:pt x="717" y="60"/>
                  <a:pt x="658" y="0"/>
                  <a:pt x="58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61" y="0"/>
                  <a:pt x="3" y="58"/>
                  <a:pt x="2" y="12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U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004E1B-58AC-40F5-A6AC-2E8205600B0A}"/>
              </a:ext>
            </a:extLst>
          </p:cNvPr>
          <p:cNvGrpSpPr/>
          <p:nvPr/>
        </p:nvGrpSpPr>
        <p:grpSpPr>
          <a:xfrm>
            <a:off x="3373756" y="3415665"/>
            <a:ext cx="3737610" cy="1809751"/>
            <a:chOff x="2811463" y="2846387"/>
            <a:chExt cx="3114675" cy="150812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92AF185-35B2-4FCA-910C-602871EEA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846387"/>
              <a:ext cx="3065463" cy="1508125"/>
            </a:xfrm>
            <a:custGeom>
              <a:avLst/>
              <a:gdLst>
                <a:gd name="T0" fmla="*/ 0 w 805"/>
                <a:gd name="T1" fmla="*/ 396 h 396"/>
                <a:gd name="T2" fmla="*/ 0 w 805"/>
                <a:gd name="T3" fmla="*/ 380 h 396"/>
                <a:gd name="T4" fmla="*/ 805 w 805"/>
                <a:gd name="T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5" h="396">
                  <a:moveTo>
                    <a:pt x="0" y="396"/>
                  </a:moveTo>
                  <a:cubicBezTo>
                    <a:pt x="0" y="380"/>
                    <a:pt x="0" y="380"/>
                    <a:pt x="0" y="380"/>
                  </a:cubicBezTo>
                  <a:cubicBezTo>
                    <a:pt x="0" y="120"/>
                    <a:pt x="805" y="296"/>
                    <a:pt x="805" y="0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ru-UA" sz="2160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B688A24-5D39-4C91-8117-1B5DCA6FE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463" y="4252913"/>
              <a:ext cx="98425" cy="101600"/>
            </a:xfrm>
            <a:custGeom>
              <a:avLst/>
              <a:gdLst>
                <a:gd name="T0" fmla="*/ 62 w 62"/>
                <a:gd name="T1" fmla="*/ 0 h 64"/>
                <a:gd name="T2" fmla="*/ 31 w 62"/>
                <a:gd name="T3" fmla="*/ 64 h 64"/>
                <a:gd name="T4" fmla="*/ 0 w 6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4">
                  <a:moveTo>
                    <a:pt x="62" y="0"/>
                  </a:moveTo>
                  <a:lnTo>
                    <a:pt x="31" y="64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ru-UA" sz="216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7C5757-4B3A-4CA8-AD19-CA0903DE7D3F}"/>
              </a:ext>
            </a:extLst>
          </p:cNvPr>
          <p:cNvGrpSpPr/>
          <p:nvPr/>
        </p:nvGrpSpPr>
        <p:grpSpPr>
          <a:xfrm>
            <a:off x="7519036" y="3415665"/>
            <a:ext cx="3733800" cy="1809751"/>
            <a:chOff x="6265863" y="2846387"/>
            <a:chExt cx="3111500" cy="150812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9A114DA-7BEC-4B4A-B8AF-E58D67A8A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2846387"/>
              <a:ext cx="3062288" cy="1508125"/>
            </a:xfrm>
            <a:custGeom>
              <a:avLst/>
              <a:gdLst>
                <a:gd name="T0" fmla="*/ 804 w 804"/>
                <a:gd name="T1" fmla="*/ 396 h 396"/>
                <a:gd name="T2" fmla="*/ 804 w 804"/>
                <a:gd name="T3" fmla="*/ 380 h 396"/>
                <a:gd name="T4" fmla="*/ 0 w 804"/>
                <a:gd name="T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4" h="396">
                  <a:moveTo>
                    <a:pt x="804" y="396"/>
                  </a:moveTo>
                  <a:cubicBezTo>
                    <a:pt x="804" y="380"/>
                    <a:pt x="804" y="380"/>
                    <a:pt x="804" y="380"/>
                  </a:cubicBezTo>
                  <a:cubicBezTo>
                    <a:pt x="804" y="120"/>
                    <a:pt x="0" y="296"/>
                    <a:pt x="0" y="0"/>
                  </a:cubicBez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ru-UA" sz="216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440C42F-DFCD-4BD6-BED6-5CD33FA49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8938" y="4252913"/>
              <a:ext cx="98425" cy="101600"/>
            </a:xfrm>
            <a:custGeom>
              <a:avLst/>
              <a:gdLst>
                <a:gd name="T0" fmla="*/ 0 w 62"/>
                <a:gd name="T1" fmla="*/ 0 h 64"/>
                <a:gd name="T2" fmla="*/ 31 w 62"/>
                <a:gd name="T3" fmla="*/ 64 h 64"/>
                <a:gd name="T4" fmla="*/ 62 w 6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4">
                  <a:moveTo>
                    <a:pt x="0" y="0"/>
                  </a:moveTo>
                  <a:lnTo>
                    <a:pt x="31" y="64"/>
                  </a:lnTo>
                  <a:lnTo>
                    <a:pt x="62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ru-UA" sz="216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C85B85-63B7-43BA-A246-26E0CB6F3818}"/>
              </a:ext>
            </a:extLst>
          </p:cNvPr>
          <p:cNvGrpSpPr/>
          <p:nvPr/>
        </p:nvGrpSpPr>
        <p:grpSpPr>
          <a:xfrm>
            <a:off x="7254241" y="3415665"/>
            <a:ext cx="118110" cy="1809751"/>
            <a:chOff x="6045200" y="2846387"/>
            <a:chExt cx="98425" cy="1508126"/>
          </a:xfrm>
        </p:grpSpPr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B0F3A92-3192-4116-9F0E-DEC6B2453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4413" y="2846387"/>
              <a:ext cx="0" cy="1508125"/>
            </a:xfrm>
            <a:prstGeom prst="line">
              <a:avLst/>
            </a:pr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ru-UA" sz="216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3360EB1-9AEF-4862-BE76-00FE75287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200" y="4252913"/>
              <a:ext cx="98425" cy="101600"/>
            </a:xfrm>
            <a:custGeom>
              <a:avLst/>
              <a:gdLst>
                <a:gd name="T0" fmla="*/ 62 w 62"/>
                <a:gd name="T1" fmla="*/ 0 h 64"/>
                <a:gd name="T2" fmla="*/ 31 w 62"/>
                <a:gd name="T3" fmla="*/ 64 h 64"/>
                <a:gd name="T4" fmla="*/ 0 w 62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64">
                  <a:moveTo>
                    <a:pt x="62" y="0"/>
                  </a:moveTo>
                  <a:lnTo>
                    <a:pt x="31" y="64"/>
                  </a:lnTo>
                  <a:lnTo>
                    <a:pt x="0" y="0"/>
                  </a:lnTo>
                </a:path>
              </a:pathLst>
            </a:custGeom>
            <a:noFill/>
            <a:ln w="23813" cap="rnd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endParaRPr lang="ru-UA" sz="2160"/>
            </a:p>
          </p:txBody>
        </p:sp>
      </p:grpSp>
      <p:sp>
        <p:nvSpPr>
          <p:cNvPr id="15" name="Freeform 15">
            <a:extLst>
              <a:ext uri="{FF2B5EF4-FFF2-40B4-BE49-F238E27FC236}">
                <a16:creationId xmlns:a16="http://schemas.microsoft.com/office/drawing/2014/main" id="{ABF86CB7-0DF0-4DD7-8C68-E8EE9782CBEF}"/>
              </a:ext>
            </a:extLst>
          </p:cNvPr>
          <p:cNvSpPr>
            <a:spLocks/>
          </p:cNvSpPr>
          <p:nvPr/>
        </p:nvSpPr>
        <p:spPr bwMode="auto">
          <a:xfrm>
            <a:off x="5469254" y="1956435"/>
            <a:ext cx="3684272" cy="1192530"/>
          </a:xfrm>
          <a:custGeom>
            <a:avLst/>
            <a:gdLst>
              <a:gd name="T0" fmla="*/ 2 w 717"/>
              <a:gd name="T1" fmla="*/ 128 h 261"/>
              <a:gd name="T2" fmla="*/ 135 w 717"/>
              <a:gd name="T3" fmla="*/ 261 h 261"/>
              <a:gd name="T4" fmla="*/ 583 w 717"/>
              <a:gd name="T5" fmla="*/ 261 h 261"/>
              <a:gd name="T6" fmla="*/ 716 w 717"/>
              <a:gd name="T7" fmla="*/ 133 h 261"/>
              <a:gd name="T8" fmla="*/ 586 w 717"/>
              <a:gd name="T9" fmla="*/ 0 h 261"/>
              <a:gd name="T10" fmla="*/ 132 w 717"/>
              <a:gd name="T11" fmla="*/ 0 h 261"/>
              <a:gd name="T12" fmla="*/ 2 w 717"/>
              <a:gd name="T13" fmla="*/ 12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7" h="261">
                <a:moveTo>
                  <a:pt x="2" y="128"/>
                </a:moveTo>
                <a:cubicBezTo>
                  <a:pt x="0" y="201"/>
                  <a:pt x="61" y="261"/>
                  <a:pt x="135" y="261"/>
                </a:cubicBezTo>
                <a:cubicBezTo>
                  <a:pt x="583" y="261"/>
                  <a:pt x="583" y="261"/>
                  <a:pt x="583" y="261"/>
                </a:cubicBezTo>
                <a:cubicBezTo>
                  <a:pt x="655" y="261"/>
                  <a:pt x="715" y="204"/>
                  <a:pt x="716" y="133"/>
                </a:cubicBezTo>
                <a:cubicBezTo>
                  <a:pt x="717" y="59"/>
                  <a:pt x="658" y="0"/>
                  <a:pt x="58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61" y="0"/>
                  <a:pt x="3" y="57"/>
                  <a:pt x="2" y="128"/>
                </a:cubicBez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1397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ru-UA" sz="216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80750C24-D086-4FE1-AB53-7777B839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403" y="2349568"/>
            <a:ext cx="3189976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097280"/>
            <a:r>
              <a:rPr lang="en-US" altLang="ru-UA" sz="2640" b="1" dirty="0" err="1">
                <a:solidFill>
                  <a:schemeClr val="accent1"/>
                </a:solidFill>
                <a:latin typeface="+mj-lt"/>
              </a:rPr>
              <a:t>earth_weight</a:t>
            </a:r>
            <a:r>
              <a:rPr lang="en-US" altLang="ru-UA" sz="2640" b="1" dirty="0">
                <a:solidFill>
                  <a:schemeClr val="accent1"/>
                </a:solidFill>
                <a:latin typeface="+mj-lt"/>
              </a:rPr>
              <a:t> = 70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E00D406-1EA1-45F0-AB88-06C62F383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4480" y="5737611"/>
            <a:ext cx="472886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097280"/>
            <a:r>
              <a:rPr lang="en-US" altLang="ru-UA" sz="2640" b="1" dirty="0">
                <a:solidFill>
                  <a:schemeClr val="bg1"/>
                </a:solidFill>
                <a:latin typeface="+mj-lt"/>
              </a:rPr>
              <a:t>int</a:t>
            </a:r>
            <a:endParaRPr lang="ru-UA" altLang="ru-UA" sz="264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84BD2EB-F4E5-4734-9693-D560BC51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214" y="5737611"/>
            <a:ext cx="402354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097280"/>
            <a:r>
              <a:rPr lang="en-US" altLang="ru-UA" sz="2640" b="1" dirty="0">
                <a:solidFill>
                  <a:schemeClr val="bg1"/>
                </a:solidFill>
                <a:latin typeface="+mj-lt"/>
              </a:rPr>
              <a:t>70</a:t>
            </a:r>
            <a:endParaRPr lang="ru-UA" altLang="ru-UA" sz="264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F5DB01FD-8FF4-4E2B-98D1-EFEC7F3F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051" y="5737611"/>
            <a:ext cx="2407711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097280"/>
            <a:r>
              <a:rPr lang="en-US" altLang="ru-UA" sz="2640" b="1" dirty="0" err="1">
                <a:solidFill>
                  <a:schemeClr val="bg1"/>
                </a:solidFill>
                <a:latin typeface="+mj-lt"/>
              </a:rPr>
              <a:t>earth_weight</a:t>
            </a:r>
            <a:endParaRPr lang="ru-UA" altLang="ru-UA" sz="216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B1C74-36C5-E10B-0BE4-5054DB06246F}"/>
              </a:ext>
            </a:extLst>
          </p:cNvPr>
          <p:cNvSpPr txBox="1"/>
          <p:nvPr/>
        </p:nvSpPr>
        <p:spPr>
          <a:xfrm>
            <a:off x="4352343" y="407428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70362-1D28-53C5-B495-8217D41AD5EE}"/>
              </a:ext>
            </a:extLst>
          </p:cNvPr>
          <p:cNvSpPr txBox="1"/>
          <p:nvPr/>
        </p:nvSpPr>
        <p:spPr>
          <a:xfrm>
            <a:off x="7311390" y="4074288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9C1D4-7644-85D2-E71C-7DDD08298B85}"/>
              </a:ext>
            </a:extLst>
          </p:cNvPr>
          <p:cNvSpPr txBox="1"/>
          <p:nvPr/>
        </p:nvSpPr>
        <p:spPr>
          <a:xfrm>
            <a:off x="10430113" y="407428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2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/>
      <p:bldP spid="17" grpId="0"/>
      <p:bldP spid="18" grpId="0"/>
      <p:bldP spid="19" grpId="0"/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D771EE-6A3C-47E9-7868-DD5D9B4B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677" y="333376"/>
            <a:ext cx="291464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097280"/>
            <a:r>
              <a:rPr lang="en-US" altLang="ru-UA" sz="3600" b="1" dirty="0">
                <a:solidFill>
                  <a:schemeClr val="accent1"/>
                </a:solidFill>
                <a:latin typeface="Open Sans" panose="020B0606030504020204" pitchFamily="34" charset="0"/>
              </a:rPr>
              <a:t>Type Casting</a:t>
            </a:r>
            <a:endParaRPr lang="ru-UA" altLang="ru-UA" sz="36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6284B-3BB1-BA43-CD21-7DC8046CD038}"/>
              </a:ext>
            </a:extLst>
          </p:cNvPr>
          <p:cNvSpPr txBox="1"/>
          <p:nvPr/>
        </p:nvSpPr>
        <p:spPr>
          <a:xfrm>
            <a:off x="1877092" y="1272208"/>
            <a:ext cx="968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converting a variable from one data type to another.</a:t>
            </a:r>
            <a:endParaRPr lang="en-US" sz="20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7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7481E52B-8F2B-4A5A-A27A-29827031E7E0}"/>
              </a:ext>
            </a:extLst>
          </p:cNvPr>
          <p:cNvSpPr>
            <a:spLocks/>
          </p:cNvSpPr>
          <p:nvPr/>
        </p:nvSpPr>
        <p:spPr bwMode="auto">
          <a:xfrm>
            <a:off x="3609976" y="3726180"/>
            <a:ext cx="3307080" cy="1381126"/>
          </a:xfrm>
          <a:custGeom>
            <a:avLst/>
            <a:gdLst>
              <a:gd name="T0" fmla="*/ 0 w 724"/>
              <a:gd name="T1" fmla="*/ 302 h 302"/>
              <a:gd name="T2" fmla="*/ 0 w 724"/>
              <a:gd name="T3" fmla="*/ 302 h 302"/>
              <a:gd name="T4" fmla="*/ 724 w 724"/>
              <a:gd name="T5" fmla="*/ 0 h 302"/>
              <a:gd name="T6" fmla="*/ 724 w 724"/>
              <a:gd name="T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4" h="302">
                <a:moveTo>
                  <a:pt x="0" y="302"/>
                </a:moveTo>
                <a:cubicBezTo>
                  <a:pt x="0" y="302"/>
                  <a:pt x="0" y="302"/>
                  <a:pt x="0" y="302"/>
                </a:cubicBezTo>
                <a:cubicBezTo>
                  <a:pt x="0" y="57"/>
                  <a:pt x="724" y="289"/>
                  <a:pt x="724" y="0"/>
                </a:cubicBezTo>
                <a:cubicBezTo>
                  <a:pt x="724" y="0"/>
                  <a:pt x="724" y="0"/>
                  <a:pt x="724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ru-RU" sz="216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3F13C1F0-D476-4B02-8BE8-371FAF352CAD}"/>
              </a:ext>
            </a:extLst>
          </p:cNvPr>
          <p:cNvSpPr>
            <a:spLocks/>
          </p:cNvSpPr>
          <p:nvPr/>
        </p:nvSpPr>
        <p:spPr bwMode="auto">
          <a:xfrm>
            <a:off x="7711440" y="3726180"/>
            <a:ext cx="3308986" cy="1381126"/>
          </a:xfrm>
          <a:custGeom>
            <a:avLst/>
            <a:gdLst>
              <a:gd name="T0" fmla="*/ 724 w 724"/>
              <a:gd name="T1" fmla="*/ 302 h 302"/>
              <a:gd name="T2" fmla="*/ 724 w 724"/>
              <a:gd name="T3" fmla="*/ 302 h 302"/>
              <a:gd name="T4" fmla="*/ 0 w 724"/>
              <a:gd name="T5" fmla="*/ 0 h 302"/>
              <a:gd name="T6" fmla="*/ 0 w 724"/>
              <a:gd name="T7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4" h="302">
                <a:moveTo>
                  <a:pt x="724" y="302"/>
                </a:moveTo>
                <a:cubicBezTo>
                  <a:pt x="724" y="302"/>
                  <a:pt x="724" y="302"/>
                  <a:pt x="724" y="302"/>
                </a:cubicBezTo>
                <a:cubicBezTo>
                  <a:pt x="724" y="57"/>
                  <a:pt x="0" y="289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1270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ru-RU" sz="216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24D41BC8-F6B2-48D4-A48E-1ED4C01E9C98}"/>
              </a:ext>
            </a:extLst>
          </p:cNvPr>
          <p:cNvSpPr>
            <a:spLocks/>
          </p:cNvSpPr>
          <p:nvPr/>
        </p:nvSpPr>
        <p:spPr bwMode="auto">
          <a:xfrm>
            <a:off x="5139690" y="1764031"/>
            <a:ext cx="4351020" cy="1710690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3"/>
              </a:gs>
            </a:gsLst>
            <a:lin ang="0" scaled="0"/>
          </a:gradFill>
          <a:ln>
            <a:noFill/>
          </a:ln>
          <a:effectLst>
            <a:innerShdw blurRad="317500" dist="88900" dir="13200000">
              <a:schemeClr val="accent5">
                <a:lumMod val="50000"/>
                <a:alpha val="50000"/>
              </a:schemeClr>
            </a:inn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ru-RU" sz="216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87DB5159-7E91-46EC-AC0F-9FC25E89B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06" y="2422727"/>
            <a:ext cx="3050198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097280"/>
            <a:r>
              <a:rPr lang="en-US" altLang="ru-UA" sz="2640" b="1" dirty="0">
                <a:solidFill>
                  <a:schemeClr val="tx2"/>
                </a:solidFill>
                <a:latin typeface="Montserrat" panose="00000500000000000000" pitchFamily="50" charset="-52"/>
              </a:rPr>
              <a:t>“123.45”</a:t>
            </a:r>
            <a:endParaRPr lang="ru-UA" altLang="ru-UA" sz="2640" dirty="0">
              <a:solidFill>
                <a:schemeClr val="tx2"/>
              </a:solidFill>
              <a:latin typeface="Montserrat" panose="00000500000000000000" pitchFamily="50" charset="-52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CEEC9491-C481-4C18-BBE0-5CEB90361243}"/>
              </a:ext>
            </a:extLst>
          </p:cNvPr>
          <p:cNvSpPr>
            <a:spLocks/>
          </p:cNvSpPr>
          <p:nvPr/>
        </p:nvSpPr>
        <p:spPr bwMode="auto">
          <a:xfrm>
            <a:off x="5133976" y="1761172"/>
            <a:ext cx="4397052" cy="1728788"/>
          </a:xfrm>
          <a:custGeom>
            <a:avLst/>
            <a:gdLst>
              <a:gd name="T0" fmla="*/ 187 w 952"/>
              <a:gd name="T1" fmla="*/ 374 h 374"/>
              <a:gd name="T2" fmla="*/ 0 w 952"/>
              <a:gd name="T3" fmla="*/ 187 h 374"/>
              <a:gd name="T4" fmla="*/ 187 w 952"/>
              <a:gd name="T5" fmla="*/ 0 h 374"/>
              <a:gd name="T6" fmla="*/ 765 w 952"/>
              <a:gd name="T7" fmla="*/ 0 h 374"/>
              <a:gd name="T8" fmla="*/ 952 w 952"/>
              <a:gd name="T9" fmla="*/ 187 h 374"/>
              <a:gd name="T10" fmla="*/ 765 w 952"/>
              <a:gd name="T11" fmla="*/ 374 h 374"/>
              <a:gd name="T12" fmla="*/ 187 w 952"/>
              <a:gd name="T13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374">
                <a:moveTo>
                  <a:pt x="187" y="374"/>
                </a:moveTo>
                <a:cubicBezTo>
                  <a:pt x="84" y="374"/>
                  <a:pt x="0" y="290"/>
                  <a:pt x="0" y="187"/>
                </a:cubicBezTo>
                <a:cubicBezTo>
                  <a:pt x="0" y="84"/>
                  <a:pt x="84" y="0"/>
                  <a:pt x="187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868" y="0"/>
                  <a:pt x="952" y="84"/>
                  <a:pt x="952" y="187"/>
                </a:cubicBezTo>
                <a:cubicBezTo>
                  <a:pt x="952" y="290"/>
                  <a:pt x="868" y="374"/>
                  <a:pt x="765" y="374"/>
                </a:cubicBezTo>
                <a:lnTo>
                  <a:pt x="187" y="374"/>
                </a:lnTo>
                <a:close/>
              </a:path>
            </a:pathLst>
          </a:custGeom>
          <a:gradFill flip="none" rotWithShape="1">
            <a:gsLst>
              <a:gs pos="0">
                <a:srgbClr val="EBECF0">
                  <a:lumMod val="59000"/>
                  <a:lumOff val="41000"/>
                </a:srgbClr>
              </a:gs>
              <a:gs pos="100000">
                <a:schemeClr val="bg2"/>
              </a:gs>
              <a:gs pos="51000">
                <a:schemeClr val="bg2"/>
              </a:gs>
            </a:gsLst>
            <a:lin ang="16200000" scaled="1"/>
            <a:tileRect/>
          </a:gradFill>
          <a:ln>
            <a:noFill/>
          </a:ln>
          <a:effectLst>
            <a:innerShdw blurRad="317500" dist="88900" dir="13200000">
              <a:schemeClr val="tx1">
                <a:alpha val="50000"/>
              </a:schemeClr>
            </a:innerShdw>
          </a:effec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ru-RU" sz="216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3D34B3-835A-4B68-90B5-33F34D057C4A}"/>
              </a:ext>
            </a:extLst>
          </p:cNvPr>
          <p:cNvSpPr/>
          <p:nvPr/>
        </p:nvSpPr>
        <p:spPr>
          <a:xfrm>
            <a:off x="5321717" y="1901715"/>
            <a:ext cx="1473946" cy="1473946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77800" dist="1270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216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8AA099-E68E-4E11-81D8-7A5E27A6E0BD}"/>
              </a:ext>
            </a:extLst>
          </p:cNvPr>
          <p:cNvSpPr/>
          <p:nvPr/>
        </p:nvSpPr>
        <p:spPr>
          <a:xfrm>
            <a:off x="6801805" y="3626169"/>
            <a:ext cx="230503" cy="2305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216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147D9B-3F3F-450C-8FCA-AA3E344AD987}"/>
              </a:ext>
            </a:extLst>
          </p:cNvPr>
          <p:cNvSpPr/>
          <p:nvPr/>
        </p:nvSpPr>
        <p:spPr>
          <a:xfrm>
            <a:off x="6801804" y="3626169"/>
            <a:ext cx="230503" cy="2305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216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441DF9-BEDC-4D58-ADBB-EA75B4597661}"/>
              </a:ext>
            </a:extLst>
          </p:cNvPr>
          <p:cNvSpPr/>
          <p:nvPr/>
        </p:nvSpPr>
        <p:spPr>
          <a:xfrm>
            <a:off x="7596190" y="3626169"/>
            <a:ext cx="230503" cy="2305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216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D6D2EE-9667-4374-A837-4557EA38C509}"/>
              </a:ext>
            </a:extLst>
          </p:cNvPr>
          <p:cNvSpPr/>
          <p:nvPr/>
        </p:nvSpPr>
        <p:spPr>
          <a:xfrm>
            <a:off x="7596189" y="3626169"/>
            <a:ext cx="230503" cy="230503"/>
          </a:xfrm>
          <a:prstGeom prst="ellipse">
            <a:avLst/>
          </a:prstGeom>
          <a:gradFill flip="none" rotWithShape="1">
            <a:gsLst>
              <a:gs pos="100000">
                <a:schemeClr val="tx1"/>
              </a:gs>
              <a:gs pos="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63500" dist="38100" dir="2700000" algn="tl" rotWithShape="0">
              <a:schemeClr val="tx1">
                <a:alpha val="7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sz="216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70E921-4257-4CBE-8094-E481E67506C9}"/>
              </a:ext>
            </a:extLst>
          </p:cNvPr>
          <p:cNvGrpSpPr/>
          <p:nvPr/>
        </p:nvGrpSpPr>
        <p:grpSpPr>
          <a:xfrm>
            <a:off x="10176873" y="5343526"/>
            <a:ext cx="1709504" cy="170950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E9FBD27-D83A-4279-8A24-0828D526D51E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sz="216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5AF9FC-AF13-4604-A4D9-AE248AC46B8A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sz="216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FF1154-5008-4BE8-B4F7-773851504438}"/>
              </a:ext>
            </a:extLst>
          </p:cNvPr>
          <p:cNvGrpSpPr/>
          <p:nvPr/>
        </p:nvGrpSpPr>
        <p:grpSpPr>
          <a:xfrm>
            <a:off x="2742321" y="5330192"/>
            <a:ext cx="1709504" cy="1709504"/>
            <a:chOff x="7349505" y="606851"/>
            <a:chExt cx="1211126" cy="1211126"/>
          </a:xfrm>
          <a:solidFill>
            <a:schemeClr val="bg2"/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78BC26-30E9-4FCA-88FB-24CCE8AF52F3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14300" dir="2700000" algn="tl" rotWithShape="0">
                <a:schemeClr val="tx1">
                  <a:alpha val="4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sz="216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B7A8A9-E1E0-4A7A-957A-DD3D113130D5}"/>
                </a:ext>
              </a:extLst>
            </p:cNvPr>
            <p:cNvSpPr/>
            <p:nvPr/>
          </p:nvSpPr>
          <p:spPr>
            <a:xfrm>
              <a:off x="7349505" y="606851"/>
              <a:ext cx="1211126" cy="1211126"/>
            </a:xfrm>
            <a:prstGeom prst="ellipse">
              <a:avLst/>
            </a:prstGeom>
            <a:grpFill/>
            <a:ln>
              <a:noFill/>
            </a:ln>
            <a:effectLst>
              <a:outerShdw blurRad="114300" dist="114300" dir="13500000" algn="br" rotWithShape="0">
                <a:schemeClr val="tx2">
                  <a:alpha val="5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 sz="216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D9D277-1DA7-7171-E09E-0192451307A6}"/>
              </a:ext>
            </a:extLst>
          </p:cNvPr>
          <p:cNvSpPr txBox="1"/>
          <p:nvPr/>
        </p:nvSpPr>
        <p:spPr>
          <a:xfrm>
            <a:off x="3183338" y="6000278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123.45</a:t>
            </a:r>
            <a:endParaRPr lang="en-PK" b="1" dirty="0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A85A6-D7D1-E1A3-08D1-4B3694DA3B97}"/>
              </a:ext>
            </a:extLst>
          </p:cNvPr>
          <p:cNvSpPr txBox="1"/>
          <p:nvPr/>
        </p:nvSpPr>
        <p:spPr>
          <a:xfrm>
            <a:off x="10763763" y="601361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123</a:t>
            </a:r>
            <a:endParaRPr lang="en-PK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5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7591 -1.85185E-6 L -2.5E-6 -1.85185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13 0.00162 C -0.00105 0.02338 -0.00404 0.05393 -0.02904 0.06829 C -0.04909 0.08194 -0.06328 0.08426 -0.09766 0.09143 C -0.21341 0.1044 -0.21641 0.10486 -0.22591 0.16481 " pathEditMode="relative" rAng="16200000" ptsTypes="AAAA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817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0013 -0.00046 C -0.00104 0.0213 0.0043 0.03981 0.02409 0.0662 C 0.03659 0.07963 0.07917 0.0875 0.12292 0.09143 C 0.15821 0.0963 0.22435 0.09259 0.22631 0.16273 " pathEditMode="relative" rAng="16200000" ptsTypes="AAAA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817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 animBg="1"/>
      <p:bldP spid="25" grpId="0"/>
      <p:bldP spid="27" grpId="0" animBg="1"/>
      <p:bldP spid="26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F596D-64CD-FBC7-DB6C-686047D05F1F}"/>
              </a:ext>
            </a:extLst>
          </p:cNvPr>
          <p:cNvSpPr txBox="1"/>
          <p:nvPr/>
        </p:nvSpPr>
        <p:spPr>
          <a:xfrm>
            <a:off x="1626326" y="2960638"/>
            <a:ext cx="11377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dirty="0">
                <a:solidFill>
                  <a:srgbClr val="2125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“An earthling's weight on Mars is </a:t>
            </a:r>
            <a:r>
              <a:rPr lang="en-US" sz="3600" b="1" i="1" dirty="0">
                <a:solidFill>
                  <a:srgbClr val="00B0F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37.8% </a:t>
            </a:r>
            <a:r>
              <a:rPr lang="en-US" sz="3600" i="1" dirty="0">
                <a:solidFill>
                  <a:srgbClr val="212529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of their weight on earth. Write a Python program that prompts the user (an earthling) to enter their weight on earth and prints their calculated weight on Mars.”</a:t>
            </a:r>
            <a:endParaRPr lang="en-PK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9279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00 Neomorph Light">
      <a:dk1>
        <a:srgbClr val="ACB0C0"/>
      </a:dk1>
      <a:lt1>
        <a:sysClr val="window" lastClr="FFFFFF"/>
      </a:lt1>
      <a:dk2>
        <a:srgbClr val="FFFFFF"/>
      </a:dk2>
      <a:lt2>
        <a:srgbClr val="EBECF0"/>
      </a:lt2>
      <a:accent1>
        <a:srgbClr val="9FA7C4"/>
      </a:accent1>
      <a:accent2>
        <a:srgbClr val="FFD000"/>
      </a:accent2>
      <a:accent3>
        <a:srgbClr val="00E6F2"/>
      </a:accent3>
      <a:accent4>
        <a:srgbClr val="006EFF"/>
      </a:accent4>
      <a:accent5>
        <a:srgbClr val="065381"/>
      </a:accent5>
      <a:accent6>
        <a:srgbClr val="BD114D"/>
      </a:accent6>
      <a:hlink>
        <a:srgbClr val="F33B48"/>
      </a:hlink>
      <a:folHlink>
        <a:srgbClr val="FFC000"/>
      </a:folHlink>
    </a:clrScheme>
    <a:fontScheme name="Custom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7A33A92-62CD-4231-B292-2DE856914285}" vid="{1D10E78B-F771-43C1-927B-91310BEB02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605</TotalTime>
  <Words>118</Words>
  <Application>Microsoft Office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Poppins</vt:lpstr>
      <vt:lpstr>Open Sans</vt:lpstr>
      <vt:lpstr>Montserrat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Mohammad Zain Azhar</cp:lastModifiedBy>
  <cp:revision>5</cp:revision>
  <dcterms:created xsi:type="dcterms:W3CDTF">2025-03-07T05:53:25Z</dcterms:created>
  <dcterms:modified xsi:type="dcterms:W3CDTF">2025-03-11T06:59:00Z</dcterms:modified>
</cp:coreProperties>
</file>