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11" r:id="rId2"/>
    <p:sldMasterId id="2147483739" r:id="rId3"/>
  </p:sldMasterIdLst>
  <p:notesMasterIdLst>
    <p:notesMasterId r:id="rId30"/>
  </p:notesMasterIdLst>
  <p:sldIdLst>
    <p:sldId id="275" r:id="rId4"/>
    <p:sldId id="358" r:id="rId5"/>
    <p:sldId id="329" r:id="rId6"/>
    <p:sldId id="375" r:id="rId7"/>
    <p:sldId id="272" r:id="rId8"/>
    <p:sldId id="359" r:id="rId9"/>
    <p:sldId id="297" r:id="rId10"/>
    <p:sldId id="360" r:id="rId11"/>
    <p:sldId id="361" r:id="rId12"/>
    <p:sldId id="328" r:id="rId13"/>
    <p:sldId id="271" r:id="rId14"/>
    <p:sldId id="274" r:id="rId15"/>
    <p:sldId id="362" r:id="rId16"/>
    <p:sldId id="363" r:id="rId17"/>
    <p:sldId id="364" r:id="rId18"/>
    <p:sldId id="365" r:id="rId19"/>
    <p:sldId id="366" r:id="rId20"/>
    <p:sldId id="367" r:id="rId21"/>
    <p:sldId id="368" r:id="rId22"/>
    <p:sldId id="369" r:id="rId23"/>
    <p:sldId id="370" r:id="rId24"/>
    <p:sldId id="371" r:id="rId25"/>
    <p:sldId id="372" r:id="rId26"/>
    <p:sldId id="276" r:id="rId27"/>
    <p:sldId id="373" r:id="rId28"/>
    <p:sldId id="374" r:id="rId29"/>
  </p:sldIdLst>
  <p:sldSz cx="12192000" cy="6858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54"/>
    <a:srgbClr val="FD497C"/>
    <a:srgbClr val="FFA513"/>
    <a:srgbClr val="5BB8D1"/>
    <a:srgbClr val="B143DD"/>
    <a:srgbClr val="87C32F"/>
    <a:srgbClr val="00AC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4" d="100"/>
          <a:sy n="44" d="100"/>
        </p:scale>
        <p:origin x="776" y="264"/>
      </p:cViewPr>
      <p:guideLst/>
    </p:cSldViewPr>
  </p:slideViewPr>
  <p:notesTextViewPr>
    <p:cViewPr>
      <p:scale>
        <a:sx n="1" d="1"/>
        <a:sy n="1" d="1"/>
      </p:scale>
      <p:origin x="0" y="0"/>
    </p:cViewPr>
  </p:notesTextViewPr>
  <p:sorterViewPr>
    <p:cViewPr>
      <p:scale>
        <a:sx n="100" d="100"/>
        <a:sy n="100" d="100"/>
      </p:scale>
      <p:origin x="0" y="-131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5D8DC-11EC-406E-B074-7C8D43D14C45}" type="datetimeFigureOut">
              <a:rPr lang="en-PK" smtClean="0"/>
              <a:t>23/04/2025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F00E7-D866-41B1-9990-9B936FE97EA3}" type="slidenum">
              <a:rPr lang="en-PK" smtClean="0"/>
              <a:t>‹#›</a:t>
            </a:fld>
            <a:endParaRPr lang="en-PK"/>
          </a:p>
        </p:txBody>
      </p:sp>
    </p:spTree>
    <p:extLst>
      <p:ext uri="{BB962C8B-B14F-4D97-AF65-F5344CB8AC3E}">
        <p14:creationId xmlns:p14="http://schemas.microsoft.com/office/powerpoint/2010/main" val="278712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206F00E7-D866-41B1-9990-9B936FE97EA3}" type="slidenum">
              <a:rPr lang="en-PK" smtClean="0"/>
              <a:t>1</a:t>
            </a:fld>
            <a:endParaRPr lang="en-PK"/>
          </a:p>
        </p:txBody>
      </p:sp>
    </p:spTree>
    <p:extLst>
      <p:ext uri="{BB962C8B-B14F-4D97-AF65-F5344CB8AC3E}">
        <p14:creationId xmlns:p14="http://schemas.microsoft.com/office/powerpoint/2010/main" val="271934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5" name="テキスト プレースホルダー 6"/>
          <p:cNvSpPr>
            <a:spLocks noGrp="1"/>
          </p:cNvSpPr>
          <p:nvPr>
            <p:ph type="body" sz="quarter" idx="14" hasCustomPrompt="1"/>
          </p:nvPr>
        </p:nvSpPr>
        <p:spPr>
          <a:xfrm>
            <a:off x="718936" y="2852936"/>
            <a:ext cx="10801146" cy="2208245"/>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p:nvSpPr>
        <p:spPr>
          <a:xfrm>
            <a:off x="814955" y="2756926"/>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30806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図プレースホルダー 9"/>
          <p:cNvSpPr>
            <a:spLocks noGrp="1"/>
          </p:cNvSpPr>
          <p:nvPr>
            <p:ph type="pic" sz="quarter" idx="14" hasCustomPrompt="1"/>
          </p:nvPr>
        </p:nvSpPr>
        <p:spPr>
          <a:xfrm>
            <a:off x="0" y="1604797"/>
            <a:ext cx="2975383" cy="3120347"/>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2975383" y="1604797"/>
            <a:ext cx="5713129" cy="3120347"/>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8688512" y="1604797"/>
            <a:ext cx="3503487" cy="3120347"/>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718936" y="5109186"/>
            <a:ext cx="10801146" cy="102036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p:nvSpPr>
        <p:spPr>
          <a:xfrm>
            <a:off x="814955" y="5013176"/>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p:nvSpPr>
        <p:spPr>
          <a:xfrm>
            <a:off x="-1" y="4725144"/>
            <a:ext cx="2975940" cy="96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正方形/長方形 14"/>
          <p:cNvSpPr/>
          <p:nvPr/>
        </p:nvSpPr>
        <p:spPr>
          <a:xfrm>
            <a:off x="2975940" y="4725144"/>
            <a:ext cx="5712500" cy="96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正方形/長方形 15"/>
          <p:cNvSpPr/>
          <p:nvPr/>
        </p:nvSpPr>
        <p:spPr>
          <a:xfrm>
            <a:off x="8688512" y="4725144"/>
            <a:ext cx="3503487" cy="960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94198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Icons and Items">
    <p:spTree>
      <p:nvGrpSpPr>
        <p:cNvPr id="1" name=""/>
        <p:cNvGrpSpPr/>
        <p:nvPr/>
      </p:nvGrpSpPr>
      <p:grpSpPr>
        <a:xfrm>
          <a:off x="0" y="0"/>
          <a:ext cx="0" cy="0"/>
          <a:chOff x="0" y="0"/>
          <a:chExt cx="0" cy="0"/>
        </a:xfrm>
      </p:grpSpPr>
      <p:sp>
        <p:nvSpPr>
          <p:cNvPr id="53" name="円/楕円 52"/>
          <p:cNvSpPr/>
          <p:nvPr/>
        </p:nvSpPr>
        <p:spPr>
          <a:xfrm>
            <a:off x="4051237" y="2022707"/>
            <a:ext cx="1578183" cy="157804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円/楕円 53"/>
          <p:cNvSpPr/>
          <p:nvPr/>
        </p:nvSpPr>
        <p:spPr>
          <a:xfrm>
            <a:off x="6671177" y="2022706"/>
            <a:ext cx="1578183" cy="157804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円/楕円 54"/>
          <p:cNvSpPr/>
          <p:nvPr/>
        </p:nvSpPr>
        <p:spPr>
          <a:xfrm>
            <a:off x="9291117" y="2022706"/>
            <a:ext cx="1578183" cy="1578046"/>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円/楕円 55"/>
          <p:cNvSpPr/>
          <p:nvPr/>
        </p:nvSpPr>
        <p:spPr>
          <a:xfrm>
            <a:off x="1429401" y="2022705"/>
            <a:ext cx="1578183" cy="157804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円/楕円 48"/>
          <p:cNvSpPr/>
          <p:nvPr/>
        </p:nvSpPr>
        <p:spPr>
          <a:xfrm>
            <a:off x="3949628" y="1954974"/>
            <a:ext cx="1578183" cy="157804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円/楕円 49"/>
          <p:cNvSpPr/>
          <p:nvPr/>
        </p:nvSpPr>
        <p:spPr>
          <a:xfrm>
            <a:off x="6569568" y="1954973"/>
            <a:ext cx="1578183" cy="157804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1" name="円/楕円 50"/>
          <p:cNvSpPr/>
          <p:nvPr/>
        </p:nvSpPr>
        <p:spPr>
          <a:xfrm>
            <a:off x="9189508" y="1954972"/>
            <a:ext cx="1578183" cy="157804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2" name="円/楕円 51"/>
          <p:cNvSpPr/>
          <p:nvPr/>
        </p:nvSpPr>
        <p:spPr>
          <a:xfrm>
            <a:off x="1327792" y="1954972"/>
            <a:ext cx="1578183" cy="157804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円/楕円 9"/>
          <p:cNvSpPr/>
          <p:nvPr/>
        </p:nvSpPr>
        <p:spPr>
          <a:xfrm>
            <a:off x="3996939" y="1988842"/>
            <a:ext cx="1578183" cy="15780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円/楕円 11"/>
          <p:cNvSpPr/>
          <p:nvPr/>
        </p:nvSpPr>
        <p:spPr>
          <a:xfrm>
            <a:off x="6616879" y="1988842"/>
            <a:ext cx="1578183" cy="15780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円/楕円 12"/>
          <p:cNvSpPr/>
          <p:nvPr/>
        </p:nvSpPr>
        <p:spPr>
          <a:xfrm>
            <a:off x="9236819" y="1988841"/>
            <a:ext cx="1578183" cy="15780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円/楕円 18"/>
          <p:cNvSpPr/>
          <p:nvPr/>
        </p:nvSpPr>
        <p:spPr>
          <a:xfrm>
            <a:off x="1375103" y="1988840"/>
            <a:ext cx="1578183" cy="157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kumimoji="1" lang="en-US" altLang="ja-JP" sz="16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図プレースホルダー 12"/>
          <p:cNvSpPr>
            <a:spLocks noGrp="1"/>
          </p:cNvSpPr>
          <p:nvPr>
            <p:ph type="pic" sz="quarter" idx="17" hasCustomPrompt="1"/>
          </p:nvPr>
        </p:nvSpPr>
        <p:spPr>
          <a:xfrm>
            <a:off x="4503319" y="2495179"/>
            <a:ext cx="565421" cy="565372"/>
          </a:xfrm>
        </p:spPr>
        <p:txBody>
          <a:bodyPr>
            <a:normAutofit/>
          </a:bodyPr>
          <a:lstStyle>
            <a:lvl1pPr>
              <a:defRPr sz="1067"/>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7123260" y="2495178"/>
            <a:ext cx="565421" cy="565372"/>
          </a:xfrm>
        </p:spPr>
        <p:txBody>
          <a:bodyPr>
            <a:normAutofit/>
          </a:bodyPr>
          <a:lstStyle>
            <a:lvl1pPr>
              <a:defRPr sz="1067"/>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9743199" y="2495177"/>
            <a:ext cx="565421" cy="565372"/>
          </a:xfrm>
        </p:spPr>
        <p:txBody>
          <a:bodyPr>
            <a:normAutofit/>
          </a:bodyPr>
          <a:lstStyle>
            <a:lvl1pPr>
              <a:defRPr sz="1067"/>
            </a:lvl1pPr>
          </a:lstStyle>
          <a:p>
            <a:r>
              <a:rPr kumimoji="1" lang="en-US" altLang="ja-JP" dirty="0"/>
              <a:t>Icon</a:t>
            </a:r>
            <a:endParaRPr kumimoji="1" lang="ja-JP" altLang="en-US" dirty="0"/>
          </a:p>
        </p:txBody>
      </p:sp>
      <p:sp>
        <p:nvSpPr>
          <p:cNvPr id="20" name="図プレースホルダー 12"/>
          <p:cNvSpPr>
            <a:spLocks noGrp="1"/>
          </p:cNvSpPr>
          <p:nvPr>
            <p:ph type="pic" sz="quarter" idx="20" hasCustomPrompt="1"/>
          </p:nvPr>
        </p:nvSpPr>
        <p:spPr>
          <a:xfrm>
            <a:off x="1881483" y="2495177"/>
            <a:ext cx="565421" cy="565372"/>
          </a:xfrm>
        </p:spPr>
        <p:txBody>
          <a:bodyPr>
            <a:normAutofit/>
          </a:bodyPr>
          <a:lstStyle>
            <a:lvl1pPr>
              <a:defRPr sz="1067"/>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936417" y="3667685"/>
            <a:ext cx="2455554" cy="480053"/>
          </a:xfrm>
        </p:spPr>
        <p:txBody>
          <a:bodyPr anchor="t">
            <a:noAutofit/>
          </a:bodyPr>
          <a:lstStyle>
            <a:lvl1pPr algn="ct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25527" y="4253920"/>
            <a:ext cx="2477334"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p:nvSpPr>
        <p:spPr>
          <a:xfrm>
            <a:off x="1083980" y="4195744"/>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テキスト プレースホルダー 6"/>
          <p:cNvSpPr>
            <a:spLocks noGrp="1"/>
          </p:cNvSpPr>
          <p:nvPr>
            <p:ph type="body" sz="quarter" idx="25" hasCustomPrompt="1"/>
          </p:nvPr>
        </p:nvSpPr>
        <p:spPr>
          <a:xfrm>
            <a:off x="3538839" y="3666122"/>
            <a:ext cx="2477334" cy="480053"/>
          </a:xfrm>
        </p:spPr>
        <p:txBody>
          <a:bodyPr anchor="t">
            <a:noAutofit/>
          </a:bodyPr>
          <a:lstStyle>
            <a:lvl1pPr algn="ct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3546099" y="4252357"/>
            <a:ext cx="2477334"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p:nvSpPr>
        <p:spPr>
          <a:xfrm>
            <a:off x="3704552" y="4194181"/>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6"/>
          <p:cNvSpPr>
            <a:spLocks noGrp="1"/>
          </p:cNvSpPr>
          <p:nvPr>
            <p:ph type="body" sz="quarter" idx="27" hasCustomPrompt="1"/>
          </p:nvPr>
        </p:nvSpPr>
        <p:spPr>
          <a:xfrm>
            <a:off x="6163041" y="3667685"/>
            <a:ext cx="2477334" cy="480053"/>
          </a:xfrm>
        </p:spPr>
        <p:txBody>
          <a:bodyPr anchor="t">
            <a:noAutofit/>
          </a:bodyPr>
          <a:lstStyle>
            <a:lvl1pPr algn="ct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6166671" y="4253920"/>
            <a:ext cx="2477334"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p:nvSpPr>
        <p:spPr>
          <a:xfrm>
            <a:off x="6325124" y="4195744"/>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テキスト プレースホルダー 6"/>
          <p:cNvSpPr>
            <a:spLocks noGrp="1"/>
          </p:cNvSpPr>
          <p:nvPr>
            <p:ph type="body" sz="quarter" idx="29" hasCustomPrompt="1"/>
          </p:nvPr>
        </p:nvSpPr>
        <p:spPr>
          <a:xfrm>
            <a:off x="8787242" y="3667685"/>
            <a:ext cx="2477334" cy="480053"/>
          </a:xfrm>
        </p:spPr>
        <p:txBody>
          <a:bodyPr anchor="t">
            <a:noAutofit/>
          </a:bodyPr>
          <a:lstStyle>
            <a:lvl1pPr algn="ctr">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8787242" y="4253920"/>
            <a:ext cx="2477334"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p:nvSpPr>
        <p:spPr>
          <a:xfrm>
            <a:off x="8945696" y="4195744"/>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280000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oints">
    <p:spTree>
      <p:nvGrpSpPr>
        <p:cNvPr id="1" name=""/>
        <p:cNvGrpSpPr/>
        <p:nvPr/>
      </p:nvGrpSpPr>
      <p:grpSpPr>
        <a:xfrm>
          <a:off x="0" y="0"/>
          <a:ext cx="0" cy="0"/>
          <a:chOff x="0" y="0"/>
          <a:chExt cx="0" cy="0"/>
        </a:xfrm>
      </p:grpSpPr>
      <p:sp>
        <p:nvSpPr>
          <p:cNvPr id="53" name="円/楕円 52"/>
          <p:cNvSpPr/>
          <p:nvPr/>
        </p:nvSpPr>
        <p:spPr>
          <a:xfrm>
            <a:off x="5164467" y="1887240"/>
            <a:ext cx="1967237" cy="1967066"/>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円/楕円 53"/>
          <p:cNvSpPr/>
          <p:nvPr/>
        </p:nvSpPr>
        <p:spPr>
          <a:xfrm>
            <a:off x="8605058" y="1887240"/>
            <a:ext cx="1967237" cy="196706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円/楕円 55"/>
          <p:cNvSpPr/>
          <p:nvPr/>
        </p:nvSpPr>
        <p:spPr>
          <a:xfrm>
            <a:off x="1723876" y="1887238"/>
            <a:ext cx="1967237" cy="196706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円/楕円 48"/>
          <p:cNvSpPr/>
          <p:nvPr/>
        </p:nvSpPr>
        <p:spPr>
          <a:xfrm>
            <a:off x="5062858" y="1819507"/>
            <a:ext cx="1967237" cy="196706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円/楕円 49"/>
          <p:cNvSpPr/>
          <p:nvPr/>
        </p:nvSpPr>
        <p:spPr>
          <a:xfrm>
            <a:off x="8503449" y="1819506"/>
            <a:ext cx="1967237" cy="196706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2" name="円/楕円 51"/>
          <p:cNvSpPr/>
          <p:nvPr/>
        </p:nvSpPr>
        <p:spPr>
          <a:xfrm>
            <a:off x="1622267" y="1819505"/>
            <a:ext cx="1967237" cy="196706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円/楕円 9"/>
          <p:cNvSpPr/>
          <p:nvPr/>
        </p:nvSpPr>
        <p:spPr>
          <a:xfrm>
            <a:off x="5110169" y="1853376"/>
            <a:ext cx="1967237" cy="19670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円/楕円 11"/>
          <p:cNvSpPr/>
          <p:nvPr/>
        </p:nvSpPr>
        <p:spPr>
          <a:xfrm>
            <a:off x="8550760" y="1853375"/>
            <a:ext cx="1967237" cy="19670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円/楕円 18"/>
          <p:cNvSpPr/>
          <p:nvPr/>
        </p:nvSpPr>
        <p:spPr>
          <a:xfrm>
            <a:off x="1669578" y="1853374"/>
            <a:ext cx="1967237" cy="19670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kumimoji="1" lang="en-US" altLang="ja-JP" sz="16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テキスト プレースホルダー 6"/>
          <p:cNvSpPr>
            <a:spLocks noGrp="1"/>
          </p:cNvSpPr>
          <p:nvPr>
            <p:ph type="body" sz="quarter" idx="21" hasCustomPrompt="1"/>
          </p:nvPr>
        </p:nvSpPr>
        <p:spPr>
          <a:xfrm>
            <a:off x="1096105" y="3904247"/>
            <a:ext cx="3090786" cy="480053"/>
          </a:xfrm>
        </p:spPr>
        <p:txBody>
          <a:bodyPr anchor="t">
            <a:noAutofit/>
          </a:bodyPr>
          <a:lstStyle>
            <a:lvl1pPr algn="ct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074151" y="4490482"/>
            <a:ext cx="3135357"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p:nvSpPr>
        <p:spPr>
          <a:xfrm>
            <a:off x="1577508" y="443230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テキスト プレースホルダー 6"/>
          <p:cNvSpPr>
            <a:spLocks noGrp="1"/>
          </p:cNvSpPr>
          <p:nvPr>
            <p:ph type="body" sz="quarter" idx="25" hasCustomPrompt="1"/>
          </p:nvPr>
        </p:nvSpPr>
        <p:spPr>
          <a:xfrm>
            <a:off x="4534794" y="3902684"/>
            <a:ext cx="3118201" cy="480053"/>
          </a:xfrm>
        </p:spPr>
        <p:txBody>
          <a:bodyPr anchor="t">
            <a:noAutofit/>
          </a:bodyPr>
          <a:lstStyle>
            <a:lvl1pPr algn="ct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4536625" y="4488919"/>
            <a:ext cx="3135357"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p:nvSpPr>
        <p:spPr>
          <a:xfrm>
            <a:off x="5039982" y="4430743"/>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6"/>
          <p:cNvSpPr>
            <a:spLocks noGrp="1"/>
          </p:cNvSpPr>
          <p:nvPr>
            <p:ph type="body" sz="quarter" idx="27" hasCustomPrompt="1"/>
          </p:nvPr>
        </p:nvSpPr>
        <p:spPr>
          <a:xfrm>
            <a:off x="7975277" y="3904247"/>
            <a:ext cx="3118201" cy="480053"/>
          </a:xfrm>
        </p:spPr>
        <p:txBody>
          <a:bodyPr anchor="t">
            <a:noAutofit/>
          </a:bodyPr>
          <a:lstStyle>
            <a:lvl1pPr algn="ct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7973478" y="4490482"/>
            <a:ext cx="3135357" cy="142868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p:nvSpPr>
        <p:spPr>
          <a:xfrm>
            <a:off x="8476836" y="4432306"/>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テキスト プレースホルダー 6"/>
          <p:cNvSpPr>
            <a:spLocks noGrp="1"/>
          </p:cNvSpPr>
          <p:nvPr>
            <p:ph type="body" sz="quarter" idx="29" hasCustomPrompt="1"/>
          </p:nvPr>
        </p:nvSpPr>
        <p:spPr>
          <a:xfrm>
            <a:off x="1714199" y="2563011"/>
            <a:ext cx="1865628" cy="480053"/>
          </a:xfrm>
        </p:spPr>
        <p:txBody>
          <a:bodyPr anchor="t">
            <a:noAutofit/>
          </a:bodyPr>
          <a:lstStyle>
            <a:lvl1pPr algn="ctr">
              <a:defRPr sz="2133"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5157881" y="2563011"/>
            <a:ext cx="1865628" cy="480053"/>
          </a:xfrm>
        </p:spPr>
        <p:txBody>
          <a:bodyPr anchor="t">
            <a:noAutofit/>
          </a:bodyPr>
          <a:lstStyle>
            <a:lvl1pPr algn="ctr">
              <a:defRPr sz="2133"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8601563" y="2563011"/>
            <a:ext cx="1865628" cy="480053"/>
          </a:xfrm>
        </p:spPr>
        <p:txBody>
          <a:bodyPr anchor="t">
            <a:noAutofit/>
          </a:bodyPr>
          <a:lstStyle>
            <a:lvl1pPr algn="ctr">
              <a:defRPr sz="2133"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85887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6 Iconic List">
    <p:spTree>
      <p:nvGrpSpPr>
        <p:cNvPr id="1" name=""/>
        <p:cNvGrpSpPr/>
        <p:nvPr/>
      </p:nvGrpSpPr>
      <p:grpSpPr>
        <a:xfrm>
          <a:off x="0" y="0"/>
          <a:ext cx="0" cy="0"/>
          <a:chOff x="0" y="0"/>
          <a:chExt cx="0" cy="0"/>
        </a:xfrm>
      </p:grpSpPr>
      <p:sp>
        <p:nvSpPr>
          <p:cNvPr id="19" name="円/楕円 18"/>
          <p:cNvSpPr/>
          <p:nvPr/>
        </p:nvSpPr>
        <p:spPr>
          <a:xfrm>
            <a:off x="382869" y="1652803"/>
            <a:ext cx="789091" cy="7890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kumimoji="1" lang="en-US" altLang="ja-JP" sz="16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図プレースホルダー 12"/>
          <p:cNvSpPr>
            <a:spLocks noGrp="1"/>
          </p:cNvSpPr>
          <p:nvPr>
            <p:ph type="pic" sz="quarter" idx="20" hasCustomPrompt="1"/>
          </p:nvPr>
        </p:nvSpPr>
        <p:spPr>
          <a:xfrm>
            <a:off x="593286" y="1863201"/>
            <a:ext cx="368259" cy="368227"/>
          </a:xfrm>
        </p:spPr>
        <p:txBody>
          <a:bodyPr>
            <a:normAutofit/>
          </a:bodyPr>
          <a:lstStyle>
            <a:lvl1pPr>
              <a:defRPr sz="1067"/>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204874" y="1816242"/>
            <a:ext cx="2847406" cy="480053"/>
          </a:xfrm>
        </p:spPr>
        <p:txBody>
          <a:bodyPr anchor="t">
            <a:noAutofit/>
          </a:bodyPr>
          <a:lstStyle>
            <a:lvl1pPr algn="l">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222531" y="240247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p:nvSpPr>
        <p:spPr>
          <a:xfrm>
            <a:off x="1318550" y="234430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円/楕円 30"/>
          <p:cNvSpPr/>
          <p:nvPr/>
        </p:nvSpPr>
        <p:spPr>
          <a:xfrm>
            <a:off x="4213610" y="1652803"/>
            <a:ext cx="789091" cy="7890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図プレースホルダー 12"/>
          <p:cNvSpPr>
            <a:spLocks noGrp="1"/>
          </p:cNvSpPr>
          <p:nvPr>
            <p:ph type="pic" sz="quarter" idx="25" hasCustomPrompt="1"/>
          </p:nvPr>
        </p:nvSpPr>
        <p:spPr>
          <a:xfrm>
            <a:off x="4424027" y="1863201"/>
            <a:ext cx="368259" cy="368227"/>
          </a:xfrm>
        </p:spPr>
        <p:txBody>
          <a:bodyPr>
            <a:normAutofit/>
          </a:bodyPr>
          <a:lstStyle>
            <a:lvl1pPr>
              <a:defRPr sz="1067"/>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5035615" y="1816242"/>
            <a:ext cx="2847406" cy="480053"/>
          </a:xfrm>
        </p:spPr>
        <p:txBody>
          <a:bodyPr anchor="t">
            <a:noAutofit/>
          </a:bodyPr>
          <a:lstStyle>
            <a:lvl1pPr algn="l">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5053272" y="240247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p:nvSpPr>
        <p:spPr>
          <a:xfrm>
            <a:off x="5149291" y="234430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円/楕円 44"/>
          <p:cNvSpPr/>
          <p:nvPr/>
        </p:nvSpPr>
        <p:spPr>
          <a:xfrm>
            <a:off x="8040889" y="1652803"/>
            <a:ext cx="789091" cy="7890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図プレースホルダー 12"/>
          <p:cNvSpPr>
            <a:spLocks noGrp="1"/>
          </p:cNvSpPr>
          <p:nvPr>
            <p:ph type="pic" sz="quarter" idx="28" hasCustomPrompt="1"/>
          </p:nvPr>
        </p:nvSpPr>
        <p:spPr>
          <a:xfrm>
            <a:off x="8251306" y="1863201"/>
            <a:ext cx="368259" cy="368227"/>
          </a:xfrm>
        </p:spPr>
        <p:txBody>
          <a:bodyPr>
            <a:normAutofit/>
          </a:bodyPr>
          <a:lstStyle>
            <a:lvl1pPr>
              <a:defRPr sz="1067"/>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8862894" y="1816242"/>
            <a:ext cx="2847406" cy="480053"/>
          </a:xfrm>
        </p:spPr>
        <p:txBody>
          <a:bodyPr anchor="t">
            <a:noAutofit/>
          </a:bodyPr>
          <a:lstStyle>
            <a:lvl1pPr algn="l">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8880551" y="240247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p:nvSpPr>
        <p:spPr>
          <a:xfrm>
            <a:off x="8976570" y="2344300"/>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円/楕円 49"/>
          <p:cNvSpPr/>
          <p:nvPr/>
        </p:nvSpPr>
        <p:spPr>
          <a:xfrm>
            <a:off x="390778" y="3818632"/>
            <a:ext cx="789091" cy="7890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1" name="図プレースホルダー 12"/>
          <p:cNvSpPr>
            <a:spLocks noGrp="1"/>
          </p:cNvSpPr>
          <p:nvPr>
            <p:ph type="pic" sz="quarter" idx="31" hasCustomPrompt="1"/>
          </p:nvPr>
        </p:nvSpPr>
        <p:spPr>
          <a:xfrm>
            <a:off x="601195" y="4029031"/>
            <a:ext cx="368259" cy="368227"/>
          </a:xfrm>
        </p:spPr>
        <p:txBody>
          <a:bodyPr>
            <a:normAutofit/>
          </a:bodyPr>
          <a:lstStyle>
            <a:lvl1pPr>
              <a:defRPr sz="1067"/>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212782" y="3982071"/>
            <a:ext cx="2847406" cy="480053"/>
          </a:xfrm>
        </p:spPr>
        <p:txBody>
          <a:bodyPr anchor="t">
            <a:noAutofit/>
          </a:bodyPr>
          <a:lstStyle>
            <a:lvl1pPr algn="l">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230440" y="456830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p:nvSpPr>
        <p:spPr>
          <a:xfrm>
            <a:off x="1326459" y="4510130"/>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円/楕円 54"/>
          <p:cNvSpPr/>
          <p:nvPr/>
        </p:nvSpPr>
        <p:spPr>
          <a:xfrm>
            <a:off x="4221519" y="3818632"/>
            <a:ext cx="789091" cy="7890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図プレースホルダー 12"/>
          <p:cNvSpPr>
            <a:spLocks noGrp="1"/>
          </p:cNvSpPr>
          <p:nvPr>
            <p:ph type="pic" sz="quarter" idx="34" hasCustomPrompt="1"/>
          </p:nvPr>
        </p:nvSpPr>
        <p:spPr>
          <a:xfrm>
            <a:off x="4431936" y="4029031"/>
            <a:ext cx="368259" cy="368227"/>
          </a:xfrm>
        </p:spPr>
        <p:txBody>
          <a:bodyPr>
            <a:normAutofit/>
          </a:bodyPr>
          <a:lstStyle>
            <a:lvl1pPr>
              <a:defRPr sz="1067"/>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5043524" y="3982071"/>
            <a:ext cx="2847406" cy="480053"/>
          </a:xfrm>
        </p:spPr>
        <p:txBody>
          <a:bodyPr anchor="t">
            <a:noAutofit/>
          </a:bodyPr>
          <a:lstStyle>
            <a:lvl1pPr algn="l">
              <a:defRPr sz="2133"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5061181" y="456830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p:nvSpPr>
        <p:spPr>
          <a:xfrm>
            <a:off x="5157200" y="4510130"/>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円/楕円 59"/>
          <p:cNvSpPr/>
          <p:nvPr/>
        </p:nvSpPr>
        <p:spPr>
          <a:xfrm>
            <a:off x="8048798" y="3818632"/>
            <a:ext cx="789091" cy="7890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1" name="図プレースホルダー 12"/>
          <p:cNvSpPr>
            <a:spLocks noGrp="1"/>
          </p:cNvSpPr>
          <p:nvPr>
            <p:ph type="pic" sz="quarter" idx="37" hasCustomPrompt="1"/>
          </p:nvPr>
        </p:nvSpPr>
        <p:spPr>
          <a:xfrm>
            <a:off x="8259215" y="4029031"/>
            <a:ext cx="368259" cy="368227"/>
          </a:xfrm>
        </p:spPr>
        <p:txBody>
          <a:bodyPr>
            <a:normAutofit/>
          </a:bodyPr>
          <a:lstStyle>
            <a:lvl1pPr>
              <a:defRPr sz="1067"/>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8870802" y="3982071"/>
            <a:ext cx="2847406" cy="480053"/>
          </a:xfrm>
        </p:spPr>
        <p:txBody>
          <a:bodyPr anchor="t">
            <a:noAutofit/>
          </a:bodyPr>
          <a:lstStyle>
            <a:lvl1pPr algn="l">
              <a:defRPr sz="2133"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8888459" y="456830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p:nvSpPr>
        <p:spPr>
          <a:xfrm>
            <a:off x="8984479" y="4510130"/>
            <a:ext cx="2160427" cy="480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3736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numeric List">
    <p:spTree>
      <p:nvGrpSpPr>
        <p:cNvPr id="1" name=""/>
        <p:cNvGrpSpPr/>
        <p:nvPr/>
      </p:nvGrpSpPr>
      <p:grpSpPr>
        <a:xfrm>
          <a:off x="0" y="0"/>
          <a:ext cx="0" cy="0"/>
          <a:chOff x="0" y="0"/>
          <a:chExt cx="0" cy="0"/>
        </a:xfrm>
      </p:grpSpPr>
      <p:sp>
        <p:nvSpPr>
          <p:cNvPr id="19" name="円/楕円 18"/>
          <p:cNvSpPr/>
          <p:nvPr/>
        </p:nvSpPr>
        <p:spPr>
          <a:xfrm>
            <a:off x="382869" y="1652803"/>
            <a:ext cx="789091" cy="7890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1</a:t>
            </a:r>
            <a:endParaRPr kumimoji="1" lang="ja-JP" altLang="en-US" sz="2400"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kumimoji="1" lang="en-US" altLang="ja-JP" sz="16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テキスト プレースホルダー 6"/>
          <p:cNvSpPr>
            <a:spLocks noGrp="1"/>
          </p:cNvSpPr>
          <p:nvPr>
            <p:ph type="body" sz="quarter" idx="21" hasCustomPrompt="1"/>
          </p:nvPr>
        </p:nvSpPr>
        <p:spPr>
          <a:xfrm>
            <a:off x="1204874" y="1816242"/>
            <a:ext cx="2847406" cy="480053"/>
          </a:xfrm>
        </p:spPr>
        <p:txBody>
          <a:bodyPr anchor="t">
            <a:noAutofit/>
          </a:bodyPr>
          <a:lstStyle>
            <a:lvl1pPr algn="l">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222531" y="240247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p:nvSpPr>
        <p:spPr>
          <a:xfrm>
            <a:off x="1318550" y="234430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円/楕円 30"/>
          <p:cNvSpPr/>
          <p:nvPr/>
        </p:nvSpPr>
        <p:spPr>
          <a:xfrm>
            <a:off x="4213610" y="1652803"/>
            <a:ext cx="789091" cy="7890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2</a:t>
            </a:r>
            <a:endParaRPr kumimoji="1" lang="ja-JP" altLang="en-US" sz="2400" dirty="0"/>
          </a:p>
        </p:txBody>
      </p:sp>
      <p:sp>
        <p:nvSpPr>
          <p:cNvPr id="42" name="テキスト プレースホルダー 6"/>
          <p:cNvSpPr>
            <a:spLocks noGrp="1"/>
          </p:cNvSpPr>
          <p:nvPr>
            <p:ph type="body" sz="quarter" idx="26" hasCustomPrompt="1"/>
          </p:nvPr>
        </p:nvSpPr>
        <p:spPr>
          <a:xfrm>
            <a:off x="5035615" y="1816242"/>
            <a:ext cx="2847406" cy="480053"/>
          </a:xfrm>
        </p:spPr>
        <p:txBody>
          <a:bodyPr anchor="t">
            <a:noAutofit/>
          </a:bodyPr>
          <a:lstStyle>
            <a:lvl1pPr algn="l">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5053272" y="240247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p:nvSpPr>
        <p:spPr>
          <a:xfrm>
            <a:off x="5149291" y="234430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円/楕円 44"/>
          <p:cNvSpPr/>
          <p:nvPr/>
        </p:nvSpPr>
        <p:spPr>
          <a:xfrm>
            <a:off x="8040889" y="1652803"/>
            <a:ext cx="789091" cy="7890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3</a:t>
            </a:r>
            <a:endParaRPr kumimoji="1" lang="ja-JP" altLang="en-US" sz="2400" dirty="0"/>
          </a:p>
        </p:txBody>
      </p:sp>
      <p:sp>
        <p:nvSpPr>
          <p:cNvPr id="47" name="テキスト プレースホルダー 6"/>
          <p:cNvSpPr>
            <a:spLocks noGrp="1"/>
          </p:cNvSpPr>
          <p:nvPr>
            <p:ph type="body" sz="quarter" idx="29" hasCustomPrompt="1"/>
          </p:nvPr>
        </p:nvSpPr>
        <p:spPr>
          <a:xfrm>
            <a:off x="8862894" y="1816242"/>
            <a:ext cx="2847406" cy="480053"/>
          </a:xfrm>
        </p:spPr>
        <p:txBody>
          <a:bodyPr anchor="t">
            <a:noAutofit/>
          </a:bodyPr>
          <a:lstStyle>
            <a:lvl1pPr algn="l">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8880551" y="240247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p:nvSpPr>
        <p:spPr>
          <a:xfrm>
            <a:off x="8976570" y="2344300"/>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円/楕円 49"/>
          <p:cNvSpPr/>
          <p:nvPr/>
        </p:nvSpPr>
        <p:spPr>
          <a:xfrm>
            <a:off x="390778" y="3818632"/>
            <a:ext cx="789091" cy="78902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4</a:t>
            </a:r>
            <a:endParaRPr kumimoji="1" lang="ja-JP" altLang="en-US" sz="2400" dirty="0"/>
          </a:p>
        </p:txBody>
      </p:sp>
      <p:sp>
        <p:nvSpPr>
          <p:cNvPr id="52" name="テキスト プレースホルダー 6"/>
          <p:cNvSpPr>
            <a:spLocks noGrp="1"/>
          </p:cNvSpPr>
          <p:nvPr>
            <p:ph type="body" sz="quarter" idx="32" hasCustomPrompt="1"/>
          </p:nvPr>
        </p:nvSpPr>
        <p:spPr>
          <a:xfrm>
            <a:off x="1212782" y="3982071"/>
            <a:ext cx="2847406" cy="480053"/>
          </a:xfrm>
        </p:spPr>
        <p:txBody>
          <a:bodyPr anchor="t">
            <a:noAutofit/>
          </a:bodyPr>
          <a:lstStyle>
            <a:lvl1pPr algn="l">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230440" y="456830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p:nvSpPr>
        <p:spPr>
          <a:xfrm>
            <a:off x="1326459" y="4510130"/>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円/楕円 54"/>
          <p:cNvSpPr/>
          <p:nvPr/>
        </p:nvSpPr>
        <p:spPr>
          <a:xfrm>
            <a:off x="4221519" y="3818632"/>
            <a:ext cx="789091" cy="7890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5</a:t>
            </a:r>
            <a:endParaRPr kumimoji="1" lang="ja-JP" altLang="en-US" sz="2400" dirty="0"/>
          </a:p>
        </p:txBody>
      </p:sp>
      <p:sp>
        <p:nvSpPr>
          <p:cNvPr id="57" name="テキスト プレースホルダー 6"/>
          <p:cNvSpPr>
            <a:spLocks noGrp="1"/>
          </p:cNvSpPr>
          <p:nvPr>
            <p:ph type="body" sz="quarter" idx="35" hasCustomPrompt="1"/>
          </p:nvPr>
        </p:nvSpPr>
        <p:spPr>
          <a:xfrm>
            <a:off x="5043524" y="3982071"/>
            <a:ext cx="2847406" cy="480053"/>
          </a:xfrm>
        </p:spPr>
        <p:txBody>
          <a:bodyPr anchor="t">
            <a:noAutofit/>
          </a:bodyPr>
          <a:lstStyle>
            <a:lvl1pPr algn="l">
              <a:defRPr sz="2133"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5061181" y="456830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p:nvSpPr>
        <p:spPr>
          <a:xfrm>
            <a:off x="5157200" y="4510130"/>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円/楕円 59"/>
          <p:cNvSpPr/>
          <p:nvPr/>
        </p:nvSpPr>
        <p:spPr>
          <a:xfrm>
            <a:off x="8048798" y="3818632"/>
            <a:ext cx="789091" cy="78902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6</a:t>
            </a:r>
            <a:endParaRPr kumimoji="1" lang="ja-JP" altLang="en-US" sz="2400" dirty="0"/>
          </a:p>
        </p:txBody>
      </p:sp>
      <p:sp>
        <p:nvSpPr>
          <p:cNvPr id="62" name="テキスト プレースホルダー 6"/>
          <p:cNvSpPr>
            <a:spLocks noGrp="1"/>
          </p:cNvSpPr>
          <p:nvPr>
            <p:ph type="body" sz="quarter" idx="38" hasCustomPrompt="1"/>
          </p:nvPr>
        </p:nvSpPr>
        <p:spPr>
          <a:xfrm>
            <a:off x="8870802" y="3982071"/>
            <a:ext cx="2847406" cy="480053"/>
          </a:xfrm>
        </p:spPr>
        <p:txBody>
          <a:bodyPr anchor="t">
            <a:noAutofit/>
          </a:bodyPr>
          <a:lstStyle>
            <a:lvl1pPr algn="l">
              <a:defRPr sz="2133"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8888459" y="4568307"/>
            <a:ext cx="2872661" cy="1314555"/>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p:nvSpPr>
        <p:spPr>
          <a:xfrm>
            <a:off x="8984479" y="4510130"/>
            <a:ext cx="2160427" cy="480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61779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p:nvSpPr>
        <p:spPr>
          <a:xfrm>
            <a:off x="4198704" y="448765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0" name="円/楕円 39"/>
          <p:cNvSpPr/>
          <p:nvPr/>
        </p:nvSpPr>
        <p:spPr>
          <a:xfrm>
            <a:off x="1378735" y="214803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p:nvSpPr>
        <p:spPr>
          <a:xfrm>
            <a:off x="977278" y="254330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p:nvSpPr>
        <p:spPr>
          <a:xfrm>
            <a:off x="1269469" y="206526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3" name="図プレースホルダー 5"/>
          <p:cNvSpPr>
            <a:spLocks noGrp="1"/>
          </p:cNvSpPr>
          <p:nvPr>
            <p:ph type="pic" sz="quarter" idx="14" hasCustomPrompt="1"/>
          </p:nvPr>
        </p:nvSpPr>
        <p:spPr>
          <a:xfrm>
            <a:off x="1378735" y="214803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44" name="円/楕円 43"/>
          <p:cNvSpPr/>
          <p:nvPr/>
        </p:nvSpPr>
        <p:spPr>
          <a:xfrm>
            <a:off x="514564" y="205202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円/楕円 44"/>
          <p:cNvSpPr/>
          <p:nvPr/>
        </p:nvSpPr>
        <p:spPr>
          <a:xfrm>
            <a:off x="1433368" y="208389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円/楕円 45"/>
          <p:cNvSpPr/>
          <p:nvPr/>
        </p:nvSpPr>
        <p:spPr>
          <a:xfrm>
            <a:off x="4867212" y="423155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7" name="テキスト プレースホルダー 6"/>
          <p:cNvSpPr>
            <a:spLocks noGrp="1"/>
          </p:cNvSpPr>
          <p:nvPr>
            <p:ph type="body" sz="quarter" idx="15" hasCustomPrompt="1"/>
          </p:nvPr>
        </p:nvSpPr>
        <p:spPr>
          <a:xfrm>
            <a:off x="5341171" y="2853952"/>
            <a:ext cx="5822435" cy="257801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p:nvSpPr>
        <p:spPr>
          <a:xfrm>
            <a:off x="5437190" y="273169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テキスト プレースホルダー 6"/>
          <p:cNvSpPr>
            <a:spLocks noGrp="1"/>
          </p:cNvSpPr>
          <p:nvPr>
            <p:ph type="body" sz="quarter" idx="16" hasCustomPrompt="1"/>
          </p:nvPr>
        </p:nvSpPr>
        <p:spPr>
          <a:xfrm>
            <a:off x="5341171" y="2086482"/>
            <a:ext cx="5822435"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 name="正方形/長方形 7">
            <a:extLst>
              <a:ext uri="{FF2B5EF4-FFF2-40B4-BE49-F238E27FC236}">
                <a16:creationId xmlns:a16="http://schemas.microsoft.com/office/drawing/2014/main" id="{54ED459B-C963-44F4-2141-F529B0684481}"/>
              </a:ext>
            </a:extLst>
          </p:cNvPr>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円/楕円 38">
            <a:extLst>
              <a:ext uri="{FF2B5EF4-FFF2-40B4-BE49-F238E27FC236}">
                <a16:creationId xmlns:a16="http://schemas.microsoft.com/office/drawing/2014/main" id="{24038B17-C412-692F-6A3A-41BECDD57E6F}"/>
              </a:ext>
            </a:extLst>
          </p:cNvPr>
          <p:cNvSpPr/>
          <p:nvPr userDrawn="1"/>
        </p:nvSpPr>
        <p:spPr>
          <a:xfrm>
            <a:off x="4198704" y="448765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9" name="円/楕円 39">
            <a:extLst>
              <a:ext uri="{FF2B5EF4-FFF2-40B4-BE49-F238E27FC236}">
                <a16:creationId xmlns:a16="http://schemas.microsoft.com/office/drawing/2014/main" id="{6BDAE22B-C49E-08E5-057D-0B40451BE404}"/>
              </a:ext>
            </a:extLst>
          </p:cNvPr>
          <p:cNvSpPr/>
          <p:nvPr userDrawn="1"/>
        </p:nvSpPr>
        <p:spPr>
          <a:xfrm>
            <a:off x="1378735" y="214803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円/楕円 40">
            <a:extLst>
              <a:ext uri="{FF2B5EF4-FFF2-40B4-BE49-F238E27FC236}">
                <a16:creationId xmlns:a16="http://schemas.microsoft.com/office/drawing/2014/main" id="{267200F7-496E-B65D-8646-B0A2951F96DB}"/>
              </a:ext>
            </a:extLst>
          </p:cNvPr>
          <p:cNvSpPr/>
          <p:nvPr userDrawn="1"/>
        </p:nvSpPr>
        <p:spPr>
          <a:xfrm>
            <a:off x="977278" y="254330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円/楕円 41">
            <a:extLst>
              <a:ext uri="{FF2B5EF4-FFF2-40B4-BE49-F238E27FC236}">
                <a16:creationId xmlns:a16="http://schemas.microsoft.com/office/drawing/2014/main" id="{4D5452FF-92BE-D274-B660-43BDC01C165E}"/>
              </a:ext>
            </a:extLst>
          </p:cNvPr>
          <p:cNvSpPr/>
          <p:nvPr userDrawn="1"/>
        </p:nvSpPr>
        <p:spPr>
          <a:xfrm>
            <a:off x="1269469" y="206526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円/楕円 43">
            <a:extLst>
              <a:ext uri="{FF2B5EF4-FFF2-40B4-BE49-F238E27FC236}">
                <a16:creationId xmlns:a16="http://schemas.microsoft.com/office/drawing/2014/main" id="{95BBC189-A616-F463-5BDD-3DA0BECE6D14}"/>
              </a:ext>
            </a:extLst>
          </p:cNvPr>
          <p:cNvSpPr/>
          <p:nvPr userDrawn="1"/>
        </p:nvSpPr>
        <p:spPr>
          <a:xfrm>
            <a:off x="514564" y="205202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円/楕円 44">
            <a:extLst>
              <a:ext uri="{FF2B5EF4-FFF2-40B4-BE49-F238E27FC236}">
                <a16:creationId xmlns:a16="http://schemas.microsoft.com/office/drawing/2014/main" id="{75C7EDDB-C88C-DB4E-F683-60663B9EE98B}"/>
              </a:ext>
            </a:extLst>
          </p:cNvPr>
          <p:cNvSpPr/>
          <p:nvPr userDrawn="1"/>
        </p:nvSpPr>
        <p:spPr>
          <a:xfrm>
            <a:off x="1433368" y="208389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円/楕円 45">
            <a:extLst>
              <a:ext uri="{FF2B5EF4-FFF2-40B4-BE49-F238E27FC236}">
                <a16:creationId xmlns:a16="http://schemas.microsoft.com/office/drawing/2014/main" id="{27BE26F9-2DB5-B9AC-EAE1-B97B7DA1FCCB}"/>
              </a:ext>
            </a:extLst>
          </p:cNvPr>
          <p:cNvSpPr/>
          <p:nvPr userDrawn="1"/>
        </p:nvSpPr>
        <p:spPr>
          <a:xfrm>
            <a:off x="4867212" y="423155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15" name="正方形/長方形 47">
            <a:extLst>
              <a:ext uri="{FF2B5EF4-FFF2-40B4-BE49-F238E27FC236}">
                <a16:creationId xmlns:a16="http://schemas.microsoft.com/office/drawing/2014/main" id="{E8592048-EFF1-6FB7-DA72-A2E74BBA0261}"/>
              </a:ext>
            </a:extLst>
          </p:cNvPr>
          <p:cNvSpPr/>
          <p:nvPr userDrawn="1"/>
        </p:nvSpPr>
        <p:spPr>
          <a:xfrm>
            <a:off x="5437190" y="273169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34324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par>
                          <p:cTn id="93" fill="hold">
                            <p:stCondLst>
                              <p:cond delay="3700"/>
                            </p:stCondLst>
                            <p:childTnLst>
                              <p:par>
                                <p:cTn id="94" presetID="2" presetClass="entr" presetSubtype="2" decel="100000"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 calcmode="lin" valueType="num">
                                      <p:cBhvr additive="base">
                                        <p:cTn id="96" dur="500" fill="hold"/>
                                        <p:tgtEl>
                                          <p:spTgt spid="5"/>
                                        </p:tgtEl>
                                        <p:attrNameLst>
                                          <p:attrName>ppt_x</p:attrName>
                                        </p:attrNameLst>
                                      </p:cBhvr>
                                      <p:tavLst>
                                        <p:tav tm="0">
                                          <p:val>
                                            <p:strVal val="1+#ppt_w/2"/>
                                          </p:val>
                                        </p:tav>
                                        <p:tav tm="100000">
                                          <p:val>
                                            <p:strVal val="#ppt_x"/>
                                          </p:val>
                                        </p:tav>
                                      </p:tavLst>
                                    </p:anim>
                                    <p:anim calcmode="lin" valueType="num">
                                      <p:cBhvr additive="base">
                                        <p:cTn id="97" dur="500" fill="hold"/>
                                        <p:tgtEl>
                                          <p:spTgt spid="5"/>
                                        </p:tgtEl>
                                        <p:attrNameLst>
                                          <p:attrName>ppt_y</p:attrName>
                                        </p:attrNameLst>
                                      </p:cBhvr>
                                      <p:tavLst>
                                        <p:tav tm="0">
                                          <p:val>
                                            <p:strVal val="#ppt_y"/>
                                          </p:val>
                                        </p:tav>
                                        <p:tav tm="100000">
                                          <p:val>
                                            <p:strVal val="#ppt_y"/>
                                          </p:val>
                                        </p:tav>
                                      </p:tavLst>
                                    </p:anim>
                                  </p:childTnLst>
                                </p:cTn>
                              </p:par>
                            </p:childTnLst>
                          </p:cTn>
                        </p:par>
                        <p:par>
                          <p:cTn id="98" fill="hold">
                            <p:stCondLst>
                              <p:cond delay="4200"/>
                            </p:stCondLst>
                            <p:childTnLst>
                              <p:par>
                                <p:cTn id="99" presetID="53" presetClass="entr" presetSubtype="16" fill="hold" grpId="0" nodeType="afterEffect">
                                  <p:stCondLst>
                                    <p:cond delay="0"/>
                                  </p:stCondLst>
                                  <p:childTnLst>
                                    <p:set>
                                      <p:cBhvr>
                                        <p:cTn id="100" dur="1" fill="hold">
                                          <p:stCondLst>
                                            <p:cond delay="0"/>
                                          </p:stCondLst>
                                        </p:cTn>
                                        <p:tgtEl>
                                          <p:spTgt spid="12"/>
                                        </p:tgtEl>
                                        <p:attrNameLst>
                                          <p:attrName>style.visibility</p:attrName>
                                        </p:attrNameLst>
                                      </p:cBhvr>
                                      <p:to>
                                        <p:strVal val="visible"/>
                                      </p:to>
                                    </p:set>
                                    <p:anim calcmode="lin" valueType="num">
                                      <p:cBhvr>
                                        <p:cTn id="101" dur="1000" fill="hold"/>
                                        <p:tgtEl>
                                          <p:spTgt spid="12"/>
                                        </p:tgtEl>
                                        <p:attrNameLst>
                                          <p:attrName>ppt_w</p:attrName>
                                        </p:attrNameLst>
                                      </p:cBhvr>
                                      <p:tavLst>
                                        <p:tav tm="0">
                                          <p:val>
                                            <p:fltVal val="0"/>
                                          </p:val>
                                        </p:tav>
                                        <p:tav tm="100000">
                                          <p:val>
                                            <p:strVal val="#ppt_w"/>
                                          </p:val>
                                        </p:tav>
                                      </p:tavLst>
                                    </p:anim>
                                    <p:anim calcmode="lin" valueType="num">
                                      <p:cBhvr>
                                        <p:cTn id="102" dur="1000" fill="hold"/>
                                        <p:tgtEl>
                                          <p:spTgt spid="12"/>
                                        </p:tgtEl>
                                        <p:attrNameLst>
                                          <p:attrName>ppt_h</p:attrName>
                                        </p:attrNameLst>
                                      </p:cBhvr>
                                      <p:tavLst>
                                        <p:tav tm="0">
                                          <p:val>
                                            <p:fltVal val="0"/>
                                          </p:val>
                                        </p:tav>
                                        <p:tav tm="100000">
                                          <p:val>
                                            <p:strVal val="#ppt_h"/>
                                          </p:val>
                                        </p:tav>
                                      </p:tavLst>
                                    </p:anim>
                                    <p:animEffect transition="in" filter="fade">
                                      <p:cBhvr>
                                        <p:cTn id="103" dur="1000"/>
                                        <p:tgtEl>
                                          <p:spTgt spid="12"/>
                                        </p:tgtEl>
                                      </p:cBhvr>
                                    </p:animEffect>
                                  </p:childTnLst>
                                </p:cTn>
                              </p:par>
                              <p:par>
                                <p:cTn id="104" presetID="2" presetClass="entr" presetSubtype="12" decel="100000" fill="hold" grpId="1" nodeType="withEffect">
                                  <p:stCondLst>
                                    <p:cond delay="0"/>
                                  </p:stCondLst>
                                  <p:childTnLst>
                                    <p:set>
                                      <p:cBhvr>
                                        <p:cTn id="105" dur="1" fill="hold">
                                          <p:stCondLst>
                                            <p:cond delay="0"/>
                                          </p:stCondLst>
                                        </p:cTn>
                                        <p:tgtEl>
                                          <p:spTgt spid="12"/>
                                        </p:tgtEl>
                                        <p:attrNameLst>
                                          <p:attrName>style.visibility</p:attrName>
                                        </p:attrNameLst>
                                      </p:cBhvr>
                                      <p:to>
                                        <p:strVal val="visible"/>
                                      </p:to>
                                    </p:set>
                                    <p:anim calcmode="lin" valueType="num">
                                      <p:cBhvr additive="base">
                                        <p:cTn id="106" dur="1000" fill="hold"/>
                                        <p:tgtEl>
                                          <p:spTgt spid="12"/>
                                        </p:tgtEl>
                                        <p:attrNameLst>
                                          <p:attrName>ppt_x</p:attrName>
                                        </p:attrNameLst>
                                      </p:cBhvr>
                                      <p:tavLst>
                                        <p:tav tm="0">
                                          <p:val>
                                            <p:strVal val="0-#ppt_w/2"/>
                                          </p:val>
                                        </p:tav>
                                        <p:tav tm="100000">
                                          <p:val>
                                            <p:strVal val="#ppt_x"/>
                                          </p:val>
                                        </p:tav>
                                      </p:tavLst>
                                    </p:anim>
                                    <p:anim calcmode="lin" valueType="num">
                                      <p:cBhvr additive="base">
                                        <p:cTn id="107" dur="1000" fill="hold"/>
                                        <p:tgtEl>
                                          <p:spTgt spid="12"/>
                                        </p:tgtEl>
                                        <p:attrNameLst>
                                          <p:attrName>ppt_y</p:attrName>
                                        </p:attrNameLst>
                                      </p:cBhvr>
                                      <p:tavLst>
                                        <p:tav tm="0">
                                          <p:val>
                                            <p:strVal val="1+#ppt_h/2"/>
                                          </p:val>
                                        </p:tav>
                                        <p:tav tm="100000">
                                          <p:val>
                                            <p:strVal val="#ppt_y"/>
                                          </p:val>
                                        </p:tav>
                                      </p:tavLst>
                                    </p:anim>
                                  </p:childTnLst>
                                </p:cTn>
                              </p:par>
                              <p:par>
                                <p:cTn id="108" presetID="53" presetClass="entr" presetSubtype="16" fill="hold" grpId="0" nodeType="withEffect">
                                  <p:stCondLst>
                                    <p:cond delay="100"/>
                                  </p:stCondLst>
                                  <p:childTnLst>
                                    <p:set>
                                      <p:cBhvr>
                                        <p:cTn id="109" dur="1" fill="hold">
                                          <p:stCondLst>
                                            <p:cond delay="0"/>
                                          </p:stCondLst>
                                        </p:cTn>
                                        <p:tgtEl>
                                          <p:spTgt spid="10"/>
                                        </p:tgtEl>
                                        <p:attrNameLst>
                                          <p:attrName>style.visibility</p:attrName>
                                        </p:attrNameLst>
                                      </p:cBhvr>
                                      <p:to>
                                        <p:strVal val="visible"/>
                                      </p:to>
                                    </p:set>
                                    <p:anim calcmode="lin" valueType="num">
                                      <p:cBhvr>
                                        <p:cTn id="110" dur="1000" fill="hold"/>
                                        <p:tgtEl>
                                          <p:spTgt spid="10"/>
                                        </p:tgtEl>
                                        <p:attrNameLst>
                                          <p:attrName>ppt_w</p:attrName>
                                        </p:attrNameLst>
                                      </p:cBhvr>
                                      <p:tavLst>
                                        <p:tav tm="0">
                                          <p:val>
                                            <p:fltVal val="0"/>
                                          </p:val>
                                        </p:tav>
                                        <p:tav tm="100000">
                                          <p:val>
                                            <p:strVal val="#ppt_w"/>
                                          </p:val>
                                        </p:tav>
                                      </p:tavLst>
                                    </p:anim>
                                    <p:anim calcmode="lin" valueType="num">
                                      <p:cBhvr>
                                        <p:cTn id="111" dur="1000" fill="hold"/>
                                        <p:tgtEl>
                                          <p:spTgt spid="10"/>
                                        </p:tgtEl>
                                        <p:attrNameLst>
                                          <p:attrName>ppt_h</p:attrName>
                                        </p:attrNameLst>
                                      </p:cBhvr>
                                      <p:tavLst>
                                        <p:tav tm="0">
                                          <p:val>
                                            <p:fltVal val="0"/>
                                          </p:val>
                                        </p:tav>
                                        <p:tav tm="100000">
                                          <p:val>
                                            <p:strVal val="#ppt_h"/>
                                          </p:val>
                                        </p:tav>
                                      </p:tavLst>
                                    </p:anim>
                                    <p:animEffect transition="in" filter="fade">
                                      <p:cBhvr>
                                        <p:cTn id="112" dur="1000"/>
                                        <p:tgtEl>
                                          <p:spTgt spid="10"/>
                                        </p:tgtEl>
                                      </p:cBhvr>
                                    </p:animEffect>
                                  </p:childTnLst>
                                </p:cTn>
                              </p:par>
                              <p:par>
                                <p:cTn id="113" presetID="2" presetClass="entr" presetSubtype="12" decel="100000" fill="hold" grpId="1" nodeType="withEffect">
                                  <p:stCondLst>
                                    <p:cond delay="100"/>
                                  </p:stCondLst>
                                  <p:childTnLst>
                                    <p:set>
                                      <p:cBhvr>
                                        <p:cTn id="114" dur="1" fill="hold">
                                          <p:stCondLst>
                                            <p:cond delay="0"/>
                                          </p:stCondLst>
                                        </p:cTn>
                                        <p:tgtEl>
                                          <p:spTgt spid="10"/>
                                        </p:tgtEl>
                                        <p:attrNameLst>
                                          <p:attrName>style.visibility</p:attrName>
                                        </p:attrNameLst>
                                      </p:cBhvr>
                                      <p:to>
                                        <p:strVal val="visible"/>
                                      </p:to>
                                    </p:set>
                                    <p:anim calcmode="lin" valueType="num">
                                      <p:cBhvr additive="base">
                                        <p:cTn id="115" dur="1000" fill="hold"/>
                                        <p:tgtEl>
                                          <p:spTgt spid="10"/>
                                        </p:tgtEl>
                                        <p:attrNameLst>
                                          <p:attrName>ppt_x</p:attrName>
                                        </p:attrNameLst>
                                      </p:cBhvr>
                                      <p:tavLst>
                                        <p:tav tm="0">
                                          <p:val>
                                            <p:strVal val="0-#ppt_w/2"/>
                                          </p:val>
                                        </p:tav>
                                        <p:tav tm="100000">
                                          <p:val>
                                            <p:strVal val="#ppt_x"/>
                                          </p:val>
                                        </p:tav>
                                      </p:tavLst>
                                    </p:anim>
                                    <p:anim calcmode="lin" valueType="num">
                                      <p:cBhvr additive="base">
                                        <p:cTn id="116" dur="1000" fill="hold"/>
                                        <p:tgtEl>
                                          <p:spTgt spid="10"/>
                                        </p:tgtEl>
                                        <p:attrNameLst>
                                          <p:attrName>ppt_y</p:attrName>
                                        </p:attrNameLst>
                                      </p:cBhvr>
                                      <p:tavLst>
                                        <p:tav tm="0">
                                          <p:val>
                                            <p:strVal val="1+#ppt_h/2"/>
                                          </p:val>
                                        </p:tav>
                                        <p:tav tm="100000">
                                          <p:val>
                                            <p:strVal val="#ppt_y"/>
                                          </p:val>
                                        </p:tav>
                                      </p:tavLst>
                                    </p:anim>
                                  </p:childTnLst>
                                </p:cTn>
                              </p:par>
                              <p:par>
                                <p:cTn id="117" presetID="53" presetClass="entr" presetSubtype="16" fill="hold" grpId="0" nodeType="withEffect">
                                  <p:stCondLst>
                                    <p:cond delay="20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1000" fill="hold"/>
                                        <p:tgtEl>
                                          <p:spTgt spid="13"/>
                                        </p:tgtEl>
                                        <p:attrNameLst>
                                          <p:attrName>ppt_w</p:attrName>
                                        </p:attrNameLst>
                                      </p:cBhvr>
                                      <p:tavLst>
                                        <p:tav tm="0">
                                          <p:val>
                                            <p:fltVal val="0"/>
                                          </p:val>
                                        </p:tav>
                                        <p:tav tm="100000">
                                          <p:val>
                                            <p:strVal val="#ppt_w"/>
                                          </p:val>
                                        </p:tav>
                                      </p:tavLst>
                                    </p:anim>
                                    <p:anim calcmode="lin" valueType="num">
                                      <p:cBhvr>
                                        <p:cTn id="120" dur="1000" fill="hold"/>
                                        <p:tgtEl>
                                          <p:spTgt spid="13"/>
                                        </p:tgtEl>
                                        <p:attrNameLst>
                                          <p:attrName>ppt_h</p:attrName>
                                        </p:attrNameLst>
                                      </p:cBhvr>
                                      <p:tavLst>
                                        <p:tav tm="0">
                                          <p:val>
                                            <p:fltVal val="0"/>
                                          </p:val>
                                        </p:tav>
                                        <p:tav tm="100000">
                                          <p:val>
                                            <p:strVal val="#ppt_h"/>
                                          </p:val>
                                        </p:tav>
                                      </p:tavLst>
                                    </p:anim>
                                    <p:animEffect transition="in" filter="fade">
                                      <p:cBhvr>
                                        <p:cTn id="121" dur="1000"/>
                                        <p:tgtEl>
                                          <p:spTgt spid="13"/>
                                        </p:tgtEl>
                                      </p:cBhvr>
                                    </p:animEffect>
                                  </p:childTnLst>
                                </p:cTn>
                              </p:par>
                              <p:par>
                                <p:cTn id="122" presetID="2" presetClass="entr" presetSubtype="12" decel="100000" fill="hold" grpId="1" nodeType="withEffect">
                                  <p:stCondLst>
                                    <p:cond delay="200"/>
                                  </p:stCondLst>
                                  <p:childTnLst>
                                    <p:set>
                                      <p:cBhvr>
                                        <p:cTn id="123" dur="1" fill="hold">
                                          <p:stCondLst>
                                            <p:cond delay="0"/>
                                          </p:stCondLst>
                                        </p:cTn>
                                        <p:tgtEl>
                                          <p:spTgt spid="13"/>
                                        </p:tgtEl>
                                        <p:attrNameLst>
                                          <p:attrName>style.visibility</p:attrName>
                                        </p:attrNameLst>
                                      </p:cBhvr>
                                      <p:to>
                                        <p:strVal val="visible"/>
                                      </p:to>
                                    </p:set>
                                    <p:anim calcmode="lin" valueType="num">
                                      <p:cBhvr additive="base">
                                        <p:cTn id="124" dur="1000" fill="hold"/>
                                        <p:tgtEl>
                                          <p:spTgt spid="13"/>
                                        </p:tgtEl>
                                        <p:attrNameLst>
                                          <p:attrName>ppt_x</p:attrName>
                                        </p:attrNameLst>
                                      </p:cBhvr>
                                      <p:tavLst>
                                        <p:tav tm="0">
                                          <p:val>
                                            <p:strVal val="0-#ppt_w/2"/>
                                          </p:val>
                                        </p:tav>
                                        <p:tav tm="100000">
                                          <p:val>
                                            <p:strVal val="#ppt_x"/>
                                          </p:val>
                                        </p:tav>
                                      </p:tavLst>
                                    </p:anim>
                                    <p:anim calcmode="lin" valueType="num">
                                      <p:cBhvr additive="base">
                                        <p:cTn id="125" dur="1000" fill="hold"/>
                                        <p:tgtEl>
                                          <p:spTgt spid="13"/>
                                        </p:tgtEl>
                                        <p:attrNameLst>
                                          <p:attrName>ppt_y</p:attrName>
                                        </p:attrNameLst>
                                      </p:cBhvr>
                                      <p:tavLst>
                                        <p:tav tm="0">
                                          <p:val>
                                            <p:strVal val="1+#ppt_h/2"/>
                                          </p:val>
                                        </p:tav>
                                        <p:tav tm="100000">
                                          <p:val>
                                            <p:strVal val="#ppt_y"/>
                                          </p:val>
                                        </p:tav>
                                      </p:tavLst>
                                    </p:anim>
                                  </p:childTnLst>
                                </p:cTn>
                              </p:par>
                              <p:par>
                                <p:cTn id="126" presetID="53" presetClass="entr" presetSubtype="16" fill="hold" grpId="0" nodeType="withEffect">
                                  <p:stCondLst>
                                    <p:cond delay="300"/>
                                  </p:stCondLst>
                                  <p:childTnLst>
                                    <p:set>
                                      <p:cBhvr>
                                        <p:cTn id="127" dur="1" fill="hold">
                                          <p:stCondLst>
                                            <p:cond delay="0"/>
                                          </p:stCondLst>
                                        </p:cTn>
                                        <p:tgtEl>
                                          <p:spTgt spid="6"/>
                                        </p:tgtEl>
                                        <p:attrNameLst>
                                          <p:attrName>style.visibility</p:attrName>
                                        </p:attrNameLst>
                                      </p:cBhvr>
                                      <p:to>
                                        <p:strVal val="visible"/>
                                      </p:to>
                                    </p:set>
                                    <p:anim calcmode="lin" valueType="num">
                                      <p:cBhvr>
                                        <p:cTn id="128" dur="1000" fill="hold"/>
                                        <p:tgtEl>
                                          <p:spTgt spid="6"/>
                                        </p:tgtEl>
                                        <p:attrNameLst>
                                          <p:attrName>ppt_w</p:attrName>
                                        </p:attrNameLst>
                                      </p:cBhvr>
                                      <p:tavLst>
                                        <p:tav tm="0">
                                          <p:val>
                                            <p:fltVal val="0"/>
                                          </p:val>
                                        </p:tav>
                                        <p:tav tm="100000">
                                          <p:val>
                                            <p:strVal val="#ppt_w"/>
                                          </p:val>
                                        </p:tav>
                                      </p:tavLst>
                                    </p:anim>
                                    <p:anim calcmode="lin" valueType="num">
                                      <p:cBhvr>
                                        <p:cTn id="129" dur="1000" fill="hold"/>
                                        <p:tgtEl>
                                          <p:spTgt spid="6"/>
                                        </p:tgtEl>
                                        <p:attrNameLst>
                                          <p:attrName>ppt_h</p:attrName>
                                        </p:attrNameLst>
                                      </p:cBhvr>
                                      <p:tavLst>
                                        <p:tav tm="0">
                                          <p:val>
                                            <p:fltVal val="0"/>
                                          </p:val>
                                        </p:tav>
                                        <p:tav tm="100000">
                                          <p:val>
                                            <p:strVal val="#ppt_h"/>
                                          </p:val>
                                        </p:tav>
                                      </p:tavLst>
                                    </p:anim>
                                    <p:animEffect transition="in" filter="fade">
                                      <p:cBhvr>
                                        <p:cTn id="130" dur="1000"/>
                                        <p:tgtEl>
                                          <p:spTgt spid="6"/>
                                        </p:tgtEl>
                                      </p:cBhvr>
                                    </p:animEffect>
                                  </p:childTnLst>
                                </p:cTn>
                              </p:par>
                              <p:par>
                                <p:cTn id="131" presetID="2" presetClass="entr" presetSubtype="12" decel="100000" fill="hold" grpId="1" nodeType="withEffect">
                                  <p:stCondLst>
                                    <p:cond delay="300"/>
                                  </p:stCondLst>
                                  <p:childTnLst>
                                    <p:set>
                                      <p:cBhvr>
                                        <p:cTn id="132" dur="1" fill="hold">
                                          <p:stCondLst>
                                            <p:cond delay="0"/>
                                          </p:stCondLst>
                                        </p:cTn>
                                        <p:tgtEl>
                                          <p:spTgt spid="6"/>
                                        </p:tgtEl>
                                        <p:attrNameLst>
                                          <p:attrName>style.visibility</p:attrName>
                                        </p:attrNameLst>
                                      </p:cBhvr>
                                      <p:to>
                                        <p:strVal val="visible"/>
                                      </p:to>
                                    </p:set>
                                    <p:anim calcmode="lin" valueType="num">
                                      <p:cBhvr additive="base">
                                        <p:cTn id="133" dur="1000" fill="hold"/>
                                        <p:tgtEl>
                                          <p:spTgt spid="6"/>
                                        </p:tgtEl>
                                        <p:attrNameLst>
                                          <p:attrName>ppt_x</p:attrName>
                                        </p:attrNameLst>
                                      </p:cBhvr>
                                      <p:tavLst>
                                        <p:tav tm="0">
                                          <p:val>
                                            <p:strVal val="0-#ppt_w/2"/>
                                          </p:val>
                                        </p:tav>
                                        <p:tav tm="100000">
                                          <p:val>
                                            <p:strVal val="#ppt_x"/>
                                          </p:val>
                                        </p:tav>
                                      </p:tavLst>
                                    </p:anim>
                                    <p:anim calcmode="lin" valueType="num">
                                      <p:cBhvr additive="base">
                                        <p:cTn id="134" dur="1000" fill="hold"/>
                                        <p:tgtEl>
                                          <p:spTgt spid="6"/>
                                        </p:tgtEl>
                                        <p:attrNameLst>
                                          <p:attrName>ppt_y</p:attrName>
                                        </p:attrNameLst>
                                      </p:cBhvr>
                                      <p:tavLst>
                                        <p:tav tm="0">
                                          <p:val>
                                            <p:strVal val="1+#ppt_h/2"/>
                                          </p:val>
                                        </p:tav>
                                        <p:tav tm="100000">
                                          <p:val>
                                            <p:strVal val="#ppt_y"/>
                                          </p:val>
                                        </p:tav>
                                      </p:tavLst>
                                    </p:anim>
                                  </p:childTnLst>
                                </p:cTn>
                              </p:par>
                              <p:par>
                                <p:cTn id="135" presetID="53" presetClass="entr" presetSubtype="16" fill="hold" grpId="0" nodeType="withEffect">
                                  <p:stCondLst>
                                    <p:cond delay="400"/>
                                  </p:stCondLst>
                                  <p:childTnLst>
                                    <p:set>
                                      <p:cBhvr>
                                        <p:cTn id="136" dur="1" fill="hold">
                                          <p:stCondLst>
                                            <p:cond delay="0"/>
                                          </p:stCondLst>
                                        </p:cTn>
                                        <p:tgtEl>
                                          <p:spTgt spid="14"/>
                                        </p:tgtEl>
                                        <p:attrNameLst>
                                          <p:attrName>style.visibility</p:attrName>
                                        </p:attrNameLst>
                                      </p:cBhvr>
                                      <p:to>
                                        <p:strVal val="visible"/>
                                      </p:to>
                                    </p:set>
                                    <p:anim calcmode="lin" valueType="num">
                                      <p:cBhvr>
                                        <p:cTn id="137" dur="1000" fill="hold"/>
                                        <p:tgtEl>
                                          <p:spTgt spid="14"/>
                                        </p:tgtEl>
                                        <p:attrNameLst>
                                          <p:attrName>ppt_w</p:attrName>
                                        </p:attrNameLst>
                                      </p:cBhvr>
                                      <p:tavLst>
                                        <p:tav tm="0">
                                          <p:val>
                                            <p:fltVal val="0"/>
                                          </p:val>
                                        </p:tav>
                                        <p:tav tm="100000">
                                          <p:val>
                                            <p:strVal val="#ppt_w"/>
                                          </p:val>
                                        </p:tav>
                                      </p:tavLst>
                                    </p:anim>
                                    <p:anim calcmode="lin" valueType="num">
                                      <p:cBhvr>
                                        <p:cTn id="138" dur="1000" fill="hold"/>
                                        <p:tgtEl>
                                          <p:spTgt spid="14"/>
                                        </p:tgtEl>
                                        <p:attrNameLst>
                                          <p:attrName>ppt_h</p:attrName>
                                        </p:attrNameLst>
                                      </p:cBhvr>
                                      <p:tavLst>
                                        <p:tav tm="0">
                                          <p:val>
                                            <p:fltVal val="0"/>
                                          </p:val>
                                        </p:tav>
                                        <p:tav tm="100000">
                                          <p:val>
                                            <p:strVal val="#ppt_h"/>
                                          </p:val>
                                        </p:tav>
                                      </p:tavLst>
                                    </p:anim>
                                    <p:animEffect transition="in" filter="fade">
                                      <p:cBhvr>
                                        <p:cTn id="139" dur="1000"/>
                                        <p:tgtEl>
                                          <p:spTgt spid="14"/>
                                        </p:tgtEl>
                                      </p:cBhvr>
                                    </p:animEffect>
                                  </p:childTnLst>
                                </p:cTn>
                              </p:par>
                              <p:par>
                                <p:cTn id="140" presetID="2" presetClass="entr" presetSubtype="12" decel="100000" fill="hold" grpId="1" nodeType="withEffect">
                                  <p:stCondLst>
                                    <p:cond delay="400"/>
                                  </p:stCondLst>
                                  <p:childTnLst>
                                    <p:set>
                                      <p:cBhvr>
                                        <p:cTn id="141" dur="1" fill="hold">
                                          <p:stCondLst>
                                            <p:cond delay="0"/>
                                          </p:stCondLst>
                                        </p:cTn>
                                        <p:tgtEl>
                                          <p:spTgt spid="14"/>
                                        </p:tgtEl>
                                        <p:attrNameLst>
                                          <p:attrName>style.visibility</p:attrName>
                                        </p:attrNameLst>
                                      </p:cBhvr>
                                      <p:to>
                                        <p:strVal val="visible"/>
                                      </p:to>
                                    </p:set>
                                    <p:anim calcmode="lin" valueType="num">
                                      <p:cBhvr additive="base">
                                        <p:cTn id="142" dur="1000" fill="hold"/>
                                        <p:tgtEl>
                                          <p:spTgt spid="14"/>
                                        </p:tgtEl>
                                        <p:attrNameLst>
                                          <p:attrName>ppt_x</p:attrName>
                                        </p:attrNameLst>
                                      </p:cBhvr>
                                      <p:tavLst>
                                        <p:tav tm="0">
                                          <p:val>
                                            <p:strVal val="0-#ppt_w/2"/>
                                          </p:val>
                                        </p:tav>
                                        <p:tav tm="100000">
                                          <p:val>
                                            <p:strVal val="#ppt_x"/>
                                          </p:val>
                                        </p:tav>
                                      </p:tavLst>
                                    </p:anim>
                                    <p:anim calcmode="lin" valueType="num">
                                      <p:cBhvr additive="base">
                                        <p:cTn id="143" dur="1000" fill="hold"/>
                                        <p:tgtEl>
                                          <p:spTgt spid="14"/>
                                        </p:tgtEl>
                                        <p:attrNameLst>
                                          <p:attrName>ppt_y</p:attrName>
                                        </p:attrNameLst>
                                      </p:cBhvr>
                                      <p:tavLst>
                                        <p:tav tm="0">
                                          <p:val>
                                            <p:strVal val="1+#ppt_h/2"/>
                                          </p:val>
                                        </p:tav>
                                        <p:tav tm="100000">
                                          <p:val>
                                            <p:strVal val="#ppt_y"/>
                                          </p:val>
                                        </p:tav>
                                      </p:tavLst>
                                    </p:anim>
                                  </p:childTnLst>
                                </p:cTn>
                              </p:par>
                              <p:par>
                                <p:cTn id="144" presetID="2" presetClass="entr" presetSubtype="1" decel="100000" fill="hold" grpId="0" nodeType="withEffect">
                                  <p:stCondLst>
                                    <p:cond delay="400"/>
                                  </p:stCondLst>
                                  <p:childTnLst>
                                    <p:set>
                                      <p:cBhvr>
                                        <p:cTn id="145" dur="1" fill="hold">
                                          <p:stCondLst>
                                            <p:cond delay="0"/>
                                          </p:stCondLst>
                                        </p:cTn>
                                        <p:tgtEl>
                                          <p:spTgt spid="9"/>
                                        </p:tgtEl>
                                        <p:attrNameLst>
                                          <p:attrName>style.visibility</p:attrName>
                                        </p:attrNameLst>
                                      </p:cBhvr>
                                      <p:to>
                                        <p:strVal val="visible"/>
                                      </p:to>
                                    </p:set>
                                    <p:anim calcmode="lin" valueType="num">
                                      <p:cBhvr additive="base">
                                        <p:cTn id="146" dur="1000" fill="hold"/>
                                        <p:tgtEl>
                                          <p:spTgt spid="9"/>
                                        </p:tgtEl>
                                        <p:attrNameLst>
                                          <p:attrName>ppt_x</p:attrName>
                                        </p:attrNameLst>
                                      </p:cBhvr>
                                      <p:tavLst>
                                        <p:tav tm="0">
                                          <p:val>
                                            <p:strVal val="#ppt_x"/>
                                          </p:val>
                                        </p:tav>
                                        <p:tav tm="100000">
                                          <p:val>
                                            <p:strVal val="#ppt_x"/>
                                          </p:val>
                                        </p:tav>
                                      </p:tavLst>
                                    </p:anim>
                                    <p:anim calcmode="lin" valueType="num">
                                      <p:cBhvr additive="base">
                                        <p:cTn id="147" dur="1000" fill="hold"/>
                                        <p:tgtEl>
                                          <p:spTgt spid="9"/>
                                        </p:tgtEl>
                                        <p:attrNameLst>
                                          <p:attrName>ppt_y</p:attrName>
                                        </p:attrNameLst>
                                      </p:cBhvr>
                                      <p:tavLst>
                                        <p:tav tm="0">
                                          <p:val>
                                            <p:strVal val="0-#ppt_h/2"/>
                                          </p:val>
                                        </p:tav>
                                        <p:tav tm="100000">
                                          <p:val>
                                            <p:strVal val="#ppt_y"/>
                                          </p:val>
                                        </p:tav>
                                      </p:tavLst>
                                    </p:anim>
                                  </p:childTnLst>
                                </p:cTn>
                              </p:par>
                              <p:par>
                                <p:cTn id="148" presetID="10" presetClass="entr" presetSubtype="0" fill="hold" grpId="1" nodeType="withEffect">
                                  <p:stCondLst>
                                    <p:cond delay="400"/>
                                  </p:stCondLst>
                                  <p:childTnLst>
                                    <p:set>
                                      <p:cBhvr>
                                        <p:cTn id="149" dur="1" fill="hold">
                                          <p:stCondLst>
                                            <p:cond delay="0"/>
                                          </p:stCondLst>
                                        </p:cTn>
                                        <p:tgtEl>
                                          <p:spTgt spid="9"/>
                                        </p:tgtEl>
                                        <p:attrNameLst>
                                          <p:attrName>style.visibility</p:attrName>
                                        </p:attrNameLst>
                                      </p:cBhvr>
                                      <p:to>
                                        <p:strVal val="visible"/>
                                      </p:to>
                                    </p:set>
                                    <p:animEffect transition="in" filter="fade">
                                      <p:cBhvr>
                                        <p:cTn id="150" dur="1500"/>
                                        <p:tgtEl>
                                          <p:spTgt spid="9"/>
                                        </p:tgtEl>
                                      </p:cBhvr>
                                    </p:animEffect>
                                  </p:childTnLst>
                                </p:cTn>
                              </p:par>
                              <p:par>
                                <p:cTn id="151" presetID="2" presetClass="entr" presetSubtype="1" decel="100000" fill="hold" grpId="0" nodeType="withEffect">
                                  <p:stCondLst>
                                    <p:cond delay="500"/>
                                  </p:stCondLst>
                                  <p:childTnLst>
                                    <p:set>
                                      <p:cBhvr>
                                        <p:cTn id="152" dur="1" fill="hold">
                                          <p:stCondLst>
                                            <p:cond delay="0"/>
                                          </p:stCondLst>
                                        </p:cTn>
                                        <p:tgtEl>
                                          <p:spTgt spid="11"/>
                                        </p:tgtEl>
                                        <p:attrNameLst>
                                          <p:attrName>style.visibility</p:attrName>
                                        </p:attrNameLst>
                                      </p:cBhvr>
                                      <p:to>
                                        <p:strVal val="visible"/>
                                      </p:to>
                                    </p:set>
                                    <p:anim calcmode="lin" valueType="num">
                                      <p:cBhvr additive="base">
                                        <p:cTn id="153" dur="1000" fill="hold"/>
                                        <p:tgtEl>
                                          <p:spTgt spid="11"/>
                                        </p:tgtEl>
                                        <p:attrNameLst>
                                          <p:attrName>ppt_x</p:attrName>
                                        </p:attrNameLst>
                                      </p:cBhvr>
                                      <p:tavLst>
                                        <p:tav tm="0">
                                          <p:val>
                                            <p:strVal val="#ppt_x"/>
                                          </p:val>
                                        </p:tav>
                                        <p:tav tm="100000">
                                          <p:val>
                                            <p:strVal val="#ppt_x"/>
                                          </p:val>
                                        </p:tav>
                                      </p:tavLst>
                                    </p:anim>
                                    <p:anim calcmode="lin" valueType="num">
                                      <p:cBhvr additive="base">
                                        <p:cTn id="154" dur="1000" fill="hold"/>
                                        <p:tgtEl>
                                          <p:spTgt spid="11"/>
                                        </p:tgtEl>
                                        <p:attrNameLst>
                                          <p:attrName>ppt_y</p:attrName>
                                        </p:attrNameLst>
                                      </p:cBhvr>
                                      <p:tavLst>
                                        <p:tav tm="0">
                                          <p:val>
                                            <p:strVal val="0-#ppt_h/2"/>
                                          </p:val>
                                        </p:tav>
                                        <p:tav tm="100000">
                                          <p:val>
                                            <p:strVal val="#ppt_y"/>
                                          </p:val>
                                        </p:tav>
                                      </p:tavLst>
                                    </p:anim>
                                  </p:childTnLst>
                                </p:cTn>
                              </p:par>
                              <p:par>
                                <p:cTn id="155" presetID="10" presetClass="entr" presetSubtype="0" fill="hold" grpId="1" nodeType="withEffect">
                                  <p:stCondLst>
                                    <p:cond delay="50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1500"/>
                                        <p:tgtEl>
                                          <p:spTgt spid="11"/>
                                        </p:tgtEl>
                                      </p:cBhvr>
                                    </p:animEffect>
                                  </p:childTnLst>
                                </p:cTn>
                              </p:par>
                              <p:par>
                                <p:cTn id="158" presetID="2" presetClass="entr" presetSubtype="8" decel="100000" fill="hold" grpId="0" nodeType="withEffect">
                                  <p:stCondLst>
                                    <p:cond delay="0"/>
                                  </p:stCondLst>
                                  <p:childTnLst>
                                    <p:set>
                                      <p:cBhvr>
                                        <p:cTn id="159" dur="1" fill="hold">
                                          <p:stCondLst>
                                            <p:cond delay="0"/>
                                          </p:stCondLst>
                                        </p:cTn>
                                        <p:tgtEl>
                                          <p:spTgt spid="15"/>
                                        </p:tgtEl>
                                        <p:attrNameLst>
                                          <p:attrName>style.visibility</p:attrName>
                                        </p:attrNameLst>
                                      </p:cBhvr>
                                      <p:to>
                                        <p:strVal val="visible"/>
                                      </p:to>
                                    </p:set>
                                    <p:anim calcmode="lin" valueType="num">
                                      <p:cBhvr additive="base">
                                        <p:cTn id="160" dur="500" fill="hold"/>
                                        <p:tgtEl>
                                          <p:spTgt spid="15"/>
                                        </p:tgtEl>
                                        <p:attrNameLst>
                                          <p:attrName>ppt_x</p:attrName>
                                        </p:attrNameLst>
                                      </p:cBhvr>
                                      <p:tavLst>
                                        <p:tav tm="0">
                                          <p:val>
                                            <p:strVal val="0-#ppt_w/2"/>
                                          </p:val>
                                        </p:tav>
                                        <p:tav tm="100000">
                                          <p:val>
                                            <p:strVal val="#ppt_x"/>
                                          </p:val>
                                        </p:tav>
                                      </p:tavLst>
                                    </p:anim>
                                    <p:anim calcmode="lin" valueType="num">
                                      <p:cBhvr additive="base">
                                        <p:cTn id="161"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bldP spid="6"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s and Text">
    <p:spTree>
      <p:nvGrpSpPr>
        <p:cNvPr id="1" name=""/>
        <p:cNvGrpSpPr/>
        <p:nvPr/>
      </p:nvGrpSpPr>
      <p:grpSpPr>
        <a:xfrm>
          <a:off x="0" y="0"/>
          <a:ext cx="0" cy="0"/>
          <a:chOff x="0" y="0"/>
          <a:chExt cx="0" cy="0"/>
        </a:xfrm>
      </p:grpSpPr>
      <p:sp>
        <p:nvSpPr>
          <p:cNvPr id="40" name="円/楕円 39"/>
          <p:cNvSpPr/>
          <p:nvPr/>
        </p:nvSpPr>
        <p:spPr>
          <a:xfrm>
            <a:off x="2972488" y="2275085"/>
            <a:ext cx="2681623" cy="2681390"/>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1" name="円/楕円 40"/>
          <p:cNvSpPr/>
          <p:nvPr/>
        </p:nvSpPr>
        <p:spPr>
          <a:xfrm>
            <a:off x="1630623" y="4043348"/>
            <a:ext cx="1944955" cy="1944787"/>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5" name="円/楕円 4"/>
          <p:cNvSpPr/>
          <p:nvPr/>
        </p:nvSpPr>
        <p:spPr>
          <a:xfrm>
            <a:off x="1246536" y="1861776"/>
            <a:ext cx="2053478" cy="205329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0" name="円/楕円 29"/>
          <p:cNvSpPr/>
          <p:nvPr/>
        </p:nvSpPr>
        <p:spPr>
          <a:xfrm>
            <a:off x="4784115" y="4840556"/>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31" name="円/楕円 30"/>
          <p:cNvSpPr/>
          <p:nvPr/>
        </p:nvSpPr>
        <p:spPr>
          <a:xfrm>
            <a:off x="1049571" y="4110206"/>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図プレースホルダー 5"/>
          <p:cNvSpPr>
            <a:spLocks noGrp="1"/>
          </p:cNvSpPr>
          <p:nvPr>
            <p:ph type="pic" sz="quarter" idx="14" hasCustomPrompt="1"/>
          </p:nvPr>
        </p:nvSpPr>
        <p:spPr>
          <a:xfrm>
            <a:off x="1178797" y="1790262"/>
            <a:ext cx="2042226" cy="204204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2920134" y="2218873"/>
            <a:ext cx="2651041" cy="2650811"/>
          </a:xfrm>
          <a:prstGeom prst="ellipse">
            <a:avLst/>
          </a:prstGeom>
          <a:solidFill>
            <a:schemeClr val="bg1"/>
          </a:solidFill>
          <a:ln w="28575" cmpd="sng">
            <a:solidFill>
              <a:schemeClr val="accent3"/>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1606675" y="4012103"/>
            <a:ext cx="1895548" cy="1895383"/>
          </a:xfrm>
          <a:prstGeom prst="ellipse">
            <a:avLst/>
          </a:prstGeom>
          <a:solidFill>
            <a:schemeClr val="bg1"/>
          </a:solidFill>
          <a:ln w="28575" cmpd="sng">
            <a:solidFill>
              <a:schemeClr val="accent2"/>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32" name="円/楕円 31"/>
          <p:cNvSpPr/>
          <p:nvPr/>
        </p:nvSpPr>
        <p:spPr>
          <a:xfrm>
            <a:off x="602682" y="3544278"/>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3" name="円/楕円 32"/>
          <p:cNvSpPr/>
          <p:nvPr/>
        </p:nvSpPr>
        <p:spPr>
          <a:xfrm>
            <a:off x="1376435" y="3771059"/>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4" name="円/楕円 33"/>
          <p:cNvSpPr/>
          <p:nvPr/>
        </p:nvSpPr>
        <p:spPr>
          <a:xfrm>
            <a:off x="4245655" y="523727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1" name="アーチ 20"/>
          <p:cNvSpPr/>
          <p:nvPr/>
        </p:nvSpPr>
        <p:spPr>
          <a:xfrm rot="3600000">
            <a:off x="6109413" y="1613571"/>
            <a:ext cx="994797" cy="994883"/>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2" name="アーチ 21"/>
          <p:cNvSpPr/>
          <p:nvPr/>
        </p:nvSpPr>
        <p:spPr>
          <a:xfrm rot="6618510">
            <a:off x="6187138" y="1691303"/>
            <a:ext cx="839345" cy="8394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3" name="テキスト プレースホルダー 6"/>
          <p:cNvSpPr>
            <a:spLocks noGrp="1"/>
          </p:cNvSpPr>
          <p:nvPr>
            <p:ph type="body" sz="quarter" idx="17" hasCustomPrompt="1"/>
          </p:nvPr>
        </p:nvSpPr>
        <p:spPr>
          <a:xfrm>
            <a:off x="6681005" y="1770594"/>
            <a:ext cx="4746654" cy="526901"/>
          </a:xfrm>
        </p:spPr>
        <p:txBody>
          <a:bodyPr anchor="b">
            <a:no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7138389" y="2241379"/>
            <a:ext cx="4289271" cy="1481167"/>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p:nvSpPr>
        <p:spPr>
          <a:xfrm rot="3600000">
            <a:off x="6109413" y="3890264"/>
            <a:ext cx="994797" cy="994883"/>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7" name="アーチ 36"/>
          <p:cNvSpPr/>
          <p:nvPr/>
        </p:nvSpPr>
        <p:spPr>
          <a:xfrm rot="6618510">
            <a:off x="6187138" y="3967996"/>
            <a:ext cx="839345" cy="8394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8" name="テキスト プレースホルダー 6"/>
          <p:cNvSpPr>
            <a:spLocks noGrp="1"/>
          </p:cNvSpPr>
          <p:nvPr>
            <p:ph type="body" sz="quarter" idx="19" hasCustomPrompt="1"/>
          </p:nvPr>
        </p:nvSpPr>
        <p:spPr>
          <a:xfrm>
            <a:off x="6681005" y="4047287"/>
            <a:ext cx="4746654" cy="526901"/>
          </a:xfrm>
        </p:spPr>
        <p:txBody>
          <a:bodyPr anchor="b">
            <a:noAutofit/>
          </a:bodyPr>
          <a:lstStyle>
            <a:lvl1pPr algn="l">
              <a:defRPr sz="24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7138389" y="4518071"/>
            <a:ext cx="4289271" cy="1481167"/>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84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Images and Text">
    <p:spTree>
      <p:nvGrpSpPr>
        <p:cNvPr id="1" name=""/>
        <p:cNvGrpSpPr/>
        <p:nvPr/>
      </p:nvGrpSpPr>
      <p:grpSpPr>
        <a:xfrm>
          <a:off x="0" y="0"/>
          <a:ext cx="0" cy="0"/>
          <a:chOff x="0" y="0"/>
          <a:chExt cx="0" cy="0"/>
        </a:xfrm>
      </p:grpSpPr>
      <p:sp>
        <p:nvSpPr>
          <p:cNvPr id="66" name="円/楕円 65"/>
          <p:cNvSpPr/>
          <p:nvPr/>
        </p:nvSpPr>
        <p:spPr>
          <a:xfrm>
            <a:off x="6443807" y="1624809"/>
            <a:ext cx="1170920" cy="1170819"/>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1" name="円/楕円 10"/>
          <p:cNvSpPr/>
          <p:nvPr/>
        </p:nvSpPr>
        <p:spPr>
          <a:xfrm>
            <a:off x="696748" y="3947886"/>
            <a:ext cx="1170920" cy="1170819"/>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図プレースホルダー 5"/>
          <p:cNvSpPr>
            <a:spLocks noGrp="1"/>
          </p:cNvSpPr>
          <p:nvPr>
            <p:ph type="pic" sz="quarter" idx="15" hasCustomPrompt="1"/>
          </p:nvPr>
        </p:nvSpPr>
        <p:spPr>
          <a:xfrm>
            <a:off x="6347074" y="2417828"/>
            <a:ext cx="5844927" cy="2502515"/>
          </a:xfrm>
          <a:solidFill>
            <a:schemeClr val="accent2">
              <a:lumMod val="20000"/>
              <a:lumOff val="80000"/>
            </a:schemeClr>
          </a:solidFill>
        </p:spPr>
        <p:txBody>
          <a:bodyPr>
            <a:normAutofit/>
          </a:bodyPr>
          <a:lstStyle>
            <a:lvl1pPr>
              <a:defRPr sz="12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293976" y="4342259"/>
            <a:ext cx="4556106" cy="526901"/>
          </a:xfrm>
        </p:spPr>
        <p:txBody>
          <a:bodyPr anchor="b">
            <a:no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1806201" y="4847771"/>
            <a:ext cx="4058079" cy="1412725"/>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7099170" y="1797976"/>
            <a:ext cx="4556106" cy="526901"/>
          </a:xfrm>
        </p:spPr>
        <p:txBody>
          <a:bodyPr anchor="b">
            <a:no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6339890" y="4978398"/>
            <a:ext cx="5175776" cy="1088574"/>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1755009"/>
            <a:ext cx="5844927" cy="2502515"/>
          </a:xfrm>
          <a:solidFill>
            <a:schemeClr val="accent3">
              <a:lumMod val="20000"/>
              <a:lumOff val="80000"/>
            </a:schemeClr>
          </a:solidFill>
        </p:spPr>
        <p:txBody>
          <a:bodyPr>
            <a:normAutofit/>
          </a:bodyPr>
          <a:lstStyle>
            <a:lvl1pPr>
              <a:defRPr sz="1200"/>
            </a:lvl1pPr>
          </a:lstStyle>
          <a:p>
            <a:r>
              <a:rPr kumimoji="1" lang="en-US" altLang="ja-JP" dirty="0"/>
              <a:t>Add an image</a:t>
            </a:r>
            <a:endParaRPr kumimoji="1" lang="ja-JP" altLang="en-US" dirty="0"/>
          </a:p>
        </p:txBody>
      </p:sp>
      <p:sp>
        <p:nvSpPr>
          <p:cNvPr id="65" name="円/楕円 64"/>
          <p:cNvSpPr/>
          <p:nvPr/>
        </p:nvSpPr>
        <p:spPr>
          <a:xfrm>
            <a:off x="360470" y="4782456"/>
            <a:ext cx="672555" cy="672497"/>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67" name="円/楕円 66"/>
          <p:cNvSpPr/>
          <p:nvPr/>
        </p:nvSpPr>
        <p:spPr>
          <a:xfrm>
            <a:off x="7444284" y="1245020"/>
            <a:ext cx="585460" cy="585409"/>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2" name="正方形/長方形 11"/>
          <p:cNvSpPr/>
          <p:nvPr/>
        </p:nvSpPr>
        <p:spPr>
          <a:xfrm>
            <a:off x="0" y="4257525"/>
            <a:ext cx="5844927" cy="62895"/>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68" name="正方形/長方形 67"/>
          <p:cNvSpPr/>
          <p:nvPr/>
        </p:nvSpPr>
        <p:spPr>
          <a:xfrm>
            <a:off x="6347074" y="2354618"/>
            <a:ext cx="5844927" cy="62895"/>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lumMod val="20000"/>
                  <a:lumOff val="80000"/>
                </a:schemeClr>
              </a:solidFill>
            </a:endParaRPr>
          </a:p>
        </p:txBody>
      </p:sp>
    </p:spTree>
    <p:extLst>
      <p:ext uri="{BB962C8B-B14F-4D97-AF65-F5344CB8AC3E}">
        <p14:creationId xmlns:p14="http://schemas.microsoft.com/office/powerpoint/2010/main" val="411303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円/楕円 9"/>
          <p:cNvSpPr/>
          <p:nvPr/>
        </p:nvSpPr>
        <p:spPr>
          <a:xfrm>
            <a:off x="921504" y="1828574"/>
            <a:ext cx="2102048" cy="2101866"/>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p:nvSpPr>
        <p:spPr>
          <a:xfrm>
            <a:off x="812238" y="1745809"/>
            <a:ext cx="2102048" cy="2101866"/>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図プレースホルダー 5"/>
          <p:cNvSpPr>
            <a:spLocks noGrp="1"/>
          </p:cNvSpPr>
          <p:nvPr>
            <p:ph type="pic" sz="quarter" idx="14" hasCustomPrompt="1"/>
          </p:nvPr>
        </p:nvSpPr>
        <p:spPr>
          <a:xfrm>
            <a:off x="902745" y="1800438"/>
            <a:ext cx="2042226" cy="204204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13" name="円/楕円 12"/>
          <p:cNvSpPr/>
          <p:nvPr/>
        </p:nvSpPr>
        <p:spPr>
          <a:xfrm>
            <a:off x="3693080" y="1828574"/>
            <a:ext cx="2102048" cy="2101866"/>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13"/>
          <p:cNvSpPr/>
          <p:nvPr/>
        </p:nvSpPr>
        <p:spPr>
          <a:xfrm>
            <a:off x="3583814" y="1745809"/>
            <a:ext cx="2102048" cy="2101866"/>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図プレースホルダー 5"/>
          <p:cNvSpPr>
            <a:spLocks noGrp="1"/>
          </p:cNvSpPr>
          <p:nvPr>
            <p:ph type="pic" sz="quarter" idx="15" hasCustomPrompt="1"/>
          </p:nvPr>
        </p:nvSpPr>
        <p:spPr>
          <a:xfrm>
            <a:off x="3674320" y="1800438"/>
            <a:ext cx="2042226" cy="2042049"/>
          </a:xfrm>
          <a:prstGeom prst="ellipse">
            <a:avLst/>
          </a:prstGeom>
          <a:solidFill>
            <a:schemeClr val="bg1"/>
          </a:solidFill>
          <a:ln w="28575" cmpd="sng">
            <a:solidFill>
              <a:schemeClr val="accent3"/>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16" name="円/楕円 15"/>
          <p:cNvSpPr/>
          <p:nvPr/>
        </p:nvSpPr>
        <p:spPr>
          <a:xfrm>
            <a:off x="6464656" y="1828574"/>
            <a:ext cx="2102048" cy="2101866"/>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p:nvSpPr>
        <p:spPr>
          <a:xfrm>
            <a:off x="6355389" y="1745809"/>
            <a:ext cx="2102048" cy="2101866"/>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図プレースホルダー 5"/>
          <p:cNvSpPr>
            <a:spLocks noGrp="1"/>
          </p:cNvSpPr>
          <p:nvPr>
            <p:ph type="pic" sz="quarter" idx="16" hasCustomPrompt="1"/>
          </p:nvPr>
        </p:nvSpPr>
        <p:spPr>
          <a:xfrm>
            <a:off x="6445896" y="1800438"/>
            <a:ext cx="2042226" cy="2042049"/>
          </a:xfrm>
          <a:prstGeom prst="ellipse">
            <a:avLst/>
          </a:prstGeom>
          <a:solidFill>
            <a:schemeClr val="bg1"/>
          </a:solidFill>
          <a:ln w="28575" cmpd="sng">
            <a:solidFill>
              <a:schemeClr val="accent2"/>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19" name="円/楕円 18"/>
          <p:cNvSpPr/>
          <p:nvPr/>
        </p:nvSpPr>
        <p:spPr>
          <a:xfrm>
            <a:off x="9236232" y="1828574"/>
            <a:ext cx="2102048" cy="2101866"/>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p:nvSpPr>
        <p:spPr>
          <a:xfrm>
            <a:off x="9126966" y="1745809"/>
            <a:ext cx="2102048" cy="2101866"/>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図プレースホルダー 5"/>
          <p:cNvSpPr>
            <a:spLocks noGrp="1"/>
          </p:cNvSpPr>
          <p:nvPr>
            <p:ph type="pic" sz="quarter" idx="17" hasCustomPrompt="1"/>
          </p:nvPr>
        </p:nvSpPr>
        <p:spPr>
          <a:xfrm>
            <a:off x="9217473" y="1800438"/>
            <a:ext cx="2042226" cy="2042049"/>
          </a:xfrm>
          <a:prstGeom prst="ellipse">
            <a:avLst/>
          </a:prstGeom>
          <a:solidFill>
            <a:schemeClr val="bg1"/>
          </a:solidFill>
          <a:ln w="28575" cmpd="sng">
            <a:solidFill>
              <a:schemeClr val="accent4"/>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588587" y="3992092"/>
            <a:ext cx="2651984" cy="480053"/>
          </a:xfrm>
        </p:spPr>
        <p:txBody>
          <a:bodyPr anchor="t">
            <a:noAutofit/>
          </a:bodyPr>
          <a:lstStyle>
            <a:lvl1pPr algn="ct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690250" y="4812794"/>
            <a:ext cx="2477334" cy="1095641"/>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p:nvSpPr>
        <p:spPr>
          <a:xfrm>
            <a:off x="848703" y="474523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6"/>
          <p:cNvSpPr>
            <a:spLocks noGrp="1"/>
          </p:cNvSpPr>
          <p:nvPr>
            <p:ph type="body" sz="quarter" idx="25" hasCustomPrompt="1"/>
          </p:nvPr>
        </p:nvSpPr>
        <p:spPr>
          <a:xfrm>
            <a:off x="3347170" y="3990529"/>
            <a:ext cx="2675506" cy="480053"/>
          </a:xfrm>
        </p:spPr>
        <p:txBody>
          <a:bodyPr anchor="t">
            <a:noAutofit/>
          </a:bodyPr>
          <a:lstStyle>
            <a:lvl1pPr algn="ct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3467146" y="4811231"/>
            <a:ext cx="2477334" cy="1095641"/>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p:nvSpPr>
        <p:spPr>
          <a:xfrm>
            <a:off x="3625600" y="4743676"/>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テキスト プレースホルダー 6"/>
          <p:cNvSpPr>
            <a:spLocks noGrp="1"/>
          </p:cNvSpPr>
          <p:nvPr>
            <p:ph type="body" sz="quarter" idx="27" hasCustomPrompt="1"/>
          </p:nvPr>
        </p:nvSpPr>
        <p:spPr>
          <a:xfrm>
            <a:off x="6127533" y="3992092"/>
            <a:ext cx="2675506" cy="480053"/>
          </a:xfrm>
        </p:spPr>
        <p:txBody>
          <a:bodyPr anchor="t">
            <a:noAutofit/>
          </a:bodyPr>
          <a:lstStyle>
            <a:lvl1pPr algn="ct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6244042" y="4812794"/>
            <a:ext cx="2477334" cy="1095641"/>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p:nvSpPr>
        <p:spPr>
          <a:xfrm>
            <a:off x="6402496" y="4745238"/>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テキスト プレースホルダー 6"/>
          <p:cNvSpPr>
            <a:spLocks noGrp="1"/>
          </p:cNvSpPr>
          <p:nvPr>
            <p:ph type="body" sz="quarter" idx="29" hasCustomPrompt="1"/>
          </p:nvPr>
        </p:nvSpPr>
        <p:spPr>
          <a:xfrm>
            <a:off x="8907896" y="3992092"/>
            <a:ext cx="2675506" cy="480053"/>
          </a:xfrm>
        </p:spPr>
        <p:txBody>
          <a:bodyPr anchor="t">
            <a:noAutofit/>
          </a:bodyPr>
          <a:lstStyle>
            <a:lvl1pPr algn="ct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9020939" y="4812794"/>
            <a:ext cx="2477334" cy="1095641"/>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p:nvSpPr>
        <p:spPr>
          <a:xfrm>
            <a:off x="9179393" y="4745238"/>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テキスト プレースホルダー 6"/>
          <p:cNvSpPr>
            <a:spLocks noGrp="1"/>
          </p:cNvSpPr>
          <p:nvPr>
            <p:ph type="body" sz="quarter" idx="31" hasCustomPrompt="1"/>
          </p:nvPr>
        </p:nvSpPr>
        <p:spPr>
          <a:xfrm>
            <a:off x="688684" y="4323538"/>
            <a:ext cx="2477334" cy="382623"/>
          </a:xfrm>
        </p:spPr>
        <p:txBody>
          <a:bodyPr anchor="t">
            <a:noAutofit/>
          </a:bodyPr>
          <a:lstStyle>
            <a:lvl1pPr algn="ctr">
              <a:defRPr sz="12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3465581" y="4321975"/>
            <a:ext cx="2477334" cy="382623"/>
          </a:xfrm>
        </p:spPr>
        <p:txBody>
          <a:bodyPr anchor="t">
            <a:noAutofit/>
          </a:bodyPr>
          <a:lstStyle>
            <a:lvl1pPr algn="ctr">
              <a:defRPr sz="12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6242477" y="4323538"/>
            <a:ext cx="2477334" cy="382623"/>
          </a:xfrm>
        </p:spPr>
        <p:txBody>
          <a:bodyPr anchor="t">
            <a:noAutofit/>
          </a:bodyPr>
          <a:lstStyle>
            <a:lvl1pPr algn="ctr">
              <a:defRPr sz="12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9019374" y="4323538"/>
            <a:ext cx="2477334" cy="382623"/>
          </a:xfrm>
        </p:spPr>
        <p:txBody>
          <a:bodyPr anchor="t">
            <a:noAutofit/>
          </a:bodyPr>
          <a:lstStyle>
            <a:lvl1pPr algn="ctr">
              <a:defRPr sz="12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1435106" y="6288526"/>
            <a:ext cx="720142" cy="365125"/>
          </a:xfrm>
        </p:spPr>
        <p:txBody>
          <a:bodyPr/>
          <a:lstStyle/>
          <a:p>
            <a:fld id="{72D722DA-040F-430D-A663-3C37DB882A12}" type="slidenum">
              <a:rPr lang="en-PK" smtClean="0"/>
              <a:t>‹#›</a:t>
            </a:fld>
            <a:endParaRPr lang="en-PK"/>
          </a:p>
        </p:txBody>
      </p:sp>
    </p:spTree>
    <p:extLst>
      <p:ext uri="{BB962C8B-B14F-4D97-AF65-F5344CB8AC3E}">
        <p14:creationId xmlns:p14="http://schemas.microsoft.com/office/powerpoint/2010/main" val="124911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円/楕円 9"/>
          <p:cNvSpPr/>
          <p:nvPr/>
        </p:nvSpPr>
        <p:spPr>
          <a:xfrm>
            <a:off x="921504" y="1828574"/>
            <a:ext cx="2102048" cy="2101866"/>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p:nvSpPr>
        <p:spPr>
          <a:xfrm>
            <a:off x="812238" y="1745809"/>
            <a:ext cx="2102048" cy="2101866"/>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図プレースホルダー 5"/>
          <p:cNvSpPr>
            <a:spLocks noGrp="1"/>
          </p:cNvSpPr>
          <p:nvPr>
            <p:ph type="pic" sz="quarter" idx="14" hasCustomPrompt="1"/>
          </p:nvPr>
        </p:nvSpPr>
        <p:spPr>
          <a:xfrm>
            <a:off x="902745" y="1800438"/>
            <a:ext cx="2042226" cy="204204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13" name="円/楕円 12"/>
          <p:cNvSpPr/>
          <p:nvPr/>
        </p:nvSpPr>
        <p:spPr>
          <a:xfrm>
            <a:off x="3693080" y="1828574"/>
            <a:ext cx="2102048" cy="2101866"/>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13"/>
          <p:cNvSpPr/>
          <p:nvPr/>
        </p:nvSpPr>
        <p:spPr>
          <a:xfrm>
            <a:off x="3583814" y="1745809"/>
            <a:ext cx="2102048" cy="2101866"/>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図プレースホルダー 5"/>
          <p:cNvSpPr>
            <a:spLocks noGrp="1"/>
          </p:cNvSpPr>
          <p:nvPr>
            <p:ph type="pic" sz="quarter" idx="15" hasCustomPrompt="1"/>
          </p:nvPr>
        </p:nvSpPr>
        <p:spPr>
          <a:xfrm>
            <a:off x="3674320" y="1800438"/>
            <a:ext cx="2042226" cy="2042049"/>
          </a:xfrm>
          <a:prstGeom prst="ellipse">
            <a:avLst/>
          </a:prstGeom>
          <a:solidFill>
            <a:schemeClr val="bg1"/>
          </a:solidFill>
          <a:ln w="28575" cmpd="sng">
            <a:solidFill>
              <a:schemeClr val="accent3"/>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16" name="円/楕円 15"/>
          <p:cNvSpPr/>
          <p:nvPr/>
        </p:nvSpPr>
        <p:spPr>
          <a:xfrm>
            <a:off x="6464656" y="1828574"/>
            <a:ext cx="2102048" cy="2101866"/>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p:nvSpPr>
        <p:spPr>
          <a:xfrm>
            <a:off x="6355389" y="1745809"/>
            <a:ext cx="2102048" cy="2101866"/>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図プレースホルダー 5"/>
          <p:cNvSpPr>
            <a:spLocks noGrp="1"/>
          </p:cNvSpPr>
          <p:nvPr>
            <p:ph type="pic" sz="quarter" idx="16" hasCustomPrompt="1"/>
          </p:nvPr>
        </p:nvSpPr>
        <p:spPr>
          <a:xfrm>
            <a:off x="6445896" y="1800438"/>
            <a:ext cx="2042226" cy="2042049"/>
          </a:xfrm>
          <a:prstGeom prst="ellipse">
            <a:avLst/>
          </a:prstGeom>
          <a:solidFill>
            <a:schemeClr val="bg1"/>
          </a:solidFill>
          <a:ln w="28575" cmpd="sng">
            <a:solidFill>
              <a:schemeClr val="accent2"/>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19" name="円/楕円 18"/>
          <p:cNvSpPr/>
          <p:nvPr/>
        </p:nvSpPr>
        <p:spPr>
          <a:xfrm>
            <a:off x="9236232" y="1828574"/>
            <a:ext cx="2102048" cy="2101866"/>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p:nvSpPr>
        <p:spPr>
          <a:xfrm>
            <a:off x="9126966" y="1745809"/>
            <a:ext cx="2102048" cy="2101866"/>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図プレースホルダー 5"/>
          <p:cNvSpPr>
            <a:spLocks noGrp="1"/>
          </p:cNvSpPr>
          <p:nvPr>
            <p:ph type="pic" sz="quarter" idx="17" hasCustomPrompt="1"/>
          </p:nvPr>
        </p:nvSpPr>
        <p:spPr>
          <a:xfrm>
            <a:off x="9217473" y="1800438"/>
            <a:ext cx="2042226" cy="2042049"/>
          </a:xfrm>
          <a:prstGeom prst="ellipse">
            <a:avLst/>
          </a:prstGeom>
          <a:solidFill>
            <a:schemeClr val="bg1"/>
          </a:solidFill>
          <a:ln w="28575" cmpd="sng">
            <a:solidFill>
              <a:schemeClr val="accent4"/>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588587" y="3992092"/>
            <a:ext cx="2651984" cy="480053"/>
          </a:xfrm>
        </p:spPr>
        <p:txBody>
          <a:bodyPr anchor="t">
            <a:noAutofit/>
          </a:bodyPr>
          <a:lstStyle>
            <a:lvl1pPr algn="ct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690250" y="4521246"/>
            <a:ext cx="2477334" cy="126553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p:nvSpPr>
        <p:spPr>
          <a:xfrm>
            <a:off x="848703" y="445369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6"/>
          <p:cNvSpPr>
            <a:spLocks noGrp="1"/>
          </p:cNvSpPr>
          <p:nvPr>
            <p:ph type="body" sz="quarter" idx="25" hasCustomPrompt="1"/>
          </p:nvPr>
        </p:nvSpPr>
        <p:spPr>
          <a:xfrm>
            <a:off x="3347170" y="3990529"/>
            <a:ext cx="2675506" cy="480053"/>
          </a:xfrm>
        </p:spPr>
        <p:txBody>
          <a:bodyPr anchor="t">
            <a:noAutofit/>
          </a:bodyPr>
          <a:lstStyle>
            <a:lvl1pPr algn="ct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3467146" y="4519683"/>
            <a:ext cx="2477334" cy="126553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p:nvSpPr>
        <p:spPr>
          <a:xfrm>
            <a:off x="3625600" y="4452128"/>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テキスト プレースホルダー 6"/>
          <p:cNvSpPr>
            <a:spLocks noGrp="1"/>
          </p:cNvSpPr>
          <p:nvPr>
            <p:ph type="body" sz="quarter" idx="27" hasCustomPrompt="1"/>
          </p:nvPr>
        </p:nvSpPr>
        <p:spPr>
          <a:xfrm>
            <a:off x="6127533" y="3992092"/>
            <a:ext cx="2675506" cy="480053"/>
          </a:xfrm>
        </p:spPr>
        <p:txBody>
          <a:bodyPr anchor="t">
            <a:noAutofit/>
          </a:bodyPr>
          <a:lstStyle>
            <a:lvl1pPr algn="ct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6244042" y="4521246"/>
            <a:ext cx="2477334" cy="126553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p:nvSpPr>
        <p:spPr>
          <a:xfrm>
            <a:off x="6402496" y="4453690"/>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テキスト プレースホルダー 6"/>
          <p:cNvSpPr>
            <a:spLocks noGrp="1"/>
          </p:cNvSpPr>
          <p:nvPr>
            <p:ph type="body" sz="quarter" idx="29" hasCustomPrompt="1"/>
          </p:nvPr>
        </p:nvSpPr>
        <p:spPr>
          <a:xfrm>
            <a:off x="8907896" y="3992092"/>
            <a:ext cx="2675506" cy="480053"/>
          </a:xfrm>
        </p:spPr>
        <p:txBody>
          <a:bodyPr anchor="t">
            <a:noAutofit/>
          </a:bodyPr>
          <a:lstStyle>
            <a:lvl1pPr algn="ct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9020939" y="4521246"/>
            <a:ext cx="2477334" cy="1265537"/>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p:nvSpPr>
        <p:spPr>
          <a:xfrm>
            <a:off x="9179393" y="4453690"/>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スライド番号プレースホルダー 3"/>
          <p:cNvSpPr>
            <a:spLocks noGrp="1"/>
          </p:cNvSpPr>
          <p:nvPr>
            <p:ph type="sldNum" sz="quarter" idx="11"/>
          </p:nvPr>
        </p:nvSpPr>
        <p:spPr>
          <a:xfrm>
            <a:off x="11435106" y="6288526"/>
            <a:ext cx="720142" cy="365125"/>
          </a:xfrm>
        </p:spPr>
        <p:txBody>
          <a:bodyPr/>
          <a:lstStyle/>
          <a:p>
            <a:fld id="{72D722DA-040F-430D-A663-3C37DB882A12}" type="slidenum">
              <a:rPr lang="en-PK" smtClean="0"/>
              <a:t>‹#›</a:t>
            </a:fld>
            <a:endParaRPr lang="en-PK"/>
          </a:p>
        </p:txBody>
      </p:sp>
    </p:spTree>
    <p:extLst>
      <p:ext uri="{BB962C8B-B14F-4D97-AF65-F5344CB8AC3E}">
        <p14:creationId xmlns:p14="http://schemas.microsoft.com/office/powerpoint/2010/main" val="266846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アーチ 4"/>
          <p:cNvSpPr/>
          <p:nvPr/>
        </p:nvSpPr>
        <p:spPr>
          <a:xfrm rot="3600000">
            <a:off x="777225" y="2340178"/>
            <a:ext cx="994797" cy="994883"/>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3" name="アーチ 12"/>
          <p:cNvSpPr/>
          <p:nvPr/>
        </p:nvSpPr>
        <p:spPr>
          <a:xfrm rot="6618510">
            <a:off x="854950" y="2417910"/>
            <a:ext cx="839345" cy="8394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5" name="テキスト プレースホルダー 6"/>
          <p:cNvSpPr>
            <a:spLocks noGrp="1"/>
          </p:cNvSpPr>
          <p:nvPr>
            <p:ph type="body" sz="quarter" idx="15" hasCustomPrompt="1"/>
          </p:nvPr>
        </p:nvSpPr>
        <p:spPr>
          <a:xfrm>
            <a:off x="1348817" y="2497201"/>
            <a:ext cx="4951672" cy="526901"/>
          </a:xfrm>
        </p:spPr>
        <p:txBody>
          <a:bodyPr anchor="b">
            <a:no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806200" y="2967985"/>
            <a:ext cx="9292823" cy="2151884"/>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299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円/楕円 8"/>
          <p:cNvSpPr/>
          <p:nvPr/>
        </p:nvSpPr>
        <p:spPr>
          <a:xfrm>
            <a:off x="3123376" y="3707015"/>
            <a:ext cx="688391" cy="688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0" name="円/楕円 9"/>
          <p:cNvSpPr/>
          <p:nvPr/>
        </p:nvSpPr>
        <p:spPr>
          <a:xfrm>
            <a:off x="3804659" y="4343357"/>
            <a:ext cx="270677" cy="27065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11" name="円/楕円 10"/>
          <p:cNvSpPr/>
          <p:nvPr/>
        </p:nvSpPr>
        <p:spPr>
          <a:xfrm>
            <a:off x="905020" y="1877068"/>
            <a:ext cx="2775610" cy="277536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円/楕円 11"/>
          <p:cNvSpPr/>
          <p:nvPr/>
        </p:nvSpPr>
        <p:spPr>
          <a:xfrm>
            <a:off x="664615" y="193263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円/楕円 12"/>
          <p:cNvSpPr/>
          <p:nvPr/>
        </p:nvSpPr>
        <p:spPr>
          <a:xfrm>
            <a:off x="795754" y="1794303"/>
            <a:ext cx="2775610" cy="277536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図プレースホルダー 5"/>
          <p:cNvSpPr>
            <a:spLocks noGrp="1"/>
          </p:cNvSpPr>
          <p:nvPr>
            <p:ph type="pic" sz="quarter" idx="14" hasCustomPrompt="1"/>
          </p:nvPr>
        </p:nvSpPr>
        <p:spPr>
          <a:xfrm>
            <a:off x="886260" y="1877067"/>
            <a:ext cx="2696619" cy="2696385"/>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16" name="円/楕円 15"/>
          <p:cNvSpPr/>
          <p:nvPr/>
        </p:nvSpPr>
        <p:spPr>
          <a:xfrm>
            <a:off x="418597" y="1480280"/>
            <a:ext cx="377157" cy="3771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8" name="テキスト プレースホルダー 6"/>
          <p:cNvSpPr>
            <a:spLocks noGrp="1"/>
          </p:cNvSpPr>
          <p:nvPr>
            <p:ph type="body" sz="quarter" idx="21" hasCustomPrompt="1"/>
          </p:nvPr>
        </p:nvSpPr>
        <p:spPr>
          <a:xfrm>
            <a:off x="361262" y="4785754"/>
            <a:ext cx="3775906" cy="480053"/>
          </a:xfrm>
        </p:spPr>
        <p:txBody>
          <a:bodyPr anchor="t">
            <a:noAutofit/>
          </a:bodyPr>
          <a:lstStyle>
            <a:lvl1pPr algn="ct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533242" y="5201608"/>
            <a:ext cx="3431947" cy="382623"/>
          </a:xfrm>
        </p:spPr>
        <p:txBody>
          <a:bodyPr anchor="t">
            <a:noAutofit/>
          </a:bodyPr>
          <a:lstStyle>
            <a:lvl1pPr algn="ctr">
              <a:defRPr sz="1333"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4124188" y="1671101"/>
            <a:ext cx="3752310" cy="480053"/>
          </a:xfrm>
        </p:spPr>
        <p:txBody>
          <a:bodyPr anchor="t">
            <a:noAutofit/>
          </a:bodyPr>
          <a:lstStyle>
            <a:lvl1pPr algn="l">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4141845" y="2257337"/>
            <a:ext cx="3724726" cy="1449678"/>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p:nvSpPr>
        <p:spPr>
          <a:xfrm>
            <a:off x="4237864" y="219916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円/楕円 22"/>
          <p:cNvSpPr/>
          <p:nvPr/>
        </p:nvSpPr>
        <p:spPr>
          <a:xfrm>
            <a:off x="4237864" y="3842550"/>
            <a:ext cx="552844" cy="5527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図プレースホルダー 12"/>
          <p:cNvSpPr>
            <a:spLocks noGrp="1"/>
          </p:cNvSpPr>
          <p:nvPr>
            <p:ph type="pic" sz="quarter" idx="20" hasCustomPrompt="1"/>
          </p:nvPr>
        </p:nvSpPr>
        <p:spPr>
          <a:xfrm>
            <a:off x="4323138" y="3927817"/>
            <a:ext cx="382297" cy="382263"/>
          </a:xfrm>
        </p:spPr>
        <p:txBody>
          <a:bodyPr>
            <a:normAutofit/>
          </a:bodyPr>
          <a:lstStyle>
            <a:lvl1pPr>
              <a:defRPr sz="1067"/>
            </a:lvl1pPr>
          </a:lstStyle>
          <a:p>
            <a:r>
              <a:rPr kumimoji="1" lang="en-US" altLang="ja-JP" dirty="0"/>
              <a:t> </a:t>
            </a:r>
            <a:endParaRPr kumimoji="1" lang="ja-JP" altLang="en-US" dirty="0"/>
          </a:p>
        </p:txBody>
      </p:sp>
      <p:sp>
        <p:nvSpPr>
          <p:cNvPr id="25" name="円/楕円 24"/>
          <p:cNvSpPr/>
          <p:nvPr/>
        </p:nvSpPr>
        <p:spPr>
          <a:xfrm>
            <a:off x="4237863" y="4554531"/>
            <a:ext cx="552844" cy="552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図プレースホルダー 12"/>
          <p:cNvSpPr>
            <a:spLocks noGrp="1"/>
          </p:cNvSpPr>
          <p:nvPr>
            <p:ph type="pic" sz="quarter" idx="32" hasCustomPrompt="1"/>
          </p:nvPr>
        </p:nvSpPr>
        <p:spPr>
          <a:xfrm>
            <a:off x="4323137" y="4639799"/>
            <a:ext cx="382297" cy="382263"/>
          </a:xfrm>
        </p:spPr>
        <p:txBody>
          <a:bodyPr>
            <a:normAutofit/>
          </a:bodyPr>
          <a:lstStyle>
            <a:lvl1pPr>
              <a:defRPr sz="1067"/>
            </a:lvl1pPr>
          </a:lstStyle>
          <a:p>
            <a:r>
              <a:rPr kumimoji="1" lang="en-US" altLang="ja-JP" dirty="0"/>
              <a:t> </a:t>
            </a:r>
            <a:endParaRPr kumimoji="1" lang="ja-JP" altLang="en-US" dirty="0"/>
          </a:p>
        </p:txBody>
      </p:sp>
      <p:sp>
        <p:nvSpPr>
          <p:cNvPr id="27" name="円/楕円 26"/>
          <p:cNvSpPr/>
          <p:nvPr/>
        </p:nvSpPr>
        <p:spPr>
          <a:xfrm>
            <a:off x="4237864" y="5266513"/>
            <a:ext cx="552844" cy="5527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図プレースホルダー 12"/>
          <p:cNvSpPr>
            <a:spLocks noGrp="1"/>
          </p:cNvSpPr>
          <p:nvPr>
            <p:ph type="pic" sz="quarter" idx="33" hasCustomPrompt="1"/>
          </p:nvPr>
        </p:nvSpPr>
        <p:spPr>
          <a:xfrm>
            <a:off x="4323138" y="5351781"/>
            <a:ext cx="382297" cy="382263"/>
          </a:xfrm>
        </p:spPr>
        <p:txBody>
          <a:bodyPr>
            <a:normAutofit/>
          </a:bodyPr>
          <a:lstStyle>
            <a:lvl1pPr>
              <a:defRPr sz="1067"/>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4790708" y="3878922"/>
            <a:ext cx="3086399" cy="480053"/>
          </a:xfrm>
        </p:spPr>
        <p:txBody>
          <a:bodyPr anchor="ctr">
            <a:noAutofit/>
          </a:bodyPr>
          <a:lstStyle>
            <a:lvl1pPr algn="l">
              <a:defRPr sz="12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4790708" y="4590903"/>
            <a:ext cx="3086399" cy="480053"/>
          </a:xfrm>
        </p:spPr>
        <p:txBody>
          <a:bodyPr anchor="ctr">
            <a:noAutofit/>
          </a:bodyPr>
          <a:lstStyle>
            <a:lvl1pPr algn="l">
              <a:defRPr sz="12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4790708" y="5302885"/>
            <a:ext cx="3086399" cy="480053"/>
          </a:xfrm>
        </p:spPr>
        <p:txBody>
          <a:bodyPr anchor="ctr">
            <a:noAutofit/>
          </a:bodyPr>
          <a:lstStyle>
            <a:lvl1pPr algn="l">
              <a:defRPr sz="12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7986229" y="1668842"/>
            <a:ext cx="3374611" cy="480053"/>
          </a:xfrm>
        </p:spPr>
        <p:txBody>
          <a:bodyPr anchor="t">
            <a:noAutofit/>
          </a:bodyPr>
          <a:lstStyle>
            <a:lvl1pPr algn="l">
              <a:defRPr sz="2133"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p:nvSpPr>
        <p:spPr>
          <a:xfrm>
            <a:off x="8099905" y="2196900"/>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テキスト プレースホルダー 6"/>
          <p:cNvSpPr>
            <a:spLocks noGrp="1"/>
          </p:cNvSpPr>
          <p:nvPr>
            <p:ph type="body" sz="quarter" idx="38" hasCustomPrompt="1"/>
          </p:nvPr>
        </p:nvSpPr>
        <p:spPr>
          <a:xfrm>
            <a:off x="7979723" y="2404053"/>
            <a:ext cx="3431947" cy="382623"/>
          </a:xfrm>
        </p:spPr>
        <p:txBody>
          <a:bodyPr anchor="t">
            <a:noAutofit/>
          </a:bodyPr>
          <a:lstStyle>
            <a:lvl1pPr algn="l">
              <a:defRPr sz="1333"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p:nvGrpSpPr>
        <p:grpSpPr>
          <a:xfrm>
            <a:off x="8066814" y="2804650"/>
            <a:ext cx="3425697" cy="287203"/>
            <a:chOff x="12418479" y="4395656"/>
            <a:chExt cx="5138100" cy="430805"/>
          </a:xfrm>
        </p:grpSpPr>
        <p:sp>
          <p:nvSpPr>
            <p:cNvPr id="37" name="円/楕円 36"/>
            <p:cNvSpPr/>
            <p:nvPr/>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円/楕円 37"/>
            <p:cNvSpPr/>
            <p:nvPr/>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円/楕円 39"/>
            <p:cNvSpPr/>
            <p:nvPr/>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円/楕円 41"/>
            <p:cNvSpPr/>
            <p:nvPr/>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3" name="円/楕円 42"/>
            <p:cNvSpPr/>
            <p:nvPr/>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円/楕円 43"/>
            <p:cNvSpPr/>
            <p:nvPr/>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円/楕円 44"/>
            <p:cNvSpPr/>
            <p:nvPr/>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円/楕円 45"/>
            <p:cNvSpPr/>
            <p:nvPr/>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61" name="テキスト プレースホルダー 6"/>
          <p:cNvSpPr>
            <a:spLocks noGrp="1"/>
          </p:cNvSpPr>
          <p:nvPr>
            <p:ph type="body" sz="quarter" idx="39" hasCustomPrompt="1"/>
          </p:nvPr>
        </p:nvSpPr>
        <p:spPr>
          <a:xfrm>
            <a:off x="7979723" y="3275051"/>
            <a:ext cx="3431947" cy="382623"/>
          </a:xfrm>
        </p:spPr>
        <p:txBody>
          <a:bodyPr anchor="t">
            <a:noAutofit/>
          </a:bodyPr>
          <a:lstStyle>
            <a:lvl1pPr algn="l">
              <a:defRPr sz="1333"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p:nvGrpSpPr>
        <p:grpSpPr>
          <a:xfrm>
            <a:off x="8066814" y="3675649"/>
            <a:ext cx="3425697" cy="287203"/>
            <a:chOff x="12418479" y="5702154"/>
            <a:chExt cx="5138100" cy="430805"/>
          </a:xfrm>
        </p:grpSpPr>
        <p:sp>
          <p:nvSpPr>
            <p:cNvPr id="63" name="円/楕円 62"/>
            <p:cNvSpPr/>
            <p:nvPr/>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4" name="円/楕円 63"/>
            <p:cNvSpPr/>
            <p:nvPr/>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5" name="円/楕円 64"/>
            <p:cNvSpPr/>
            <p:nvPr/>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6" name="円/楕円 65"/>
            <p:cNvSpPr/>
            <p:nvPr/>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7" name="円/楕円 66"/>
            <p:cNvSpPr/>
            <p:nvPr/>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8" name="円/楕円 67"/>
            <p:cNvSpPr/>
            <p:nvPr/>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9" name="円/楕円 68"/>
            <p:cNvSpPr/>
            <p:nvPr/>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0" name="円/楕円 69"/>
            <p:cNvSpPr/>
            <p:nvPr/>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1" name="円/楕円 70"/>
            <p:cNvSpPr/>
            <p:nvPr/>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2" name="円/楕円 71"/>
            <p:cNvSpPr/>
            <p:nvPr/>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73" name="テキスト プレースホルダー 6"/>
          <p:cNvSpPr>
            <a:spLocks noGrp="1"/>
          </p:cNvSpPr>
          <p:nvPr>
            <p:ph type="body" sz="quarter" idx="40" hasCustomPrompt="1"/>
          </p:nvPr>
        </p:nvSpPr>
        <p:spPr>
          <a:xfrm>
            <a:off x="7979723" y="4146050"/>
            <a:ext cx="3431947" cy="382623"/>
          </a:xfrm>
        </p:spPr>
        <p:txBody>
          <a:bodyPr anchor="t">
            <a:noAutofit/>
          </a:bodyPr>
          <a:lstStyle>
            <a:lvl1pPr algn="l">
              <a:defRPr sz="1333"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p:nvGrpSpPr>
        <p:grpSpPr>
          <a:xfrm>
            <a:off x="8066814" y="4546647"/>
            <a:ext cx="3425697" cy="287203"/>
            <a:chOff x="12418479" y="7008652"/>
            <a:chExt cx="5138100" cy="430805"/>
          </a:xfrm>
        </p:grpSpPr>
        <p:sp>
          <p:nvSpPr>
            <p:cNvPr id="75" name="円/楕円 74"/>
            <p:cNvSpPr/>
            <p:nvPr/>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6" name="円/楕円 75"/>
            <p:cNvSpPr/>
            <p:nvPr/>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7" name="円/楕円 76"/>
            <p:cNvSpPr/>
            <p:nvPr/>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8" name="円/楕円 77"/>
            <p:cNvSpPr/>
            <p:nvPr/>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9" name="円/楕円 78"/>
            <p:cNvSpPr/>
            <p:nvPr/>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0" name="円/楕円 79"/>
            <p:cNvSpPr/>
            <p:nvPr/>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1" name="円/楕円 80"/>
            <p:cNvSpPr/>
            <p:nvPr/>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2" name="円/楕円 81"/>
            <p:cNvSpPr/>
            <p:nvPr/>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3" name="円/楕円 82"/>
            <p:cNvSpPr/>
            <p:nvPr/>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4" name="円/楕円 83"/>
            <p:cNvSpPr/>
            <p:nvPr/>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85" name="テキスト プレースホルダー 6"/>
          <p:cNvSpPr>
            <a:spLocks noGrp="1"/>
          </p:cNvSpPr>
          <p:nvPr>
            <p:ph type="body" sz="quarter" idx="41" hasCustomPrompt="1"/>
          </p:nvPr>
        </p:nvSpPr>
        <p:spPr>
          <a:xfrm>
            <a:off x="7979723" y="5017049"/>
            <a:ext cx="3431947" cy="382623"/>
          </a:xfrm>
        </p:spPr>
        <p:txBody>
          <a:bodyPr anchor="t">
            <a:noAutofit/>
          </a:bodyPr>
          <a:lstStyle>
            <a:lvl1pPr algn="l">
              <a:defRPr sz="1333"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p:nvGrpSpPr>
        <p:grpSpPr>
          <a:xfrm>
            <a:off x="8066814" y="5417646"/>
            <a:ext cx="3425697" cy="287203"/>
            <a:chOff x="12418479" y="8315150"/>
            <a:chExt cx="5138100" cy="430805"/>
          </a:xfrm>
        </p:grpSpPr>
        <p:sp>
          <p:nvSpPr>
            <p:cNvPr id="87" name="円/楕円 86"/>
            <p:cNvSpPr/>
            <p:nvPr/>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8" name="円/楕円 87"/>
            <p:cNvSpPr/>
            <p:nvPr/>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9" name="円/楕円 88"/>
            <p:cNvSpPr/>
            <p:nvPr/>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0" name="円/楕円 89"/>
            <p:cNvSpPr/>
            <p:nvPr/>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1" name="円/楕円 90"/>
            <p:cNvSpPr/>
            <p:nvPr/>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2" name="円/楕円 91"/>
            <p:cNvSpPr/>
            <p:nvPr/>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3" name="円/楕円 92"/>
            <p:cNvSpPr/>
            <p:nvPr/>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4" name="円/楕円 93"/>
            <p:cNvSpPr/>
            <p:nvPr/>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5" name="円/楕円 94"/>
            <p:cNvSpPr/>
            <p:nvPr/>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6" name="円/楕円 95"/>
            <p:cNvSpPr/>
            <p:nvPr/>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Tree>
    <p:extLst>
      <p:ext uri="{BB962C8B-B14F-4D97-AF65-F5344CB8AC3E}">
        <p14:creationId xmlns:p14="http://schemas.microsoft.com/office/powerpoint/2010/main" val="65148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p:nvSpPr>
        <p:spPr>
          <a:xfrm>
            <a:off x="0" y="3689249"/>
            <a:ext cx="12192000" cy="90714"/>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p:nvSpPr>
        <p:spPr>
          <a:xfrm>
            <a:off x="4339" y="3689249"/>
            <a:ext cx="1914789" cy="907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p:nvSpPr>
        <p:spPr>
          <a:xfrm>
            <a:off x="10293515" y="3689247"/>
            <a:ext cx="1898486" cy="907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p:nvSpPr>
        <p:spPr>
          <a:xfrm>
            <a:off x="7527983" y="3689247"/>
            <a:ext cx="2774219" cy="907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p:nvSpPr>
        <p:spPr>
          <a:xfrm>
            <a:off x="4698984" y="3689247"/>
            <a:ext cx="2774219" cy="907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正方形/長方形 14"/>
          <p:cNvSpPr/>
          <p:nvPr/>
        </p:nvSpPr>
        <p:spPr>
          <a:xfrm>
            <a:off x="1924765" y="3689248"/>
            <a:ext cx="2774219" cy="907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円/楕円 15"/>
          <p:cNvSpPr/>
          <p:nvPr/>
        </p:nvSpPr>
        <p:spPr>
          <a:xfrm>
            <a:off x="1715910" y="3531405"/>
            <a:ext cx="406435" cy="406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p:nvSpPr>
        <p:spPr>
          <a:xfrm>
            <a:off x="4495766" y="3531405"/>
            <a:ext cx="406435" cy="406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p:nvSpPr>
        <p:spPr>
          <a:xfrm>
            <a:off x="7286275" y="3531405"/>
            <a:ext cx="406435" cy="406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円/楕円 18"/>
          <p:cNvSpPr/>
          <p:nvPr/>
        </p:nvSpPr>
        <p:spPr>
          <a:xfrm>
            <a:off x="10073260" y="3531405"/>
            <a:ext cx="406435" cy="406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テキスト プレースホルダー 6"/>
          <p:cNvSpPr>
            <a:spLocks noGrp="1"/>
          </p:cNvSpPr>
          <p:nvPr>
            <p:ph type="body" sz="quarter" idx="20" hasCustomPrompt="1"/>
          </p:nvPr>
        </p:nvSpPr>
        <p:spPr>
          <a:xfrm>
            <a:off x="1104213" y="3023163"/>
            <a:ext cx="1629829" cy="480053"/>
          </a:xfrm>
        </p:spPr>
        <p:txBody>
          <a:bodyPr anchor="t">
            <a:noAutofit/>
          </a:bodyPr>
          <a:lstStyle>
            <a:lvl1pPr algn="ctr">
              <a:defRPr sz="2133"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402904" y="2568384"/>
            <a:ext cx="3032446" cy="480053"/>
          </a:xfrm>
        </p:spPr>
        <p:txBody>
          <a:bodyPr anchor="t">
            <a:noAutofit/>
          </a:bodyPr>
          <a:lstStyle>
            <a:lvl1pPr algn="ct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402904" y="1619312"/>
            <a:ext cx="3032446" cy="823041"/>
          </a:xfrm>
        </p:spPr>
        <p:txBody>
          <a:bodyPr anchor="b">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p:nvSpPr>
        <p:spPr>
          <a:xfrm>
            <a:off x="838914" y="252592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テキスト プレースホルダー 6"/>
          <p:cNvSpPr>
            <a:spLocks noGrp="1"/>
          </p:cNvSpPr>
          <p:nvPr>
            <p:ph type="body" sz="quarter" idx="25" hasCustomPrompt="1"/>
          </p:nvPr>
        </p:nvSpPr>
        <p:spPr>
          <a:xfrm>
            <a:off x="3884069" y="3974632"/>
            <a:ext cx="1629829" cy="480053"/>
          </a:xfrm>
        </p:spPr>
        <p:txBody>
          <a:bodyPr anchor="t">
            <a:noAutofit/>
          </a:bodyPr>
          <a:lstStyle>
            <a:lvl1pPr algn="ctr">
              <a:defRPr sz="2133"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3182761" y="4419738"/>
            <a:ext cx="3032446" cy="480053"/>
          </a:xfrm>
        </p:spPr>
        <p:txBody>
          <a:bodyPr anchor="t">
            <a:noAutofit/>
          </a:bodyPr>
          <a:lstStyle>
            <a:lvl1pPr algn="ct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p:nvSpPr>
        <p:spPr>
          <a:xfrm>
            <a:off x="3618770" y="4919142"/>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テキスト プレースホルダー 6"/>
          <p:cNvSpPr>
            <a:spLocks noGrp="1"/>
          </p:cNvSpPr>
          <p:nvPr>
            <p:ph type="body" sz="quarter" idx="27" hasCustomPrompt="1"/>
          </p:nvPr>
        </p:nvSpPr>
        <p:spPr>
          <a:xfrm>
            <a:off x="3182761" y="5054232"/>
            <a:ext cx="3032446" cy="823041"/>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6674578" y="3008648"/>
            <a:ext cx="1629829" cy="480053"/>
          </a:xfrm>
        </p:spPr>
        <p:txBody>
          <a:bodyPr anchor="t">
            <a:noAutofit/>
          </a:bodyPr>
          <a:lstStyle>
            <a:lvl1pPr algn="ctr">
              <a:defRPr sz="2133"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5973270" y="2553869"/>
            <a:ext cx="3032446" cy="480053"/>
          </a:xfrm>
        </p:spPr>
        <p:txBody>
          <a:bodyPr anchor="t">
            <a:noAutofit/>
          </a:bodyPr>
          <a:lstStyle>
            <a:lvl1pPr algn="ct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5973270" y="1604798"/>
            <a:ext cx="3032446" cy="823041"/>
          </a:xfrm>
        </p:spPr>
        <p:txBody>
          <a:bodyPr anchor="b">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p:nvSpPr>
        <p:spPr>
          <a:xfrm>
            <a:off x="6409279" y="2511408"/>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テキスト プレースホルダー 6"/>
          <p:cNvSpPr>
            <a:spLocks noGrp="1"/>
          </p:cNvSpPr>
          <p:nvPr>
            <p:ph type="body" sz="quarter" idx="31" hasCustomPrompt="1"/>
          </p:nvPr>
        </p:nvSpPr>
        <p:spPr>
          <a:xfrm>
            <a:off x="9477993" y="3974632"/>
            <a:ext cx="1629829" cy="480053"/>
          </a:xfrm>
        </p:spPr>
        <p:txBody>
          <a:bodyPr anchor="t">
            <a:noAutofit/>
          </a:bodyPr>
          <a:lstStyle>
            <a:lvl1pPr algn="ctr">
              <a:defRPr sz="2133"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8776684" y="4419738"/>
            <a:ext cx="3032446" cy="480053"/>
          </a:xfrm>
        </p:spPr>
        <p:txBody>
          <a:bodyPr anchor="t">
            <a:noAutofit/>
          </a:bodyPr>
          <a:lstStyle>
            <a:lvl1pPr algn="ctr">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p:nvSpPr>
        <p:spPr>
          <a:xfrm>
            <a:off x="9212694" y="4919142"/>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テキスト プレースホルダー 6"/>
          <p:cNvSpPr>
            <a:spLocks noGrp="1"/>
          </p:cNvSpPr>
          <p:nvPr>
            <p:ph type="body" sz="quarter" idx="33" hasCustomPrompt="1"/>
          </p:nvPr>
        </p:nvSpPr>
        <p:spPr>
          <a:xfrm>
            <a:off x="8776684" y="5054232"/>
            <a:ext cx="3032446" cy="823041"/>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8921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アーチ 4"/>
          <p:cNvSpPr/>
          <p:nvPr/>
        </p:nvSpPr>
        <p:spPr>
          <a:xfrm rot="4617169">
            <a:off x="392594" y="3606090"/>
            <a:ext cx="707119" cy="719757"/>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6" name="正方形/長方形 5"/>
          <p:cNvSpPr/>
          <p:nvPr/>
        </p:nvSpPr>
        <p:spPr>
          <a:xfrm>
            <a:off x="0" y="3948192"/>
            <a:ext cx="418276" cy="304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6" name="正方形/長方形 35"/>
          <p:cNvSpPr/>
          <p:nvPr/>
        </p:nvSpPr>
        <p:spPr>
          <a:xfrm rot="5400000">
            <a:off x="125748" y="2982608"/>
            <a:ext cx="1271293" cy="304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7" name="円/楕円 36"/>
          <p:cNvSpPr/>
          <p:nvPr/>
        </p:nvSpPr>
        <p:spPr>
          <a:xfrm>
            <a:off x="676719" y="2277536"/>
            <a:ext cx="169348" cy="1693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8" name="円/楕円 37"/>
          <p:cNvSpPr/>
          <p:nvPr/>
        </p:nvSpPr>
        <p:spPr>
          <a:xfrm flipV="1">
            <a:off x="605769" y="3823734"/>
            <a:ext cx="279422" cy="27939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正方形/長方形 38"/>
          <p:cNvSpPr/>
          <p:nvPr/>
        </p:nvSpPr>
        <p:spPr>
          <a:xfrm flipV="1">
            <a:off x="885191" y="3948192"/>
            <a:ext cx="1697367" cy="30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0" name="アーチ 4"/>
          <p:cNvSpPr/>
          <p:nvPr/>
        </p:nvSpPr>
        <p:spPr>
          <a:xfrm rot="16982831" flipV="1">
            <a:off x="2558131" y="3597475"/>
            <a:ext cx="707119" cy="719757"/>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41" name="正方形/長方形 40"/>
          <p:cNvSpPr/>
          <p:nvPr/>
        </p:nvSpPr>
        <p:spPr>
          <a:xfrm rot="16200000" flipV="1">
            <a:off x="2291285" y="4910233"/>
            <a:ext cx="1271293" cy="304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円/楕円 41"/>
          <p:cNvSpPr/>
          <p:nvPr/>
        </p:nvSpPr>
        <p:spPr>
          <a:xfrm flipV="1">
            <a:off x="2842257" y="5476454"/>
            <a:ext cx="169348" cy="16933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8" name="円/楕円 47"/>
          <p:cNvSpPr/>
          <p:nvPr/>
        </p:nvSpPr>
        <p:spPr>
          <a:xfrm>
            <a:off x="2774518" y="3823072"/>
            <a:ext cx="279422" cy="27939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正方形/長方形 48"/>
          <p:cNvSpPr/>
          <p:nvPr/>
        </p:nvSpPr>
        <p:spPr>
          <a:xfrm>
            <a:off x="3053940" y="3947533"/>
            <a:ext cx="1697367" cy="304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アーチ 4"/>
          <p:cNvSpPr/>
          <p:nvPr/>
        </p:nvSpPr>
        <p:spPr>
          <a:xfrm rot="4617169">
            <a:off x="4726880" y="3608972"/>
            <a:ext cx="707119" cy="719757"/>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51" name="正方形/長方形 50"/>
          <p:cNvSpPr/>
          <p:nvPr/>
        </p:nvSpPr>
        <p:spPr>
          <a:xfrm rot="5400000">
            <a:off x="4460034" y="2985489"/>
            <a:ext cx="1271293" cy="304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2" name="円/楕円 51"/>
          <p:cNvSpPr/>
          <p:nvPr/>
        </p:nvSpPr>
        <p:spPr>
          <a:xfrm>
            <a:off x="5011006" y="2280417"/>
            <a:ext cx="169348" cy="1693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円/楕円 53"/>
          <p:cNvSpPr/>
          <p:nvPr/>
        </p:nvSpPr>
        <p:spPr>
          <a:xfrm flipV="1">
            <a:off x="4947484" y="3823734"/>
            <a:ext cx="279422" cy="27939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正方形/長方形 54"/>
          <p:cNvSpPr/>
          <p:nvPr/>
        </p:nvSpPr>
        <p:spPr>
          <a:xfrm flipV="1">
            <a:off x="5226906" y="3948192"/>
            <a:ext cx="1697367" cy="304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アーチ 4"/>
          <p:cNvSpPr/>
          <p:nvPr/>
        </p:nvSpPr>
        <p:spPr>
          <a:xfrm rot="16982831" flipV="1">
            <a:off x="6899846" y="3597475"/>
            <a:ext cx="707119" cy="719757"/>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57" name="正方形/長方形 56"/>
          <p:cNvSpPr/>
          <p:nvPr/>
        </p:nvSpPr>
        <p:spPr>
          <a:xfrm rot="16200000" flipV="1">
            <a:off x="6633000" y="4910233"/>
            <a:ext cx="1271293" cy="304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8" name="円/楕円 57"/>
          <p:cNvSpPr/>
          <p:nvPr/>
        </p:nvSpPr>
        <p:spPr>
          <a:xfrm flipV="1">
            <a:off x="7183971" y="5476454"/>
            <a:ext cx="169348" cy="1693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円/楕円 59"/>
          <p:cNvSpPr/>
          <p:nvPr/>
        </p:nvSpPr>
        <p:spPr>
          <a:xfrm>
            <a:off x="7116233" y="3823072"/>
            <a:ext cx="279422" cy="2793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1" name="正方形/長方形 60"/>
          <p:cNvSpPr/>
          <p:nvPr/>
        </p:nvSpPr>
        <p:spPr>
          <a:xfrm>
            <a:off x="7395655" y="3947533"/>
            <a:ext cx="1697367" cy="3047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2" name="アーチ 4"/>
          <p:cNvSpPr/>
          <p:nvPr/>
        </p:nvSpPr>
        <p:spPr>
          <a:xfrm rot="4617169">
            <a:off x="9068595" y="3608972"/>
            <a:ext cx="707119" cy="719757"/>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63" name="正方形/長方形 62"/>
          <p:cNvSpPr/>
          <p:nvPr/>
        </p:nvSpPr>
        <p:spPr>
          <a:xfrm rot="5400000">
            <a:off x="8801748" y="2985489"/>
            <a:ext cx="1271293" cy="304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4" name="円/楕円 63"/>
          <p:cNvSpPr/>
          <p:nvPr/>
        </p:nvSpPr>
        <p:spPr>
          <a:xfrm>
            <a:off x="9352720" y="2280417"/>
            <a:ext cx="169348" cy="16933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6" name="円/楕円 65"/>
          <p:cNvSpPr/>
          <p:nvPr/>
        </p:nvSpPr>
        <p:spPr>
          <a:xfrm flipV="1">
            <a:off x="9286174" y="3823734"/>
            <a:ext cx="279422" cy="27939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6"/>
              </a:solidFill>
            </a:endParaRPr>
          </a:p>
        </p:txBody>
      </p:sp>
      <p:sp>
        <p:nvSpPr>
          <p:cNvPr id="71" name="テキスト プレースホルダー 6"/>
          <p:cNvSpPr>
            <a:spLocks noGrp="1"/>
          </p:cNvSpPr>
          <p:nvPr>
            <p:ph type="body" sz="quarter" idx="21" hasCustomPrompt="1"/>
          </p:nvPr>
        </p:nvSpPr>
        <p:spPr>
          <a:xfrm>
            <a:off x="885191" y="2180232"/>
            <a:ext cx="2452425" cy="480053"/>
          </a:xfrm>
        </p:spPr>
        <p:txBody>
          <a:bodyPr anchor="b">
            <a:noAutofit/>
          </a:bodyPr>
          <a:lstStyle>
            <a:lvl1pPr algn="l">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889678" y="2683994"/>
            <a:ext cx="2452425" cy="823041"/>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p:nvSpPr>
        <p:spPr>
          <a:xfrm>
            <a:off x="985155" y="261905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4" name="テキスト プレースホルダー 6"/>
          <p:cNvSpPr>
            <a:spLocks noGrp="1"/>
          </p:cNvSpPr>
          <p:nvPr>
            <p:ph type="body" sz="quarter" idx="20" hasCustomPrompt="1"/>
          </p:nvPr>
        </p:nvSpPr>
        <p:spPr>
          <a:xfrm>
            <a:off x="194448" y="1792545"/>
            <a:ext cx="1164374" cy="480053"/>
          </a:xfrm>
        </p:spPr>
        <p:txBody>
          <a:bodyPr anchor="t">
            <a:noAutofit/>
          </a:bodyPr>
          <a:lstStyle>
            <a:lvl1pPr algn="ctr">
              <a:defRPr sz="2133"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5209971" y="2180232"/>
            <a:ext cx="2452425" cy="480053"/>
          </a:xfrm>
        </p:spPr>
        <p:txBody>
          <a:bodyPr anchor="b">
            <a:noAutofit/>
          </a:bodyPr>
          <a:lstStyle>
            <a:lvl1pPr algn="l">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5214458" y="2683994"/>
            <a:ext cx="2452425" cy="823041"/>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p:nvSpPr>
        <p:spPr>
          <a:xfrm>
            <a:off x="5309935" y="2619056"/>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8" name="テキスト プレースホルダー 6"/>
          <p:cNvSpPr>
            <a:spLocks noGrp="1"/>
          </p:cNvSpPr>
          <p:nvPr>
            <p:ph type="body" sz="quarter" idx="27" hasCustomPrompt="1"/>
          </p:nvPr>
        </p:nvSpPr>
        <p:spPr>
          <a:xfrm>
            <a:off x="4519228" y="1792545"/>
            <a:ext cx="1164374" cy="480053"/>
          </a:xfrm>
        </p:spPr>
        <p:txBody>
          <a:bodyPr anchor="t">
            <a:noAutofit/>
          </a:bodyPr>
          <a:lstStyle>
            <a:lvl1pPr algn="ctr">
              <a:defRPr sz="2133"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9550722" y="2180232"/>
            <a:ext cx="2452425" cy="480053"/>
          </a:xfrm>
        </p:spPr>
        <p:txBody>
          <a:bodyPr anchor="b">
            <a:noAutofit/>
          </a:bodyPr>
          <a:lstStyle>
            <a:lvl1pPr algn="l">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9555209" y="2683994"/>
            <a:ext cx="2452425" cy="823041"/>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p:nvSpPr>
        <p:spPr>
          <a:xfrm>
            <a:off x="9650686" y="2619056"/>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2" name="テキスト プレースホルダー 6"/>
          <p:cNvSpPr>
            <a:spLocks noGrp="1"/>
          </p:cNvSpPr>
          <p:nvPr>
            <p:ph type="body" sz="quarter" idx="30" hasCustomPrompt="1"/>
          </p:nvPr>
        </p:nvSpPr>
        <p:spPr>
          <a:xfrm>
            <a:off x="8859978" y="1792545"/>
            <a:ext cx="1164374" cy="480053"/>
          </a:xfrm>
        </p:spPr>
        <p:txBody>
          <a:bodyPr anchor="t">
            <a:noAutofit/>
          </a:bodyPr>
          <a:lstStyle>
            <a:lvl1pPr algn="ctr">
              <a:defRPr sz="2133"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3053940" y="4421711"/>
            <a:ext cx="2452425" cy="480053"/>
          </a:xfrm>
        </p:spPr>
        <p:txBody>
          <a:bodyPr anchor="b">
            <a:noAutofit/>
          </a:bodyPr>
          <a:lstStyle>
            <a:lvl1pPr algn="l">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3058427" y="4925474"/>
            <a:ext cx="2452425" cy="823041"/>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p:nvSpPr>
        <p:spPr>
          <a:xfrm>
            <a:off x="3153904" y="486053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6" name="テキスト プレースホルダー 6"/>
          <p:cNvSpPr>
            <a:spLocks noGrp="1"/>
          </p:cNvSpPr>
          <p:nvPr>
            <p:ph type="body" sz="quarter" idx="33" hasCustomPrompt="1"/>
          </p:nvPr>
        </p:nvSpPr>
        <p:spPr>
          <a:xfrm>
            <a:off x="2346262" y="5641924"/>
            <a:ext cx="1164374" cy="480053"/>
          </a:xfrm>
        </p:spPr>
        <p:txBody>
          <a:bodyPr anchor="t">
            <a:noAutofit/>
          </a:bodyPr>
          <a:lstStyle>
            <a:lvl1pPr algn="ctr">
              <a:defRPr sz="2133"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7398137" y="4421711"/>
            <a:ext cx="2452425" cy="480053"/>
          </a:xfrm>
        </p:spPr>
        <p:txBody>
          <a:bodyPr anchor="b">
            <a:noAutofit/>
          </a:bodyPr>
          <a:lstStyle>
            <a:lvl1pPr algn="l">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7402624" y="4925474"/>
            <a:ext cx="2452425" cy="823041"/>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p:nvSpPr>
        <p:spPr>
          <a:xfrm>
            <a:off x="7498100" y="4860535"/>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0" name="テキスト プレースホルダー 6"/>
          <p:cNvSpPr>
            <a:spLocks noGrp="1"/>
          </p:cNvSpPr>
          <p:nvPr>
            <p:ph type="body" sz="quarter" idx="36" hasCustomPrompt="1"/>
          </p:nvPr>
        </p:nvSpPr>
        <p:spPr>
          <a:xfrm>
            <a:off x="6690458" y="5641924"/>
            <a:ext cx="1164374" cy="480053"/>
          </a:xfrm>
        </p:spPr>
        <p:txBody>
          <a:bodyPr anchor="t">
            <a:noAutofit/>
          </a:bodyPr>
          <a:lstStyle>
            <a:lvl1pPr algn="ctr">
              <a:defRPr sz="2133"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p:nvSpPr>
        <p:spPr>
          <a:xfrm flipV="1">
            <a:off x="9565595" y="3948191"/>
            <a:ext cx="2626405" cy="304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6"/>
              </a:solidFill>
            </a:endParaRPr>
          </a:p>
        </p:txBody>
      </p:sp>
    </p:spTree>
    <p:extLst>
      <p:ext uri="{BB962C8B-B14F-4D97-AF65-F5344CB8AC3E}">
        <p14:creationId xmlns:p14="http://schemas.microsoft.com/office/powerpoint/2010/main" val="407933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p:nvSpPr>
        <p:spPr>
          <a:xfrm>
            <a:off x="1" y="2517304"/>
            <a:ext cx="12191999" cy="1298575"/>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二等辺三角形 7"/>
          <p:cNvSpPr/>
          <p:nvPr/>
        </p:nvSpPr>
        <p:spPr>
          <a:xfrm>
            <a:off x="5362892" y="2205301"/>
            <a:ext cx="630117" cy="311381"/>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二等辺三角形 33"/>
          <p:cNvSpPr/>
          <p:nvPr/>
        </p:nvSpPr>
        <p:spPr>
          <a:xfrm rot="10800000">
            <a:off x="2336060" y="3815257"/>
            <a:ext cx="634470" cy="312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二等辺三角形 7"/>
          <p:cNvSpPr/>
          <p:nvPr/>
        </p:nvSpPr>
        <p:spPr>
          <a:xfrm>
            <a:off x="7236329" y="2205301"/>
            <a:ext cx="630117" cy="311381"/>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二等辺三角形 33"/>
          <p:cNvSpPr/>
          <p:nvPr/>
        </p:nvSpPr>
        <p:spPr>
          <a:xfrm rot="10800000">
            <a:off x="4209497" y="3815257"/>
            <a:ext cx="634470" cy="312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二等辺三角形 7"/>
          <p:cNvSpPr/>
          <p:nvPr/>
        </p:nvSpPr>
        <p:spPr>
          <a:xfrm>
            <a:off x="9109767" y="2205301"/>
            <a:ext cx="630117" cy="311381"/>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二等辺三角形 33"/>
          <p:cNvSpPr/>
          <p:nvPr/>
        </p:nvSpPr>
        <p:spPr>
          <a:xfrm rot="10800000">
            <a:off x="6082934" y="3815257"/>
            <a:ext cx="634470" cy="312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二等辺三角形 7"/>
          <p:cNvSpPr/>
          <p:nvPr/>
        </p:nvSpPr>
        <p:spPr>
          <a:xfrm>
            <a:off x="10983204" y="2205301"/>
            <a:ext cx="630117" cy="311381"/>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二等辺三角形 33"/>
          <p:cNvSpPr/>
          <p:nvPr/>
        </p:nvSpPr>
        <p:spPr>
          <a:xfrm rot="10800000">
            <a:off x="7956372" y="3815257"/>
            <a:ext cx="634470" cy="312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二等辺三角形 7"/>
          <p:cNvSpPr/>
          <p:nvPr/>
        </p:nvSpPr>
        <p:spPr>
          <a:xfrm>
            <a:off x="3489455" y="2205301"/>
            <a:ext cx="630117" cy="311381"/>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二等辺三角形 33"/>
          <p:cNvSpPr/>
          <p:nvPr/>
        </p:nvSpPr>
        <p:spPr>
          <a:xfrm rot="10800000">
            <a:off x="462623" y="3815257"/>
            <a:ext cx="634470" cy="312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テキスト プレースホルダー 6"/>
          <p:cNvSpPr>
            <a:spLocks noGrp="1"/>
          </p:cNvSpPr>
          <p:nvPr>
            <p:ph type="body" sz="quarter" idx="15" hasCustomPrompt="1"/>
          </p:nvPr>
        </p:nvSpPr>
        <p:spPr>
          <a:xfrm>
            <a:off x="718936" y="4780193"/>
            <a:ext cx="10801146" cy="1170662"/>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p:nvSpPr>
        <p:spPr>
          <a:xfrm>
            <a:off x="814955" y="4684183"/>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6"/>
          <p:cNvSpPr/>
          <p:nvPr/>
        </p:nvSpPr>
        <p:spPr>
          <a:xfrm rot="18900000">
            <a:off x="2412195" y="2775910"/>
            <a:ext cx="3499354" cy="78011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6"/>
          <p:cNvSpPr/>
          <p:nvPr/>
        </p:nvSpPr>
        <p:spPr>
          <a:xfrm rot="18900000">
            <a:off x="4285632" y="2775910"/>
            <a:ext cx="3499354" cy="78011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正方形/長方形 6"/>
          <p:cNvSpPr/>
          <p:nvPr/>
        </p:nvSpPr>
        <p:spPr>
          <a:xfrm rot="18900000">
            <a:off x="6159069" y="2775910"/>
            <a:ext cx="3499354" cy="78011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正方形/長方形 6"/>
          <p:cNvSpPr/>
          <p:nvPr/>
        </p:nvSpPr>
        <p:spPr>
          <a:xfrm rot="18900000">
            <a:off x="8032507" y="2775910"/>
            <a:ext cx="3499354" cy="78011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正方形/長方形 6"/>
          <p:cNvSpPr/>
          <p:nvPr/>
        </p:nvSpPr>
        <p:spPr>
          <a:xfrm rot="18900000">
            <a:off x="538758" y="2775910"/>
            <a:ext cx="3499354" cy="78011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テキスト プレースホルダー 11"/>
          <p:cNvSpPr>
            <a:spLocks noGrp="1"/>
          </p:cNvSpPr>
          <p:nvPr>
            <p:ph type="body" sz="quarter" idx="36" hasCustomPrompt="1"/>
          </p:nvPr>
        </p:nvSpPr>
        <p:spPr>
          <a:xfrm rot="18900000">
            <a:off x="1116373" y="2852220"/>
            <a:ext cx="2382179" cy="580413"/>
          </a:xfrm>
        </p:spPr>
        <p:txBody>
          <a:bodyPr anchor="ctr">
            <a:noAutofit/>
          </a:bodyPr>
          <a:lstStyle>
            <a:lvl1pPr algn="ctr">
              <a:lnSpc>
                <a:spcPct val="100000"/>
              </a:lnSpc>
              <a:spcBef>
                <a:spcPts val="0"/>
              </a:spcBef>
              <a:defRPr sz="24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2993718" y="2852220"/>
            <a:ext cx="2382179" cy="580413"/>
          </a:xfrm>
        </p:spPr>
        <p:txBody>
          <a:bodyPr anchor="ctr">
            <a:noAutofit/>
          </a:bodyPr>
          <a:lstStyle>
            <a:lvl1pPr algn="ctr">
              <a:lnSpc>
                <a:spcPct val="100000"/>
              </a:lnSpc>
              <a:spcBef>
                <a:spcPts val="0"/>
              </a:spcBef>
              <a:defRPr sz="24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4871063" y="2852220"/>
            <a:ext cx="2382179" cy="580413"/>
          </a:xfrm>
        </p:spPr>
        <p:txBody>
          <a:bodyPr anchor="ctr">
            <a:noAutofit/>
          </a:bodyPr>
          <a:lstStyle>
            <a:lvl1pPr algn="ctr">
              <a:lnSpc>
                <a:spcPct val="100000"/>
              </a:lnSpc>
              <a:spcBef>
                <a:spcPts val="0"/>
              </a:spcBef>
              <a:defRPr sz="24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6748407" y="2852220"/>
            <a:ext cx="2382179" cy="580413"/>
          </a:xfrm>
        </p:spPr>
        <p:txBody>
          <a:bodyPr anchor="ctr">
            <a:noAutofit/>
          </a:bodyPr>
          <a:lstStyle>
            <a:lvl1pPr algn="ctr">
              <a:lnSpc>
                <a:spcPct val="100000"/>
              </a:lnSpc>
              <a:spcBef>
                <a:spcPts val="0"/>
              </a:spcBef>
              <a:defRPr sz="24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8625751" y="2852220"/>
            <a:ext cx="2382179" cy="580413"/>
          </a:xfrm>
        </p:spPr>
        <p:txBody>
          <a:bodyPr anchor="ctr">
            <a:noAutofit/>
          </a:bodyPr>
          <a:lstStyle>
            <a:lvl1pPr algn="ctr">
              <a:lnSpc>
                <a:spcPct val="100000"/>
              </a:lnSpc>
              <a:spcBef>
                <a:spcPts val="0"/>
              </a:spcBef>
              <a:defRPr sz="24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144226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図プレースホルダー 5"/>
          <p:cNvSpPr>
            <a:spLocks noGrp="1"/>
          </p:cNvSpPr>
          <p:nvPr>
            <p:ph type="pic" sz="quarter" idx="14" hasCustomPrompt="1"/>
          </p:nvPr>
        </p:nvSpPr>
        <p:spPr>
          <a:xfrm>
            <a:off x="173136" y="1579249"/>
            <a:ext cx="2304390" cy="328681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2554047" y="1579249"/>
            <a:ext cx="2304390" cy="328681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4934970" y="1579249"/>
            <a:ext cx="2304390" cy="328681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7315868" y="1579249"/>
            <a:ext cx="2304390" cy="328681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9696778" y="1579249"/>
            <a:ext cx="2304390" cy="328681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173582" y="4363360"/>
            <a:ext cx="2304192" cy="502708"/>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2554381" y="4363360"/>
            <a:ext cx="2304192" cy="502708"/>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9696778" y="4363360"/>
            <a:ext cx="2304192" cy="502708"/>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7315980" y="4363360"/>
            <a:ext cx="2304192" cy="502708"/>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4935068" y="4363360"/>
            <a:ext cx="2304192" cy="502708"/>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718936" y="5109186"/>
            <a:ext cx="10801146" cy="102036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p:nvSpPr>
        <p:spPr>
          <a:xfrm>
            <a:off x="814955" y="5013176"/>
            <a:ext cx="2160427" cy="480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63094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正方形/長方形 5"/>
          <p:cNvSpPr/>
          <p:nvPr/>
        </p:nvSpPr>
        <p:spPr>
          <a:xfrm>
            <a:off x="0" y="1844824"/>
            <a:ext cx="475332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平行四辺形 11"/>
          <p:cNvSpPr/>
          <p:nvPr/>
        </p:nvSpPr>
        <p:spPr>
          <a:xfrm>
            <a:off x="1200104" y="2564904"/>
            <a:ext cx="3553220" cy="36804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21" hasCustomPrompt="1"/>
          </p:nvPr>
        </p:nvSpPr>
        <p:spPr>
          <a:xfrm>
            <a:off x="282310" y="1964837"/>
            <a:ext cx="4352422" cy="480053"/>
          </a:xfrm>
        </p:spPr>
        <p:txBody>
          <a:bodyPr anchor="ctr">
            <a:noAutofit/>
          </a:bodyPr>
          <a:lstStyle>
            <a:lvl1pPr algn="r">
              <a:defRPr sz="1867"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p:nvSpPr>
        <p:spPr>
          <a:xfrm>
            <a:off x="2400208" y="3653025"/>
            <a:ext cx="3553220" cy="36804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平行四辺形 22"/>
          <p:cNvSpPr/>
          <p:nvPr/>
        </p:nvSpPr>
        <p:spPr>
          <a:xfrm>
            <a:off x="3599122" y="4741146"/>
            <a:ext cx="3553220" cy="36804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p:nvSpPr>
        <p:spPr>
          <a:xfrm>
            <a:off x="1200104" y="2932945"/>
            <a:ext cx="4753324" cy="720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p:nvSpPr>
        <p:spPr>
          <a:xfrm>
            <a:off x="2400209" y="4021065"/>
            <a:ext cx="4753324" cy="72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正方形/長方形 18"/>
          <p:cNvSpPr/>
          <p:nvPr/>
        </p:nvSpPr>
        <p:spPr>
          <a:xfrm>
            <a:off x="3599122" y="5109187"/>
            <a:ext cx="4753324" cy="7200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テキスト プレースホルダー 6"/>
          <p:cNvSpPr>
            <a:spLocks noGrp="1"/>
          </p:cNvSpPr>
          <p:nvPr>
            <p:ph type="body" sz="quarter" idx="22" hasCustomPrompt="1"/>
          </p:nvPr>
        </p:nvSpPr>
        <p:spPr>
          <a:xfrm>
            <a:off x="1481474" y="3052958"/>
            <a:ext cx="4352422" cy="480053"/>
          </a:xfrm>
        </p:spPr>
        <p:txBody>
          <a:bodyPr anchor="ctr">
            <a:noAutofit/>
          </a:bodyPr>
          <a:lstStyle>
            <a:lvl1pPr algn="r">
              <a:defRPr sz="1867"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2681711" y="4141079"/>
            <a:ext cx="4352422" cy="480053"/>
          </a:xfrm>
        </p:spPr>
        <p:txBody>
          <a:bodyPr anchor="ctr">
            <a:noAutofit/>
          </a:bodyPr>
          <a:lstStyle>
            <a:lvl1pPr algn="r">
              <a:defRPr sz="1867"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3883022" y="5229200"/>
            <a:ext cx="4352422" cy="480053"/>
          </a:xfrm>
        </p:spPr>
        <p:txBody>
          <a:bodyPr anchor="ctr">
            <a:noAutofit/>
          </a:bodyPr>
          <a:lstStyle>
            <a:lvl1pPr algn="r">
              <a:defRPr sz="1867"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4799743" y="1778951"/>
            <a:ext cx="3696731" cy="856096"/>
          </a:xfrm>
        </p:spPr>
        <p:txBody>
          <a:bodyPr anchor="ctr">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8400456" y="5047088"/>
            <a:ext cx="3696731" cy="856096"/>
          </a:xfrm>
        </p:spPr>
        <p:txBody>
          <a:bodyPr anchor="ctr">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5999981" y="2866576"/>
            <a:ext cx="3696731" cy="856096"/>
          </a:xfrm>
        </p:spPr>
        <p:txBody>
          <a:bodyPr anchor="ctr">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7231293" y="3955193"/>
            <a:ext cx="3696731" cy="856096"/>
          </a:xfrm>
        </p:spPr>
        <p:txBody>
          <a:bodyPr anchor="ctr">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561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Steps">
    <p:spTree>
      <p:nvGrpSpPr>
        <p:cNvPr id="1" name=""/>
        <p:cNvGrpSpPr/>
        <p:nvPr/>
      </p:nvGrpSpPr>
      <p:grpSpPr>
        <a:xfrm>
          <a:off x="0" y="0"/>
          <a:ext cx="0" cy="0"/>
          <a:chOff x="0" y="0"/>
          <a:chExt cx="0" cy="0"/>
        </a:xfrm>
      </p:grpSpPr>
      <p:sp>
        <p:nvSpPr>
          <p:cNvPr id="25" name="正方形/長方形 24"/>
          <p:cNvSpPr/>
          <p:nvPr/>
        </p:nvSpPr>
        <p:spPr>
          <a:xfrm>
            <a:off x="-19817" y="5651836"/>
            <a:ext cx="4451740" cy="4802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直角三角形 22"/>
          <p:cNvSpPr/>
          <p:nvPr/>
        </p:nvSpPr>
        <p:spPr>
          <a:xfrm rot="10800000">
            <a:off x="3951593" y="4430292"/>
            <a:ext cx="480331" cy="1701834"/>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直角三角形 5"/>
          <p:cNvSpPr/>
          <p:nvPr/>
        </p:nvSpPr>
        <p:spPr>
          <a:xfrm rot="10800000">
            <a:off x="3951593" y="4430291"/>
            <a:ext cx="3067023" cy="480289"/>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直角三角形 9"/>
          <p:cNvSpPr/>
          <p:nvPr/>
        </p:nvSpPr>
        <p:spPr>
          <a:xfrm rot="10800000">
            <a:off x="6538285" y="3208747"/>
            <a:ext cx="480331" cy="1701834"/>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p:nvSpPr>
        <p:spPr>
          <a:xfrm>
            <a:off x="6538284" y="3208746"/>
            <a:ext cx="3067023" cy="480289"/>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直角三角形 13"/>
          <p:cNvSpPr/>
          <p:nvPr/>
        </p:nvSpPr>
        <p:spPr>
          <a:xfrm rot="10800000">
            <a:off x="9124977" y="1987203"/>
            <a:ext cx="480331" cy="1701834"/>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正方形/長方形 16"/>
          <p:cNvSpPr/>
          <p:nvPr/>
        </p:nvSpPr>
        <p:spPr>
          <a:xfrm>
            <a:off x="9124977" y="1987202"/>
            <a:ext cx="3067023" cy="480289"/>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テキスト ボックス 19"/>
          <p:cNvSpPr txBox="1"/>
          <p:nvPr/>
        </p:nvSpPr>
        <p:spPr>
          <a:xfrm>
            <a:off x="4591374" y="4910580"/>
            <a:ext cx="1354858" cy="1323439"/>
          </a:xfrm>
          <a:prstGeom prst="rect">
            <a:avLst/>
          </a:prstGeom>
          <a:noFill/>
        </p:spPr>
        <p:txBody>
          <a:bodyPr wrap="none" rtlCol="0">
            <a:spAutoFit/>
          </a:bodyPr>
          <a:lstStyle/>
          <a:p>
            <a:r>
              <a:rPr kumimoji="1" lang="en-US" altLang="ja-JP" sz="8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8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p:nvSpPr>
        <p:spPr>
          <a:xfrm>
            <a:off x="7178490" y="3689036"/>
            <a:ext cx="1354858" cy="1323439"/>
          </a:xfrm>
          <a:prstGeom prst="rect">
            <a:avLst/>
          </a:prstGeom>
          <a:noFill/>
        </p:spPr>
        <p:txBody>
          <a:bodyPr wrap="none" rtlCol="0">
            <a:spAutoFit/>
          </a:bodyPr>
          <a:lstStyle/>
          <a:p>
            <a:r>
              <a:rPr kumimoji="1" lang="en-US" altLang="ja-JP" sz="8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8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p:nvSpPr>
        <p:spPr>
          <a:xfrm>
            <a:off x="9765607" y="2467492"/>
            <a:ext cx="1354858" cy="1323439"/>
          </a:xfrm>
          <a:prstGeom prst="rect">
            <a:avLst/>
          </a:prstGeom>
          <a:noFill/>
        </p:spPr>
        <p:txBody>
          <a:bodyPr wrap="none" rtlCol="0">
            <a:spAutoFit/>
          </a:bodyPr>
          <a:lstStyle/>
          <a:p>
            <a:r>
              <a:rPr kumimoji="1" lang="en-US" altLang="ja-JP" sz="8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8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p:nvSpPr>
        <p:spPr>
          <a:xfrm>
            <a:off x="6081211" y="4430291"/>
            <a:ext cx="936701" cy="480289"/>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直角三角形 26"/>
          <p:cNvSpPr/>
          <p:nvPr/>
        </p:nvSpPr>
        <p:spPr>
          <a:xfrm>
            <a:off x="3483242" y="5651836"/>
            <a:ext cx="936701" cy="480289"/>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直角三角形 26"/>
          <p:cNvSpPr/>
          <p:nvPr/>
        </p:nvSpPr>
        <p:spPr>
          <a:xfrm>
            <a:off x="8668482" y="3205702"/>
            <a:ext cx="936701" cy="480289"/>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テキスト プレースホルダー 6"/>
          <p:cNvSpPr>
            <a:spLocks noGrp="1"/>
          </p:cNvSpPr>
          <p:nvPr>
            <p:ph type="body" sz="quarter" idx="21" hasCustomPrompt="1"/>
          </p:nvPr>
        </p:nvSpPr>
        <p:spPr>
          <a:xfrm>
            <a:off x="515860" y="4329480"/>
            <a:ext cx="3234444" cy="480053"/>
          </a:xfrm>
        </p:spPr>
        <p:txBody>
          <a:bodyPr anchor="b">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506481" y="4833243"/>
            <a:ext cx="3248311" cy="815548"/>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p:nvSpPr>
        <p:spPr>
          <a:xfrm>
            <a:off x="1501015" y="4768304"/>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テキスト プレースホルダー 6"/>
          <p:cNvSpPr>
            <a:spLocks noGrp="1"/>
          </p:cNvSpPr>
          <p:nvPr>
            <p:ph type="body" sz="quarter" idx="25" hasCustomPrompt="1"/>
          </p:nvPr>
        </p:nvSpPr>
        <p:spPr>
          <a:xfrm>
            <a:off x="3121736" y="3112336"/>
            <a:ext cx="3234444" cy="480053"/>
          </a:xfrm>
        </p:spPr>
        <p:txBody>
          <a:bodyPr anchor="b">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3112356" y="3616098"/>
            <a:ext cx="3248311" cy="815548"/>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p:nvSpPr>
        <p:spPr>
          <a:xfrm>
            <a:off x="4106891" y="355116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2" name="テキスト プレースホルダー 6"/>
          <p:cNvSpPr>
            <a:spLocks noGrp="1"/>
          </p:cNvSpPr>
          <p:nvPr>
            <p:ph type="body" sz="quarter" idx="27" hasCustomPrompt="1"/>
          </p:nvPr>
        </p:nvSpPr>
        <p:spPr>
          <a:xfrm>
            <a:off x="5710415" y="1886392"/>
            <a:ext cx="3234444" cy="480053"/>
          </a:xfrm>
        </p:spPr>
        <p:txBody>
          <a:bodyPr anchor="b">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5701035" y="2390154"/>
            <a:ext cx="3248311" cy="815548"/>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p:nvSpPr>
        <p:spPr>
          <a:xfrm>
            <a:off x="6695569" y="2325216"/>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78885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Missions">
    <p:spTree>
      <p:nvGrpSpPr>
        <p:cNvPr id="1" name=""/>
        <p:cNvGrpSpPr/>
        <p:nvPr/>
      </p:nvGrpSpPr>
      <p:grpSpPr>
        <a:xfrm>
          <a:off x="0" y="0"/>
          <a:ext cx="0" cy="0"/>
          <a:chOff x="0" y="0"/>
          <a:chExt cx="0" cy="0"/>
        </a:xfrm>
      </p:grpSpPr>
      <p:grpSp>
        <p:nvGrpSpPr>
          <p:cNvPr id="117" name="グループ化 116"/>
          <p:cNvGrpSpPr/>
          <p:nvPr/>
        </p:nvGrpSpPr>
        <p:grpSpPr>
          <a:xfrm>
            <a:off x="4024165" y="2092719"/>
            <a:ext cx="4002631" cy="605404"/>
            <a:chOff x="1073297" y="6784950"/>
            <a:chExt cx="6003425" cy="908106"/>
          </a:xfrm>
          <a:solidFill>
            <a:schemeClr val="accent2">
              <a:lumMod val="20000"/>
              <a:lumOff val="80000"/>
            </a:schemeClr>
          </a:solidFill>
        </p:grpSpPr>
        <p:sp>
          <p:nvSpPr>
            <p:cNvPr id="118" name="正方形/長方形 117"/>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9" name="円/楕円 118"/>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0" name="円/楕円 119"/>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110" name="グループ化 109"/>
          <p:cNvGrpSpPr/>
          <p:nvPr/>
        </p:nvGrpSpPr>
        <p:grpSpPr>
          <a:xfrm>
            <a:off x="2258787" y="3387727"/>
            <a:ext cx="4002631" cy="605404"/>
            <a:chOff x="1073297" y="6784950"/>
            <a:chExt cx="6003425" cy="908106"/>
          </a:xfrm>
          <a:solidFill>
            <a:schemeClr val="accent3">
              <a:lumMod val="20000"/>
              <a:lumOff val="80000"/>
            </a:schemeClr>
          </a:solidFill>
        </p:grpSpPr>
        <p:sp>
          <p:nvSpPr>
            <p:cNvPr id="111" name="正方形/長方形 110"/>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2" name="円/楕円 111"/>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3" name="円/楕円 112"/>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15" name="テキスト プレースホルダー 6"/>
          <p:cNvSpPr>
            <a:spLocks noGrp="1"/>
          </p:cNvSpPr>
          <p:nvPr>
            <p:ph type="body" sz="quarter" idx="25" hasCustomPrompt="1"/>
          </p:nvPr>
        </p:nvSpPr>
        <p:spPr>
          <a:xfrm>
            <a:off x="2640568" y="3465088"/>
            <a:ext cx="2926334" cy="480053"/>
          </a:xfrm>
        </p:spPr>
        <p:txBody>
          <a:bodyPr anchor="ctr">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6385590" y="3552220"/>
            <a:ext cx="3306636" cy="1130516"/>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p:nvGrpSpPr>
        <p:grpSpPr>
          <a:xfrm>
            <a:off x="509245" y="4682737"/>
            <a:ext cx="4002631" cy="605404"/>
            <a:chOff x="1073297" y="6784950"/>
            <a:chExt cx="6003425" cy="908106"/>
          </a:xfrm>
        </p:grpSpPr>
        <p:sp>
          <p:nvSpPr>
            <p:cNvPr id="99" name="正方形/長方形 98"/>
            <p:cNvSpPr/>
            <p:nvPr/>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2" name="円/楕円 101"/>
            <p:cNvSpPr/>
            <p:nvPr/>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7" name="円/楕円 106"/>
            <p:cNvSpPr/>
            <p:nvPr/>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60188"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70" name="グループ化 69"/>
          <p:cNvGrpSpPr/>
          <p:nvPr/>
        </p:nvGrpSpPr>
        <p:grpSpPr>
          <a:xfrm rot="3180000">
            <a:off x="-1493180" y="8014598"/>
            <a:ext cx="997539" cy="1690186"/>
            <a:chOff x="7305638" y="3002101"/>
            <a:chExt cx="2688353" cy="4554631"/>
          </a:xfrm>
        </p:grpSpPr>
        <p:grpSp>
          <p:nvGrpSpPr>
            <p:cNvPr id="71" name="グループ化 70"/>
            <p:cNvGrpSpPr/>
            <p:nvPr/>
          </p:nvGrpSpPr>
          <p:grpSpPr>
            <a:xfrm>
              <a:off x="8267831" y="5345989"/>
              <a:ext cx="763508" cy="2210743"/>
              <a:chOff x="8267831" y="5345989"/>
              <a:chExt cx="763508" cy="2210743"/>
            </a:xfrm>
          </p:grpSpPr>
          <p:sp>
            <p:nvSpPr>
              <p:cNvPr id="95" name="円/楕円 94"/>
              <p:cNvSpPr/>
              <p:nvPr/>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6" name="円/楕円 95"/>
              <p:cNvSpPr/>
              <p:nvPr/>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72" name="弦 8"/>
            <p:cNvSpPr/>
            <p:nvPr/>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73" name="グループ化 72"/>
            <p:cNvGrpSpPr/>
            <p:nvPr/>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2" name="直角三角形 91"/>
              <p:cNvSpPr/>
              <p:nvPr/>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3" name="正方形/長方形 92"/>
              <p:cNvSpPr/>
              <p:nvPr/>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4" name="正方形/長方形 93"/>
              <p:cNvSpPr/>
              <p:nvPr/>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4" name="グループ化 73"/>
            <p:cNvGrpSpPr/>
            <p:nvPr/>
          </p:nvGrpSpPr>
          <p:grpSpPr>
            <a:xfrm>
              <a:off x="7305638" y="5266273"/>
              <a:ext cx="1343947" cy="1366912"/>
              <a:chOff x="7305639" y="5547570"/>
              <a:chExt cx="1343947" cy="1366912"/>
            </a:xfrm>
            <a:solidFill>
              <a:schemeClr val="accent2">
                <a:lumMod val="50000"/>
              </a:schemeClr>
            </a:solidFill>
          </p:grpSpPr>
          <p:sp>
            <p:nvSpPr>
              <p:cNvPr id="87" name="直角三角形 86"/>
              <p:cNvSpPr/>
              <p:nvPr/>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8" name="直角三角形 87"/>
              <p:cNvSpPr/>
              <p:nvPr/>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9" name="正方形/長方形 88"/>
              <p:cNvSpPr/>
              <p:nvPr/>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0" name="正方形/長方形 89"/>
              <p:cNvSpPr/>
              <p:nvPr/>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5" name="グループ化 74"/>
            <p:cNvGrpSpPr/>
            <p:nvPr/>
          </p:nvGrpSpPr>
          <p:grpSpPr>
            <a:xfrm>
              <a:off x="7665303" y="3002101"/>
              <a:ext cx="1969480" cy="3253919"/>
              <a:chOff x="7665303" y="3002101"/>
              <a:chExt cx="1969480" cy="3253919"/>
            </a:xfrm>
          </p:grpSpPr>
          <p:sp>
            <p:nvSpPr>
              <p:cNvPr id="85" name="弦 8"/>
              <p:cNvSpPr/>
              <p:nvPr/>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6" name="弦 8"/>
              <p:cNvSpPr/>
              <p:nvPr/>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6" name="グループ化 75"/>
            <p:cNvGrpSpPr/>
            <p:nvPr/>
          </p:nvGrpSpPr>
          <p:grpSpPr>
            <a:xfrm>
              <a:off x="7830833" y="3002102"/>
              <a:ext cx="1639326" cy="1035326"/>
              <a:chOff x="7830833" y="3002102"/>
              <a:chExt cx="1639326" cy="1035326"/>
            </a:xfrm>
          </p:grpSpPr>
          <p:sp>
            <p:nvSpPr>
              <p:cNvPr id="83" name="弦 8"/>
              <p:cNvSpPr/>
              <p:nvPr/>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4" name="弦 8"/>
              <p:cNvSpPr/>
              <p:nvPr/>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7" name="グループ化 76"/>
            <p:cNvGrpSpPr/>
            <p:nvPr/>
          </p:nvGrpSpPr>
          <p:grpSpPr>
            <a:xfrm>
              <a:off x="8239071" y="3682019"/>
              <a:ext cx="821030" cy="821030"/>
              <a:chOff x="11914174" y="3199309"/>
              <a:chExt cx="990518" cy="990518"/>
            </a:xfrm>
          </p:grpSpPr>
          <p:sp>
            <p:nvSpPr>
              <p:cNvPr id="81" name="円/楕円 80"/>
              <p:cNvSpPr/>
              <p:nvPr/>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2" name="円/楕円 81"/>
              <p:cNvSpPr/>
              <p:nvPr/>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78" name="グループ化 77"/>
            <p:cNvGrpSpPr/>
            <p:nvPr/>
          </p:nvGrpSpPr>
          <p:grpSpPr>
            <a:xfrm>
              <a:off x="8562396" y="5264781"/>
              <a:ext cx="174376" cy="1354190"/>
              <a:chOff x="8562396" y="5264781"/>
              <a:chExt cx="174376" cy="1354190"/>
            </a:xfrm>
          </p:grpSpPr>
          <p:sp>
            <p:nvSpPr>
              <p:cNvPr id="79" name="台形 59"/>
              <p:cNvSpPr/>
              <p:nvPr/>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0" name="台形 59"/>
              <p:cNvSpPr/>
              <p:nvPr/>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cxnSp>
        <p:nvCxnSpPr>
          <p:cNvPr id="97" name="直線コネクタ 96"/>
          <p:cNvCxnSpPr/>
          <p:nvPr/>
        </p:nvCxnSpPr>
        <p:spPr>
          <a:xfrm flipH="1">
            <a:off x="2116300" y="1643371"/>
            <a:ext cx="6582505" cy="487466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p:nvSpPr>
        <p:spPr>
          <a:xfrm>
            <a:off x="4072367" y="4848671"/>
            <a:ext cx="273562" cy="273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1" name="円/楕円 100"/>
          <p:cNvSpPr/>
          <p:nvPr/>
        </p:nvSpPr>
        <p:spPr>
          <a:xfrm>
            <a:off x="7588032" y="2258651"/>
            <a:ext cx="273562" cy="273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4" name="テキスト プレースホルダー 6"/>
          <p:cNvSpPr>
            <a:spLocks noGrp="1"/>
          </p:cNvSpPr>
          <p:nvPr>
            <p:ph type="body" sz="quarter" idx="21" hasCustomPrompt="1"/>
          </p:nvPr>
        </p:nvSpPr>
        <p:spPr>
          <a:xfrm>
            <a:off x="891027" y="4760098"/>
            <a:ext cx="2926334" cy="480053"/>
          </a:xfrm>
        </p:spPr>
        <p:txBody>
          <a:bodyPr anchor="ctr">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4636048" y="4847230"/>
            <a:ext cx="3306636" cy="1130516"/>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p:nvSpPr>
        <p:spPr>
          <a:xfrm>
            <a:off x="5830199" y="3553661"/>
            <a:ext cx="273562" cy="273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1" name="テキスト プレースホルダー 6"/>
          <p:cNvSpPr>
            <a:spLocks noGrp="1"/>
          </p:cNvSpPr>
          <p:nvPr>
            <p:ph type="body" sz="quarter" idx="27" hasCustomPrompt="1"/>
          </p:nvPr>
        </p:nvSpPr>
        <p:spPr>
          <a:xfrm>
            <a:off x="4405947" y="2170079"/>
            <a:ext cx="2926334"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8150968" y="2257211"/>
            <a:ext cx="3306636" cy="1130516"/>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5927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p:nvSpPr>
        <p:spPr>
          <a:xfrm>
            <a:off x="5520635" y="2273935"/>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12" name="円/楕円 11"/>
          <p:cNvSpPr/>
          <p:nvPr/>
        </p:nvSpPr>
        <p:spPr>
          <a:xfrm>
            <a:off x="5520635" y="3181195"/>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13" name="円/楕円 12"/>
          <p:cNvSpPr/>
          <p:nvPr/>
        </p:nvSpPr>
        <p:spPr>
          <a:xfrm>
            <a:off x="5520635" y="4088455"/>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14" name="円/楕円 13"/>
          <p:cNvSpPr/>
          <p:nvPr/>
        </p:nvSpPr>
        <p:spPr>
          <a:xfrm>
            <a:off x="5520635" y="4995715"/>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18" name="テキスト プレースホルダー 6"/>
          <p:cNvSpPr>
            <a:spLocks noGrp="1"/>
          </p:cNvSpPr>
          <p:nvPr>
            <p:ph type="body" sz="quarter" idx="16" hasCustomPrompt="1"/>
          </p:nvPr>
        </p:nvSpPr>
        <p:spPr>
          <a:xfrm>
            <a:off x="6001105" y="2133836"/>
            <a:ext cx="5669394" cy="718922"/>
          </a:xfrm>
        </p:spPr>
        <p:txBody>
          <a:bodyPr anchor="ctr">
            <a:norm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001105" y="3042255"/>
            <a:ext cx="5669394" cy="718922"/>
          </a:xfrm>
        </p:spPr>
        <p:txBody>
          <a:bodyPr anchor="ctr">
            <a:norm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001105" y="3950674"/>
            <a:ext cx="5669394" cy="718922"/>
          </a:xfrm>
        </p:spPr>
        <p:txBody>
          <a:bodyPr anchor="ctr">
            <a:norm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001105" y="4859092"/>
            <a:ext cx="5669394" cy="718922"/>
          </a:xfrm>
        </p:spPr>
        <p:txBody>
          <a:bodyPr anchor="ctr">
            <a:norm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522560" y="2199155"/>
            <a:ext cx="4596590" cy="3316275"/>
          </a:xfrm>
        </p:spPr>
        <p:txBody>
          <a:bodyPr anchor="ctr">
            <a:noAutofit/>
          </a:bodyPr>
          <a:lstStyle>
            <a:lvl1pPr algn="ctr">
              <a:defRPr sz="2667"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8657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p:nvSpPr>
        <p:spPr>
          <a:xfrm>
            <a:off x="5520635" y="1768178"/>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12" name="円/楕円 11"/>
          <p:cNvSpPr/>
          <p:nvPr/>
        </p:nvSpPr>
        <p:spPr>
          <a:xfrm>
            <a:off x="5520635" y="2675438"/>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13" name="円/楕円 12"/>
          <p:cNvSpPr/>
          <p:nvPr/>
        </p:nvSpPr>
        <p:spPr>
          <a:xfrm>
            <a:off x="5520635" y="3582698"/>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14" name="円/楕円 13"/>
          <p:cNvSpPr/>
          <p:nvPr/>
        </p:nvSpPr>
        <p:spPr>
          <a:xfrm>
            <a:off x="5520635" y="4489958"/>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15" name="円/楕円 14"/>
          <p:cNvSpPr/>
          <p:nvPr/>
        </p:nvSpPr>
        <p:spPr>
          <a:xfrm>
            <a:off x="5520635" y="5397218"/>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18" name="テキスト プレースホルダー 6"/>
          <p:cNvSpPr>
            <a:spLocks noGrp="1"/>
          </p:cNvSpPr>
          <p:nvPr>
            <p:ph type="body" sz="quarter" idx="16" hasCustomPrompt="1"/>
          </p:nvPr>
        </p:nvSpPr>
        <p:spPr>
          <a:xfrm>
            <a:off x="6001105" y="1628080"/>
            <a:ext cx="5727456" cy="718922"/>
          </a:xfrm>
        </p:spPr>
        <p:txBody>
          <a:bodyPr anchor="ctr">
            <a:norm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001105" y="2536498"/>
            <a:ext cx="5727456" cy="718922"/>
          </a:xfrm>
        </p:spPr>
        <p:txBody>
          <a:bodyPr anchor="ctr">
            <a:norm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001105" y="3444917"/>
            <a:ext cx="5727456" cy="718922"/>
          </a:xfrm>
        </p:spPr>
        <p:txBody>
          <a:bodyPr anchor="ctr">
            <a:norm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001105" y="4353336"/>
            <a:ext cx="5727456" cy="718922"/>
          </a:xfrm>
        </p:spPr>
        <p:txBody>
          <a:bodyPr anchor="ctr">
            <a:norm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001105" y="5261754"/>
            <a:ext cx="5727456" cy="718922"/>
          </a:xfrm>
        </p:spPr>
        <p:txBody>
          <a:bodyPr anchor="ctr">
            <a:norm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522560" y="2150775"/>
            <a:ext cx="4596590" cy="3316275"/>
          </a:xfrm>
        </p:spPr>
        <p:txBody>
          <a:bodyPr anchor="ctr">
            <a:noAutofit/>
          </a:bodyPr>
          <a:lstStyle>
            <a:lvl1pPr algn="ctr">
              <a:defRPr sz="2667"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3794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アーチ 19"/>
          <p:cNvSpPr/>
          <p:nvPr/>
        </p:nvSpPr>
        <p:spPr>
          <a:xfrm rot="3600000">
            <a:off x="777225" y="1962047"/>
            <a:ext cx="994797" cy="994883"/>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1" name="アーチ 20"/>
          <p:cNvSpPr/>
          <p:nvPr/>
        </p:nvSpPr>
        <p:spPr>
          <a:xfrm rot="6618510">
            <a:off x="854950" y="2039779"/>
            <a:ext cx="839345" cy="8394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2" name="テキスト プレースホルダー 6"/>
          <p:cNvSpPr>
            <a:spLocks noGrp="1"/>
          </p:cNvSpPr>
          <p:nvPr>
            <p:ph type="body" sz="quarter" idx="15" hasCustomPrompt="1"/>
          </p:nvPr>
        </p:nvSpPr>
        <p:spPr>
          <a:xfrm>
            <a:off x="1348818" y="2119070"/>
            <a:ext cx="4556106" cy="526901"/>
          </a:xfrm>
        </p:spPr>
        <p:txBody>
          <a:bodyPr anchor="b">
            <a:no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1806201" y="2589855"/>
            <a:ext cx="4098724" cy="3151161"/>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p:nvSpPr>
        <p:spPr>
          <a:xfrm rot="3600000">
            <a:off x="6277591" y="1959983"/>
            <a:ext cx="994797" cy="994883"/>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8" name="アーチ 27"/>
          <p:cNvSpPr/>
          <p:nvPr/>
        </p:nvSpPr>
        <p:spPr>
          <a:xfrm rot="6618510">
            <a:off x="6355316" y="2037714"/>
            <a:ext cx="839345" cy="8394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9" name="テキスト プレースホルダー 6"/>
          <p:cNvSpPr>
            <a:spLocks noGrp="1"/>
          </p:cNvSpPr>
          <p:nvPr>
            <p:ph type="body" sz="quarter" idx="16" hasCustomPrompt="1"/>
          </p:nvPr>
        </p:nvSpPr>
        <p:spPr>
          <a:xfrm>
            <a:off x="6849184" y="2117006"/>
            <a:ext cx="4556106" cy="526901"/>
          </a:xfrm>
        </p:spPr>
        <p:txBody>
          <a:bodyPr anchor="b">
            <a:no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7306567" y="2587790"/>
            <a:ext cx="4098724" cy="3151161"/>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8426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5 Keywords and Descriptions">
    <p:spTree>
      <p:nvGrpSpPr>
        <p:cNvPr id="1" name=""/>
        <p:cNvGrpSpPr/>
        <p:nvPr/>
      </p:nvGrpSpPr>
      <p:grpSpPr>
        <a:xfrm>
          <a:off x="0" y="0"/>
          <a:ext cx="0" cy="0"/>
          <a:chOff x="0" y="0"/>
          <a:chExt cx="0" cy="0"/>
        </a:xfrm>
      </p:grpSpPr>
      <p:sp>
        <p:nvSpPr>
          <p:cNvPr id="38" name="角丸四角形 37"/>
          <p:cNvSpPr/>
          <p:nvPr/>
        </p:nvSpPr>
        <p:spPr>
          <a:xfrm>
            <a:off x="831177" y="5275016"/>
            <a:ext cx="10530542" cy="726909"/>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37" name="角丸四角形 36"/>
          <p:cNvSpPr/>
          <p:nvPr/>
        </p:nvSpPr>
        <p:spPr>
          <a:xfrm>
            <a:off x="831177" y="4364761"/>
            <a:ext cx="10530542" cy="726909"/>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36" name="角丸四角形 35"/>
          <p:cNvSpPr/>
          <p:nvPr/>
        </p:nvSpPr>
        <p:spPr>
          <a:xfrm>
            <a:off x="831177" y="1633997"/>
            <a:ext cx="10530542" cy="726909"/>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35" name="角丸四角形 34"/>
          <p:cNvSpPr/>
          <p:nvPr/>
        </p:nvSpPr>
        <p:spPr>
          <a:xfrm>
            <a:off x="831177" y="2544252"/>
            <a:ext cx="10530542" cy="726909"/>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33" name="角丸四角形 32"/>
          <p:cNvSpPr/>
          <p:nvPr/>
        </p:nvSpPr>
        <p:spPr>
          <a:xfrm>
            <a:off x="831177" y="3454506"/>
            <a:ext cx="10530542" cy="726909"/>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5" name="円/楕円 4"/>
          <p:cNvSpPr/>
          <p:nvPr/>
        </p:nvSpPr>
        <p:spPr>
          <a:xfrm>
            <a:off x="10705880" y="1721621"/>
            <a:ext cx="552048" cy="552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4" name="円/楕円 43"/>
          <p:cNvSpPr/>
          <p:nvPr/>
        </p:nvSpPr>
        <p:spPr>
          <a:xfrm>
            <a:off x="10705880" y="2631537"/>
            <a:ext cx="552048" cy="552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5" name="円/楕円 44"/>
          <p:cNvSpPr/>
          <p:nvPr/>
        </p:nvSpPr>
        <p:spPr>
          <a:xfrm>
            <a:off x="10705880" y="3541791"/>
            <a:ext cx="552048" cy="552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6" name="円/楕円 45"/>
          <p:cNvSpPr/>
          <p:nvPr/>
        </p:nvSpPr>
        <p:spPr>
          <a:xfrm>
            <a:off x="10705880" y="4452385"/>
            <a:ext cx="552048" cy="552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4"/>
              </a:solidFill>
            </a:endParaRPr>
          </a:p>
        </p:txBody>
      </p:sp>
      <p:sp>
        <p:nvSpPr>
          <p:cNvPr id="47" name="円/楕円 46"/>
          <p:cNvSpPr/>
          <p:nvPr/>
        </p:nvSpPr>
        <p:spPr>
          <a:xfrm>
            <a:off x="10705880" y="5362641"/>
            <a:ext cx="552048" cy="552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テキスト プレースホルダー 6"/>
          <p:cNvSpPr>
            <a:spLocks noGrp="1"/>
          </p:cNvSpPr>
          <p:nvPr>
            <p:ph type="body" sz="quarter" idx="16" hasCustomPrompt="1"/>
          </p:nvPr>
        </p:nvSpPr>
        <p:spPr>
          <a:xfrm>
            <a:off x="4615536" y="1637991"/>
            <a:ext cx="5997966" cy="718922"/>
          </a:xfrm>
        </p:spPr>
        <p:txBody>
          <a:bodyPr anchor="ctr">
            <a:norm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4615536" y="2548246"/>
            <a:ext cx="5997966" cy="718922"/>
          </a:xfrm>
        </p:spPr>
        <p:txBody>
          <a:bodyPr anchor="ctr">
            <a:norm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4615536" y="3458500"/>
            <a:ext cx="5997966" cy="718922"/>
          </a:xfrm>
        </p:spPr>
        <p:txBody>
          <a:bodyPr anchor="ctr">
            <a:norm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4615536" y="4368755"/>
            <a:ext cx="5997966" cy="718922"/>
          </a:xfrm>
        </p:spPr>
        <p:txBody>
          <a:bodyPr anchor="ctr">
            <a:norm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4615536" y="5279010"/>
            <a:ext cx="5997966" cy="718922"/>
          </a:xfrm>
        </p:spPr>
        <p:txBody>
          <a:bodyPr anchor="ctr">
            <a:norm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p:nvSpPr>
        <p:spPr>
          <a:xfrm>
            <a:off x="923547" y="1721283"/>
            <a:ext cx="3408340" cy="55233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20" name="角丸四角形 19"/>
          <p:cNvSpPr/>
          <p:nvPr/>
        </p:nvSpPr>
        <p:spPr>
          <a:xfrm>
            <a:off x="923547" y="2631537"/>
            <a:ext cx="3408340" cy="55233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21" name="角丸四角形 20"/>
          <p:cNvSpPr/>
          <p:nvPr/>
        </p:nvSpPr>
        <p:spPr>
          <a:xfrm>
            <a:off x="923547" y="5362302"/>
            <a:ext cx="3408340" cy="55233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23" name="角丸四角形 22"/>
          <p:cNvSpPr/>
          <p:nvPr/>
        </p:nvSpPr>
        <p:spPr>
          <a:xfrm>
            <a:off x="923547" y="3541792"/>
            <a:ext cx="3408340" cy="55233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25" name="角丸四角形 24"/>
          <p:cNvSpPr/>
          <p:nvPr/>
        </p:nvSpPr>
        <p:spPr>
          <a:xfrm>
            <a:off x="923547" y="4452047"/>
            <a:ext cx="3408340" cy="55233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6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120532" y="1815608"/>
            <a:ext cx="3014368" cy="363689"/>
          </a:xfrm>
        </p:spPr>
        <p:txBody>
          <a:bodyPr anchor="ctr">
            <a:noAutofit/>
          </a:bodyPr>
          <a:lstStyle>
            <a:lvl1pPr algn="ctr">
              <a:defRPr sz="1867"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120532" y="5456627"/>
            <a:ext cx="3014368" cy="363689"/>
          </a:xfrm>
        </p:spPr>
        <p:txBody>
          <a:bodyPr anchor="ctr">
            <a:noAutofit/>
          </a:bodyPr>
          <a:lstStyle>
            <a:lvl1pPr algn="ctr">
              <a:defRPr sz="1867"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120532" y="2725862"/>
            <a:ext cx="3014368" cy="363689"/>
          </a:xfrm>
        </p:spPr>
        <p:txBody>
          <a:bodyPr anchor="ctr">
            <a:noAutofit/>
          </a:bodyPr>
          <a:lstStyle>
            <a:lvl1pPr algn="ctr">
              <a:defRPr sz="1867"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120532" y="3636116"/>
            <a:ext cx="3014368" cy="363689"/>
          </a:xfrm>
        </p:spPr>
        <p:txBody>
          <a:bodyPr anchor="ctr">
            <a:noAutofit/>
          </a:bodyPr>
          <a:lstStyle>
            <a:lvl1pPr algn="ctr">
              <a:defRPr sz="1867"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120532" y="4546371"/>
            <a:ext cx="3014368" cy="363689"/>
          </a:xfrm>
        </p:spPr>
        <p:txBody>
          <a:bodyPr anchor="ctr">
            <a:noAutofit/>
          </a:bodyPr>
          <a:lstStyle>
            <a:lvl1pPr algn="ctr">
              <a:defRPr sz="1867"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7552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ocess">
    <p:spTree>
      <p:nvGrpSpPr>
        <p:cNvPr id="1" name=""/>
        <p:cNvGrpSpPr/>
        <p:nvPr/>
      </p:nvGrpSpPr>
      <p:grpSpPr>
        <a:xfrm>
          <a:off x="0" y="0"/>
          <a:ext cx="0" cy="0"/>
          <a:chOff x="0" y="0"/>
          <a:chExt cx="0" cy="0"/>
        </a:xfrm>
      </p:grpSpPr>
      <p:sp>
        <p:nvSpPr>
          <p:cNvPr id="76" name="フリーフォーム 75"/>
          <p:cNvSpPr/>
          <p:nvPr/>
        </p:nvSpPr>
        <p:spPr>
          <a:xfrm>
            <a:off x="0" y="2909455"/>
            <a:ext cx="12193058" cy="1736436"/>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円/楕円 15"/>
          <p:cNvSpPr/>
          <p:nvPr/>
        </p:nvSpPr>
        <p:spPr>
          <a:xfrm>
            <a:off x="1662013" y="4424382"/>
            <a:ext cx="474208" cy="474167"/>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p:nvSpPr>
        <p:spPr>
          <a:xfrm>
            <a:off x="3306141" y="3373548"/>
            <a:ext cx="474208" cy="474167"/>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p:nvSpPr>
        <p:spPr>
          <a:xfrm>
            <a:off x="4950268" y="4074104"/>
            <a:ext cx="474208" cy="474167"/>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円/楕円 18"/>
          <p:cNvSpPr/>
          <p:nvPr/>
        </p:nvSpPr>
        <p:spPr>
          <a:xfrm>
            <a:off x="6594395" y="3023270"/>
            <a:ext cx="474208" cy="474167"/>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p:nvSpPr>
        <p:spPr>
          <a:xfrm>
            <a:off x="8238523" y="3723826"/>
            <a:ext cx="474208" cy="474167"/>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円/楕円 20"/>
          <p:cNvSpPr/>
          <p:nvPr/>
        </p:nvSpPr>
        <p:spPr>
          <a:xfrm>
            <a:off x="9882650" y="2672992"/>
            <a:ext cx="474208" cy="474167"/>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651682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円/楕円 4"/>
          <p:cNvSpPr/>
          <p:nvPr/>
        </p:nvSpPr>
        <p:spPr>
          <a:xfrm>
            <a:off x="1746704" y="4509065"/>
            <a:ext cx="304826" cy="304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p:nvSpPr>
        <p:spPr>
          <a:xfrm>
            <a:off x="3390832" y="3458231"/>
            <a:ext cx="304826" cy="304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円/楕円 11"/>
          <p:cNvSpPr/>
          <p:nvPr/>
        </p:nvSpPr>
        <p:spPr>
          <a:xfrm>
            <a:off x="5034959" y="4158787"/>
            <a:ext cx="304826" cy="3048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円/楕円 12"/>
          <p:cNvSpPr/>
          <p:nvPr/>
        </p:nvSpPr>
        <p:spPr>
          <a:xfrm>
            <a:off x="6679086" y="3107953"/>
            <a:ext cx="304826" cy="304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13"/>
          <p:cNvSpPr/>
          <p:nvPr/>
        </p:nvSpPr>
        <p:spPr>
          <a:xfrm>
            <a:off x="8323214" y="3808509"/>
            <a:ext cx="304826" cy="3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円/楕円 14"/>
          <p:cNvSpPr/>
          <p:nvPr/>
        </p:nvSpPr>
        <p:spPr>
          <a:xfrm>
            <a:off x="9967341" y="2757675"/>
            <a:ext cx="304826" cy="3048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8" name="テキスト プレースホルダー 6"/>
          <p:cNvSpPr>
            <a:spLocks noGrp="1"/>
          </p:cNvSpPr>
          <p:nvPr>
            <p:ph type="body" sz="quarter" idx="21" hasCustomPrompt="1"/>
          </p:nvPr>
        </p:nvSpPr>
        <p:spPr>
          <a:xfrm>
            <a:off x="552705" y="4999454"/>
            <a:ext cx="2692824" cy="480053"/>
          </a:xfrm>
        </p:spPr>
        <p:txBody>
          <a:bodyPr anchor="b">
            <a:noAutofit/>
          </a:bodyPr>
          <a:lstStyle>
            <a:lvl1pPr algn="ct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546934" y="5503217"/>
            <a:ext cx="2704369" cy="815548"/>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p:nvSpPr>
        <p:spPr>
          <a:xfrm>
            <a:off x="818904" y="543827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テキスト プレースホルダー 6"/>
          <p:cNvSpPr>
            <a:spLocks noGrp="1"/>
          </p:cNvSpPr>
          <p:nvPr>
            <p:ph type="body" sz="quarter" idx="25" hasCustomPrompt="1"/>
          </p:nvPr>
        </p:nvSpPr>
        <p:spPr>
          <a:xfrm>
            <a:off x="2179734" y="2777971"/>
            <a:ext cx="2692824" cy="480053"/>
          </a:xfrm>
        </p:spPr>
        <p:txBody>
          <a:bodyPr anchor="b">
            <a:noAutofit/>
          </a:bodyPr>
          <a:lstStyle>
            <a:lvl1pPr algn="ct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2173962" y="1905181"/>
            <a:ext cx="2704369" cy="815548"/>
          </a:xfrm>
        </p:spPr>
        <p:txBody>
          <a:bodyPr anchor="b">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p:nvSpPr>
        <p:spPr>
          <a:xfrm>
            <a:off x="2445932" y="2757676"/>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0" name="テキスト プレースホルダー 6"/>
          <p:cNvSpPr>
            <a:spLocks noGrp="1"/>
          </p:cNvSpPr>
          <p:nvPr>
            <p:ph type="body" sz="quarter" idx="27" hasCustomPrompt="1"/>
          </p:nvPr>
        </p:nvSpPr>
        <p:spPr>
          <a:xfrm>
            <a:off x="3854249" y="4658522"/>
            <a:ext cx="2692824" cy="480053"/>
          </a:xfrm>
        </p:spPr>
        <p:txBody>
          <a:bodyPr anchor="b">
            <a:noAutofit/>
          </a:bodyPr>
          <a:lstStyle>
            <a:lvl1pPr algn="ct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3848477" y="5162285"/>
            <a:ext cx="2704369" cy="815548"/>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p:nvSpPr>
        <p:spPr>
          <a:xfrm>
            <a:off x="4120447" y="5097346"/>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3" name="テキスト プレースホルダー 6"/>
          <p:cNvSpPr>
            <a:spLocks noGrp="1"/>
          </p:cNvSpPr>
          <p:nvPr>
            <p:ph type="body" sz="quarter" idx="29" hasCustomPrompt="1"/>
          </p:nvPr>
        </p:nvSpPr>
        <p:spPr>
          <a:xfrm>
            <a:off x="5475849" y="2473411"/>
            <a:ext cx="2692824" cy="480053"/>
          </a:xfrm>
        </p:spPr>
        <p:txBody>
          <a:bodyPr anchor="b">
            <a:noAutofit/>
          </a:bodyPr>
          <a:lstStyle>
            <a:lvl1pPr algn="ct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5470078" y="1600621"/>
            <a:ext cx="2704369" cy="815548"/>
          </a:xfrm>
        </p:spPr>
        <p:txBody>
          <a:bodyPr anchor="b">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p:nvSpPr>
        <p:spPr>
          <a:xfrm>
            <a:off x="5742048" y="2453116"/>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6" name="テキスト プレースホルダー 6"/>
          <p:cNvSpPr>
            <a:spLocks noGrp="1"/>
          </p:cNvSpPr>
          <p:nvPr>
            <p:ph type="body" sz="quarter" idx="31" hasCustomPrompt="1"/>
          </p:nvPr>
        </p:nvSpPr>
        <p:spPr>
          <a:xfrm>
            <a:off x="7133266" y="4299008"/>
            <a:ext cx="2692824" cy="480053"/>
          </a:xfrm>
        </p:spPr>
        <p:txBody>
          <a:bodyPr anchor="b">
            <a:noAutofit/>
          </a:bodyPr>
          <a:lstStyle>
            <a:lvl1pPr algn="ct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7127494" y="4802770"/>
            <a:ext cx="2704369" cy="815548"/>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p:nvSpPr>
        <p:spPr>
          <a:xfrm>
            <a:off x="7399464" y="4737832"/>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9" name="テキスト プレースホルダー 6"/>
          <p:cNvSpPr>
            <a:spLocks noGrp="1"/>
          </p:cNvSpPr>
          <p:nvPr>
            <p:ph type="body" sz="quarter" idx="33" hasCustomPrompt="1"/>
          </p:nvPr>
        </p:nvSpPr>
        <p:spPr>
          <a:xfrm>
            <a:off x="8764104" y="2112953"/>
            <a:ext cx="2692824" cy="480053"/>
          </a:xfrm>
        </p:spPr>
        <p:txBody>
          <a:bodyPr anchor="b">
            <a:noAutofit/>
          </a:bodyPr>
          <a:lstStyle>
            <a:lvl1pPr algn="ctr">
              <a:defRPr sz="1867"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8758332" y="1240163"/>
            <a:ext cx="2704369" cy="815548"/>
          </a:xfrm>
        </p:spPr>
        <p:txBody>
          <a:bodyPr anchor="b">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p:nvSpPr>
        <p:spPr>
          <a:xfrm>
            <a:off x="9030303" y="2092658"/>
            <a:ext cx="2160427" cy="480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426678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直角三角形 9"/>
          <p:cNvSpPr/>
          <p:nvPr/>
        </p:nvSpPr>
        <p:spPr>
          <a:xfrm>
            <a:off x="5941698" y="2849639"/>
            <a:ext cx="1166081" cy="116598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直角三角形 10"/>
          <p:cNvSpPr/>
          <p:nvPr/>
        </p:nvSpPr>
        <p:spPr>
          <a:xfrm rot="10800000">
            <a:off x="5941696" y="2849639"/>
            <a:ext cx="1166081" cy="116598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直角三角形 11"/>
          <p:cNvSpPr/>
          <p:nvPr/>
        </p:nvSpPr>
        <p:spPr>
          <a:xfrm>
            <a:off x="5941698" y="1683659"/>
            <a:ext cx="1166081" cy="11659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1">
                  <a:lumMod val="75000"/>
                </a:schemeClr>
              </a:solidFill>
            </a:endParaRPr>
          </a:p>
        </p:txBody>
      </p:sp>
      <p:sp>
        <p:nvSpPr>
          <p:cNvPr id="13" name="直角三角形 12"/>
          <p:cNvSpPr/>
          <p:nvPr/>
        </p:nvSpPr>
        <p:spPr>
          <a:xfrm rot="5400000">
            <a:off x="5941748" y="4015569"/>
            <a:ext cx="1165980" cy="1166081"/>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直角三角形 13"/>
          <p:cNvSpPr/>
          <p:nvPr/>
        </p:nvSpPr>
        <p:spPr>
          <a:xfrm rot="16200000">
            <a:off x="5941749" y="4015568"/>
            <a:ext cx="1165980" cy="1166081"/>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直角三角形 14"/>
          <p:cNvSpPr/>
          <p:nvPr/>
        </p:nvSpPr>
        <p:spPr>
          <a:xfrm rot="5400000">
            <a:off x="7107830" y="4015569"/>
            <a:ext cx="1165980" cy="1166081"/>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直角三角形 15"/>
          <p:cNvSpPr/>
          <p:nvPr/>
        </p:nvSpPr>
        <p:spPr>
          <a:xfrm rot="10800000">
            <a:off x="4775615" y="4015620"/>
            <a:ext cx="1166081" cy="116598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直角三角形 16"/>
          <p:cNvSpPr/>
          <p:nvPr/>
        </p:nvSpPr>
        <p:spPr>
          <a:xfrm>
            <a:off x="4775616" y="4015621"/>
            <a:ext cx="1166081" cy="116598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直角三角形 17"/>
          <p:cNvSpPr/>
          <p:nvPr/>
        </p:nvSpPr>
        <p:spPr>
          <a:xfrm rot="10800000">
            <a:off x="4775615" y="5181601"/>
            <a:ext cx="1166081" cy="116598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直角三角形 18"/>
          <p:cNvSpPr/>
          <p:nvPr/>
        </p:nvSpPr>
        <p:spPr>
          <a:xfrm rot="16200000">
            <a:off x="4775664" y="2849590"/>
            <a:ext cx="1165980" cy="1166081"/>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直角三角形 19"/>
          <p:cNvSpPr/>
          <p:nvPr/>
        </p:nvSpPr>
        <p:spPr>
          <a:xfrm rot="5400000">
            <a:off x="4775663" y="2849591"/>
            <a:ext cx="1165980" cy="1166081"/>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直角三角形 20"/>
          <p:cNvSpPr/>
          <p:nvPr/>
        </p:nvSpPr>
        <p:spPr>
          <a:xfrm rot="16200000">
            <a:off x="3609582" y="2849590"/>
            <a:ext cx="1165980" cy="1166081"/>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山形 21"/>
          <p:cNvSpPr/>
          <p:nvPr/>
        </p:nvSpPr>
        <p:spPr>
          <a:xfrm rot="5400000">
            <a:off x="6168437" y="3550362"/>
            <a:ext cx="240027" cy="26964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23" name="山形 22"/>
          <p:cNvSpPr/>
          <p:nvPr/>
        </p:nvSpPr>
        <p:spPr>
          <a:xfrm rot="10800000">
            <a:off x="6168427" y="4247059"/>
            <a:ext cx="240047" cy="269619"/>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24" name="山形 23"/>
          <p:cNvSpPr/>
          <p:nvPr/>
        </p:nvSpPr>
        <p:spPr>
          <a:xfrm rot="16200000">
            <a:off x="5427390" y="4247048"/>
            <a:ext cx="240027" cy="26964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25" name="山形 24"/>
          <p:cNvSpPr/>
          <p:nvPr/>
        </p:nvSpPr>
        <p:spPr>
          <a:xfrm>
            <a:off x="5412583" y="3565169"/>
            <a:ext cx="240047" cy="269619"/>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26" name="図プレースホルダー 12"/>
          <p:cNvSpPr>
            <a:spLocks noGrp="1"/>
          </p:cNvSpPr>
          <p:nvPr>
            <p:ph type="pic" sz="quarter" idx="17" hasCustomPrompt="1"/>
          </p:nvPr>
        </p:nvSpPr>
        <p:spPr>
          <a:xfrm>
            <a:off x="6599178" y="2943639"/>
            <a:ext cx="416830" cy="416794"/>
          </a:xfrm>
        </p:spPr>
        <p:txBody>
          <a:bodyPr>
            <a:normAutofit/>
          </a:bodyPr>
          <a:lstStyle>
            <a:lvl1pPr>
              <a:defRPr sz="1067"/>
            </a:lvl1pPr>
          </a:lstStyle>
          <a:p>
            <a:r>
              <a:rPr kumimoji="1" lang="en-US" altLang="ja-JP" dirty="0"/>
              <a:t>Icon</a:t>
            </a:r>
            <a:endParaRPr kumimoji="1" lang="ja-JP" altLang="en-US" dirty="0"/>
          </a:p>
        </p:txBody>
      </p:sp>
      <p:sp>
        <p:nvSpPr>
          <p:cNvPr id="27" name="図プレースホルダー 12"/>
          <p:cNvSpPr>
            <a:spLocks noGrp="1"/>
          </p:cNvSpPr>
          <p:nvPr>
            <p:ph type="pic" sz="quarter" idx="18" hasCustomPrompt="1"/>
          </p:nvPr>
        </p:nvSpPr>
        <p:spPr>
          <a:xfrm>
            <a:off x="6599178" y="4675680"/>
            <a:ext cx="416830" cy="416794"/>
          </a:xfrm>
        </p:spPr>
        <p:txBody>
          <a:bodyPr>
            <a:normAutofit/>
          </a:bodyPr>
          <a:lstStyle>
            <a:lvl1pPr>
              <a:defRPr sz="1067"/>
            </a:lvl1pPr>
          </a:lstStyle>
          <a:p>
            <a:r>
              <a:rPr kumimoji="1" lang="en-US" altLang="ja-JP" dirty="0"/>
              <a:t>Icon</a:t>
            </a:r>
            <a:endParaRPr kumimoji="1" lang="ja-JP" altLang="en-US" dirty="0"/>
          </a:p>
        </p:txBody>
      </p:sp>
      <p:sp>
        <p:nvSpPr>
          <p:cNvPr id="28" name="図プレースホルダー 12"/>
          <p:cNvSpPr>
            <a:spLocks noGrp="1"/>
          </p:cNvSpPr>
          <p:nvPr>
            <p:ph type="pic" sz="quarter" idx="19" hasCustomPrompt="1"/>
          </p:nvPr>
        </p:nvSpPr>
        <p:spPr>
          <a:xfrm>
            <a:off x="4857311" y="4675680"/>
            <a:ext cx="416830" cy="416794"/>
          </a:xfrm>
        </p:spPr>
        <p:txBody>
          <a:bodyPr>
            <a:normAutofit/>
          </a:bodyPr>
          <a:lstStyle>
            <a:lvl1pPr>
              <a:defRPr sz="1067"/>
            </a:lvl1pPr>
          </a:lstStyle>
          <a:p>
            <a:r>
              <a:rPr kumimoji="1" lang="en-US" altLang="ja-JP" dirty="0"/>
              <a:t>Icon</a:t>
            </a:r>
            <a:endParaRPr kumimoji="1" lang="ja-JP" altLang="en-US" dirty="0"/>
          </a:p>
        </p:txBody>
      </p:sp>
      <p:sp>
        <p:nvSpPr>
          <p:cNvPr id="29" name="図プレースホルダー 12"/>
          <p:cNvSpPr>
            <a:spLocks noGrp="1"/>
          </p:cNvSpPr>
          <p:nvPr>
            <p:ph type="pic" sz="quarter" idx="20" hasCustomPrompt="1"/>
          </p:nvPr>
        </p:nvSpPr>
        <p:spPr>
          <a:xfrm>
            <a:off x="4857311" y="2943639"/>
            <a:ext cx="416830" cy="416794"/>
          </a:xfrm>
        </p:spPr>
        <p:txBody>
          <a:bodyPr>
            <a:normAutofit/>
          </a:bodyPr>
          <a:lstStyle>
            <a:lvl1pPr>
              <a:defRPr sz="1067"/>
            </a:lvl1pPr>
          </a:lstStyle>
          <a:p>
            <a:r>
              <a:rPr kumimoji="1" lang="en-US" altLang="ja-JP" dirty="0"/>
              <a:t>Icon</a:t>
            </a:r>
            <a:endParaRPr kumimoji="1" lang="ja-JP" altLang="en-US" dirty="0"/>
          </a:p>
        </p:txBody>
      </p:sp>
      <p:sp>
        <p:nvSpPr>
          <p:cNvPr id="30" name="テキスト プレースホルダー 6"/>
          <p:cNvSpPr>
            <a:spLocks noGrp="1"/>
          </p:cNvSpPr>
          <p:nvPr>
            <p:ph type="body" sz="quarter" idx="21" hasCustomPrompt="1"/>
          </p:nvPr>
        </p:nvSpPr>
        <p:spPr>
          <a:xfrm>
            <a:off x="7141647" y="2873826"/>
            <a:ext cx="3885886" cy="480053"/>
          </a:xfrm>
        </p:spPr>
        <p:txBody>
          <a:bodyPr anchor="t">
            <a:noAutofit/>
          </a:bodyPr>
          <a:lstStyle>
            <a:lvl1pPr algn="l">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7141648" y="3265715"/>
            <a:ext cx="4374976" cy="633787"/>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989123" y="5225143"/>
            <a:ext cx="3885886" cy="480053"/>
          </a:xfrm>
        </p:spPr>
        <p:txBody>
          <a:bodyPr anchor="t">
            <a:noAutofit/>
          </a:bodyPr>
          <a:lstStyle>
            <a:lvl1pPr algn="l">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989124" y="5617033"/>
            <a:ext cx="4374976" cy="633787"/>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855853" y="4108913"/>
            <a:ext cx="3885886" cy="480053"/>
          </a:xfrm>
        </p:spPr>
        <p:txBody>
          <a:bodyPr anchor="t">
            <a:noAutofit/>
          </a:bodyPr>
          <a:lstStyle>
            <a:lvl1pPr algn="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512883" y="4500803"/>
            <a:ext cx="4222891" cy="633787"/>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2007421" y="1733189"/>
            <a:ext cx="3885886" cy="480053"/>
          </a:xfrm>
        </p:spPr>
        <p:txBody>
          <a:bodyPr anchor="t">
            <a:noAutofit/>
          </a:bodyPr>
          <a:lstStyle>
            <a:lvl1pPr algn="r">
              <a:defRPr sz="2133"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664451" y="2125079"/>
            <a:ext cx="4222891" cy="633787"/>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0284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Points 2">
    <p:spTree>
      <p:nvGrpSpPr>
        <p:cNvPr id="1" name=""/>
        <p:cNvGrpSpPr/>
        <p:nvPr/>
      </p:nvGrpSpPr>
      <p:grpSpPr>
        <a:xfrm>
          <a:off x="0" y="0"/>
          <a:ext cx="0" cy="0"/>
          <a:chOff x="0" y="0"/>
          <a:chExt cx="0" cy="0"/>
        </a:xfrm>
      </p:grpSpPr>
      <p:grpSp>
        <p:nvGrpSpPr>
          <p:cNvPr id="5" name="グループ化 4"/>
          <p:cNvGrpSpPr/>
          <p:nvPr/>
        </p:nvGrpSpPr>
        <p:grpSpPr>
          <a:xfrm>
            <a:off x="483957" y="1988581"/>
            <a:ext cx="11708043" cy="1650504"/>
            <a:chOff x="725872" y="2982872"/>
            <a:chExt cx="17560541" cy="2475756"/>
          </a:xfrm>
        </p:grpSpPr>
        <p:sp>
          <p:nvSpPr>
            <p:cNvPr id="25" name="正方形/長方形 24"/>
            <p:cNvSpPr/>
            <p:nvPr/>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6" name="正方形/長方形 4"/>
            <p:cNvSpPr/>
            <p:nvPr/>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7" name="正方形/長方形 24"/>
            <p:cNvSpPr/>
            <p:nvPr/>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grpSp>
        <p:nvGrpSpPr>
          <p:cNvPr id="6" name="グループ化 5"/>
          <p:cNvGrpSpPr/>
          <p:nvPr/>
        </p:nvGrpSpPr>
        <p:grpSpPr>
          <a:xfrm>
            <a:off x="325279" y="2909557"/>
            <a:ext cx="11866721" cy="888193"/>
            <a:chOff x="487876" y="4364335"/>
            <a:chExt cx="17798537" cy="1332290"/>
          </a:xfrm>
        </p:grpSpPr>
        <p:sp>
          <p:nvSpPr>
            <p:cNvPr id="24" name="正方形/長方形 23"/>
            <p:cNvSpPr/>
            <p:nvPr/>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8" name="正方形/長方形 25"/>
            <p:cNvSpPr/>
            <p:nvPr/>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9" name="直角三角形 31"/>
            <p:cNvSpPr/>
            <p:nvPr/>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grpSp>
        <p:nvGrpSpPr>
          <p:cNvPr id="37" name="グループ化 36"/>
          <p:cNvGrpSpPr/>
          <p:nvPr/>
        </p:nvGrpSpPr>
        <p:grpSpPr>
          <a:xfrm>
            <a:off x="483957" y="3989855"/>
            <a:ext cx="11708043" cy="1650504"/>
            <a:chOff x="725872" y="5984782"/>
            <a:chExt cx="17560541" cy="2475756"/>
          </a:xfrm>
        </p:grpSpPr>
        <p:sp>
          <p:nvSpPr>
            <p:cNvPr id="31" name="正方形/長方形 30"/>
            <p:cNvSpPr/>
            <p:nvPr/>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2" name="正方形/長方形 4"/>
            <p:cNvSpPr/>
            <p:nvPr/>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3" name="正方形/長方形 24"/>
            <p:cNvSpPr/>
            <p:nvPr/>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grpSp>
        <p:nvGrpSpPr>
          <p:cNvPr id="36" name="グループ化 35"/>
          <p:cNvGrpSpPr/>
          <p:nvPr/>
        </p:nvGrpSpPr>
        <p:grpSpPr>
          <a:xfrm>
            <a:off x="325279" y="3831191"/>
            <a:ext cx="11866721" cy="888193"/>
            <a:chOff x="487876" y="5746786"/>
            <a:chExt cx="17798537" cy="1332289"/>
          </a:xfrm>
        </p:grpSpPr>
        <p:sp>
          <p:nvSpPr>
            <p:cNvPr id="30" name="正方形/長方形 29"/>
            <p:cNvSpPr/>
            <p:nvPr/>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4" name="正方形/長方形 25"/>
            <p:cNvSpPr/>
            <p:nvPr/>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5" name="直角三角形 31"/>
            <p:cNvSpPr/>
            <p:nvPr/>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図プレースホルダー 7"/>
          <p:cNvSpPr>
            <a:spLocks noGrp="1"/>
          </p:cNvSpPr>
          <p:nvPr>
            <p:ph type="pic" sz="quarter" idx="16" hasCustomPrompt="1"/>
          </p:nvPr>
        </p:nvSpPr>
        <p:spPr>
          <a:xfrm>
            <a:off x="7199748" y="2220269"/>
            <a:ext cx="419744" cy="419708"/>
          </a:xfrm>
        </p:spPr>
        <p:txBody>
          <a:bodyPr>
            <a:normAutofit/>
          </a:bodyPr>
          <a:lstStyle>
            <a:lvl1pPr>
              <a:defRPr sz="733"/>
            </a:lvl1pPr>
          </a:lstStyle>
          <a:p>
            <a:r>
              <a:rPr kumimoji="1" lang="en-US" altLang="ja-JP" dirty="0"/>
              <a:t>ICON</a:t>
            </a:r>
            <a:endParaRPr kumimoji="1" lang="ja-JP" altLang="en-US" dirty="0"/>
          </a:p>
        </p:txBody>
      </p:sp>
      <p:sp>
        <p:nvSpPr>
          <p:cNvPr id="14" name="図プレースホルダー 7"/>
          <p:cNvSpPr>
            <a:spLocks noGrp="1"/>
          </p:cNvSpPr>
          <p:nvPr>
            <p:ph type="pic" sz="quarter" idx="17" hasCustomPrompt="1"/>
          </p:nvPr>
        </p:nvSpPr>
        <p:spPr>
          <a:xfrm>
            <a:off x="7199748" y="3138210"/>
            <a:ext cx="419744" cy="419708"/>
          </a:xfrm>
        </p:spPr>
        <p:txBody>
          <a:bodyPr>
            <a:normAutofit/>
          </a:bodyPr>
          <a:lstStyle>
            <a:lvl1pPr>
              <a:defRPr sz="733"/>
            </a:lvl1pPr>
          </a:lstStyle>
          <a:p>
            <a:r>
              <a:rPr kumimoji="1" lang="en-US" altLang="ja-JP" dirty="0"/>
              <a:t>ICON</a:t>
            </a:r>
            <a:endParaRPr kumimoji="1" lang="ja-JP" altLang="en-US" dirty="0"/>
          </a:p>
        </p:txBody>
      </p:sp>
      <p:sp>
        <p:nvSpPr>
          <p:cNvPr id="15" name="図プレースホルダー 7"/>
          <p:cNvSpPr>
            <a:spLocks noGrp="1"/>
          </p:cNvSpPr>
          <p:nvPr>
            <p:ph type="pic" sz="quarter" idx="18" hasCustomPrompt="1"/>
          </p:nvPr>
        </p:nvSpPr>
        <p:spPr>
          <a:xfrm>
            <a:off x="7199748" y="4047801"/>
            <a:ext cx="419744" cy="419708"/>
          </a:xfrm>
        </p:spPr>
        <p:txBody>
          <a:bodyPr>
            <a:normAutofit/>
          </a:bodyPr>
          <a:lstStyle>
            <a:lvl1pPr>
              <a:defRPr sz="733"/>
            </a:lvl1pPr>
          </a:lstStyle>
          <a:p>
            <a:r>
              <a:rPr kumimoji="1" lang="en-US" altLang="ja-JP" dirty="0"/>
              <a:t>ICON</a:t>
            </a:r>
            <a:endParaRPr kumimoji="1" lang="ja-JP" altLang="en-US" dirty="0"/>
          </a:p>
        </p:txBody>
      </p:sp>
      <p:sp>
        <p:nvSpPr>
          <p:cNvPr id="16" name="図プレースホルダー 7"/>
          <p:cNvSpPr>
            <a:spLocks noGrp="1"/>
          </p:cNvSpPr>
          <p:nvPr>
            <p:ph type="pic" sz="quarter" idx="19" hasCustomPrompt="1"/>
          </p:nvPr>
        </p:nvSpPr>
        <p:spPr>
          <a:xfrm>
            <a:off x="7199748" y="4957392"/>
            <a:ext cx="419744" cy="419708"/>
          </a:xfrm>
        </p:spPr>
        <p:txBody>
          <a:bodyPr>
            <a:normAutofit/>
          </a:bodyPr>
          <a:lstStyle>
            <a:lvl1pPr>
              <a:defRPr sz="733"/>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31" hasCustomPrompt="1"/>
          </p:nvPr>
        </p:nvSpPr>
        <p:spPr>
          <a:xfrm>
            <a:off x="7715354" y="2032666"/>
            <a:ext cx="3982326" cy="788131"/>
          </a:xfrm>
        </p:spPr>
        <p:txBody>
          <a:bodyPr anchor="ctr">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2" hasCustomPrompt="1"/>
          </p:nvPr>
        </p:nvSpPr>
        <p:spPr>
          <a:xfrm>
            <a:off x="7715354" y="2962109"/>
            <a:ext cx="3982326" cy="788131"/>
          </a:xfrm>
        </p:spPr>
        <p:txBody>
          <a:bodyPr anchor="ctr">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3" hasCustomPrompt="1"/>
          </p:nvPr>
        </p:nvSpPr>
        <p:spPr>
          <a:xfrm>
            <a:off x="7715354" y="3879073"/>
            <a:ext cx="3982326" cy="788131"/>
          </a:xfrm>
        </p:spPr>
        <p:txBody>
          <a:bodyPr anchor="ctr">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34" hasCustomPrompt="1"/>
          </p:nvPr>
        </p:nvSpPr>
        <p:spPr>
          <a:xfrm>
            <a:off x="7715354" y="4796373"/>
            <a:ext cx="3982326" cy="788131"/>
          </a:xfrm>
        </p:spPr>
        <p:txBody>
          <a:bodyPr anchor="ctr">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14" hasCustomPrompt="1"/>
          </p:nvPr>
        </p:nvSpPr>
        <p:spPr>
          <a:xfrm>
            <a:off x="694931" y="2014562"/>
            <a:ext cx="4560902" cy="1475429"/>
          </a:xfrm>
        </p:spPr>
        <p:txBody>
          <a:bodyPr anchor="b">
            <a:noAutofit/>
          </a:bodyPr>
          <a:lstStyle>
            <a:lvl1pPr algn="l">
              <a:lnSpc>
                <a:spcPct val="100000"/>
              </a:lnSpc>
              <a:spcBef>
                <a:spcPts val="0"/>
              </a:spcBef>
              <a:defRPr sz="2933"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15" hasCustomPrompt="1"/>
          </p:nvPr>
        </p:nvSpPr>
        <p:spPr>
          <a:xfrm>
            <a:off x="694931" y="4211308"/>
            <a:ext cx="4560902" cy="1703233"/>
          </a:xfrm>
        </p:spPr>
        <p:txBody>
          <a:bodyPr anchor="t">
            <a:noAutofit/>
          </a:bodyPr>
          <a:lstStyle>
            <a:lvl1pPr algn="l">
              <a:lnSpc>
                <a:spcPct val="120000"/>
              </a:lnSpc>
              <a:defRPr sz="1333">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6719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正方形/長方形 4"/>
          <p:cNvSpPr/>
          <p:nvPr/>
        </p:nvSpPr>
        <p:spPr>
          <a:xfrm>
            <a:off x="5950263" y="2692400"/>
            <a:ext cx="91932" cy="4165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正方形/長方形 8"/>
          <p:cNvSpPr/>
          <p:nvPr/>
        </p:nvSpPr>
        <p:spPr>
          <a:xfrm>
            <a:off x="6149804" y="2190480"/>
            <a:ext cx="91932" cy="466752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正方形/長方形 9"/>
          <p:cNvSpPr/>
          <p:nvPr/>
        </p:nvSpPr>
        <p:spPr>
          <a:xfrm>
            <a:off x="6349344" y="3326113"/>
            <a:ext cx="91934" cy="353188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正方形/長方形 10"/>
          <p:cNvSpPr/>
          <p:nvPr/>
        </p:nvSpPr>
        <p:spPr>
          <a:xfrm>
            <a:off x="5750722" y="4895273"/>
            <a:ext cx="91933" cy="19627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正方形/長方形 11"/>
          <p:cNvSpPr/>
          <p:nvPr/>
        </p:nvSpPr>
        <p:spPr>
          <a:xfrm>
            <a:off x="5551182" y="3790920"/>
            <a:ext cx="90826" cy="306708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正方形/長方形 12"/>
          <p:cNvSpPr/>
          <p:nvPr/>
        </p:nvSpPr>
        <p:spPr>
          <a:xfrm>
            <a:off x="6548886" y="4461746"/>
            <a:ext cx="91932" cy="239625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正方形/長方形 15"/>
          <p:cNvSpPr/>
          <p:nvPr/>
        </p:nvSpPr>
        <p:spPr>
          <a:xfrm rot="16200000">
            <a:off x="3894768" y="870805"/>
            <a:ext cx="91201" cy="50018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円/楕円 16"/>
          <p:cNvSpPr/>
          <p:nvPr/>
        </p:nvSpPr>
        <p:spPr>
          <a:xfrm>
            <a:off x="747465" y="2983785"/>
            <a:ext cx="775922" cy="7758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p:nvSpPr>
        <p:spPr>
          <a:xfrm>
            <a:off x="2463512" y="1848153"/>
            <a:ext cx="775922" cy="7758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円/楕円 18"/>
          <p:cNvSpPr/>
          <p:nvPr/>
        </p:nvSpPr>
        <p:spPr>
          <a:xfrm>
            <a:off x="1771260" y="4119419"/>
            <a:ext cx="775922" cy="7758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p:nvSpPr>
        <p:spPr>
          <a:xfrm>
            <a:off x="10565276" y="3448592"/>
            <a:ext cx="775922" cy="7758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円/楕円 20"/>
          <p:cNvSpPr/>
          <p:nvPr/>
        </p:nvSpPr>
        <p:spPr>
          <a:xfrm>
            <a:off x="8957360" y="2350072"/>
            <a:ext cx="775922" cy="7758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円/楕円 21"/>
          <p:cNvSpPr/>
          <p:nvPr/>
        </p:nvSpPr>
        <p:spPr>
          <a:xfrm>
            <a:off x="9345321" y="4547113"/>
            <a:ext cx="775922" cy="77585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正方形/長方形 22"/>
          <p:cNvSpPr/>
          <p:nvPr/>
        </p:nvSpPr>
        <p:spPr>
          <a:xfrm rot="16200000">
            <a:off x="4506565" y="2418693"/>
            <a:ext cx="91201" cy="41773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正方形/長方形 23"/>
          <p:cNvSpPr/>
          <p:nvPr/>
        </p:nvSpPr>
        <p:spPr>
          <a:xfrm rot="16200000">
            <a:off x="4638969" y="678913"/>
            <a:ext cx="91200" cy="31143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正方形/長方形 24"/>
          <p:cNvSpPr/>
          <p:nvPr/>
        </p:nvSpPr>
        <p:spPr>
          <a:xfrm rot="16200000">
            <a:off x="7451124" y="1191539"/>
            <a:ext cx="91200" cy="30929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正方形/長方形 26"/>
          <p:cNvSpPr/>
          <p:nvPr/>
        </p:nvSpPr>
        <p:spPr>
          <a:xfrm rot="16200000">
            <a:off x="8085623" y="1256479"/>
            <a:ext cx="91200" cy="51600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p:nvSpPr>
        <p:spPr>
          <a:xfrm rot="16200000">
            <a:off x="7567273" y="3072889"/>
            <a:ext cx="91200" cy="37243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直角三角形 28"/>
          <p:cNvSpPr>
            <a:spLocks noChangeAspect="1"/>
          </p:cNvSpPr>
          <p:nvPr/>
        </p:nvSpPr>
        <p:spPr>
          <a:xfrm rot="5400000" flipH="1" flipV="1">
            <a:off x="6150532" y="2190475"/>
            <a:ext cx="91200" cy="91208"/>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直角三角形 29"/>
          <p:cNvSpPr>
            <a:spLocks noChangeAspect="1"/>
          </p:cNvSpPr>
          <p:nvPr/>
        </p:nvSpPr>
        <p:spPr>
          <a:xfrm rot="5400000" flipH="1" flipV="1">
            <a:off x="6350074" y="3326111"/>
            <a:ext cx="91200" cy="91208"/>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直角三角形 30"/>
          <p:cNvSpPr>
            <a:spLocks noChangeAspect="1"/>
          </p:cNvSpPr>
          <p:nvPr/>
        </p:nvSpPr>
        <p:spPr>
          <a:xfrm rot="5400000" flipH="1" flipV="1">
            <a:off x="6549615" y="4461741"/>
            <a:ext cx="91200" cy="91208"/>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直角三角形 31"/>
          <p:cNvSpPr>
            <a:spLocks noChangeAspect="1"/>
          </p:cNvSpPr>
          <p:nvPr/>
        </p:nvSpPr>
        <p:spPr>
          <a:xfrm rot="16200000" flipV="1">
            <a:off x="5550804" y="3790916"/>
            <a:ext cx="91200" cy="91208"/>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直角三角形 32"/>
          <p:cNvSpPr>
            <a:spLocks noChangeAspect="1"/>
          </p:cNvSpPr>
          <p:nvPr/>
        </p:nvSpPr>
        <p:spPr>
          <a:xfrm rot="16200000" flipV="1">
            <a:off x="5950267" y="2692395"/>
            <a:ext cx="91200" cy="91208"/>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直角三角形 33"/>
          <p:cNvSpPr>
            <a:spLocks noChangeAspect="1"/>
          </p:cNvSpPr>
          <p:nvPr/>
        </p:nvSpPr>
        <p:spPr>
          <a:xfrm rot="16200000" flipV="1">
            <a:off x="5751539" y="4889435"/>
            <a:ext cx="91200" cy="91208"/>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図プレースホルダー 7"/>
          <p:cNvSpPr>
            <a:spLocks noGrp="1"/>
          </p:cNvSpPr>
          <p:nvPr>
            <p:ph type="pic" sz="quarter" idx="16" hasCustomPrompt="1"/>
          </p:nvPr>
        </p:nvSpPr>
        <p:spPr>
          <a:xfrm>
            <a:off x="2666712" y="2051335"/>
            <a:ext cx="369523" cy="369491"/>
          </a:xfrm>
        </p:spPr>
        <p:txBody>
          <a:bodyPr>
            <a:normAutofit/>
          </a:bodyPr>
          <a:lstStyle>
            <a:lvl1pPr>
              <a:defRPr sz="733"/>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9160559" y="2553254"/>
            <a:ext cx="369523" cy="369491"/>
          </a:xfrm>
        </p:spPr>
        <p:txBody>
          <a:bodyPr>
            <a:normAutofit/>
          </a:bodyPr>
          <a:lstStyle>
            <a:lvl1pPr>
              <a:defRPr sz="733"/>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950664" y="3186967"/>
            <a:ext cx="369523" cy="369491"/>
          </a:xfrm>
        </p:spPr>
        <p:txBody>
          <a:bodyPr>
            <a:normAutofit/>
          </a:bodyPr>
          <a:lstStyle>
            <a:lvl1pPr>
              <a:defRPr sz="733"/>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1974459" y="4322601"/>
            <a:ext cx="369523" cy="369491"/>
          </a:xfrm>
        </p:spPr>
        <p:txBody>
          <a:bodyPr>
            <a:normAutofit/>
          </a:bodyPr>
          <a:lstStyle>
            <a:lvl1pPr>
              <a:defRPr sz="733"/>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0768476" y="3651774"/>
            <a:ext cx="369523" cy="369491"/>
          </a:xfrm>
        </p:spPr>
        <p:txBody>
          <a:bodyPr>
            <a:normAutofit/>
          </a:bodyPr>
          <a:lstStyle>
            <a:lvl1pPr>
              <a:defRPr sz="733"/>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9548520" y="4750294"/>
            <a:ext cx="369523" cy="369491"/>
          </a:xfrm>
        </p:spPr>
        <p:txBody>
          <a:bodyPr>
            <a:normAutofit/>
          </a:bodyPr>
          <a:lstStyle>
            <a:lvl1pPr>
              <a:defRPr sz="733"/>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3239435" y="1764679"/>
            <a:ext cx="2802036" cy="480053"/>
          </a:xfrm>
        </p:spPr>
        <p:txBody>
          <a:bodyPr anchor="t">
            <a:noAutofit/>
          </a:bodyPr>
          <a:lstStyle>
            <a:lvl1pPr algn="l">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3237897" y="2307114"/>
            <a:ext cx="2513639" cy="676671"/>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1529692" y="2901480"/>
            <a:ext cx="3735493" cy="480053"/>
          </a:xfrm>
        </p:spPr>
        <p:txBody>
          <a:bodyPr anchor="t">
            <a:noAutofit/>
          </a:bodyPr>
          <a:lstStyle>
            <a:lvl1pPr algn="l">
              <a:defRPr sz="2133"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1528153" y="3443914"/>
            <a:ext cx="3746268" cy="610849"/>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2548720" y="4037112"/>
            <a:ext cx="2802036" cy="480053"/>
          </a:xfrm>
        </p:spPr>
        <p:txBody>
          <a:bodyPr anchor="t">
            <a:noAutofit/>
          </a:bodyPr>
          <a:lstStyle>
            <a:lvl1pPr algn="l">
              <a:defRPr sz="2133"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2547182" y="4579547"/>
            <a:ext cx="2782663" cy="676671"/>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6555813" y="2271802"/>
            <a:ext cx="2401547" cy="480053"/>
          </a:xfrm>
        </p:spPr>
        <p:txBody>
          <a:bodyPr anchor="t">
            <a:noAutofit/>
          </a:bodyPr>
          <a:lstStyle>
            <a:lvl1pPr algn="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6548886" y="2783600"/>
            <a:ext cx="2408474" cy="610849"/>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6835502" y="3339098"/>
            <a:ext cx="3704195" cy="480053"/>
          </a:xfrm>
        </p:spPr>
        <p:txBody>
          <a:bodyPr anchor="t">
            <a:noAutofit/>
          </a:bodyPr>
          <a:lstStyle>
            <a:lvl1pPr algn="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6824817" y="3850897"/>
            <a:ext cx="3714880" cy="610849"/>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6833456" y="4468842"/>
            <a:ext cx="2493036" cy="480053"/>
          </a:xfrm>
        </p:spPr>
        <p:txBody>
          <a:bodyPr anchor="t">
            <a:noAutofit/>
          </a:bodyPr>
          <a:lstStyle>
            <a:lvl1pPr algn="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6826265" y="4980640"/>
            <a:ext cx="2500227" cy="610849"/>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227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円/楕円 11"/>
          <p:cNvSpPr/>
          <p:nvPr/>
        </p:nvSpPr>
        <p:spPr>
          <a:xfrm>
            <a:off x="4167542" y="4019490"/>
            <a:ext cx="1113281" cy="1113185"/>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円/楕円 12"/>
          <p:cNvSpPr/>
          <p:nvPr/>
        </p:nvSpPr>
        <p:spPr>
          <a:xfrm>
            <a:off x="6911178" y="2464344"/>
            <a:ext cx="1113281" cy="1113185"/>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13"/>
          <p:cNvSpPr/>
          <p:nvPr/>
        </p:nvSpPr>
        <p:spPr>
          <a:xfrm>
            <a:off x="6911178" y="4019490"/>
            <a:ext cx="1113281" cy="1113185"/>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円/楕円 10"/>
          <p:cNvSpPr/>
          <p:nvPr/>
        </p:nvSpPr>
        <p:spPr>
          <a:xfrm>
            <a:off x="4167542" y="2464344"/>
            <a:ext cx="1113281" cy="1113185"/>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円/楕円 9"/>
          <p:cNvSpPr/>
          <p:nvPr/>
        </p:nvSpPr>
        <p:spPr>
          <a:xfrm>
            <a:off x="5539360" y="4850284"/>
            <a:ext cx="1113281" cy="1113185"/>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円/楕円 8"/>
          <p:cNvSpPr/>
          <p:nvPr/>
        </p:nvSpPr>
        <p:spPr>
          <a:xfrm>
            <a:off x="5539360" y="1652302"/>
            <a:ext cx="1113281" cy="1113185"/>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円/楕円 4"/>
          <p:cNvSpPr/>
          <p:nvPr/>
        </p:nvSpPr>
        <p:spPr>
          <a:xfrm>
            <a:off x="4927234" y="2639371"/>
            <a:ext cx="2337532" cy="2337329"/>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テキスト プレースホルダー 6"/>
          <p:cNvSpPr>
            <a:spLocks noGrp="1"/>
          </p:cNvSpPr>
          <p:nvPr>
            <p:ph type="body" sz="quarter" idx="21" hasCustomPrompt="1"/>
          </p:nvPr>
        </p:nvSpPr>
        <p:spPr>
          <a:xfrm>
            <a:off x="8738395" y="1713494"/>
            <a:ext cx="3188562" cy="480053"/>
          </a:xfrm>
        </p:spPr>
        <p:txBody>
          <a:bodyPr anchor="b">
            <a:noAutofit/>
          </a:bodyPr>
          <a:lstStyle>
            <a:lvl1pPr algn="l">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4" hasCustomPrompt="1"/>
          </p:nvPr>
        </p:nvSpPr>
        <p:spPr>
          <a:xfrm>
            <a:off x="8738395" y="2217257"/>
            <a:ext cx="3202232" cy="815548"/>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p:nvSpPr>
        <p:spPr>
          <a:xfrm>
            <a:off x="8835164" y="215231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22" name="テキスト プレースホルダー 6"/>
          <p:cNvSpPr>
            <a:spLocks noGrp="1"/>
          </p:cNvSpPr>
          <p:nvPr>
            <p:ph type="body" sz="quarter" idx="25" hasCustomPrompt="1"/>
          </p:nvPr>
        </p:nvSpPr>
        <p:spPr>
          <a:xfrm>
            <a:off x="8738395" y="3230204"/>
            <a:ext cx="3188562" cy="480053"/>
          </a:xfrm>
        </p:spPr>
        <p:txBody>
          <a:bodyPr anchor="b">
            <a:noAutofit/>
          </a:bodyPr>
          <a:lstStyle>
            <a:lvl1pPr algn="l">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6" hasCustomPrompt="1"/>
          </p:nvPr>
        </p:nvSpPr>
        <p:spPr>
          <a:xfrm>
            <a:off x="8738395" y="3733967"/>
            <a:ext cx="3202232" cy="815548"/>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p:nvSpPr>
        <p:spPr>
          <a:xfrm>
            <a:off x="8835164" y="3669028"/>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25" name="テキスト プレースホルダー 6"/>
          <p:cNvSpPr>
            <a:spLocks noGrp="1"/>
          </p:cNvSpPr>
          <p:nvPr>
            <p:ph type="body" sz="quarter" idx="27" hasCustomPrompt="1"/>
          </p:nvPr>
        </p:nvSpPr>
        <p:spPr>
          <a:xfrm>
            <a:off x="8738395" y="4746915"/>
            <a:ext cx="3188562" cy="480053"/>
          </a:xfrm>
        </p:spPr>
        <p:txBody>
          <a:bodyPr anchor="b">
            <a:noAutofit/>
          </a:bodyPr>
          <a:lstStyle>
            <a:lvl1pPr algn="l">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8" hasCustomPrompt="1"/>
          </p:nvPr>
        </p:nvSpPr>
        <p:spPr>
          <a:xfrm>
            <a:off x="8738395" y="5250677"/>
            <a:ext cx="3202232" cy="815548"/>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p:nvSpPr>
        <p:spPr>
          <a:xfrm>
            <a:off x="8835164" y="5185739"/>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28" name="テキスト プレースホルダー 6"/>
          <p:cNvSpPr>
            <a:spLocks noGrp="1"/>
          </p:cNvSpPr>
          <p:nvPr>
            <p:ph type="body" sz="quarter" idx="29" hasCustomPrompt="1"/>
          </p:nvPr>
        </p:nvSpPr>
        <p:spPr>
          <a:xfrm>
            <a:off x="491942" y="1715620"/>
            <a:ext cx="3188562" cy="480053"/>
          </a:xfrm>
        </p:spPr>
        <p:txBody>
          <a:bodyPr anchor="b">
            <a:noAutofit/>
          </a:bodyPr>
          <a:lstStyle>
            <a:lvl1pPr algn="r">
              <a:defRPr sz="1867"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30" hasCustomPrompt="1"/>
          </p:nvPr>
        </p:nvSpPr>
        <p:spPr>
          <a:xfrm>
            <a:off x="478272" y="2219382"/>
            <a:ext cx="3202232" cy="815548"/>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p:nvSpPr>
        <p:spPr>
          <a:xfrm>
            <a:off x="1432985" y="2154444"/>
            <a:ext cx="2160427" cy="480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31" name="テキスト プレースホルダー 6"/>
          <p:cNvSpPr>
            <a:spLocks noGrp="1"/>
          </p:cNvSpPr>
          <p:nvPr>
            <p:ph type="body" sz="quarter" idx="31" hasCustomPrompt="1"/>
          </p:nvPr>
        </p:nvSpPr>
        <p:spPr>
          <a:xfrm>
            <a:off x="491942" y="3232329"/>
            <a:ext cx="3188562" cy="480053"/>
          </a:xfrm>
        </p:spPr>
        <p:txBody>
          <a:bodyPr anchor="b">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2" hasCustomPrompt="1"/>
          </p:nvPr>
        </p:nvSpPr>
        <p:spPr>
          <a:xfrm>
            <a:off x="478272" y="3736092"/>
            <a:ext cx="3202232" cy="815548"/>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p:nvSpPr>
        <p:spPr>
          <a:xfrm>
            <a:off x="1432985" y="3671154"/>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34" name="テキスト プレースホルダー 6"/>
          <p:cNvSpPr>
            <a:spLocks noGrp="1"/>
          </p:cNvSpPr>
          <p:nvPr>
            <p:ph type="body" sz="quarter" idx="33" hasCustomPrompt="1"/>
          </p:nvPr>
        </p:nvSpPr>
        <p:spPr>
          <a:xfrm>
            <a:off x="491942" y="4749040"/>
            <a:ext cx="3188562" cy="480053"/>
          </a:xfrm>
        </p:spPr>
        <p:txBody>
          <a:bodyPr anchor="b">
            <a:noAutofit/>
          </a:bodyPr>
          <a:lstStyle>
            <a:lvl1pPr algn="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4" hasCustomPrompt="1"/>
          </p:nvPr>
        </p:nvSpPr>
        <p:spPr>
          <a:xfrm>
            <a:off x="478272" y="5252803"/>
            <a:ext cx="3202232" cy="815548"/>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p:nvSpPr>
        <p:spPr>
          <a:xfrm>
            <a:off x="1432985" y="5187864"/>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
        <p:nvSpPr>
          <p:cNvPr id="39" name="フリーフォーム 38"/>
          <p:cNvSpPr/>
          <p:nvPr/>
        </p:nvSpPr>
        <p:spPr>
          <a:xfrm>
            <a:off x="6744890" y="1726795"/>
            <a:ext cx="1888169" cy="392291"/>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フリーフォーム 40"/>
          <p:cNvSpPr/>
          <p:nvPr/>
        </p:nvSpPr>
        <p:spPr>
          <a:xfrm rot="9807941">
            <a:off x="8212328" y="3365455"/>
            <a:ext cx="425666" cy="389796"/>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3" name="フリーフォーム 42"/>
          <p:cNvSpPr/>
          <p:nvPr/>
        </p:nvSpPr>
        <p:spPr>
          <a:xfrm>
            <a:off x="3764365" y="5215467"/>
            <a:ext cx="1780574" cy="603973"/>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4" name="フリーフォーム 43"/>
          <p:cNvSpPr/>
          <p:nvPr/>
        </p:nvSpPr>
        <p:spPr>
          <a:xfrm>
            <a:off x="3696626" y="3686629"/>
            <a:ext cx="735454" cy="290285"/>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フリーフォーム 44"/>
          <p:cNvSpPr/>
          <p:nvPr/>
        </p:nvSpPr>
        <p:spPr>
          <a:xfrm>
            <a:off x="3720818" y="2140858"/>
            <a:ext cx="774163" cy="280609"/>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6" name="フリーフォーム 45"/>
          <p:cNvSpPr/>
          <p:nvPr/>
        </p:nvSpPr>
        <p:spPr>
          <a:xfrm>
            <a:off x="7994375" y="5176762"/>
            <a:ext cx="638684" cy="127294"/>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7" name="図プレースホルダー 7"/>
          <p:cNvSpPr>
            <a:spLocks noGrp="1"/>
          </p:cNvSpPr>
          <p:nvPr>
            <p:ph type="pic" sz="quarter" idx="17" hasCustomPrompt="1"/>
          </p:nvPr>
        </p:nvSpPr>
        <p:spPr>
          <a:xfrm>
            <a:off x="5882757" y="1974349"/>
            <a:ext cx="444738" cy="444699"/>
          </a:xfrm>
        </p:spPr>
        <p:txBody>
          <a:bodyPr>
            <a:normAutofit/>
          </a:bodyPr>
          <a:lstStyle>
            <a:lvl1pPr>
              <a:defRPr sz="733"/>
            </a:lvl1pPr>
          </a:lstStyle>
          <a:p>
            <a:r>
              <a:rPr kumimoji="1" lang="en-US" altLang="ja-JP" dirty="0"/>
              <a:t>ICON</a:t>
            </a:r>
            <a:endParaRPr kumimoji="1" lang="ja-JP" altLang="en-US" dirty="0"/>
          </a:p>
        </p:txBody>
      </p:sp>
      <p:sp>
        <p:nvSpPr>
          <p:cNvPr id="48" name="図プレースホルダー 7"/>
          <p:cNvSpPr>
            <a:spLocks noGrp="1"/>
          </p:cNvSpPr>
          <p:nvPr>
            <p:ph type="pic" sz="quarter" idx="35" hasCustomPrompt="1"/>
          </p:nvPr>
        </p:nvSpPr>
        <p:spPr>
          <a:xfrm>
            <a:off x="7264766" y="2798587"/>
            <a:ext cx="444738" cy="444699"/>
          </a:xfrm>
        </p:spPr>
        <p:txBody>
          <a:bodyPr>
            <a:normAutofit/>
          </a:bodyPr>
          <a:lstStyle>
            <a:lvl1pPr>
              <a:defRPr sz="733"/>
            </a:lvl1pPr>
          </a:lstStyle>
          <a:p>
            <a:r>
              <a:rPr kumimoji="1" lang="en-US" altLang="ja-JP" dirty="0"/>
              <a:t>ICON</a:t>
            </a:r>
            <a:endParaRPr kumimoji="1" lang="ja-JP" altLang="en-US" dirty="0"/>
          </a:p>
        </p:txBody>
      </p:sp>
      <p:sp>
        <p:nvSpPr>
          <p:cNvPr id="49" name="図プレースホルダー 7"/>
          <p:cNvSpPr>
            <a:spLocks noGrp="1"/>
          </p:cNvSpPr>
          <p:nvPr>
            <p:ph type="pic" sz="quarter" idx="36" hasCustomPrompt="1"/>
          </p:nvPr>
        </p:nvSpPr>
        <p:spPr>
          <a:xfrm>
            <a:off x="7264766" y="4353732"/>
            <a:ext cx="444738" cy="444699"/>
          </a:xfrm>
        </p:spPr>
        <p:txBody>
          <a:bodyPr>
            <a:normAutofit/>
          </a:bodyPr>
          <a:lstStyle>
            <a:lvl1pPr>
              <a:defRPr sz="733"/>
            </a:lvl1pPr>
          </a:lstStyle>
          <a:p>
            <a:r>
              <a:rPr kumimoji="1" lang="en-US" altLang="ja-JP" dirty="0"/>
              <a:t>ICON</a:t>
            </a:r>
            <a:endParaRPr kumimoji="1" lang="ja-JP" altLang="en-US" dirty="0"/>
          </a:p>
        </p:txBody>
      </p:sp>
      <p:sp>
        <p:nvSpPr>
          <p:cNvPr id="50" name="図プレースホルダー 7"/>
          <p:cNvSpPr>
            <a:spLocks noGrp="1"/>
          </p:cNvSpPr>
          <p:nvPr>
            <p:ph type="pic" sz="quarter" idx="37" hasCustomPrompt="1"/>
          </p:nvPr>
        </p:nvSpPr>
        <p:spPr>
          <a:xfrm>
            <a:off x="5882757" y="5191693"/>
            <a:ext cx="444738" cy="444699"/>
          </a:xfrm>
        </p:spPr>
        <p:txBody>
          <a:bodyPr>
            <a:normAutofit/>
          </a:bodyPr>
          <a:lstStyle>
            <a:lvl1pPr>
              <a:defRPr sz="733"/>
            </a:lvl1pPr>
          </a:lstStyle>
          <a:p>
            <a:r>
              <a:rPr kumimoji="1" lang="en-US" altLang="ja-JP" dirty="0"/>
              <a:t>ICON</a:t>
            </a:r>
            <a:endParaRPr kumimoji="1" lang="ja-JP" altLang="en-US" dirty="0"/>
          </a:p>
        </p:txBody>
      </p:sp>
      <p:sp>
        <p:nvSpPr>
          <p:cNvPr id="51" name="図プレースホルダー 7"/>
          <p:cNvSpPr>
            <a:spLocks noGrp="1"/>
          </p:cNvSpPr>
          <p:nvPr>
            <p:ph type="pic" sz="quarter" idx="38" hasCustomPrompt="1"/>
          </p:nvPr>
        </p:nvSpPr>
        <p:spPr>
          <a:xfrm>
            <a:off x="4515332" y="4353732"/>
            <a:ext cx="444738" cy="444699"/>
          </a:xfrm>
        </p:spPr>
        <p:txBody>
          <a:bodyPr>
            <a:normAutofit/>
          </a:bodyPr>
          <a:lstStyle>
            <a:lvl1pPr>
              <a:defRPr sz="733"/>
            </a:lvl1pPr>
          </a:lstStyle>
          <a:p>
            <a:r>
              <a:rPr kumimoji="1" lang="en-US" altLang="ja-JP" dirty="0"/>
              <a:t>ICON</a:t>
            </a:r>
            <a:endParaRPr kumimoji="1" lang="ja-JP" altLang="en-US" dirty="0"/>
          </a:p>
        </p:txBody>
      </p:sp>
      <p:sp>
        <p:nvSpPr>
          <p:cNvPr id="52" name="図プレースホルダー 7"/>
          <p:cNvSpPr>
            <a:spLocks noGrp="1"/>
          </p:cNvSpPr>
          <p:nvPr>
            <p:ph type="pic" sz="quarter" idx="39" hasCustomPrompt="1"/>
          </p:nvPr>
        </p:nvSpPr>
        <p:spPr>
          <a:xfrm>
            <a:off x="4515332" y="2798587"/>
            <a:ext cx="444738" cy="444699"/>
          </a:xfrm>
        </p:spPr>
        <p:txBody>
          <a:bodyPr>
            <a:normAutofit/>
          </a:bodyPr>
          <a:lstStyle>
            <a:lvl1pPr>
              <a:defRPr sz="733"/>
            </a:lvl1pPr>
          </a:lstStyle>
          <a:p>
            <a:r>
              <a:rPr kumimoji="1" lang="en-US" altLang="ja-JP" dirty="0"/>
              <a:t>ICON</a:t>
            </a:r>
            <a:endParaRPr kumimoji="1" lang="ja-JP" altLang="en-US" dirty="0"/>
          </a:p>
        </p:txBody>
      </p:sp>
      <p:sp>
        <p:nvSpPr>
          <p:cNvPr id="53" name="テキスト プレースホルダー 6"/>
          <p:cNvSpPr>
            <a:spLocks noGrp="1"/>
          </p:cNvSpPr>
          <p:nvPr>
            <p:ph type="body" sz="quarter" idx="40" hasCustomPrompt="1"/>
          </p:nvPr>
        </p:nvSpPr>
        <p:spPr>
          <a:xfrm>
            <a:off x="5143774" y="3106058"/>
            <a:ext cx="1901104" cy="1441751"/>
          </a:xfrm>
        </p:spPr>
        <p:txBody>
          <a:bodyPr anchor="ctr">
            <a:noAutofit/>
          </a:bodyPr>
          <a:lstStyle>
            <a:lvl1pPr algn="ctr">
              <a:defRPr sz="24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417669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WOT">
    <p:spTree>
      <p:nvGrpSpPr>
        <p:cNvPr id="1" name=""/>
        <p:cNvGrpSpPr/>
        <p:nvPr/>
      </p:nvGrpSpPr>
      <p:grpSpPr>
        <a:xfrm>
          <a:off x="0" y="0"/>
          <a:ext cx="0" cy="0"/>
          <a:chOff x="0" y="0"/>
          <a:chExt cx="0" cy="0"/>
        </a:xfrm>
      </p:grpSpPr>
      <p:sp>
        <p:nvSpPr>
          <p:cNvPr id="24" name="正方形/長方形 23"/>
          <p:cNvSpPr/>
          <p:nvPr/>
        </p:nvSpPr>
        <p:spPr>
          <a:xfrm>
            <a:off x="0" y="3440524"/>
            <a:ext cx="5182864" cy="1826110"/>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6" name="正方形/長方形 35"/>
          <p:cNvSpPr/>
          <p:nvPr/>
        </p:nvSpPr>
        <p:spPr>
          <a:xfrm>
            <a:off x="0" y="1614416"/>
            <a:ext cx="5182864" cy="1826110"/>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6" name="正方形/長方形 25"/>
          <p:cNvSpPr/>
          <p:nvPr/>
        </p:nvSpPr>
        <p:spPr>
          <a:xfrm>
            <a:off x="7009136" y="3440522"/>
            <a:ext cx="5182864" cy="1826110"/>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4" name="直角三角形 33"/>
          <p:cNvSpPr/>
          <p:nvPr/>
        </p:nvSpPr>
        <p:spPr>
          <a:xfrm rot="13500000">
            <a:off x="6476154" y="3707892"/>
            <a:ext cx="1291256" cy="1291368"/>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dirty="0">
              <a:solidFill>
                <a:schemeClr val="accent6"/>
              </a:solidFill>
            </a:endParaRPr>
          </a:p>
        </p:txBody>
      </p:sp>
      <p:sp>
        <p:nvSpPr>
          <p:cNvPr id="25" name="正方形/長方形 24"/>
          <p:cNvSpPr/>
          <p:nvPr/>
        </p:nvSpPr>
        <p:spPr>
          <a:xfrm>
            <a:off x="7009136" y="1614412"/>
            <a:ext cx="5182864" cy="1826110"/>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3" name="直角三角形 32"/>
          <p:cNvSpPr/>
          <p:nvPr/>
        </p:nvSpPr>
        <p:spPr>
          <a:xfrm rot="13500000">
            <a:off x="6476154" y="1881780"/>
            <a:ext cx="1291256" cy="1291368"/>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dirty="0">
              <a:solidFill>
                <a:schemeClr val="accent6"/>
              </a:solidFill>
            </a:endParaRPr>
          </a:p>
        </p:txBody>
      </p:sp>
      <p:sp>
        <p:nvSpPr>
          <p:cNvPr id="30" name="直角三角形 29"/>
          <p:cNvSpPr/>
          <p:nvPr/>
        </p:nvSpPr>
        <p:spPr>
          <a:xfrm rot="2700000">
            <a:off x="4425837" y="3707892"/>
            <a:ext cx="1291256" cy="1291368"/>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dirty="0">
              <a:solidFill>
                <a:schemeClr val="accent6"/>
              </a:solidFill>
            </a:endParaRPr>
          </a:p>
        </p:txBody>
      </p:sp>
      <p:sp>
        <p:nvSpPr>
          <p:cNvPr id="29" name="直角三角形 28"/>
          <p:cNvSpPr/>
          <p:nvPr/>
        </p:nvSpPr>
        <p:spPr>
          <a:xfrm rot="2700000">
            <a:off x="4425837" y="1881780"/>
            <a:ext cx="1291256" cy="1291368"/>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dirty="0">
              <a:solidFill>
                <a:schemeClr val="accent6"/>
              </a:solidFill>
            </a:endParaRPr>
          </a:p>
        </p:txBody>
      </p:sp>
      <p:sp>
        <p:nvSpPr>
          <p:cNvPr id="9" name="直角三角形 8"/>
          <p:cNvSpPr/>
          <p:nvPr/>
        </p:nvSpPr>
        <p:spPr>
          <a:xfrm rot="2700000">
            <a:off x="4537236" y="1881785"/>
            <a:ext cx="1291256" cy="1291368"/>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dirty="0">
              <a:solidFill>
                <a:schemeClr val="accent6"/>
              </a:solidFill>
            </a:endParaRPr>
          </a:p>
        </p:txBody>
      </p:sp>
      <p:sp>
        <p:nvSpPr>
          <p:cNvPr id="5" name="直角三角形 4"/>
          <p:cNvSpPr/>
          <p:nvPr/>
        </p:nvSpPr>
        <p:spPr>
          <a:xfrm rot="13500000">
            <a:off x="4537236" y="1881785"/>
            <a:ext cx="1291256" cy="1291368"/>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直角三角形 9"/>
          <p:cNvSpPr/>
          <p:nvPr/>
        </p:nvSpPr>
        <p:spPr>
          <a:xfrm rot="2700000">
            <a:off x="6363508" y="1881784"/>
            <a:ext cx="1291256" cy="1291368"/>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1" name="直角三角形 10"/>
          <p:cNvSpPr/>
          <p:nvPr/>
        </p:nvSpPr>
        <p:spPr>
          <a:xfrm rot="13500000">
            <a:off x="6363508" y="1881784"/>
            <a:ext cx="1291256" cy="1291368"/>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2" name="直角三角形 11"/>
          <p:cNvSpPr/>
          <p:nvPr/>
        </p:nvSpPr>
        <p:spPr>
          <a:xfrm rot="13500000">
            <a:off x="4537236" y="3707898"/>
            <a:ext cx="1291256" cy="1291368"/>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3" name="直角三角形 12"/>
          <p:cNvSpPr/>
          <p:nvPr/>
        </p:nvSpPr>
        <p:spPr>
          <a:xfrm rot="2700000">
            <a:off x="4537236" y="3707898"/>
            <a:ext cx="1291256" cy="1291368"/>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4" name="直角三角形 13"/>
          <p:cNvSpPr/>
          <p:nvPr/>
        </p:nvSpPr>
        <p:spPr>
          <a:xfrm rot="2700000">
            <a:off x="6363507" y="3707897"/>
            <a:ext cx="1291256" cy="1291368"/>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5" name="直角三角形 14"/>
          <p:cNvSpPr/>
          <p:nvPr/>
        </p:nvSpPr>
        <p:spPr>
          <a:xfrm rot="13500000">
            <a:off x="6363507" y="3707897"/>
            <a:ext cx="1291256" cy="1291368"/>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9" name="テキスト プレースホルダー 18"/>
          <p:cNvSpPr>
            <a:spLocks noGrp="1"/>
          </p:cNvSpPr>
          <p:nvPr>
            <p:ph type="body" sz="quarter" idx="14" hasCustomPrompt="1"/>
          </p:nvPr>
        </p:nvSpPr>
        <p:spPr>
          <a:xfrm>
            <a:off x="4822999" y="1987718"/>
            <a:ext cx="719729" cy="1079500"/>
          </a:xfrm>
        </p:spPr>
        <p:txBody>
          <a:bodyPr anchor="ctr">
            <a:noAutofit/>
          </a:bodyPr>
          <a:lstStyle>
            <a:lvl1pPr algn="ctr">
              <a:defRPr sz="64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6649270" y="1987718"/>
            <a:ext cx="719729" cy="1079500"/>
          </a:xfrm>
        </p:spPr>
        <p:txBody>
          <a:bodyPr anchor="ctr">
            <a:noAutofit/>
          </a:bodyPr>
          <a:lstStyle>
            <a:lvl1pPr algn="ctr">
              <a:defRPr sz="64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4823000" y="3813831"/>
            <a:ext cx="719729" cy="1079500"/>
          </a:xfrm>
        </p:spPr>
        <p:txBody>
          <a:bodyPr anchor="ctr">
            <a:noAutofit/>
          </a:bodyPr>
          <a:lstStyle>
            <a:lvl1pPr algn="ctr">
              <a:defRPr sz="64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6649271" y="3813831"/>
            <a:ext cx="719729" cy="1079500"/>
          </a:xfrm>
        </p:spPr>
        <p:txBody>
          <a:bodyPr anchor="ctr">
            <a:noAutofit/>
          </a:bodyPr>
          <a:lstStyle>
            <a:lvl1pPr algn="ctr">
              <a:defRPr sz="64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417570" y="1692446"/>
            <a:ext cx="3574404" cy="1670050"/>
          </a:xfrm>
        </p:spPr>
        <p:txBody>
          <a:bodyPr anchor="ctr">
            <a:normAutofit/>
          </a:bodyPr>
          <a:lstStyle>
            <a:lvl1pPr marL="228611" indent="-228611">
              <a:buClr>
                <a:schemeClr val="accent5"/>
              </a:buClr>
              <a:buFont typeface="Wingdings" panose="05000000000000000000" pitchFamily="2" charset="2"/>
              <a:buChar char="l"/>
              <a:defRPr sz="1333"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417347" y="3518554"/>
            <a:ext cx="3574404" cy="1670050"/>
          </a:xfrm>
        </p:spPr>
        <p:txBody>
          <a:bodyPr anchor="ctr">
            <a:normAutofit/>
          </a:bodyPr>
          <a:lstStyle>
            <a:lvl1pPr marL="228611" indent="-228611">
              <a:buClr>
                <a:schemeClr val="accent3"/>
              </a:buClr>
              <a:buFont typeface="Wingdings" panose="05000000000000000000" pitchFamily="2" charset="2"/>
              <a:buChar char="l"/>
              <a:defRPr sz="1333"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8076898" y="1692446"/>
            <a:ext cx="3623650" cy="1670050"/>
          </a:xfrm>
        </p:spPr>
        <p:txBody>
          <a:bodyPr anchor="ctr">
            <a:normAutofit/>
          </a:bodyPr>
          <a:lstStyle>
            <a:lvl1pPr marL="228611" indent="-228611">
              <a:buClr>
                <a:schemeClr val="accent1"/>
              </a:buClr>
              <a:buFont typeface="Wingdings" panose="05000000000000000000" pitchFamily="2" charset="2"/>
              <a:buChar char="l"/>
              <a:defRPr sz="1333"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8076674" y="3518553"/>
            <a:ext cx="3623650" cy="1670050"/>
          </a:xfrm>
        </p:spPr>
        <p:txBody>
          <a:bodyPr anchor="ctr">
            <a:normAutofit/>
          </a:bodyPr>
          <a:lstStyle>
            <a:lvl1pPr marL="228611" indent="-228611">
              <a:buClr>
                <a:schemeClr val="accent2"/>
              </a:buClr>
              <a:buFont typeface="Wingdings" panose="05000000000000000000" pitchFamily="2" charset="2"/>
              <a:buChar char="l"/>
              <a:defRPr sz="1333"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p:nvSpPr>
        <p:spPr>
          <a:xfrm>
            <a:off x="0" y="1614416"/>
            <a:ext cx="350759" cy="1826110"/>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54" name="正方形/長方形 53"/>
          <p:cNvSpPr/>
          <p:nvPr/>
        </p:nvSpPr>
        <p:spPr>
          <a:xfrm>
            <a:off x="0" y="3440528"/>
            <a:ext cx="350759" cy="1826110"/>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55" name="正方形/長方形 54"/>
          <p:cNvSpPr/>
          <p:nvPr/>
        </p:nvSpPr>
        <p:spPr>
          <a:xfrm>
            <a:off x="11841242" y="1614408"/>
            <a:ext cx="350759" cy="1826110"/>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56" name="正方形/長方形 55"/>
          <p:cNvSpPr/>
          <p:nvPr/>
        </p:nvSpPr>
        <p:spPr>
          <a:xfrm>
            <a:off x="11841241" y="3440520"/>
            <a:ext cx="350759" cy="1826110"/>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57" name="テキスト プレースホルダー 6"/>
          <p:cNvSpPr>
            <a:spLocks noGrp="1"/>
          </p:cNvSpPr>
          <p:nvPr>
            <p:ph type="body" sz="quarter" idx="22" hasCustomPrompt="1"/>
          </p:nvPr>
        </p:nvSpPr>
        <p:spPr>
          <a:xfrm>
            <a:off x="718936" y="5528338"/>
            <a:ext cx="10801146" cy="669262"/>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p:nvSpPr>
        <p:spPr>
          <a:xfrm>
            <a:off x="814955" y="5432328"/>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405943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ドーナツ 8"/>
          <p:cNvSpPr/>
          <p:nvPr/>
        </p:nvSpPr>
        <p:spPr>
          <a:xfrm>
            <a:off x="4175620" y="1825776"/>
            <a:ext cx="3840761" cy="3846189"/>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10" name="アーチ 6"/>
          <p:cNvSpPr/>
          <p:nvPr/>
        </p:nvSpPr>
        <p:spPr>
          <a:xfrm>
            <a:off x="6119715" y="1825775"/>
            <a:ext cx="1896665" cy="2105995"/>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11" name="アーチ 6"/>
          <p:cNvSpPr/>
          <p:nvPr/>
        </p:nvSpPr>
        <p:spPr>
          <a:xfrm rot="5400000">
            <a:off x="6015041" y="3670625"/>
            <a:ext cx="1896500" cy="2106177"/>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12" name="アーチ 6"/>
          <p:cNvSpPr/>
          <p:nvPr/>
        </p:nvSpPr>
        <p:spPr>
          <a:xfrm rot="10800000">
            <a:off x="4169858" y="3565968"/>
            <a:ext cx="1896665" cy="2105995"/>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13" name="アーチ 6"/>
          <p:cNvSpPr/>
          <p:nvPr/>
        </p:nvSpPr>
        <p:spPr>
          <a:xfrm rot="16200000">
            <a:off x="4274697" y="1720408"/>
            <a:ext cx="1896500" cy="2106177"/>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14" name="テキスト プレースホルダー 11"/>
          <p:cNvSpPr>
            <a:spLocks noGrp="1"/>
          </p:cNvSpPr>
          <p:nvPr>
            <p:ph type="body" sz="quarter" idx="31" hasCustomPrompt="1"/>
          </p:nvPr>
        </p:nvSpPr>
        <p:spPr>
          <a:xfrm>
            <a:off x="8106398" y="2468358"/>
            <a:ext cx="3660724" cy="1100756"/>
          </a:xfrm>
        </p:spPr>
        <p:txBody>
          <a:bodyPr anchor="t">
            <a:noAutofit/>
          </a:bodyPr>
          <a:lstStyle>
            <a:lvl1pPr algn="l">
              <a:lnSpc>
                <a:spcPct val="120000"/>
              </a:lnSpc>
              <a:defRPr sz="1333">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8106398" y="1851330"/>
            <a:ext cx="3660724" cy="515469"/>
          </a:xfrm>
        </p:spPr>
        <p:txBody>
          <a:bodyPr anchor="b">
            <a:noAutofit/>
          </a:bodyPr>
          <a:lstStyle>
            <a:lvl1pPr algn="l">
              <a:lnSpc>
                <a:spcPct val="100000"/>
              </a:lnSpc>
              <a:spcBef>
                <a:spcPts val="0"/>
              </a:spcBef>
              <a:defRPr sz="1867"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8106398" y="4658601"/>
            <a:ext cx="3660724" cy="1100756"/>
          </a:xfrm>
        </p:spPr>
        <p:txBody>
          <a:bodyPr anchor="t">
            <a:noAutofit/>
          </a:bodyPr>
          <a:lstStyle>
            <a:lvl1pPr algn="l">
              <a:lnSpc>
                <a:spcPct val="120000"/>
              </a:lnSpc>
              <a:defRPr sz="1333">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8106398" y="4041574"/>
            <a:ext cx="3660724" cy="515469"/>
          </a:xfrm>
        </p:spPr>
        <p:txBody>
          <a:bodyPr anchor="b">
            <a:noAutofit/>
          </a:bodyPr>
          <a:lstStyle>
            <a:lvl1pPr algn="l">
              <a:lnSpc>
                <a:spcPct val="100000"/>
              </a:lnSpc>
              <a:spcBef>
                <a:spcPts val="0"/>
              </a:spcBef>
              <a:defRPr sz="1867"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424878" y="2477725"/>
            <a:ext cx="3660724" cy="1100756"/>
          </a:xfrm>
        </p:spPr>
        <p:txBody>
          <a:bodyPr anchor="t">
            <a:noAutofit/>
          </a:bodyPr>
          <a:lstStyle>
            <a:lvl1pPr algn="r">
              <a:lnSpc>
                <a:spcPct val="120000"/>
              </a:lnSpc>
              <a:defRPr sz="1333">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424878" y="1860698"/>
            <a:ext cx="3660724" cy="515469"/>
          </a:xfrm>
        </p:spPr>
        <p:txBody>
          <a:bodyPr anchor="b">
            <a:noAutofit/>
          </a:bodyPr>
          <a:lstStyle>
            <a:lvl1pPr algn="r">
              <a:lnSpc>
                <a:spcPct val="100000"/>
              </a:lnSpc>
              <a:spcBef>
                <a:spcPts val="0"/>
              </a:spcBef>
              <a:defRPr sz="1867"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424878" y="4667969"/>
            <a:ext cx="3660724" cy="1100756"/>
          </a:xfrm>
        </p:spPr>
        <p:txBody>
          <a:bodyPr anchor="t">
            <a:noAutofit/>
          </a:bodyPr>
          <a:lstStyle>
            <a:lvl1pPr algn="r">
              <a:lnSpc>
                <a:spcPct val="120000"/>
              </a:lnSpc>
              <a:defRPr sz="1333">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424878" y="4050941"/>
            <a:ext cx="3660724" cy="515469"/>
          </a:xfrm>
        </p:spPr>
        <p:txBody>
          <a:bodyPr anchor="b">
            <a:noAutofit/>
          </a:bodyPr>
          <a:lstStyle>
            <a:lvl1pPr algn="r">
              <a:lnSpc>
                <a:spcPct val="100000"/>
              </a:lnSpc>
              <a:spcBef>
                <a:spcPts val="0"/>
              </a:spcBef>
              <a:defRPr sz="1867"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4655715" y="3445426"/>
            <a:ext cx="2850563" cy="515469"/>
          </a:xfrm>
        </p:spPr>
        <p:txBody>
          <a:bodyPr anchor="ctr">
            <a:noAutofit/>
          </a:bodyPr>
          <a:lstStyle>
            <a:lvl1pPr algn="ctr">
              <a:lnSpc>
                <a:spcPct val="120000"/>
              </a:lnSpc>
              <a:defRPr sz="2133"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p:nvSpPr>
        <p:spPr>
          <a:xfrm>
            <a:off x="6963291" y="2215289"/>
            <a:ext cx="900178" cy="90010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図プレースホルダー 7"/>
          <p:cNvSpPr>
            <a:spLocks noGrp="1"/>
          </p:cNvSpPr>
          <p:nvPr>
            <p:ph type="pic" sz="quarter" idx="17" hasCustomPrompt="1"/>
          </p:nvPr>
        </p:nvSpPr>
        <p:spPr>
          <a:xfrm>
            <a:off x="7195999" y="2425737"/>
            <a:ext cx="456282" cy="456243"/>
          </a:xfrm>
        </p:spPr>
        <p:txBody>
          <a:bodyPr>
            <a:normAutofit/>
          </a:bodyPr>
          <a:lstStyle>
            <a:lvl1pPr>
              <a:defRPr sz="1067"/>
            </a:lvl1pPr>
          </a:lstStyle>
          <a:p>
            <a:r>
              <a:rPr kumimoji="1" lang="en-US" altLang="ja-JP" dirty="0"/>
              <a:t>ICON</a:t>
            </a:r>
            <a:endParaRPr kumimoji="1" lang="ja-JP" altLang="en-US" dirty="0"/>
          </a:p>
        </p:txBody>
      </p:sp>
      <p:sp>
        <p:nvSpPr>
          <p:cNvPr id="25" name="円/楕円 24"/>
          <p:cNvSpPr/>
          <p:nvPr/>
        </p:nvSpPr>
        <p:spPr>
          <a:xfrm>
            <a:off x="6966172" y="4458922"/>
            <a:ext cx="900178" cy="90010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図プレースホルダー 7"/>
          <p:cNvSpPr>
            <a:spLocks noGrp="1"/>
          </p:cNvSpPr>
          <p:nvPr>
            <p:ph type="pic" sz="quarter" idx="40" hasCustomPrompt="1"/>
          </p:nvPr>
        </p:nvSpPr>
        <p:spPr>
          <a:xfrm>
            <a:off x="7198880" y="4669370"/>
            <a:ext cx="456282" cy="456243"/>
          </a:xfrm>
        </p:spPr>
        <p:txBody>
          <a:bodyPr>
            <a:normAutofit/>
          </a:bodyPr>
          <a:lstStyle>
            <a:lvl1pPr>
              <a:defRPr sz="1067"/>
            </a:lvl1pPr>
          </a:lstStyle>
          <a:p>
            <a:r>
              <a:rPr kumimoji="1" lang="en-US" altLang="ja-JP" dirty="0"/>
              <a:t>ICON</a:t>
            </a:r>
            <a:endParaRPr kumimoji="1" lang="ja-JP" altLang="en-US" dirty="0"/>
          </a:p>
        </p:txBody>
      </p:sp>
      <p:sp>
        <p:nvSpPr>
          <p:cNvPr id="27" name="円/楕円 26"/>
          <p:cNvSpPr/>
          <p:nvPr/>
        </p:nvSpPr>
        <p:spPr>
          <a:xfrm>
            <a:off x="4362995" y="4458922"/>
            <a:ext cx="900178" cy="90010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図プレースホルダー 7"/>
          <p:cNvSpPr>
            <a:spLocks noGrp="1"/>
          </p:cNvSpPr>
          <p:nvPr>
            <p:ph type="pic" sz="quarter" idx="41" hasCustomPrompt="1"/>
          </p:nvPr>
        </p:nvSpPr>
        <p:spPr>
          <a:xfrm>
            <a:off x="4595703" y="4669370"/>
            <a:ext cx="456282" cy="456243"/>
          </a:xfrm>
        </p:spPr>
        <p:txBody>
          <a:bodyPr>
            <a:normAutofit/>
          </a:bodyPr>
          <a:lstStyle>
            <a:lvl1pPr>
              <a:defRPr sz="1067"/>
            </a:lvl1pPr>
          </a:lstStyle>
          <a:p>
            <a:r>
              <a:rPr kumimoji="1" lang="en-US" altLang="ja-JP" dirty="0"/>
              <a:t>ICON</a:t>
            </a:r>
            <a:endParaRPr kumimoji="1" lang="ja-JP" altLang="en-US" dirty="0"/>
          </a:p>
        </p:txBody>
      </p:sp>
      <p:sp>
        <p:nvSpPr>
          <p:cNvPr id="29" name="円/楕円 28"/>
          <p:cNvSpPr/>
          <p:nvPr/>
        </p:nvSpPr>
        <p:spPr>
          <a:xfrm>
            <a:off x="4362995" y="2215289"/>
            <a:ext cx="900178" cy="90010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図プレースホルダー 7"/>
          <p:cNvSpPr>
            <a:spLocks noGrp="1"/>
          </p:cNvSpPr>
          <p:nvPr>
            <p:ph type="pic" sz="quarter" idx="42" hasCustomPrompt="1"/>
          </p:nvPr>
        </p:nvSpPr>
        <p:spPr>
          <a:xfrm>
            <a:off x="4595703" y="2425737"/>
            <a:ext cx="456282" cy="456243"/>
          </a:xfrm>
        </p:spPr>
        <p:txBody>
          <a:bodyPr>
            <a:normAutofit/>
          </a:bodyPr>
          <a:lstStyle>
            <a:lvl1pPr>
              <a:defRPr sz="1067"/>
            </a:lvl1pPr>
          </a:lstStyle>
          <a:p>
            <a:r>
              <a:rPr kumimoji="1" lang="en-US" altLang="ja-JP" dirty="0"/>
              <a:t>ICON</a:t>
            </a:r>
            <a:endParaRPr kumimoji="1" lang="ja-JP" altLang="en-US" dirty="0"/>
          </a:p>
        </p:txBody>
      </p:sp>
      <p:sp>
        <p:nvSpPr>
          <p:cNvPr id="31" name="正方形/長方形 30"/>
          <p:cNvSpPr/>
          <p:nvPr/>
        </p:nvSpPr>
        <p:spPr>
          <a:xfrm>
            <a:off x="8177125" y="2413574"/>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32" name="正方形/長方形 31"/>
          <p:cNvSpPr/>
          <p:nvPr/>
        </p:nvSpPr>
        <p:spPr>
          <a:xfrm>
            <a:off x="8177125" y="459206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33" name="正方形/長方形 32"/>
          <p:cNvSpPr/>
          <p:nvPr/>
        </p:nvSpPr>
        <p:spPr>
          <a:xfrm>
            <a:off x="1849098" y="4606064"/>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34" name="正方形/長方形 33"/>
          <p:cNvSpPr/>
          <p:nvPr/>
        </p:nvSpPr>
        <p:spPr>
          <a:xfrm>
            <a:off x="1849098" y="2408923"/>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sz="1200"/>
          </a:p>
        </p:txBody>
      </p:sp>
    </p:spTree>
    <p:extLst>
      <p:ext uri="{BB962C8B-B14F-4D97-AF65-F5344CB8AC3E}">
        <p14:creationId xmlns:p14="http://schemas.microsoft.com/office/powerpoint/2010/main" val="114322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ドーナツ 7"/>
          <p:cNvSpPr/>
          <p:nvPr/>
        </p:nvSpPr>
        <p:spPr>
          <a:xfrm>
            <a:off x="2528604" y="1447543"/>
            <a:ext cx="2176466" cy="223387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9" name="ドーナツ 7"/>
          <p:cNvSpPr/>
          <p:nvPr/>
        </p:nvSpPr>
        <p:spPr>
          <a:xfrm>
            <a:off x="4736617" y="2156346"/>
            <a:ext cx="2717708" cy="2789393"/>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0" name="ドーナツ 7"/>
          <p:cNvSpPr/>
          <p:nvPr/>
        </p:nvSpPr>
        <p:spPr>
          <a:xfrm>
            <a:off x="7454325" y="2977198"/>
            <a:ext cx="1917951" cy="196854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1" name="ドーナツ 7"/>
          <p:cNvSpPr/>
          <p:nvPr/>
        </p:nvSpPr>
        <p:spPr>
          <a:xfrm rot="21318328">
            <a:off x="8803786" y="1317168"/>
            <a:ext cx="2176466" cy="223387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2" name="ドーナツ 7"/>
          <p:cNvSpPr/>
          <p:nvPr/>
        </p:nvSpPr>
        <p:spPr>
          <a:xfrm rot="1061079">
            <a:off x="564629" y="1592484"/>
            <a:ext cx="1917951" cy="196854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3" name="ドーナツ 7"/>
          <p:cNvSpPr/>
          <p:nvPr/>
        </p:nvSpPr>
        <p:spPr>
          <a:xfrm>
            <a:off x="9790844" y="3233872"/>
            <a:ext cx="2147433" cy="2204076"/>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4" name="ドーナツ 7"/>
          <p:cNvSpPr/>
          <p:nvPr/>
        </p:nvSpPr>
        <p:spPr>
          <a:xfrm rot="1442875">
            <a:off x="1208519" y="3242191"/>
            <a:ext cx="2176466" cy="223387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15" name="テキスト プレースホルダー 6"/>
          <p:cNvSpPr>
            <a:spLocks noGrp="1"/>
          </p:cNvSpPr>
          <p:nvPr>
            <p:ph type="body" sz="quarter" idx="22" hasCustomPrompt="1"/>
          </p:nvPr>
        </p:nvSpPr>
        <p:spPr>
          <a:xfrm>
            <a:off x="3334757" y="5331725"/>
            <a:ext cx="5527957" cy="964442"/>
          </a:xfrm>
        </p:spPr>
        <p:txBody>
          <a:bodyPr anchor="t">
            <a:normAutofit/>
          </a:bodyPr>
          <a:lstStyle>
            <a:lvl1pPr algn="ctr">
              <a:defRPr sz="1333"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p:nvSpPr>
        <p:spPr>
          <a:xfrm>
            <a:off x="5015257" y="5261406"/>
            <a:ext cx="2160427" cy="480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
        <p:nvSpPr>
          <p:cNvPr id="17" name="テキスト プレースホルダー 11"/>
          <p:cNvSpPr>
            <a:spLocks noGrp="1"/>
          </p:cNvSpPr>
          <p:nvPr>
            <p:ph type="body" sz="quarter" idx="32" hasCustomPrompt="1"/>
          </p:nvPr>
        </p:nvSpPr>
        <p:spPr>
          <a:xfrm>
            <a:off x="5240119" y="3275110"/>
            <a:ext cx="1711744" cy="515469"/>
          </a:xfrm>
        </p:spPr>
        <p:txBody>
          <a:bodyPr anchor="ctr">
            <a:noAutofit/>
          </a:bodyPr>
          <a:lstStyle>
            <a:lvl1pPr algn="ctr">
              <a:lnSpc>
                <a:spcPct val="100000"/>
              </a:lnSpc>
              <a:spcBef>
                <a:spcPts val="0"/>
              </a:spcBef>
              <a:defRPr sz="16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2871653" y="2306745"/>
            <a:ext cx="1429796" cy="515469"/>
          </a:xfrm>
        </p:spPr>
        <p:txBody>
          <a:bodyPr anchor="ctr">
            <a:noAutofit/>
          </a:bodyPr>
          <a:lstStyle>
            <a:lvl1pPr algn="ctr">
              <a:lnSpc>
                <a:spcPct val="100000"/>
              </a:lnSpc>
              <a:spcBef>
                <a:spcPts val="0"/>
              </a:spcBef>
              <a:defRPr sz="16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1572754" y="4101393"/>
            <a:ext cx="1429796" cy="515469"/>
          </a:xfrm>
        </p:spPr>
        <p:txBody>
          <a:bodyPr anchor="ctr">
            <a:noAutofit/>
          </a:bodyPr>
          <a:lstStyle>
            <a:lvl1pPr algn="ctr">
              <a:lnSpc>
                <a:spcPct val="100000"/>
              </a:lnSpc>
              <a:spcBef>
                <a:spcPts val="0"/>
              </a:spcBef>
              <a:defRPr sz="16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847780" y="2306745"/>
            <a:ext cx="1311441" cy="515469"/>
          </a:xfrm>
        </p:spPr>
        <p:txBody>
          <a:bodyPr anchor="ctr">
            <a:noAutofit/>
          </a:bodyPr>
          <a:lstStyle>
            <a:lvl1pPr algn="ctr">
              <a:lnSpc>
                <a:spcPct val="100000"/>
              </a:lnSpc>
              <a:spcBef>
                <a:spcPts val="0"/>
              </a:spcBef>
              <a:defRPr sz="1333"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7757580" y="3692502"/>
            <a:ext cx="1311441" cy="515469"/>
          </a:xfrm>
        </p:spPr>
        <p:txBody>
          <a:bodyPr anchor="ctr">
            <a:noAutofit/>
          </a:bodyPr>
          <a:lstStyle>
            <a:lvl1pPr algn="ctr">
              <a:lnSpc>
                <a:spcPct val="100000"/>
              </a:lnSpc>
              <a:spcBef>
                <a:spcPts val="0"/>
              </a:spcBef>
              <a:defRPr sz="1333"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9168021" y="2185628"/>
            <a:ext cx="1429796" cy="515469"/>
          </a:xfrm>
        </p:spPr>
        <p:txBody>
          <a:bodyPr anchor="ctr">
            <a:noAutofit/>
          </a:bodyPr>
          <a:lstStyle>
            <a:lvl1pPr algn="ctr">
              <a:lnSpc>
                <a:spcPct val="100000"/>
              </a:lnSpc>
              <a:spcBef>
                <a:spcPts val="0"/>
              </a:spcBef>
              <a:defRPr sz="16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0149663" y="4078176"/>
            <a:ext cx="1429796" cy="515469"/>
          </a:xfrm>
        </p:spPr>
        <p:txBody>
          <a:bodyPr anchor="ctr">
            <a:noAutofit/>
          </a:bodyPr>
          <a:lstStyle>
            <a:lvl1pPr algn="ctr">
              <a:lnSpc>
                <a:spcPct val="100000"/>
              </a:lnSpc>
              <a:spcBef>
                <a:spcPts val="0"/>
              </a:spcBef>
              <a:defRPr sz="16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364005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many Keywords">
    <p:spTree>
      <p:nvGrpSpPr>
        <p:cNvPr id="1" name=""/>
        <p:cNvGrpSpPr/>
        <p:nvPr/>
      </p:nvGrpSpPr>
      <p:grpSpPr>
        <a:xfrm>
          <a:off x="0" y="0"/>
          <a:ext cx="0" cy="0"/>
          <a:chOff x="0" y="0"/>
          <a:chExt cx="0" cy="0"/>
        </a:xfrm>
      </p:grpSpPr>
      <p:sp>
        <p:nvSpPr>
          <p:cNvPr id="10" name="円/楕円 9"/>
          <p:cNvSpPr/>
          <p:nvPr/>
        </p:nvSpPr>
        <p:spPr>
          <a:xfrm>
            <a:off x="7209538" y="3040746"/>
            <a:ext cx="2194268" cy="2194077"/>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7" name="円/楕円 16"/>
          <p:cNvSpPr/>
          <p:nvPr/>
        </p:nvSpPr>
        <p:spPr>
          <a:xfrm>
            <a:off x="1683533" y="1924353"/>
            <a:ext cx="554347" cy="554299"/>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4" name="円/楕円 23"/>
          <p:cNvSpPr/>
          <p:nvPr/>
        </p:nvSpPr>
        <p:spPr>
          <a:xfrm>
            <a:off x="95225" y="1845924"/>
            <a:ext cx="793652" cy="793583"/>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 name="円/楕円 4"/>
          <p:cNvSpPr/>
          <p:nvPr/>
        </p:nvSpPr>
        <p:spPr>
          <a:xfrm>
            <a:off x="4720123" y="2062238"/>
            <a:ext cx="2750695" cy="2750457"/>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9" name="円/楕円 8"/>
          <p:cNvSpPr/>
          <p:nvPr/>
        </p:nvSpPr>
        <p:spPr>
          <a:xfrm>
            <a:off x="2749637" y="1744130"/>
            <a:ext cx="2194268" cy="2194077"/>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1" name="円/楕円 10"/>
          <p:cNvSpPr/>
          <p:nvPr/>
        </p:nvSpPr>
        <p:spPr>
          <a:xfrm>
            <a:off x="1877344" y="3393611"/>
            <a:ext cx="1744586" cy="1748975"/>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2" name="円/楕円 11"/>
          <p:cNvSpPr/>
          <p:nvPr/>
        </p:nvSpPr>
        <p:spPr>
          <a:xfrm>
            <a:off x="492051" y="2189233"/>
            <a:ext cx="1744586" cy="1748975"/>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3" name="円/楕円 12"/>
          <p:cNvSpPr/>
          <p:nvPr/>
        </p:nvSpPr>
        <p:spPr>
          <a:xfrm>
            <a:off x="10109020" y="3013527"/>
            <a:ext cx="1849521" cy="184936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4" name="円/楕円 13"/>
          <p:cNvSpPr/>
          <p:nvPr/>
        </p:nvSpPr>
        <p:spPr>
          <a:xfrm>
            <a:off x="8541947" y="1632580"/>
            <a:ext cx="2014029" cy="2013854"/>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5" name="円/楕円 14"/>
          <p:cNvSpPr/>
          <p:nvPr/>
        </p:nvSpPr>
        <p:spPr>
          <a:xfrm>
            <a:off x="285128" y="3505084"/>
            <a:ext cx="866321" cy="866246"/>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6" name="円/楕円 15"/>
          <p:cNvSpPr/>
          <p:nvPr/>
        </p:nvSpPr>
        <p:spPr>
          <a:xfrm>
            <a:off x="4081856" y="3938207"/>
            <a:ext cx="676409" cy="676351"/>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8" name="円/楕円 17"/>
          <p:cNvSpPr/>
          <p:nvPr/>
        </p:nvSpPr>
        <p:spPr>
          <a:xfrm>
            <a:off x="7833395" y="1929359"/>
            <a:ext cx="793652" cy="79358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19" name="円/楕円 18"/>
          <p:cNvSpPr/>
          <p:nvPr/>
        </p:nvSpPr>
        <p:spPr>
          <a:xfrm>
            <a:off x="11083397" y="2362358"/>
            <a:ext cx="277173" cy="277149"/>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0" name="円/楕円 19"/>
          <p:cNvSpPr/>
          <p:nvPr/>
        </p:nvSpPr>
        <p:spPr>
          <a:xfrm>
            <a:off x="11340954" y="1539210"/>
            <a:ext cx="549846" cy="549799"/>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1" name="円/楕円 20"/>
          <p:cNvSpPr/>
          <p:nvPr/>
        </p:nvSpPr>
        <p:spPr>
          <a:xfrm>
            <a:off x="9548961" y="4446207"/>
            <a:ext cx="696439" cy="696379"/>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2" name="円/楕円 21"/>
          <p:cNvSpPr/>
          <p:nvPr/>
        </p:nvSpPr>
        <p:spPr>
          <a:xfrm>
            <a:off x="10383943" y="1738687"/>
            <a:ext cx="629679" cy="629624"/>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3" name="円/楕円 22"/>
          <p:cNvSpPr/>
          <p:nvPr/>
        </p:nvSpPr>
        <p:spPr>
          <a:xfrm>
            <a:off x="7470818" y="2561025"/>
            <a:ext cx="452541" cy="452502"/>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5" name="円/楕円 24"/>
          <p:cNvSpPr/>
          <p:nvPr/>
        </p:nvSpPr>
        <p:spPr>
          <a:xfrm>
            <a:off x="2375224" y="2312541"/>
            <a:ext cx="277173" cy="277149"/>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6" name="円/楕円 25"/>
          <p:cNvSpPr/>
          <p:nvPr/>
        </p:nvSpPr>
        <p:spPr>
          <a:xfrm>
            <a:off x="9222250" y="3981997"/>
            <a:ext cx="529775" cy="529729"/>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7" name="円/楕円 26"/>
          <p:cNvSpPr/>
          <p:nvPr/>
        </p:nvSpPr>
        <p:spPr>
          <a:xfrm>
            <a:off x="1612457" y="4318642"/>
            <a:ext cx="529775" cy="529729"/>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9" name="テキスト プレースホルダー 11"/>
          <p:cNvSpPr>
            <a:spLocks noGrp="1"/>
          </p:cNvSpPr>
          <p:nvPr>
            <p:ph type="body" sz="quarter" idx="32" hasCustomPrompt="1"/>
          </p:nvPr>
        </p:nvSpPr>
        <p:spPr>
          <a:xfrm>
            <a:off x="5239599" y="2721925"/>
            <a:ext cx="1711744" cy="515469"/>
          </a:xfrm>
        </p:spPr>
        <p:txBody>
          <a:bodyPr anchor="ctr">
            <a:noAutofit/>
          </a:bodyPr>
          <a:lstStyle>
            <a:lvl1pPr algn="ctr">
              <a:lnSpc>
                <a:spcPct val="100000"/>
              </a:lnSpc>
              <a:spcBef>
                <a:spcPts val="0"/>
              </a:spcBef>
              <a:defRPr sz="16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4943905" y="3151701"/>
            <a:ext cx="2265633" cy="1100756"/>
          </a:xfrm>
        </p:spPr>
        <p:txBody>
          <a:bodyPr anchor="t">
            <a:noAutofit/>
          </a:bodyPr>
          <a:lstStyle>
            <a:lvl1pPr algn="ctr">
              <a:lnSpc>
                <a:spcPct val="120000"/>
              </a:lnSpc>
              <a:defRPr sz="12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2948091" y="2062238"/>
            <a:ext cx="1711744" cy="515469"/>
          </a:xfrm>
        </p:spPr>
        <p:txBody>
          <a:bodyPr anchor="ctr">
            <a:noAutofit/>
          </a:bodyPr>
          <a:lstStyle>
            <a:lvl1pPr algn="ctr">
              <a:lnSpc>
                <a:spcPct val="100000"/>
              </a:lnSpc>
              <a:spcBef>
                <a:spcPts val="0"/>
              </a:spcBef>
              <a:defRPr sz="16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2825692" y="2492014"/>
            <a:ext cx="2012823" cy="1100756"/>
          </a:xfrm>
        </p:spPr>
        <p:txBody>
          <a:bodyPr anchor="t">
            <a:noAutofit/>
          </a:bodyPr>
          <a:lstStyle>
            <a:lvl1pPr algn="ctr">
              <a:lnSpc>
                <a:spcPct val="120000"/>
              </a:lnSpc>
              <a:defRPr sz="12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7422659" y="3363291"/>
            <a:ext cx="1711744" cy="515469"/>
          </a:xfrm>
        </p:spPr>
        <p:txBody>
          <a:bodyPr anchor="ctr">
            <a:noAutofit/>
          </a:bodyPr>
          <a:lstStyle>
            <a:lvl1pPr algn="ctr">
              <a:lnSpc>
                <a:spcPct val="100000"/>
              </a:lnSpc>
              <a:spcBef>
                <a:spcPts val="0"/>
              </a:spcBef>
              <a:defRPr sz="16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7300261" y="3793067"/>
            <a:ext cx="2012823" cy="1100756"/>
          </a:xfrm>
        </p:spPr>
        <p:txBody>
          <a:bodyPr anchor="t">
            <a:noAutofit/>
          </a:bodyPr>
          <a:lstStyle>
            <a:lvl1pPr algn="ctr">
              <a:lnSpc>
                <a:spcPct val="120000"/>
              </a:lnSpc>
              <a:defRPr sz="12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1877344" y="3996195"/>
            <a:ext cx="1711744" cy="515469"/>
          </a:xfrm>
        </p:spPr>
        <p:txBody>
          <a:bodyPr anchor="ctr">
            <a:noAutofit/>
          </a:bodyPr>
          <a:lstStyle>
            <a:lvl1pPr algn="ctr">
              <a:lnSpc>
                <a:spcPct val="100000"/>
              </a:lnSpc>
              <a:spcBef>
                <a:spcPts val="0"/>
              </a:spcBef>
              <a:defRPr sz="16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492051" y="2784820"/>
            <a:ext cx="1711744" cy="515469"/>
          </a:xfrm>
        </p:spPr>
        <p:txBody>
          <a:bodyPr anchor="ctr">
            <a:noAutofit/>
          </a:bodyPr>
          <a:lstStyle>
            <a:lvl1pPr algn="ctr">
              <a:lnSpc>
                <a:spcPct val="100000"/>
              </a:lnSpc>
              <a:spcBef>
                <a:spcPts val="0"/>
              </a:spcBef>
              <a:defRPr sz="16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8626300" y="2361641"/>
            <a:ext cx="1844247" cy="515469"/>
          </a:xfrm>
        </p:spPr>
        <p:txBody>
          <a:bodyPr anchor="ctr">
            <a:noAutofit/>
          </a:bodyPr>
          <a:lstStyle>
            <a:lvl1pPr algn="ctr">
              <a:lnSpc>
                <a:spcPct val="100000"/>
              </a:lnSpc>
              <a:spcBef>
                <a:spcPts val="0"/>
              </a:spcBef>
              <a:defRPr sz="16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0114294" y="3670796"/>
            <a:ext cx="1844247" cy="515469"/>
          </a:xfrm>
        </p:spPr>
        <p:txBody>
          <a:bodyPr anchor="ctr">
            <a:noAutofit/>
          </a:bodyPr>
          <a:lstStyle>
            <a:lvl1pPr algn="ctr">
              <a:lnSpc>
                <a:spcPct val="100000"/>
              </a:lnSpc>
              <a:spcBef>
                <a:spcPts val="0"/>
              </a:spcBef>
              <a:defRPr sz="16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199834" y="5331725"/>
            <a:ext cx="9783595" cy="964442"/>
          </a:xfrm>
        </p:spPr>
        <p:txBody>
          <a:bodyPr anchor="t">
            <a:normAutofit/>
          </a:bodyPr>
          <a:lstStyle>
            <a:lvl1pPr algn="ctr">
              <a:defRPr sz="1333"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p:nvSpPr>
        <p:spPr>
          <a:xfrm>
            <a:off x="5015257" y="5261406"/>
            <a:ext cx="2160427" cy="480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sz="1200"/>
          </a:p>
        </p:txBody>
      </p:sp>
    </p:spTree>
    <p:extLst>
      <p:ext uri="{BB962C8B-B14F-4D97-AF65-F5344CB8AC3E}">
        <p14:creationId xmlns:p14="http://schemas.microsoft.com/office/powerpoint/2010/main" val="306602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9" name="グループ化 8"/>
          <p:cNvGrpSpPr/>
          <p:nvPr/>
        </p:nvGrpSpPr>
        <p:grpSpPr>
          <a:xfrm>
            <a:off x="0" y="1876403"/>
            <a:ext cx="6443876" cy="2208245"/>
            <a:chOff x="0" y="2839244"/>
            <a:chExt cx="9664975" cy="3312368"/>
          </a:xfrm>
          <a:solidFill>
            <a:schemeClr val="accent3"/>
          </a:solidFill>
        </p:grpSpPr>
        <p:sp>
          <p:nvSpPr>
            <p:cNvPr id="5" name="正方形/長方形 4"/>
            <p:cNvSpPr/>
            <p:nvPr/>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6" name="直角三角形 5"/>
            <p:cNvSpPr/>
            <p:nvPr/>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grpSp>
        <p:nvGrpSpPr>
          <p:cNvPr id="34" name="グループ化 33"/>
          <p:cNvGrpSpPr/>
          <p:nvPr/>
        </p:nvGrpSpPr>
        <p:grpSpPr>
          <a:xfrm rot="10800000">
            <a:off x="5748124" y="2202047"/>
            <a:ext cx="6443876" cy="2208245"/>
            <a:chOff x="0" y="2839244"/>
            <a:chExt cx="9664975" cy="3312368"/>
          </a:xfrm>
          <a:solidFill>
            <a:schemeClr val="accent2"/>
          </a:solidFill>
        </p:grpSpPr>
        <p:sp>
          <p:nvSpPr>
            <p:cNvPr id="35" name="正方形/長方形 34"/>
            <p:cNvSpPr/>
            <p:nvPr/>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6" name="直角三角形 35"/>
            <p:cNvSpPr/>
            <p:nvPr/>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sp>
        <p:nvSpPr>
          <p:cNvPr id="37" name="テキスト プレースホルダー 6"/>
          <p:cNvSpPr>
            <a:spLocks noGrp="1"/>
          </p:cNvSpPr>
          <p:nvPr>
            <p:ph type="body" sz="quarter" idx="27" hasCustomPrompt="1"/>
          </p:nvPr>
        </p:nvSpPr>
        <p:spPr>
          <a:xfrm>
            <a:off x="556641" y="2069094"/>
            <a:ext cx="4934654" cy="1882601"/>
          </a:xfrm>
        </p:spPr>
        <p:txBody>
          <a:bodyPr anchor="b">
            <a:noAutofit/>
          </a:bodyPr>
          <a:lstStyle>
            <a:lvl1pPr algn="l">
              <a:lnSpc>
                <a:spcPct val="100000"/>
              </a:lnSpc>
              <a:spcBef>
                <a:spcPts val="0"/>
              </a:spcBef>
              <a:defRPr sz="44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6710601" y="2403572"/>
            <a:ext cx="4934654" cy="1882601"/>
          </a:xfrm>
        </p:spPr>
        <p:txBody>
          <a:bodyPr anchor="b">
            <a:noAutofit/>
          </a:bodyPr>
          <a:lstStyle>
            <a:lvl1pPr algn="l">
              <a:lnSpc>
                <a:spcPct val="100000"/>
              </a:lnSpc>
              <a:spcBef>
                <a:spcPts val="0"/>
              </a:spcBef>
              <a:defRPr sz="44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p:nvGrpSpPr>
        <p:grpSpPr>
          <a:xfrm>
            <a:off x="0" y="4074294"/>
            <a:ext cx="6468055" cy="79353"/>
            <a:chOff x="0" y="6111441"/>
            <a:chExt cx="9701241" cy="119030"/>
          </a:xfrm>
          <a:solidFill>
            <a:schemeClr val="accent3">
              <a:lumMod val="60000"/>
              <a:lumOff val="40000"/>
            </a:schemeClr>
          </a:solidFill>
        </p:grpSpPr>
        <p:sp>
          <p:nvSpPr>
            <p:cNvPr id="40" name="正方形/長方形 39"/>
            <p:cNvSpPr/>
            <p:nvPr/>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2">
                    <a:lumMod val="20000"/>
                    <a:lumOff val="80000"/>
                  </a:schemeClr>
                </a:solidFill>
              </a:endParaRPr>
            </a:p>
          </p:txBody>
        </p:sp>
        <p:sp>
          <p:nvSpPr>
            <p:cNvPr id="41" name="直角三角形 40"/>
            <p:cNvSpPr/>
            <p:nvPr/>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2">
                    <a:lumMod val="20000"/>
                    <a:lumOff val="80000"/>
                  </a:schemeClr>
                </a:solidFill>
              </a:endParaRPr>
            </a:p>
          </p:txBody>
        </p:sp>
      </p:grpSp>
      <p:grpSp>
        <p:nvGrpSpPr>
          <p:cNvPr id="42" name="グループ化 41"/>
          <p:cNvGrpSpPr/>
          <p:nvPr/>
        </p:nvGrpSpPr>
        <p:grpSpPr>
          <a:xfrm rot="10800000">
            <a:off x="5721828" y="2133277"/>
            <a:ext cx="6470171" cy="79353"/>
            <a:chOff x="-3174" y="6111441"/>
            <a:chExt cx="9704415" cy="119030"/>
          </a:xfrm>
          <a:solidFill>
            <a:schemeClr val="accent2">
              <a:lumMod val="60000"/>
              <a:lumOff val="40000"/>
            </a:schemeClr>
          </a:solidFill>
        </p:grpSpPr>
        <p:sp>
          <p:nvSpPr>
            <p:cNvPr id="43" name="正方形/長方形 42"/>
            <p:cNvSpPr/>
            <p:nvPr/>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4" name="直角三角形 43"/>
            <p:cNvSpPr/>
            <p:nvPr/>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sp>
        <p:nvSpPr>
          <p:cNvPr id="45" name="テキスト プレースホルダー 6"/>
          <p:cNvSpPr>
            <a:spLocks noGrp="1"/>
          </p:cNvSpPr>
          <p:nvPr>
            <p:ph type="body" sz="quarter" idx="14" hasCustomPrompt="1"/>
          </p:nvPr>
        </p:nvSpPr>
        <p:spPr>
          <a:xfrm>
            <a:off x="553025" y="4232388"/>
            <a:ext cx="4942318" cy="126247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6703501" y="4486492"/>
            <a:ext cx="4942318" cy="126247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066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Tree>
    <p:extLst>
      <p:ext uri="{BB962C8B-B14F-4D97-AF65-F5344CB8AC3E}">
        <p14:creationId xmlns:p14="http://schemas.microsoft.com/office/powerpoint/2010/main" val="38234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9" name="グループ化 8"/>
          <p:cNvGrpSpPr/>
          <p:nvPr/>
        </p:nvGrpSpPr>
        <p:grpSpPr>
          <a:xfrm>
            <a:off x="5199275" y="2236384"/>
            <a:ext cx="1792391" cy="3036421"/>
            <a:chOff x="7305638" y="3002101"/>
            <a:chExt cx="2688353" cy="4554631"/>
          </a:xfrm>
        </p:grpSpPr>
        <p:grpSp>
          <p:nvGrpSpPr>
            <p:cNvPr id="10" name="グループ化 9"/>
            <p:cNvGrpSpPr/>
            <p:nvPr/>
          </p:nvGrpSpPr>
          <p:grpSpPr>
            <a:xfrm>
              <a:off x="8267831" y="5345989"/>
              <a:ext cx="763508" cy="2210743"/>
              <a:chOff x="8267831" y="5345989"/>
              <a:chExt cx="763508" cy="2210743"/>
            </a:xfrm>
          </p:grpSpPr>
          <p:sp>
            <p:nvSpPr>
              <p:cNvPr id="34" name="円/楕円 33"/>
              <p:cNvSpPr/>
              <p:nvPr/>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5" name="円/楕円 34"/>
              <p:cNvSpPr/>
              <p:nvPr/>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1" name="弦 8"/>
            <p:cNvSpPr/>
            <p:nvPr/>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nvGrpSpPr>
            <p:cNvPr id="12" name="グループ化 11"/>
            <p:cNvGrpSpPr/>
            <p:nvPr/>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直角三角形 30"/>
              <p:cNvSpPr/>
              <p:nvPr/>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正方形/長方形 31"/>
              <p:cNvSpPr/>
              <p:nvPr/>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正方形/長方形 32"/>
              <p:cNvSpPr/>
              <p:nvPr/>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13" name="グループ化 12"/>
            <p:cNvGrpSpPr/>
            <p:nvPr/>
          </p:nvGrpSpPr>
          <p:grpSpPr>
            <a:xfrm>
              <a:off x="7305638" y="5266273"/>
              <a:ext cx="1343947" cy="1366912"/>
              <a:chOff x="7305639" y="5547570"/>
              <a:chExt cx="1343947" cy="1366912"/>
            </a:xfrm>
            <a:solidFill>
              <a:schemeClr val="accent2">
                <a:lumMod val="50000"/>
              </a:schemeClr>
            </a:solidFill>
          </p:grpSpPr>
          <p:sp>
            <p:nvSpPr>
              <p:cNvPr id="26" name="直角三角形 25"/>
              <p:cNvSpPr/>
              <p:nvPr/>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直角三角形 26"/>
              <p:cNvSpPr/>
              <p:nvPr/>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正方形/長方形 27"/>
              <p:cNvSpPr/>
              <p:nvPr/>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9" name="正方形/長方形 28"/>
              <p:cNvSpPr/>
              <p:nvPr/>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14" name="グループ化 13"/>
            <p:cNvGrpSpPr/>
            <p:nvPr/>
          </p:nvGrpSpPr>
          <p:grpSpPr>
            <a:xfrm>
              <a:off x="7665303" y="3002101"/>
              <a:ext cx="1969480" cy="3253919"/>
              <a:chOff x="7665303" y="3002101"/>
              <a:chExt cx="1969480" cy="3253919"/>
            </a:xfrm>
          </p:grpSpPr>
          <p:sp>
            <p:nvSpPr>
              <p:cNvPr id="24" name="弦 8"/>
              <p:cNvSpPr/>
              <p:nvPr/>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弦 8"/>
              <p:cNvSpPr/>
              <p:nvPr/>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15" name="グループ化 14"/>
            <p:cNvGrpSpPr/>
            <p:nvPr/>
          </p:nvGrpSpPr>
          <p:grpSpPr>
            <a:xfrm>
              <a:off x="7830833" y="3002102"/>
              <a:ext cx="1639326" cy="1035326"/>
              <a:chOff x="7830833" y="3002102"/>
              <a:chExt cx="1639326" cy="1035326"/>
            </a:xfrm>
          </p:grpSpPr>
          <p:sp>
            <p:nvSpPr>
              <p:cNvPr id="22" name="弦 8"/>
              <p:cNvSpPr/>
              <p:nvPr/>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弦 8"/>
              <p:cNvSpPr/>
              <p:nvPr/>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16" name="グループ化 15"/>
            <p:cNvGrpSpPr/>
            <p:nvPr/>
          </p:nvGrpSpPr>
          <p:grpSpPr>
            <a:xfrm>
              <a:off x="8239071" y="3682019"/>
              <a:ext cx="821030" cy="821030"/>
              <a:chOff x="11914174" y="3199309"/>
              <a:chExt cx="990518" cy="990518"/>
            </a:xfrm>
          </p:grpSpPr>
          <p:sp>
            <p:nvSpPr>
              <p:cNvPr id="20" name="円/楕円 19"/>
              <p:cNvSpPr/>
              <p:nvPr/>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円/楕円 20"/>
              <p:cNvSpPr/>
              <p:nvPr/>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17" name="グループ化 16"/>
            <p:cNvGrpSpPr/>
            <p:nvPr/>
          </p:nvGrpSpPr>
          <p:grpSpPr>
            <a:xfrm>
              <a:off x="8562396" y="5264781"/>
              <a:ext cx="174376" cy="1354190"/>
              <a:chOff x="8562396" y="5264781"/>
              <a:chExt cx="174376" cy="1354190"/>
            </a:xfrm>
          </p:grpSpPr>
          <p:sp>
            <p:nvSpPr>
              <p:cNvPr id="18" name="台形 59"/>
              <p:cNvSpPr/>
              <p:nvPr/>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台形 59"/>
              <p:cNvSpPr/>
              <p:nvPr/>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spTree>
    <p:extLst>
      <p:ext uri="{BB962C8B-B14F-4D97-AF65-F5344CB8AC3E}">
        <p14:creationId xmlns:p14="http://schemas.microsoft.com/office/powerpoint/2010/main" val="11583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円/楕円 38"/>
          <p:cNvSpPr/>
          <p:nvPr userDrawn="1"/>
        </p:nvSpPr>
        <p:spPr>
          <a:xfrm>
            <a:off x="4198704" y="448765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0" name="円/楕円 39"/>
          <p:cNvSpPr/>
          <p:nvPr userDrawn="1"/>
        </p:nvSpPr>
        <p:spPr>
          <a:xfrm>
            <a:off x="1378735" y="214803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1" name="円/楕円 40"/>
          <p:cNvSpPr/>
          <p:nvPr userDrawn="1"/>
        </p:nvSpPr>
        <p:spPr>
          <a:xfrm>
            <a:off x="977278" y="254330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2" name="円/楕円 41"/>
          <p:cNvSpPr/>
          <p:nvPr userDrawn="1"/>
        </p:nvSpPr>
        <p:spPr>
          <a:xfrm>
            <a:off x="1269469" y="206526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3" name="図プレースホルダー 5"/>
          <p:cNvSpPr>
            <a:spLocks noGrp="1"/>
          </p:cNvSpPr>
          <p:nvPr>
            <p:ph type="pic" sz="quarter" idx="14" hasCustomPrompt="1"/>
          </p:nvPr>
        </p:nvSpPr>
        <p:spPr>
          <a:xfrm>
            <a:off x="1378735" y="214803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44" name="円/楕円 43"/>
          <p:cNvSpPr/>
          <p:nvPr userDrawn="1"/>
        </p:nvSpPr>
        <p:spPr>
          <a:xfrm>
            <a:off x="514564" y="205202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円/楕円 44"/>
          <p:cNvSpPr/>
          <p:nvPr userDrawn="1"/>
        </p:nvSpPr>
        <p:spPr>
          <a:xfrm>
            <a:off x="1433368" y="208389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円/楕円 45"/>
          <p:cNvSpPr/>
          <p:nvPr userDrawn="1"/>
        </p:nvSpPr>
        <p:spPr>
          <a:xfrm>
            <a:off x="4867212" y="423155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47" name="テキスト プレースホルダー 6"/>
          <p:cNvSpPr>
            <a:spLocks noGrp="1"/>
          </p:cNvSpPr>
          <p:nvPr>
            <p:ph type="body" sz="quarter" idx="15" hasCustomPrompt="1"/>
          </p:nvPr>
        </p:nvSpPr>
        <p:spPr>
          <a:xfrm>
            <a:off x="5341171" y="2853952"/>
            <a:ext cx="5822435" cy="257801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5437190" y="273169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9" name="テキスト プレースホルダー 6"/>
          <p:cNvSpPr>
            <a:spLocks noGrp="1"/>
          </p:cNvSpPr>
          <p:nvPr>
            <p:ph type="body" sz="quarter" idx="16" hasCustomPrompt="1"/>
          </p:nvPr>
        </p:nvSpPr>
        <p:spPr>
          <a:xfrm>
            <a:off x="5341171" y="2086482"/>
            <a:ext cx="5822435"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701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rofile 4">
    <p:spTree>
      <p:nvGrpSpPr>
        <p:cNvPr id="1" name=""/>
        <p:cNvGrpSpPr/>
        <p:nvPr/>
      </p:nvGrpSpPr>
      <p:grpSpPr>
        <a:xfrm>
          <a:off x="0" y="0"/>
          <a:ext cx="0" cy="0"/>
          <a:chOff x="0" y="0"/>
          <a:chExt cx="0" cy="0"/>
        </a:xfrm>
      </p:grpSpPr>
      <p:sp>
        <p:nvSpPr>
          <p:cNvPr id="27" name="円/楕円 26"/>
          <p:cNvSpPr/>
          <p:nvPr userDrawn="1"/>
        </p:nvSpPr>
        <p:spPr>
          <a:xfrm>
            <a:off x="7429563" y="2663639"/>
            <a:ext cx="688391" cy="688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7968370" y="3351970"/>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6" name="円/楕円 5"/>
          <p:cNvSpPr/>
          <p:nvPr userDrawn="1"/>
        </p:nvSpPr>
        <p:spPr>
          <a:xfrm>
            <a:off x="4443259" y="692697"/>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円/楕円 6"/>
          <p:cNvSpPr/>
          <p:nvPr userDrawn="1"/>
        </p:nvSpPr>
        <p:spPr>
          <a:xfrm>
            <a:off x="3723116" y="1652803"/>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円/楕円 7"/>
          <p:cNvSpPr/>
          <p:nvPr userDrawn="1"/>
        </p:nvSpPr>
        <p:spPr>
          <a:xfrm>
            <a:off x="4333992" y="609932"/>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タイトル 1"/>
          <p:cNvSpPr>
            <a:spLocks noGrp="1"/>
          </p:cNvSpPr>
          <p:nvPr>
            <p:ph type="title" hasCustomPrompt="1"/>
          </p:nvPr>
        </p:nvSpPr>
        <p:spPr>
          <a:xfrm>
            <a:off x="2886626" y="4148637"/>
            <a:ext cx="6385263" cy="528059"/>
          </a:xfrm>
        </p:spPr>
        <p:txBody>
          <a:bodyPr anchor="b">
            <a:normAutofit/>
          </a:bodyPr>
          <a:lstStyle>
            <a:lvl1pPr algn="ctr">
              <a:defRPr sz="24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5015786" y="515719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6" hasCustomPrompt="1"/>
          </p:nvPr>
        </p:nvSpPr>
        <p:spPr>
          <a:xfrm>
            <a:off x="2903368" y="4629133"/>
            <a:ext cx="6385263" cy="384043"/>
          </a:xfrm>
        </p:spPr>
        <p:txBody>
          <a:bodyPr anchor="t">
            <a:noAutofit/>
          </a:bodyPr>
          <a:lstStyle>
            <a:lvl1pPr algn="ctr">
              <a:defRPr sz="16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4443259" y="692696"/>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1933364" y="5253203"/>
            <a:ext cx="8325272" cy="1056117"/>
          </a:xfrm>
        </p:spPr>
        <p:txBody>
          <a:bodyPr anchor="t">
            <a:normAutofit/>
          </a:bodyPr>
          <a:lstStyle>
            <a:lvl1pPr algn="ctr">
              <a:defRPr sz="1333"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2903368" y="136477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4" name="円/楕円 23"/>
          <p:cNvSpPr/>
          <p:nvPr userDrawn="1"/>
        </p:nvSpPr>
        <p:spPr>
          <a:xfrm>
            <a:off x="3723116" y="1266501"/>
            <a:ext cx="288057"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877580" y="3155089"/>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2"/>
              </a:solidFill>
            </a:endParaRPr>
          </a:p>
        </p:txBody>
      </p:sp>
      <p:sp>
        <p:nvSpPr>
          <p:cNvPr id="26" name="正方形/長方形 25"/>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72596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5397219"/>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4" name="円/楕円 3"/>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円/楕円 11"/>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円/楕円 12"/>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円/楕円 13"/>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279110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1"/>
          <p:cNvSpPr>
            <a:spLocks noGrp="1"/>
          </p:cNvSpPr>
          <p:nvPr>
            <p:ph type="title" hasCustomPrompt="1"/>
          </p:nvPr>
        </p:nvSpPr>
        <p:spPr>
          <a:xfrm>
            <a:off x="556919" y="782320"/>
            <a:ext cx="4482872" cy="5471965"/>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5423867" y="860918"/>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endParaRPr kumimoji="1" lang="ja-JP" altLang="en-US" sz="1200" dirty="0"/>
          </a:p>
        </p:txBody>
      </p:sp>
      <p:sp>
        <p:nvSpPr>
          <p:cNvPr id="7" name="円/楕円 6"/>
          <p:cNvSpPr/>
          <p:nvPr userDrawn="1"/>
        </p:nvSpPr>
        <p:spPr>
          <a:xfrm>
            <a:off x="5423867" y="1768178"/>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2</a:t>
            </a:r>
            <a:endParaRPr kumimoji="1" lang="ja-JP" altLang="en-US" sz="1200" dirty="0"/>
          </a:p>
        </p:txBody>
      </p:sp>
      <p:sp>
        <p:nvSpPr>
          <p:cNvPr id="8" name="円/楕円 7"/>
          <p:cNvSpPr/>
          <p:nvPr userDrawn="1"/>
        </p:nvSpPr>
        <p:spPr>
          <a:xfrm>
            <a:off x="5423867" y="2675438"/>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a:t>
            </a:r>
            <a:endParaRPr kumimoji="1" lang="ja-JP" altLang="en-US" sz="1200" dirty="0"/>
          </a:p>
        </p:txBody>
      </p:sp>
      <p:sp>
        <p:nvSpPr>
          <p:cNvPr id="9" name="円/楕円 8"/>
          <p:cNvSpPr/>
          <p:nvPr userDrawn="1"/>
        </p:nvSpPr>
        <p:spPr>
          <a:xfrm>
            <a:off x="5423867" y="3582698"/>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a:t>
            </a:r>
            <a:endParaRPr kumimoji="1" lang="ja-JP" altLang="en-US" sz="1200" dirty="0"/>
          </a:p>
        </p:txBody>
      </p:sp>
      <p:sp>
        <p:nvSpPr>
          <p:cNvPr id="10" name="円/楕円 9"/>
          <p:cNvSpPr/>
          <p:nvPr userDrawn="1"/>
        </p:nvSpPr>
        <p:spPr>
          <a:xfrm>
            <a:off x="5423867" y="4489958"/>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5</a:t>
            </a:r>
            <a:endParaRPr kumimoji="1" lang="ja-JP" altLang="en-US" sz="1200" dirty="0"/>
          </a:p>
        </p:txBody>
      </p:sp>
      <p:sp>
        <p:nvSpPr>
          <p:cNvPr id="11" name="円/楕円 10"/>
          <p:cNvSpPr/>
          <p:nvPr userDrawn="1"/>
        </p:nvSpPr>
        <p:spPr>
          <a:xfrm>
            <a:off x="5423867" y="5397219"/>
            <a:ext cx="432085"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6</a:t>
            </a:r>
            <a:endParaRPr kumimoji="1" lang="ja-JP" altLang="en-US" sz="1200" dirty="0"/>
          </a:p>
        </p:txBody>
      </p:sp>
      <p:sp>
        <p:nvSpPr>
          <p:cNvPr id="12" name="テキスト プレースホルダー 6"/>
          <p:cNvSpPr>
            <a:spLocks noGrp="1"/>
          </p:cNvSpPr>
          <p:nvPr>
            <p:ph type="body" sz="quarter" idx="15" hasCustomPrompt="1"/>
          </p:nvPr>
        </p:nvSpPr>
        <p:spPr>
          <a:xfrm>
            <a:off x="6000739" y="692696"/>
            <a:ext cx="5520334" cy="624069"/>
          </a:xfrm>
        </p:spPr>
        <p:txBody>
          <a:bodyPr anchor="b">
            <a:norm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39" y="1172749"/>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6000739" y="5234790"/>
            <a:ext cx="5520334" cy="624069"/>
          </a:xfrm>
        </p:spPr>
        <p:txBody>
          <a:bodyPr anchor="b">
            <a:normAutofit/>
          </a:bodyPr>
          <a:lstStyle>
            <a:lvl1pPr algn="l">
              <a:defRPr sz="24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6000739" y="5714843"/>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39" y="1601115"/>
            <a:ext cx="5520334"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39" y="2081168"/>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39" y="2509534"/>
            <a:ext cx="5520334" cy="624069"/>
          </a:xfrm>
        </p:spPr>
        <p:txBody>
          <a:bodyPr anchor="b">
            <a:norm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39" y="2989587"/>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39" y="3417952"/>
            <a:ext cx="5520334" cy="624069"/>
          </a:xfrm>
        </p:spPr>
        <p:txBody>
          <a:bodyPr anchor="b">
            <a:norm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39" y="3898005"/>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39" y="4326371"/>
            <a:ext cx="5520334" cy="624069"/>
          </a:xfrm>
        </p:spPr>
        <p:txBody>
          <a:bodyPr anchor="b">
            <a:normAutofit/>
          </a:bodyPr>
          <a:lstStyle>
            <a:lvl1pPr algn="l">
              <a:defRPr sz="24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39" y="4806424"/>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796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0" y="1"/>
            <a:ext cx="12192000" cy="35250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2192000" cy="34290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1728247" y="2612910"/>
            <a:ext cx="1632324" cy="1632182"/>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5274593" y="2612910"/>
            <a:ext cx="1632324" cy="1632182"/>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8833654" y="2612910"/>
            <a:ext cx="1632324" cy="1632182"/>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2256352"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9361758"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5802697"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152134" y="4293096"/>
            <a:ext cx="2807486" cy="480053"/>
          </a:xfrm>
        </p:spPr>
        <p:txBody>
          <a:bodyPr anchor="t">
            <a:noAutofit/>
          </a:bodyPr>
          <a:lstStyle>
            <a:lvl1pPr algn="ct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4701637" y="4293096"/>
            <a:ext cx="2807486" cy="480053"/>
          </a:xfrm>
        </p:spPr>
        <p:txBody>
          <a:bodyPr anchor="t">
            <a:noAutofit/>
          </a:bodyPr>
          <a:lstStyle>
            <a:lvl1pPr algn="ct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8263855" y="4291533"/>
            <a:ext cx="2807486" cy="480053"/>
          </a:xfrm>
        </p:spPr>
        <p:txBody>
          <a:bodyPr anchor="t">
            <a:noAutofit/>
          </a:bodyPr>
          <a:lstStyle>
            <a:lvl1pPr algn="ct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006993" y="4879332"/>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4509661" y="4879332"/>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8112399" y="4877768"/>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1468805" y="4821155"/>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正方形/長方形 22"/>
          <p:cNvSpPr/>
          <p:nvPr userDrawn="1"/>
        </p:nvSpPr>
        <p:spPr>
          <a:xfrm>
            <a:off x="4971474" y="482115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正方形/長方形 23"/>
          <p:cNvSpPr/>
          <p:nvPr userDrawn="1"/>
        </p:nvSpPr>
        <p:spPr>
          <a:xfrm>
            <a:off x="8574211" y="482115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2"/>
              </a:solidFill>
            </a:endParaRPr>
          </a:p>
        </p:txBody>
      </p:sp>
      <p:sp>
        <p:nvSpPr>
          <p:cNvPr id="25"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906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1"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1"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1"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1"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1"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1"/>
      <p:bldP spid="14" grpId="0"/>
      <p:bldP spid="14" grpId="1"/>
      <p:bldP spid="15" grpId="0"/>
      <p:bldP spid="15" grpId="1"/>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62380" y="2036846"/>
            <a:ext cx="4094123" cy="1165789"/>
          </a:xfrm>
        </p:spPr>
        <p:txBody>
          <a:bodyPr>
            <a:noAutofit/>
          </a:bodyPr>
          <a:lstStyle>
            <a:lvl1pPr algn="r">
              <a:defRPr sz="5334">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4232380" y="3943396"/>
            <a:ext cx="452768" cy="4527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6" name="円/楕円 5"/>
          <p:cNvSpPr/>
          <p:nvPr userDrawn="1"/>
        </p:nvSpPr>
        <p:spPr>
          <a:xfrm>
            <a:off x="5082888" y="2481227"/>
            <a:ext cx="576114" cy="5760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7" name="円/楕円 6"/>
          <p:cNvSpPr/>
          <p:nvPr userDrawn="1"/>
        </p:nvSpPr>
        <p:spPr>
          <a:xfrm>
            <a:off x="4858968" y="3264304"/>
            <a:ext cx="905536" cy="9054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8" name="円/楕円 7"/>
          <p:cNvSpPr/>
          <p:nvPr userDrawn="1"/>
        </p:nvSpPr>
        <p:spPr>
          <a:xfrm>
            <a:off x="5964292" y="2180862"/>
            <a:ext cx="399576" cy="3995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9" name="テキスト プレースホルダー 6"/>
          <p:cNvSpPr>
            <a:spLocks noGrp="1"/>
          </p:cNvSpPr>
          <p:nvPr>
            <p:ph type="body" sz="quarter" idx="14" hasCustomPrompt="1"/>
          </p:nvPr>
        </p:nvSpPr>
        <p:spPr>
          <a:xfrm>
            <a:off x="6104751" y="2862132"/>
            <a:ext cx="5176275" cy="205503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1"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62903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1"/>
            <a:ext cx="6095472"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288038" y="164638"/>
            <a:ext cx="53277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6336047" y="1028734"/>
            <a:ext cx="527975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6384057"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9" name="テキスト プレースホルダー 5"/>
          <p:cNvSpPr>
            <a:spLocks noGrp="1"/>
          </p:cNvSpPr>
          <p:nvPr>
            <p:ph type="body" sz="quarter" idx="14" hasCustomPrompt="1"/>
          </p:nvPr>
        </p:nvSpPr>
        <p:spPr>
          <a:xfrm>
            <a:off x="5663914" y="1604798"/>
            <a:ext cx="720142" cy="480053"/>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6143753" y="2036569"/>
            <a:ext cx="192023" cy="28858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2" name="テキスト プレースホルダー 6"/>
          <p:cNvSpPr>
            <a:spLocks noGrp="1"/>
          </p:cNvSpPr>
          <p:nvPr>
            <p:ph type="body" sz="quarter" idx="23" hasCustomPrompt="1"/>
          </p:nvPr>
        </p:nvSpPr>
        <p:spPr>
          <a:xfrm>
            <a:off x="5807943" y="1527544"/>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6457140" y="1604798"/>
            <a:ext cx="5158665" cy="480053"/>
          </a:xfrm>
        </p:spPr>
        <p:txBody>
          <a:bodyPr anchor="t">
            <a:noAutofit/>
          </a:bodyPr>
          <a:lstStyle>
            <a:lvl1pPr algn="l">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6480075" y="2132856"/>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6576095" y="2084851"/>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3" name="テキスト プレースホルダー 5"/>
          <p:cNvSpPr>
            <a:spLocks noGrp="1"/>
          </p:cNvSpPr>
          <p:nvPr>
            <p:ph type="body" sz="quarter" idx="25" hasCustomPrompt="1"/>
          </p:nvPr>
        </p:nvSpPr>
        <p:spPr>
          <a:xfrm>
            <a:off x="5655822" y="2761722"/>
            <a:ext cx="720142" cy="480053"/>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6135660" y="3193494"/>
            <a:ext cx="192023" cy="288586"/>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5" name="テキスト プレースホルダー 6"/>
          <p:cNvSpPr>
            <a:spLocks noGrp="1"/>
          </p:cNvSpPr>
          <p:nvPr>
            <p:ph type="body" sz="quarter" idx="26" hasCustomPrompt="1"/>
          </p:nvPr>
        </p:nvSpPr>
        <p:spPr>
          <a:xfrm>
            <a:off x="5799850" y="2684469"/>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6449048" y="2761722"/>
            <a:ext cx="5158665" cy="480053"/>
          </a:xfrm>
        </p:spPr>
        <p:txBody>
          <a:bodyPr anchor="t">
            <a:noAutofit/>
          </a:bodyPr>
          <a:lstStyle>
            <a:lvl1pPr algn="l">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6471983" y="3289780"/>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6568002" y="3241776"/>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9" name="テキスト プレースホルダー 5"/>
          <p:cNvSpPr>
            <a:spLocks noGrp="1"/>
          </p:cNvSpPr>
          <p:nvPr>
            <p:ph type="body" sz="quarter" idx="29" hasCustomPrompt="1"/>
          </p:nvPr>
        </p:nvSpPr>
        <p:spPr>
          <a:xfrm>
            <a:off x="5663914" y="3856252"/>
            <a:ext cx="720142" cy="480053"/>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6143753" y="4288023"/>
            <a:ext cx="192023" cy="288586"/>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1" name="テキスト プレースホルダー 6"/>
          <p:cNvSpPr>
            <a:spLocks noGrp="1"/>
          </p:cNvSpPr>
          <p:nvPr>
            <p:ph type="body" sz="quarter" idx="30" hasCustomPrompt="1"/>
          </p:nvPr>
        </p:nvSpPr>
        <p:spPr>
          <a:xfrm>
            <a:off x="5807943" y="3778998"/>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6457140" y="3856252"/>
            <a:ext cx="5158665" cy="480053"/>
          </a:xfrm>
        </p:spPr>
        <p:txBody>
          <a:bodyPr anchor="t">
            <a:noAutofit/>
          </a:bodyPr>
          <a:lstStyle>
            <a:lvl1pPr algn="l">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6480075" y="4384310"/>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6576095" y="433630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5" name="テキスト プレースホルダー 5"/>
          <p:cNvSpPr>
            <a:spLocks noGrp="1"/>
          </p:cNvSpPr>
          <p:nvPr>
            <p:ph type="body" sz="quarter" idx="33" hasCustomPrompt="1"/>
          </p:nvPr>
        </p:nvSpPr>
        <p:spPr>
          <a:xfrm>
            <a:off x="5660126" y="5013176"/>
            <a:ext cx="720142" cy="480053"/>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6139964" y="5444948"/>
            <a:ext cx="192023" cy="288586"/>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7" name="テキスト プレースホルダー 6"/>
          <p:cNvSpPr>
            <a:spLocks noGrp="1"/>
          </p:cNvSpPr>
          <p:nvPr>
            <p:ph type="body" sz="quarter" idx="34" hasCustomPrompt="1"/>
          </p:nvPr>
        </p:nvSpPr>
        <p:spPr>
          <a:xfrm>
            <a:off x="5804155" y="4935923"/>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6453352" y="5013176"/>
            <a:ext cx="5158665" cy="480053"/>
          </a:xfrm>
        </p:spPr>
        <p:txBody>
          <a:bodyPr anchor="t">
            <a:noAutofit/>
          </a:bodyPr>
          <a:lstStyle>
            <a:lvl1pPr algn="l">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6476287" y="5541235"/>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6572307" y="5493230"/>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66916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able of Contents - 6 Items">
    <p:spTree>
      <p:nvGrpSpPr>
        <p:cNvPr id="1" name=""/>
        <p:cNvGrpSpPr/>
        <p:nvPr/>
      </p:nvGrpSpPr>
      <p:grpSpPr>
        <a:xfrm>
          <a:off x="0" y="0"/>
          <a:ext cx="0" cy="0"/>
          <a:chOff x="0" y="0"/>
          <a:chExt cx="0" cy="0"/>
        </a:xfrm>
      </p:grpSpPr>
      <p:sp>
        <p:nvSpPr>
          <p:cNvPr id="30" name="正方形/長方形 29"/>
          <p:cNvSpPr/>
          <p:nvPr/>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 name="タイトル 1"/>
          <p:cNvSpPr>
            <a:spLocks noGrp="1"/>
          </p:cNvSpPr>
          <p:nvPr>
            <p:ph type="title" hasCustomPrompt="1"/>
          </p:nvPr>
        </p:nvSpPr>
        <p:spPr>
          <a:xfrm>
            <a:off x="556919" y="782320"/>
            <a:ext cx="4482872" cy="5471965"/>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p:nvSpPr>
        <p:spPr>
          <a:xfrm>
            <a:off x="5423867" y="860918"/>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1</a:t>
            </a:r>
            <a:endParaRPr kumimoji="1" lang="ja-JP" altLang="en-US" sz="2133" dirty="0"/>
          </a:p>
        </p:txBody>
      </p:sp>
      <p:sp>
        <p:nvSpPr>
          <p:cNvPr id="7" name="円/楕円 6"/>
          <p:cNvSpPr/>
          <p:nvPr/>
        </p:nvSpPr>
        <p:spPr>
          <a:xfrm>
            <a:off x="5423867" y="1768178"/>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2</a:t>
            </a:r>
            <a:endParaRPr kumimoji="1" lang="ja-JP" altLang="en-US" sz="2133" dirty="0"/>
          </a:p>
        </p:txBody>
      </p:sp>
      <p:sp>
        <p:nvSpPr>
          <p:cNvPr id="8" name="円/楕円 7"/>
          <p:cNvSpPr/>
          <p:nvPr/>
        </p:nvSpPr>
        <p:spPr>
          <a:xfrm>
            <a:off x="5423867" y="2675438"/>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3</a:t>
            </a:r>
            <a:endParaRPr kumimoji="1" lang="ja-JP" altLang="en-US" sz="2133" dirty="0"/>
          </a:p>
        </p:txBody>
      </p:sp>
      <p:sp>
        <p:nvSpPr>
          <p:cNvPr id="9" name="円/楕円 8"/>
          <p:cNvSpPr/>
          <p:nvPr/>
        </p:nvSpPr>
        <p:spPr>
          <a:xfrm>
            <a:off x="5423867" y="3582698"/>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4</a:t>
            </a:r>
            <a:endParaRPr kumimoji="1" lang="ja-JP" altLang="en-US" sz="2133" dirty="0"/>
          </a:p>
        </p:txBody>
      </p:sp>
      <p:sp>
        <p:nvSpPr>
          <p:cNvPr id="10" name="円/楕円 9"/>
          <p:cNvSpPr/>
          <p:nvPr/>
        </p:nvSpPr>
        <p:spPr>
          <a:xfrm>
            <a:off x="5423867" y="4489958"/>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5</a:t>
            </a:r>
            <a:endParaRPr kumimoji="1" lang="ja-JP" altLang="en-US" sz="2133" dirty="0"/>
          </a:p>
        </p:txBody>
      </p:sp>
      <p:sp>
        <p:nvSpPr>
          <p:cNvPr id="11" name="円/楕円 10"/>
          <p:cNvSpPr/>
          <p:nvPr/>
        </p:nvSpPr>
        <p:spPr>
          <a:xfrm>
            <a:off x="5423867" y="5397219"/>
            <a:ext cx="432085"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6</a:t>
            </a:r>
            <a:endParaRPr kumimoji="1" lang="ja-JP" altLang="en-US" sz="2133" dirty="0"/>
          </a:p>
        </p:txBody>
      </p:sp>
      <p:sp>
        <p:nvSpPr>
          <p:cNvPr id="12" name="テキスト プレースホルダー 6"/>
          <p:cNvSpPr>
            <a:spLocks noGrp="1"/>
          </p:cNvSpPr>
          <p:nvPr>
            <p:ph type="body" sz="quarter" idx="15" hasCustomPrompt="1"/>
          </p:nvPr>
        </p:nvSpPr>
        <p:spPr>
          <a:xfrm>
            <a:off x="6000739" y="692696"/>
            <a:ext cx="5520334" cy="624069"/>
          </a:xfrm>
        </p:spPr>
        <p:txBody>
          <a:bodyPr anchor="b">
            <a:norm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39" y="1172749"/>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6000739" y="5234790"/>
            <a:ext cx="5520334" cy="624069"/>
          </a:xfrm>
        </p:spPr>
        <p:txBody>
          <a:bodyPr anchor="b">
            <a:normAutofit/>
          </a:bodyPr>
          <a:lstStyle>
            <a:lvl1pPr algn="l">
              <a:defRPr sz="24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6000739" y="5714843"/>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39" y="1601115"/>
            <a:ext cx="5520334"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39" y="2081168"/>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39" y="2509534"/>
            <a:ext cx="5520334" cy="624069"/>
          </a:xfrm>
        </p:spPr>
        <p:txBody>
          <a:bodyPr anchor="b">
            <a:norm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39" y="2989587"/>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39" y="3417952"/>
            <a:ext cx="5520334" cy="624069"/>
          </a:xfrm>
        </p:spPr>
        <p:txBody>
          <a:bodyPr anchor="b">
            <a:norm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39" y="3898005"/>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39" y="4326371"/>
            <a:ext cx="5520334" cy="624069"/>
          </a:xfrm>
        </p:spPr>
        <p:txBody>
          <a:bodyPr anchor="b">
            <a:normAutofit/>
          </a:bodyPr>
          <a:lstStyle>
            <a:lvl1pPr algn="l">
              <a:defRPr sz="24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39" y="4806424"/>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5582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アーチ 33"/>
          <p:cNvSpPr/>
          <p:nvPr/>
        </p:nvSpPr>
        <p:spPr>
          <a:xfrm rot="3600000">
            <a:off x="777225" y="1613571"/>
            <a:ext cx="994797" cy="994883"/>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5" name="アーチ 34"/>
          <p:cNvSpPr/>
          <p:nvPr/>
        </p:nvSpPr>
        <p:spPr>
          <a:xfrm rot="6618510">
            <a:off x="854950" y="1691303"/>
            <a:ext cx="839345" cy="8394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6" name="テキスト プレースホルダー 6"/>
          <p:cNvSpPr>
            <a:spLocks noGrp="1"/>
          </p:cNvSpPr>
          <p:nvPr>
            <p:ph type="body" sz="quarter" idx="15" hasCustomPrompt="1"/>
          </p:nvPr>
        </p:nvSpPr>
        <p:spPr>
          <a:xfrm>
            <a:off x="1348817" y="1770594"/>
            <a:ext cx="4951672" cy="526901"/>
          </a:xfrm>
        </p:spPr>
        <p:txBody>
          <a:bodyPr anchor="b">
            <a:no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1806200" y="2241379"/>
            <a:ext cx="9292823" cy="85016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p:nvSpPr>
        <p:spPr>
          <a:xfrm rot="3600000">
            <a:off x="777225" y="3087141"/>
            <a:ext cx="994797" cy="994883"/>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9" name="アーチ 38"/>
          <p:cNvSpPr/>
          <p:nvPr/>
        </p:nvSpPr>
        <p:spPr>
          <a:xfrm rot="6618510">
            <a:off x="854950" y="3164872"/>
            <a:ext cx="839345" cy="8394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0" name="テキスト プレースホルダー 6"/>
          <p:cNvSpPr>
            <a:spLocks noGrp="1"/>
          </p:cNvSpPr>
          <p:nvPr>
            <p:ph type="body" sz="quarter" idx="16" hasCustomPrompt="1"/>
          </p:nvPr>
        </p:nvSpPr>
        <p:spPr>
          <a:xfrm>
            <a:off x="1348817" y="3244164"/>
            <a:ext cx="4951672" cy="526901"/>
          </a:xfrm>
        </p:spPr>
        <p:txBody>
          <a:bodyPr anchor="b">
            <a:no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1806200" y="3714948"/>
            <a:ext cx="9292823" cy="85016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p:nvSpPr>
        <p:spPr>
          <a:xfrm rot="3600000">
            <a:off x="777225" y="4560709"/>
            <a:ext cx="994797" cy="994883"/>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3" name="アーチ 42"/>
          <p:cNvSpPr/>
          <p:nvPr/>
        </p:nvSpPr>
        <p:spPr>
          <a:xfrm rot="6618510">
            <a:off x="854950" y="4638441"/>
            <a:ext cx="839345" cy="8394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4" name="テキスト プレースホルダー 6"/>
          <p:cNvSpPr>
            <a:spLocks noGrp="1"/>
          </p:cNvSpPr>
          <p:nvPr>
            <p:ph type="body" sz="quarter" idx="16" hasCustomPrompt="1"/>
          </p:nvPr>
        </p:nvSpPr>
        <p:spPr>
          <a:xfrm>
            <a:off x="1348817" y="4717732"/>
            <a:ext cx="4951672" cy="526901"/>
          </a:xfrm>
        </p:spPr>
        <p:txBody>
          <a:bodyPr anchor="b">
            <a:no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1806200" y="5188517"/>
            <a:ext cx="9292823" cy="85016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925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able of Contents - 5 Items">
    <p:spTree>
      <p:nvGrpSpPr>
        <p:cNvPr id="1" name=""/>
        <p:cNvGrpSpPr/>
        <p:nvPr/>
      </p:nvGrpSpPr>
      <p:grpSpPr>
        <a:xfrm>
          <a:off x="0" y="0"/>
          <a:ext cx="0" cy="0"/>
          <a:chOff x="0" y="0"/>
          <a:chExt cx="0" cy="0"/>
        </a:xfrm>
      </p:grpSpPr>
      <p:sp>
        <p:nvSpPr>
          <p:cNvPr id="30" name="正方形/長方形 29"/>
          <p:cNvSpPr/>
          <p:nvPr/>
        </p:nvSpPr>
        <p:spPr>
          <a:xfrm>
            <a:off x="0" y="0"/>
            <a:ext cx="56399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 name="タイトル 1"/>
          <p:cNvSpPr>
            <a:spLocks noGrp="1"/>
          </p:cNvSpPr>
          <p:nvPr>
            <p:ph type="title" hasCustomPrompt="1"/>
          </p:nvPr>
        </p:nvSpPr>
        <p:spPr>
          <a:xfrm>
            <a:off x="556919" y="782320"/>
            <a:ext cx="4482872" cy="5471965"/>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p:nvSpPr>
        <p:spPr>
          <a:xfrm>
            <a:off x="5423867" y="1460623"/>
            <a:ext cx="432085" cy="4320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1</a:t>
            </a:r>
            <a:endParaRPr kumimoji="1" lang="ja-JP" altLang="en-US" sz="2133" dirty="0"/>
          </a:p>
        </p:txBody>
      </p:sp>
      <p:sp>
        <p:nvSpPr>
          <p:cNvPr id="7" name="円/楕円 6"/>
          <p:cNvSpPr/>
          <p:nvPr/>
        </p:nvSpPr>
        <p:spPr>
          <a:xfrm>
            <a:off x="5423867" y="2367883"/>
            <a:ext cx="432085"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2</a:t>
            </a:r>
            <a:endParaRPr kumimoji="1" lang="ja-JP" altLang="en-US" sz="2133" dirty="0"/>
          </a:p>
        </p:txBody>
      </p:sp>
      <p:sp>
        <p:nvSpPr>
          <p:cNvPr id="8" name="円/楕円 7"/>
          <p:cNvSpPr/>
          <p:nvPr/>
        </p:nvSpPr>
        <p:spPr>
          <a:xfrm>
            <a:off x="5423867" y="3275143"/>
            <a:ext cx="432085"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3</a:t>
            </a:r>
            <a:endParaRPr kumimoji="1" lang="ja-JP" altLang="en-US" sz="2133" dirty="0"/>
          </a:p>
        </p:txBody>
      </p:sp>
      <p:sp>
        <p:nvSpPr>
          <p:cNvPr id="9" name="円/楕円 8"/>
          <p:cNvSpPr/>
          <p:nvPr/>
        </p:nvSpPr>
        <p:spPr>
          <a:xfrm>
            <a:off x="5423867" y="4182403"/>
            <a:ext cx="432085"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4</a:t>
            </a:r>
            <a:endParaRPr kumimoji="1" lang="ja-JP" altLang="en-US" sz="2133" dirty="0"/>
          </a:p>
        </p:txBody>
      </p:sp>
      <p:sp>
        <p:nvSpPr>
          <p:cNvPr id="10" name="円/楕円 9"/>
          <p:cNvSpPr/>
          <p:nvPr/>
        </p:nvSpPr>
        <p:spPr>
          <a:xfrm>
            <a:off x="5423867" y="5089663"/>
            <a:ext cx="432085"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5</a:t>
            </a:r>
            <a:endParaRPr kumimoji="1" lang="ja-JP" altLang="en-US" sz="2133" dirty="0"/>
          </a:p>
        </p:txBody>
      </p:sp>
      <p:sp>
        <p:nvSpPr>
          <p:cNvPr id="12" name="テキスト プレースホルダー 6"/>
          <p:cNvSpPr>
            <a:spLocks noGrp="1"/>
          </p:cNvSpPr>
          <p:nvPr>
            <p:ph type="body" sz="quarter" idx="15" hasCustomPrompt="1"/>
          </p:nvPr>
        </p:nvSpPr>
        <p:spPr>
          <a:xfrm>
            <a:off x="6000739" y="1292401"/>
            <a:ext cx="5520334" cy="624069"/>
          </a:xfrm>
        </p:spPr>
        <p:txBody>
          <a:bodyPr anchor="b">
            <a:norm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6000739" y="1772454"/>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6000739" y="2200820"/>
            <a:ext cx="5520334" cy="624069"/>
          </a:xfrm>
        </p:spPr>
        <p:txBody>
          <a:bodyPr anchor="b">
            <a:norm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6000739" y="2680873"/>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6000739" y="3109238"/>
            <a:ext cx="5520334" cy="624069"/>
          </a:xfrm>
        </p:spPr>
        <p:txBody>
          <a:bodyPr anchor="b">
            <a:norm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6000739" y="3589291"/>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6000739" y="4017657"/>
            <a:ext cx="5520334" cy="624069"/>
          </a:xfrm>
        </p:spPr>
        <p:txBody>
          <a:bodyPr anchor="b">
            <a:norm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6000739" y="4497710"/>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6000739" y="4926076"/>
            <a:ext cx="5520334" cy="624069"/>
          </a:xfrm>
        </p:spPr>
        <p:txBody>
          <a:bodyPr anchor="b">
            <a:normAutofit/>
          </a:bodyPr>
          <a:lstStyle>
            <a:lvl1pPr algn="l">
              <a:defRPr sz="24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6000739" y="5406129"/>
            <a:ext cx="5520334" cy="402456"/>
          </a:xfrm>
        </p:spPr>
        <p:txBody>
          <a:bodyPr anchor="t">
            <a:normAutofit/>
          </a:bodyPr>
          <a:lstStyle>
            <a:lvl1pPr algn="l">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007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正方形/長方形 4"/>
          <p:cNvSpPr/>
          <p:nvPr/>
        </p:nvSpPr>
        <p:spPr>
          <a:xfrm>
            <a:off x="0" y="0"/>
            <a:ext cx="12192000" cy="22288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 name="タイトル 1"/>
          <p:cNvSpPr>
            <a:spLocks noGrp="1"/>
          </p:cNvSpPr>
          <p:nvPr>
            <p:ph type="title" hasCustomPrompt="1"/>
          </p:nvPr>
        </p:nvSpPr>
        <p:spPr>
          <a:xfrm>
            <a:off x="589918" y="618779"/>
            <a:ext cx="11012164" cy="1135327"/>
          </a:xfrm>
        </p:spPr>
        <p:txBody>
          <a:bodyPr>
            <a:normAutofit/>
          </a:bodyPr>
          <a:lstStyle>
            <a:lvl1pPr algn="ctr">
              <a:defRPr sz="64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p:nvSpPr>
        <p:spPr>
          <a:xfrm>
            <a:off x="474906" y="2852936"/>
            <a:ext cx="2448484" cy="2448272"/>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8" name="円/楕円 7"/>
          <p:cNvSpPr/>
          <p:nvPr/>
        </p:nvSpPr>
        <p:spPr>
          <a:xfrm>
            <a:off x="2458657" y="2929025"/>
            <a:ext cx="591181" cy="5911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1</a:t>
            </a:r>
            <a:endParaRPr kumimoji="1" lang="ja-JP" altLang="en-US" sz="2133" dirty="0"/>
          </a:p>
        </p:txBody>
      </p:sp>
      <p:sp>
        <p:nvSpPr>
          <p:cNvPr id="9" name="テキスト プレースホルダー 6"/>
          <p:cNvSpPr>
            <a:spLocks noGrp="1"/>
          </p:cNvSpPr>
          <p:nvPr>
            <p:ph type="body" sz="quarter" idx="15" hasCustomPrompt="1"/>
          </p:nvPr>
        </p:nvSpPr>
        <p:spPr>
          <a:xfrm>
            <a:off x="546164" y="3626611"/>
            <a:ext cx="2305969" cy="624069"/>
          </a:xfrm>
        </p:spPr>
        <p:txBody>
          <a:bodyPr anchor="b">
            <a:normAutofit/>
          </a:bodyPr>
          <a:lstStyle>
            <a:lvl1pPr algn="ctr">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546164"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p:nvSpPr>
        <p:spPr>
          <a:xfrm>
            <a:off x="3023392" y="3942263"/>
            <a:ext cx="240047"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tx1"/>
              </a:solidFill>
            </a:endParaRPr>
          </a:p>
        </p:txBody>
      </p:sp>
      <p:sp>
        <p:nvSpPr>
          <p:cNvPr id="12" name="円/楕円 11"/>
          <p:cNvSpPr/>
          <p:nvPr/>
        </p:nvSpPr>
        <p:spPr>
          <a:xfrm>
            <a:off x="3359458" y="2852936"/>
            <a:ext cx="2448484" cy="2448272"/>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3" name="円/楕円 12"/>
          <p:cNvSpPr/>
          <p:nvPr/>
        </p:nvSpPr>
        <p:spPr>
          <a:xfrm>
            <a:off x="5343209" y="2929025"/>
            <a:ext cx="591181" cy="59113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2</a:t>
            </a:r>
            <a:endParaRPr kumimoji="1" lang="ja-JP" altLang="en-US" sz="2133" dirty="0"/>
          </a:p>
        </p:txBody>
      </p:sp>
      <p:sp>
        <p:nvSpPr>
          <p:cNvPr id="14" name="テキスト プレースホルダー 6"/>
          <p:cNvSpPr>
            <a:spLocks noGrp="1"/>
          </p:cNvSpPr>
          <p:nvPr>
            <p:ph type="body" sz="quarter" idx="17" hasCustomPrompt="1"/>
          </p:nvPr>
        </p:nvSpPr>
        <p:spPr>
          <a:xfrm>
            <a:off x="3430717" y="3626611"/>
            <a:ext cx="2305969" cy="624069"/>
          </a:xfrm>
        </p:spPr>
        <p:txBody>
          <a:bodyPr anchor="b">
            <a:normAutofit/>
          </a:bodyPr>
          <a:lstStyle>
            <a:lvl1pPr algn="ctr">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3430717"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p:nvSpPr>
        <p:spPr>
          <a:xfrm>
            <a:off x="5903962" y="3942263"/>
            <a:ext cx="240047"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tx1"/>
              </a:solidFill>
            </a:endParaRPr>
          </a:p>
        </p:txBody>
      </p:sp>
      <p:sp>
        <p:nvSpPr>
          <p:cNvPr id="17" name="円/楕円 16"/>
          <p:cNvSpPr/>
          <p:nvPr/>
        </p:nvSpPr>
        <p:spPr>
          <a:xfrm>
            <a:off x="6240028" y="2852936"/>
            <a:ext cx="2448484" cy="2448272"/>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8" name="円/楕円 17"/>
          <p:cNvSpPr/>
          <p:nvPr/>
        </p:nvSpPr>
        <p:spPr>
          <a:xfrm>
            <a:off x="8223779" y="2929025"/>
            <a:ext cx="591181" cy="591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3</a:t>
            </a:r>
            <a:endParaRPr kumimoji="1" lang="ja-JP" altLang="en-US" sz="2133" dirty="0"/>
          </a:p>
        </p:txBody>
      </p:sp>
      <p:sp>
        <p:nvSpPr>
          <p:cNvPr id="19" name="テキスト プレースホルダー 6"/>
          <p:cNvSpPr>
            <a:spLocks noGrp="1"/>
          </p:cNvSpPr>
          <p:nvPr>
            <p:ph type="body" sz="quarter" idx="19" hasCustomPrompt="1"/>
          </p:nvPr>
        </p:nvSpPr>
        <p:spPr>
          <a:xfrm>
            <a:off x="6311287" y="3626611"/>
            <a:ext cx="2305969" cy="624069"/>
          </a:xfrm>
        </p:spPr>
        <p:txBody>
          <a:bodyPr anchor="b">
            <a:normAutofit/>
          </a:bodyPr>
          <a:lstStyle>
            <a:lvl1pPr algn="ctr">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6311287"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p:nvSpPr>
        <p:spPr>
          <a:xfrm>
            <a:off x="8788514" y="3942263"/>
            <a:ext cx="240047" cy="269619"/>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tx1"/>
              </a:solidFill>
            </a:endParaRPr>
          </a:p>
        </p:txBody>
      </p:sp>
      <p:sp>
        <p:nvSpPr>
          <p:cNvPr id="22" name="円/楕円 21"/>
          <p:cNvSpPr/>
          <p:nvPr/>
        </p:nvSpPr>
        <p:spPr>
          <a:xfrm>
            <a:off x="9124581" y="2852936"/>
            <a:ext cx="2448484" cy="2448272"/>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3" name="円/楕円 22"/>
          <p:cNvSpPr/>
          <p:nvPr/>
        </p:nvSpPr>
        <p:spPr>
          <a:xfrm>
            <a:off x="11108331" y="2929025"/>
            <a:ext cx="591181" cy="59113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4</a:t>
            </a:r>
            <a:endParaRPr kumimoji="1" lang="ja-JP" altLang="en-US" sz="2133" dirty="0"/>
          </a:p>
        </p:txBody>
      </p:sp>
      <p:sp>
        <p:nvSpPr>
          <p:cNvPr id="24" name="テキスト プレースホルダー 6"/>
          <p:cNvSpPr>
            <a:spLocks noGrp="1"/>
          </p:cNvSpPr>
          <p:nvPr>
            <p:ph type="body" sz="quarter" idx="21" hasCustomPrompt="1"/>
          </p:nvPr>
        </p:nvSpPr>
        <p:spPr>
          <a:xfrm>
            <a:off x="9195839" y="3626611"/>
            <a:ext cx="2305969" cy="624069"/>
          </a:xfrm>
        </p:spPr>
        <p:txBody>
          <a:bodyPr anchor="b">
            <a:normAutofit/>
          </a:bodyPr>
          <a:lstStyle>
            <a:lvl1pPr algn="ctr">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195839" y="4106664"/>
            <a:ext cx="2305969" cy="402456"/>
          </a:xfrm>
        </p:spPr>
        <p:txBody>
          <a:bodyPr anchor="t">
            <a:normAutofit/>
          </a:bodyPr>
          <a:lstStyle>
            <a:lvl1pPr algn="ctr">
              <a:defRPr sz="1333"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83192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rofile 1">
    <p:spTree>
      <p:nvGrpSpPr>
        <p:cNvPr id="1" name=""/>
        <p:cNvGrpSpPr/>
        <p:nvPr/>
      </p:nvGrpSpPr>
      <p:grpSpPr>
        <a:xfrm>
          <a:off x="0" y="0"/>
          <a:ext cx="0" cy="0"/>
          <a:chOff x="0" y="0"/>
          <a:chExt cx="0" cy="0"/>
        </a:xfrm>
      </p:grpSpPr>
      <p:sp>
        <p:nvSpPr>
          <p:cNvPr id="11" name="円/楕円 10"/>
          <p:cNvSpPr/>
          <p:nvPr/>
        </p:nvSpPr>
        <p:spPr>
          <a:xfrm>
            <a:off x="6240028" y="4021440"/>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5" name="正方形/長方形 4"/>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 name="タイトル 1"/>
          <p:cNvSpPr>
            <a:spLocks noGrp="1"/>
          </p:cNvSpPr>
          <p:nvPr>
            <p:ph type="title" hasCustomPrompt="1"/>
          </p:nvPr>
        </p:nvSpPr>
        <p:spPr>
          <a:xfrm>
            <a:off x="5567895" y="410998"/>
            <a:ext cx="6385263" cy="80210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574907" y="0"/>
            <a:ext cx="4840820" cy="6858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p:nvSpPr>
        <p:spPr>
          <a:xfrm>
            <a:off x="5711924" y="122324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8" name="テキスト プレースホルダー 6"/>
          <p:cNvSpPr>
            <a:spLocks noGrp="1"/>
          </p:cNvSpPr>
          <p:nvPr>
            <p:ph type="body" sz="quarter" idx="16" hasCustomPrompt="1"/>
          </p:nvPr>
        </p:nvSpPr>
        <p:spPr>
          <a:xfrm>
            <a:off x="5567895" y="1271694"/>
            <a:ext cx="6385263" cy="623628"/>
          </a:xfrm>
        </p:spPr>
        <p:txBody>
          <a:bodyPr anchor="t">
            <a:noAutofit/>
          </a:bodyPr>
          <a:lstStyle>
            <a:lvl1pPr algn="l">
              <a:defRPr sz="2133"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5567895" y="2180861"/>
            <a:ext cx="6385263" cy="1104123"/>
          </a:xfrm>
        </p:spPr>
        <p:txBody>
          <a:bodyPr anchor="b">
            <a:normAutofit/>
          </a:bodyPr>
          <a:lstStyle>
            <a:lvl1pPr algn="l">
              <a:defRPr sz="1333"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6463699" y="4245091"/>
            <a:ext cx="416830" cy="416794"/>
          </a:xfrm>
        </p:spPr>
        <p:txBody>
          <a:bodyPr>
            <a:normAutofit/>
          </a:bodyPr>
          <a:lstStyle>
            <a:lvl1pPr>
              <a:defRPr sz="1067"/>
            </a:lvl1pPr>
          </a:lstStyle>
          <a:p>
            <a:r>
              <a:rPr kumimoji="1" lang="en-US" altLang="ja-JP" dirty="0"/>
              <a:t>Icon</a:t>
            </a:r>
            <a:endParaRPr kumimoji="1" lang="ja-JP" altLang="en-US" dirty="0"/>
          </a:p>
        </p:txBody>
      </p:sp>
      <p:sp>
        <p:nvSpPr>
          <p:cNvPr id="12" name="円/楕円 11"/>
          <p:cNvSpPr/>
          <p:nvPr/>
        </p:nvSpPr>
        <p:spPr>
          <a:xfrm>
            <a:off x="8223672" y="4021439"/>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3" name="円/楕円 12"/>
          <p:cNvSpPr/>
          <p:nvPr/>
        </p:nvSpPr>
        <p:spPr>
          <a:xfrm>
            <a:off x="10206507" y="4021438"/>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4" name="図プレースホルダー 12"/>
          <p:cNvSpPr>
            <a:spLocks noGrp="1"/>
          </p:cNvSpPr>
          <p:nvPr>
            <p:ph type="pic" sz="quarter" idx="18" hasCustomPrompt="1"/>
          </p:nvPr>
        </p:nvSpPr>
        <p:spPr>
          <a:xfrm>
            <a:off x="8447343" y="4245090"/>
            <a:ext cx="416830" cy="416794"/>
          </a:xfrm>
        </p:spPr>
        <p:txBody>
          <a:bodyPr>
            <a:normAutofit/>
          </a:bodyPr>
          <a:lstStyle>
            <a:lvl1pPr>
              <a:defRPr sz="1067"/>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0430178" y="4245090"/>
            <a:ext cx="416830" cy="416794"/>
          </a:xfrm>
        </p:spPr>
        <p:txBody>
          <a:bodyPr>
            <a:normAutofit/>
          </a:bodyPr>
          <a:lstStyle>
            <a:lvl1pPr>
              <a:defRPr sz="1067"/>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5864702" y="4981987"/>
            <a:ext cx="1632323" cy="623628"/>
          </a:xfrm>
        </p:spPr>
        <p:txBody>
          <a:bodyPr anchor="t">
            <a:noAutofit/>
          </a:bodyPr>
          <a:lstStyle>
            <a:lvl1pPr algn="ctr">
              <a:defRPr sz="16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7844213" y="4981987"/>
            <a:ext cx="1632323" cy="623628"/>
          </a:xfrm>
        </p:spPr>
        <p:txBody>
          <a:bodyPr anchor="t">
            <a:noAutofit/>
          </a:bodyPr>
          <a:lstStyle>
            <a:lvl1pPr algn="ctr">
              <a:defRPr sz="16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9822430" y="4980424"/>
            <a:ext cx="1632323" cy="623628"/>
          </a:xfrm>
        </p:spPr>
        <p:txBody>
          <a:bodyPr anchor="t">
            <a:noAutofit/>
          </a:bodyPr>
          <a:lstStyle>
            <a:lvl1pPr algn="ctr">
              <a:defRPr sz="16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6747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rofile 2">
    <p:spTree>
      <p:nvGrpSpPr>
        <p:cNvPr id="1" name=""/>
        <p:cNvGrpSpPr/>
        <p:nvPr/>
      </p:nvGrpSpPr>
      <p:grpSpPr>
        <a:xfrm>
          <a:off x="0" y="0"/>
          <a:ext cx="0" cy="0"/>
          <a:chOff x="0" y="0"/>
          <a:chExt cx="0" cy="0"/>
        </a:xfrm>
      </p:grpSpPr>
      <p:sp>
        <p:nvSpPr>
          <p:cNvPr id="5" name="正方形/長方形 4"/>
          <p:cNvSpPr/>
          <p:nvPr/>
        </p:nvSpPr>
        <p:spPr>
          <a:xfrm>
            <a:off x="0" y="0"/>
            <a:ext cx="12192000" cy="3429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0" name="正方形/長方形 19"/>
          <p:cNvSpPr/>
          <p:nvPr/>
        </p:nvSpPr>
        <p:spPr>
          <a:xfrm>
            <a:off x="-529" y="1796819"/>
            <a:ext cx="12192000" cy="163218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accent1">
                  <a:lumMod val="50000"/>
                </a:schemeClr>
              </a:solidFill>
            </a:endParaRPr>
          </a:p>
        </p:txBody>
      </p:sp>
      <p:sp>
        <p:nvSpPr>
          <p:cNvPr id="2" name="タイトル 1"/>
          <p:cNvSpPr>
            <a:spLocks noGrp="1"/>
          </p:cNvSpPr>
          <p:nvPr>
            <p:ph type="title" hasCustomPrompt="1"/>
          </p:nvPr>
        </p:nvSpPr>
        <p:spPr>
          <a:xfrm>
            <a:off x="5567895" y="1796818"/>
            <a:ext cx="6385263" cy="900605"/>
          </a:xfrm>
        </p:spPr>
        <p:txBody>
          <a:bodyPr anchor="b">
            <a:normAutofit/>
          </a:bodyPr>
          <a:lstStyle>
            <a:lvl1pP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574907" y="0"/>
            <a:ext cx="4840820" cy="6858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p:nvSpPr>
        <p:spPr>
          <a:xfrm>
            <a:off x="5663914" y="270757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8" name="テキスト プレースホルダー 6"/>
          <p:cNvSpPr>
            <a:spLocks noGrp="1"/>
          </p:cNvSpPr>
          <p:nvPr>
            <p:ph type="body" sz="quarter" idx="16" hasCustomPrompt="1"/>
          </p:nvPr>
        </p:nvSpPr>
        <p:spPr>
          <a:xfrm>
            <a:off x="5567895" y="2756019"/>
            <a:ext cx="6385263" cy="623628"/>
          </a:xfrm>
        </p:spPr>
        <p:txBody>
          <a:bodyPr anchor="t">
            <a:noAutofit/>
          </a:bodyPr>
          <a:lstStyle>
            <a:lvl1pPr algn="l">
              <a:defRPr sz="2133"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5567895" y="3573016"/>
            <a:ext cx="6385263" cy="2112235"/>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19289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62380" y="2036846"/>
            <a:ext cx="4094123" cy="1165789"/>
          </a:xfrm>
        </p:spPr>
        <p:txBody>
          <a:bodyPr>
            <a:noAutofit/>
          </a:bodyPr>
          <a:lstStyle>
            <a:lvl1pPr algn="r">
              <a:defRPr sz="5334">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p:nvSpPr>
        <p:spPr>
          <a:xfrm>
            <a:off x="4232380" y="3943396"/>
            <a:ext cx="452768" cy="4527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6" name="円/楕円 5"/>
          <p:cNvSpPr/>
          <p:nvPr/>
        </p:nvSpPr>
        <p:spPr>
          <a:xfrm>
            <a:off x="5082888" y="2481227"/>
            <a:ext cx="576114" cy="5760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7" name="円/楕円 6"/>
          <p:cNvSpPr/>
          <p:nvPr/>
        </p:nvSpPr>
        <p:spPr>
          <a:xfrm>
            <a:off x="4858968" y="3264304"/>
            <a:ext cx="905536" cy="9054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8" name="円/楕円 7"/>
          <p:cNvSpPr/>
          <p:nvPr/>
        </p:nvSpPr>
        <p:spPr>
          <a:xfrm>
            <a:off x="5964292" y="2180862"/>
            <a:ext cx="399576" cy="3995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9" name="テキスト プレースホルダー 6"/>
          <p:cNvSpPr>
            <a:spLocks noGrp="1"/>
          </p:cNvSpPr>
          <p:nvPr>
            <p:ph type="body" sz="quarter" idx="14" hasCustomPrompt="1"/>
          </p:nvPr>
        </p:nvSpPr>
        <p:spPr>
          <a:xfrm>
            <a:off x="6104751" y="2862132"/>
            <a:ext cx="5176275" cy="205503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1"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2476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5" name="正方形/長方形 4"/>
          <p:cNvSpPr/>
          <p:nvPr/>
        </p:nvSpPr>
        <p:spPr>
          <a:xfrm>
            <a:off x="0" y="1"/>
            <a:ext cx="12192000" cy="35250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2192000" cy="3429000"/>
          </a:xfrm>
        </p:spPr>
        <p:txBody>
          <a:bodyPr/>
          <a:lstStyle/>
          <a:p>
            <a:r>
              <a:rPr kumimoji="1" lang="en-US" altLang="ja-JP"/>
              <a:t>Click icon to add picture</a:t>
            </a:r>
            <a:endParaRPr kumimoji="1" lang="ja-JP" altLang="en-US"/>
          </a:p>
        </p:txBody>
      </p:sp>
      <p:sp>
        <p:nvSpPr>
          <p:cNvPr id="8" name="テキスト プレースホルダー 5"/>
          <p:cNvSpPr>
            <a:spLocks noGrp="1"/>
          </p:cNvSpPr>
          <p:nvPr>
            <p:ph type="body" sz="quarter" idx="13" hasCustomPrompt="1"/>
          </p:nvPr>
        </p:nvSpPr>
        <p:spPr>
          <a:xfrm>
            <a:off x="1728247" y="2612910"/>
            <a:ext cx="1632324" cy="1632182"/>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5274593" y="2612910"/>
            <a:ext cx="1632324" cy="1632182"/>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8833654" y="2612910"/>
            <a:ext cx="1632324" cy="1632182"/>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2256352"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9361758"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5802697" y="3140968"/>
            <a:ext cx="576114" cy="576064"/>
          </a:xfrm>
        </p:spPr>
        <p:txBody>
          <a:bodyPr>
            <a:normAutofit/>
          </a:bodyPr>
          <a:lstStyle>
            <a:lvl1pPr>
              <a:defRPr sz="1067"/>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152134" y="4293096"/>
            <a:ext cx="2807486" cy="480053"/>
          </a:xfrm>
        </p:spPr>
        <p:txBody>
          <a:bodyPr anchor="t">
            <a:noAutofit/>
          </a:bodyPr>
          <a:lstStyle>
            <a:lvl1pPr algn="ctr">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4701637" y="4293096"/>
            <a:ext cx="2807486" cy="480053"/>
          </a:xfrm>
        </p:spPr>
        <p:txBody>
          <a:bodyPr anchor="t">
            <a:noAutofit/>
          </a:bodyPr>
          <a:lstStyle>
            <a:lvl1pPr algn="ctr">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8263855" y="4291533"/>
            <a:ext cx="2807486" cy="480053"/>
          </a:xfrm>
        </p:spPr>
        <p:txBody>
          <a:bodyPr anchor="t">
            <a:noAutofit/>
          </a:bodyPr>
          <a:lstStyle>
            <a:lvl1pPr algn="ctr">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006993" y="4879332"/>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4509661" y="4879332"/>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8112399" y="4877768"/>
            <a:ext cx="3168627" cy="1191525"/>
          </a:xfrm>
        </p:spPr>
        <p:txBody>
          <a:bodyPr anchor="t">
            <a:noAutofit/>
          </a:bodyPr>
          <a:lstStyle>
            <a:lvl1pPr algn="ct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p:nvSpPr>
        <p:spPr>
          <a:xfrm>
            <a:off x="1468805" y="4821155"/>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3" name="正方形/長方形 22"/>
          <p:cNvSpPr/>
          <p:nvPr/>
        </p:nvSpPr>
        <p:spPr>
          <a:xfrm>
            <a:off x="4971474" y="482115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4" name="正方形/長方形 23"/>
          <p:cNvSpPr/>
          <p:nvPr/>
        </p:nvSpPr>
        <p:spPr>
          <a:xfrm>
            <a:off x="8574211" y="482115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accent2"/>
              </a:solidFill>
            </a:endParaRPr>
          </a:p>
        </p:txBody>
      </p:sp>
      <p:sp>
        <p:nvSpPr>
          <p:cNvPr id="25"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9743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1"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1"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1"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1"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1"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1"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1"/>
      <p:bldP spid="14" grpId="0"/>
      <p:bldP spid="14" grpId="1"/>
      <p:bldP spid="15" grpId="0"/>
      <p:bldP spid="15" grpId="1"/>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Pillars">
    <p:spTree>
      <p:nvGrpSpPr>
        <p:cNvPr id="1" name=""/>
        <p:cNvGrpSpPr/>
        <p:nvPr/>
      </p:nvGrpSpPr>
      <p:grpSpPr>
        <a:xfrm>
          <a:off x="0" y="0"/>
          <a:ext cx="0" cy="0"/>
          <a:chOff x="0" y="0"/>
          <a:chExt cx="0" cy="0"/>
        </a:xfrm>
      </p:grpSpPr>
      <p:sp>
        <p:nvSpPr>
          <p:cNvPr id="7" name="正方形/長方形 6"/>
          <p:cNvSpPr/>
          <p:nvPr/>
        </p:nvSpPr>
        <p:spPr>
          <a:xfrm>
            <a:off x="507515" y="2235200"/>
            <a:ext cx="2614118" cy="2207491"/>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9" name="正方形/長方形 8"/>
          <p:cNvSpPr/>
          <p:nvPr/>
        </p:nvSpPr>
        <p:spPr>
          <a:xfrm>
            <a:off x="6216084" y="2235200"/>
            <a:ext cx="2614118" cy="2983346"/>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0" name="正方形/長方形 9"/>
          <p:cNvSpPr/>
          <p:nvPr/>
        </p:nvSpPr>
        <p:spPr>
          <a:xfrm>
            <a:off x="9070366" y="2235200"/>
            <a:ext cx="2614119" cy="3334327"/>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p:nvSpPr>
        <p:spPr>
          <a:xfrm>
            <a:off x="0" y="1"/>
            <a:ext cx="12192000" cy="22351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8" name="正方形/長方形 7"/>
          <p:cNvSpPr/>
          <p:nvPr/>
        </p:nvSpPr>
        <p:spPr>
          <a:xfrm>
            <a:off x="3361799" y="1"/>
            <a:ext cx="2614118" cy="4839854"/>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3" name="テキスト ボックス 22"/>
          <p:cNvSpPr txBox="1"/>
          <p:nvPr/>
        </p:nvSpPr>
        <p:spPr>
          <a:xfrm>
            <a:off x="544464" y="1591203"/>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p:nvSpPr>
        <p:spPr>
          <a:xfrm>
            <a:off x="3404909" y="1591202"/>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p:nvSpPr>
        <p:spPr>
          <a:xfrm>
            <a:off x="6265353" y="1591202"/>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p:nvSpPr>
        <p:spPr>
          <a:xfrm>
            <a:off x="9125796" y="1591201"/>
            <a:ext cx="1847962" cy="707886"/>
          </a:xfrm>
          <a:prstGeom prst="rect">
            <a:avLst/>
          </a:prstGeom>
          <a:noFill/>
        </p:spPr>
        <p:txBody>
          <a:bodyPr wrap="square" rtlCol="0">
            <a:spAutoFit/>
          </a:bodyPr>
          <a:lstStyle/>
          <a:p>
            <a:r>
              <a:rPr kumimoji="1" lang="en-US" altLang="ja-JP" sz="4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4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6187841" y="165600"/>
            <a:ext cx="5496644" cy="80210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p:nvSpPr>
        <p:spPr>
          <a:xfrm>
            <a:off x="6331870" y="93360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0" name="テキスト プレースホルダー 6"/>
          <p:cNvSpPr>
            <a:spLocks noGrp="1"/>
          </p:cNvSpPr>
          <p:nvPr>
            <p:ph type="body" sz="quarter" idx="20" hasCustomPrompt="1"/>
          </p:nvPr>
        </p:nvSpPr>
        <p:spPr>
          <a:xfrm>
            <a:off x="542497" y="2368150"/>
            <a:ext cx="2477690"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552174" y="2789893"/>
            <a:ext cx="2486414" cy="1206374"/>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3395114" y="2368150"/>
            <a:ext cx="2477690"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404792" y="2789893"/>
            <a:ext cx="2486414" cy="1652798"/>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6247732" y="2368150"/>
            <a:ext cx="2477690"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6257409" y="2789893"/>
            <a:ext cx="2486414" cy="1932088"/>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119704" y="2368150"/>
            <a:ext cx="2463701" cy="480053"/>
          </a:xfrm>
        </p:spPr>
        <p:txBody>
          <a:bodyPr anchor="t">
            <a:noAutofit/>
          </a:bodyPr>
          <a:lstStyle>
            <a:lvl1pPr algn="l">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9110027" y="2789893"/>
            <a:ext cx="2486414" cy="2348165"/>
          </a:xfrm>
        </p:spPr>
        <p:txBody>
          <a:bodyPr anchor="t">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411496" y="5399314"/>
            <a:ext cx="8491372" cy="870857"/>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p:nvSpPr>
        <p:spPr>
          <a:xfrm>
            <a:off x="507515" y="5332488"/>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1" name="テキスト プレースホルダー 6"/>
          <p:cNvSpPr>
            <a:spLocks noGrp="1"/>
          </p:cNvSpPr>
          <p:nvPr>
            <p:ph type="body" sz="quarter" idx="13" hasCustomPrompt="1"/>
          </p:nvPr>
        </p:nvSpPr>
        <p:spPr>
          <a:xfrm>
            <a:off x="6216084" y="1028734"/>
            <a:ext cx="5399723" cy="336037"/>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338236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rofile 4">
    <p:spTree>
      <p:nvGrpSpPr>
        <p:cNvPr id="1" name=""/>
        <p:cNvGrpSpPr/>
        <p:nvPr/>
      </p:nvGrpSpPr>
      <p:grpSpPr>
        <a:xfrm>
          <a:off x="0" y="0"/>
          <a:ext cx="0" cy="0"/>
          <a:chOff x="0" y="0"/>
          <a:chExt cx="0" cy="0"/>
        </a:xfrm>
      </p:grpSpPr>
      <p:sp>
        <p:nvSpPr>
          <p:cNvPr id="27" name="円/楕円 26"/>
          <p:cNvSpPr/>
          <p:nvPr/>
        </p:nvSpPr>
        <p:spPr>
          <a:xfrm>
            <a:off x="7429563" y="2663639"/>
            <a:ext cx="688391" cy="68833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6"/>
              </a:solidFill>
            </a:endParaRPr>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円/楕円 4"/>
          <p:cNvSpPr/>
          <p:nvPr/>
        </p:nvSpPr>
        <p:spPr>
          <a:xfrm>
            <a:off x="7968370" y="3351970"/>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2"/>
              </a:solidFill>
            </a:endParaRPr>
          </a:p>
        </p:txBody>
      </p:sp>
      <p:sp>
        <p:nvSpPr>
          <p:cNvPr id="6" name="円/楕円 5"/>
          <p:cNvSpPr/>
          <p:nvPr/>
        </p:nvSpPr>
        <p:spPr>
          <a:xfrm>
            <a:off x="4443259" y="692697"/>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7" name="円/楕円 6"/>
          <p:cNvSpPr/>
          <p:nvPr/>
        </p:nvSpPr>
        <p:spPr>
          <a:xfrm>
            <a:off x="3723116" y="1652803"/>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8" name="円/楕円 7"/>
          <p:cNvSpPr/>
          <p:nvPr/>
        </p:nvSpPr>
        <p:spPr>
          <a:xfrm>
            <a:off x="4333992" y="609932"/>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9" name="タイトル 1"/>
          <p:cNvSpPr>
            <a:spLocks noGrp="1"/>
          </p:cNvSpPr>
          <p:nvPr>
            <p:ph type="title" hasCustomPrompt="1"/>
          </p:nvPr>
        </p:nvSpPr>
        <p:spPr>
          <a:xfrm>
            <a:off x="2886626" y="4148637"/>
            <a:ext cx="6385263" cy="528059"/>
          </a:xfrm>
        </p:spPr>
        <p:txBody>
          <a:bodyPr anchor="b">
            <a:normAutofit/>
          </a:bodyPr>
          <a:lstStyle>
            <a:lvl1pPr algn="ctr">
              <a:defRPr sz="24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p:nvSpPr>
        <p:spPr>
          <a:xfrm>
            <a:off x="5015786" y="5157192"/>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1" name="テキスト プレースホルダー 6"/>
          <p:cNvSpPr>
            <a:spLocks noGrp="1"/>
          </p:cNvSpPr>
          <p:nvPr>
            <p:ph type="body" sz="quarter" idx="16" hasCustomPrompt="1"/>
          </p:nvPr>
        </p:nvSpPr>
        <p:spPr>
          <a:xfrm>
            <a:off x="2903368" y="4629133"/>
            <a:ext cx="6385263" cy="384043"/>
          </a:xfrm>
        </p:spPr>
        <p:txBody>
          <a:bodyPr anchor="t">
            <a:noAutofit/>
          </a:bodyPr>
          <a:lstStyle>
            <a:lvl1pPr algn="ctr">
              <a:defRPr sz="16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4443259" y="692696"/>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1933364" y="5253203"/>
            <a:ext cx="8325272" cy="1056117"/>
          </a:xfrm>
        </p:spPr>
        <p:txBody>
          <a:bodyPr anchor="t">
            <a:normAutofit/>
          </a:bodyPr>
          <a:lstStyle>
            <a:lvl1pPr algn="ctr">
              <a:defRPr sz="1333"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p:nvSpPr>
        <p:spPr>
          <a:xfrm>
            <a:off x="2903368" y="136477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24" name="円/楕円 23"/>
          <p:cNvSpPr/>
          <p:nvPr/>
        </p:nvSpPr>
        <p:spPr>
          <a:xfrm>
            <a:off x="3723116" y="1266501"/>
            <a:ext cx="288057"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25" name="円/楕円 24"/>
          <p:cNvSpPr/>
          <p:nvPr/>
        </p:nvSpPr>
        <p:spPr>
          <a:xfrm>
            <a:off x="8877580" y="3155089"/>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2"/>
              </a:solidFill>
            </a:endParaRPr>
          </a:p>
        </p:txBody>
      </p:sp>
      <p:sp>
        <p:nvSpPr>
          <p:cNvPr id="26" name="正方形/長方形 25"/>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8"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67181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ig Image &amp; 4 Items">
    <p:spTree>
      <p:nvGrpSpPr>
        <p:cNvPr id="1" name=""/>
        <p:cNvGrpSpPr/>
        <p:nvPr/>
      </p:nvGrpSpPr>
      <p:grpSpPr>
        <a:xfrm>
          <a:off x="0" y="0"/>
          <a:ext cx="0" cy="0"/>
          <a:chOff x="0" y="0"/>
          <a:chExt cx="0" cy="0"/>
        </a:xfrm>
      </p:grpSpPr>
      <p:sp>
        <p:nvSpPr>
          <p:cNvPr id="41" name="正方形/長方形 40"/>
          <p:cNvSpPr/>
          <p:nvPr/>
        </p:nvSpPr>
        <p:spPr>
          <a:xfrm>
            <a:off x="0" y="1"/>
            <a:ext cx="6095472"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288038" y="164638"/>
            <a:ext cx="53277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6336047" y="1028734"/>
            <a:ext cx="527975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6384057"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9" name="テキスト プレースホルダー 5"/>
          <p:cNvSpPr>
            <a:spLocks noGrp="1"/>
          </p:cNvSpPr>
          <p:nvPr>
            <p:ph type="body" sz="quarter" idx="14" hasCustomPrompt="1"/>
          </p:nvPr>
        </p:nvSpPr>
        <p:spPr>
          <a:xfrm>
            <a:off x="5663914" y="1604798"/>
            <a:ext cx="720142" cy="480053"/>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p:nvSpPr>
        <p:spPr>
          <a:xfrm rot="5400000">
            <a:off x="6143753" y="2036569"/>
            <a:ext cx="192023" cy="28858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2" name="テキスト プレースホルダー 6"/>
          <p:cNvSpPr>
            <a:spLocks noGrp="1"/>
          </p:cNvSpPr>
          <p:nvPr>
            <p:ph type="body" sz="quarter" idx="23" hasCustomPrompt="1"/>
          </p:nvPr>
        </p:nvSpPr>
        <p:spPr>
          <a:xfrm>
            <a:off x="5807943" y="1527544"/>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6457140" y="1604798"/>
            <a:ext cx="5158665" cy="480053"/>
          </a:xfrm>
        </p:spPr>
        <p:txBody>
          <a:bodyPr anchor="t">
            <a:noAutofit/>
          </a:bodyPr>
          <a:lstStyle>
            <a:lvl1pPr algn="l">
              <a:defRPr sz="2133"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6480075" y="2132856"/>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p:nvSpPr>
        <p:spPr>
          <a:xfrm>
            <a:off x="6576095" y="2084851"/>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3" name="テキスト プレースホルダー 5"/>
          <p:cNvSpPr>
            <a:spLocks noGrp="1"/>
          </p:cNvSpPr>
          <p:nvPr>
            <p:ph type="body" sz="quarter" idx="25" hasCustomPrompt="1"/>
          </p:nvPr>
        </p:nvSpPr>
        <p:spPr>
          <a:xfrm>
            <a:off x="5655822" y="2761722"/>
            <a:ext cx="720142" cy="480053"/>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p:nvSpPr>
        <p:spPr>
          <a:xfrm rot="5400000">
            <a:off x="6135660" y="3193494"/>
            <a:ext cx="192023" cy="288586"/>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5" name="テキスト プレースホルダー 6"/>
          <p:cNvSpPr>
            <a:spLocks noGrp="1"/>
          </p:cNvSpPr>
          <p:nvPr>
            <p:ph type="body" sz="quarter" idx="26" hasCustomPrompt="1"/>
          </p:nvPr>
        </p:nvSpPr>
        <p:spPr>
          <a:xfrm>
            <a:off x="5799850" y="2684469"/>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6449048" y="2761722"/>
            <a:ext cx="5158665" cy="480053"/>
          </a:xfrm>
        </p:spPr>
        <p:txBody>
          <a:bodyPr anchor="t">
            <a:noAutofit/>
          </a:bodyPr>
          <a:lstStyle>
            <a:lvl1pPr algn="l">
              <a:defRPr sz="2133"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6471983" y="3289780"/>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p:nvSpPr>
        <p:spPr>
          <a:xfrm>
            <a:off x="6568002" y="3241776"/>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9" name="テキスト プレースホルダー 5"/>
          <p:cNvSpPr>
            <a:spLocks noGrp="1"/>
          </p:cNvSpPr>
          <p:nvPr>
            <p:ph type="body" sz="quarter" idx="29" hasCustomPrompt="1"/>
          </p:nvPr>
        </p:nvSpPr>
        <p:spPr>
          <a:xfrm>
            <a:off x="5663914" y="3856252"/>
            <a:ext cx="720142" cy="480053"/>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p:nvSpPr>
        <p:spPr>
          <a:xfrm rot="5400000">
            <a:off x="6143753" y="4288023"/>
            <a:ext cx="192023" cy="288586"/>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1" name="テキスト プレースホルダー 6"/>
          <p:cNvSpPr>
            <a:spLocks noGrp="1"/>
          </p:cNvSpPr>
          <p:nvPr>
            <p:ph type="body" sz="quarter" idx="30" hasCustomPrompt="1"/>
          </p:nvPr>
        </p:nvSpPr>
        <p:spPr>
          <a:xfrm>
            <a:off x="5807943" y="3778998"/>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6457140" y="3856252"/>
            <a:ext cx="5158665" cy="480053"/>
          </a:xfrm>
        </p:spPr>
        <p:txBody>
          <a:bodyPr anchor="t">
            <a:noAutofit/>
          </a:bodyPr>
          <a:lstStyle>
            <a:lvl1pPr algn="l">
              <a:defRPr sz="2133"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6480075" y="4384310"/>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p:nvSpPr>
        <p:spPr>
          <a:xfrm>
            <a:off x="6576095" y="433630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5" name="テキスト プレースホルダー 5"/>
          <p:cNvSpPr>
            <a:spLocks noGrp="1"/>
          </p:cNvSpPr>
          <p:nvPr>
            <p:ph type="body" sz="quarter" idx="33" hasCustomPrompt="1"/>
          </p:nvPr>
        </p:nvSpPr>
        <p:spPr>
          <a:xfrm>
            <a:off x="5660126" y="5013176"/>
            <a:ext cx="720142" cy="480053"/>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p:nvSpPr>
        <p:spPr>
          <a:xfrm rot="5400000">
            <a:off x="6139964" y="5444948"/>
            <a:ext cx="192023" cy="288586"/>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7" name="テキスト プレースホルダー 6"/>
          <p:cNvSpPr>
            <a:spLocks noGrp="1"/>
          </p:cNvSpPr>
          <p:nvPr>
            <p:ph type="body" sz="quarter" idx="34" hasCustomPrompt="1"/>
          </p:nvPr>
        </p:nvSpPr>
        <p:spPr>
          <a:xfrm>
            <a:off x="5804155" y="4935923"/>
            <a:ext cx="432085" cy="672075"/>
          </a:xfrm>
        </p:spPr>
        <p:txBody>
          <a:bodyPr anchor="t">
            <a:noAutofit/>
          </a:bodyPr>
          <a:lstStyle>
            <a:lvl1pPr algn="ctr">
              <a:defRPr sz="2933"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6453352" y="5013176"/>
            <a:ext cx="5158665" cy="480053"/>
          </a:xfrm>
        </p:spPr>
        <p:txBody>
          <a:bodyPr anchor="t">
            <a:noAutofit/>
          </a:bodyPr>
          <a:lstStyle>
            <a:lvl1pPr algn="l">
              <a:defRPr sz="2133"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6476287" y="5541235"/>
            <a:ext cx="5135730" cy="38404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p:nvSpPr>
        <p:spPr>
          <a:xfrm>
            <a:off x="6572307" y="5493230"/>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57963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ig Image &amp; Text">
    <p:spTree>
      <p:nvGrpSpPr>
        <p:cNvPr id="1" name=""/>
        <p:cNvGrpSpPr/>
        <p:nvPr/>
      </p:nvGrpSpPr>
      <p:grpSpPr>
        <a:xfrm>
          <a:off x="0" y="0"/>
          <a:ext cx="0" cy="0"/>
          <a:chOff x="0" y="0"/>
          <a:chExt cx="0" cy="0"/>
        </a:xfrm>
      </p:grpSpPr>
      <p:sp>
        <p:nvSpPr>
          <p:cNvPr id="41" name="正方形/長方形 40"/>
          <p:cNvSpPr/>
          <p:nvPr/>
        </p:nvSpPr>
        <p:spPr>
          <a:xfrm>
            <a:off x="0" y="1"/>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0" y="0"/>
            <a:ext cx="5999981" cy="6858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909562"/>
            <a:ext cx="5327768" cy="2064657"/>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p:nvSpPr>
        <p:spPr>
          <a:xfrm>
            <a:off x="6480076" y="2998260"/>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5" name="テキスト プレースホルダー 6"/>
          <p:cNvSpPr>
            <a:spLocks noGrp="1"/>
          </p:cNvSpPr>
          <p:nvPr>
            <p:ph type="body" sz="quarter" idx="24" hasCustomPrompt="1"/>
          </p:nvPr>
        </p:nvSpPr>
        <p:spPr>
          <a:xfrm>
            <a:off x="6396517" y="3135085"/>
            <a:ext cx="5331292" cy="2012647"/>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1425054"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91035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アーチ 33"/>
          <p:cNvSpPr/>
          <p:nvPr/>
        </p:nvSpPr>
        <p:spPr>
          <a:xfrm rot="3600000">
            <a:off x="777225" y="1613571"/>
            <a:ext cx="994797" cy="994883"/>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5" name="アーチ 34"/>
          <p:cNvSpPr/>
          <p:nvPr/>
        </p:nvSpPr>
        <p:spPr>
          <a:xfrm rot="6618510">
            <a:off x="854950" y="1691303"/>
            <a:ext cx="839345" cy="8394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6" name="テキスト プレースホルダー 6"/>
          <p:cNvSpPr>
            <a:spLocks noGrp="1"/>
          </p:cNvSpPr>
          <p:nvPr>
            <p:ph type="body" sz="quarter" idx="15" hasCustomPrompt="1"/>
          </p:nvPr>
        </p:nvSpPr>
        <p:spPr>
          <a:xfrm>
            <a:off x="1348817" y="1770594"/>
            <a:ext cx="4951672" cy="526901"/>
          </a:xfrm>
        </p:spPr>
        <p:txBody>
          <a:bodyPr anchor="b">
            <a:no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1806200" y="2241379"/>
            <a:ext cx="9292823" cy="85016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p:nvSpPr>
        <p:spPr>
          <a:xfrm rot="3600000">
            <a:off x="777225" y="3087141"/>
            <a:ext cx="994797" cy="994883"/>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dirty="0">
              <a:solidFill>
                <a:schemeClr val="accent6"/>
              </a:solidFill>
            </a:endParaRPr>
          </a:p>
        </p:txBody>
      </p:sp>
      <p:sp>
        <p:nvSpPr>
          <p:cNvPr id="39" name="アーチ 38"/>
          <p:cNvSpPr/>
          <p:nvPr/>
        </p:nvSpPr>
        <p:spPr>
          <a:xfrm rot="6618510">
            <a:off x="854950" y="3164872"/>
            <a:ext cx="839345" cy="8394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0" name="テキスト プレースホルダー 6"/>
          <p:cNvSpPr>
            <a:spLocks noGrp="1"/>
          </p:cNvSpPr>
          <p:nvPr>
            <p:ph type="body" sz="quarter" idx="16" hasCustomPrompt="1"/>
          </p:nvPr>
        </p:nvSpPr>
        <p:spPr>
          <a:xfrm>
            <a:off x="1348817" y="3244164"/>
            <a:ext cx="4951672" cy="526901"/>
          </a:xfrm>
        </p:spPr>
        <p:txBody>
          <a:bodyPr anchor="b">
            <a:no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1806200" y="3714948"/>
            <a:ext cx="9292823" cy="85016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p:nvSpPr>
        <p:spPr>
          <a:xfrm rot="3600000">
            <a:off x="776469" y="4564592"/>
            <a:ext cx="994797" cy="994883"/>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dirty="0">
              <a:solidFill>
                <a:schemeClr val="accent6"/>
              </a:solidFill>
            </a:endParaRPr>
          </a:p>
        </p:txBody>
      </p:sp>
      <p:sp>
        <p:nvSpPr>
          <p:cNvPr id="20" name="アーチ 19"/>
          <p:cNvSpPr/>
          <p:nvPr/>
        </p:nvSpPr>
        <p:spPr>
          <a:xfrm rot="6618510">
            <a:off x="854195" y="4642324"/>
            <a:ext cx="839345" cy="8394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1" name="テキスト プレースホルダー 6"/>
          <p:cNvSpPr>
            <a:spLocks noGrp="1"/>
          </p:cNvSpPr>
          <p:nvPr>
            <p:ph type="body" sz="quarter" idx="18" hasCustomPrompt="1"/>
          </p:nvPr>
        </p:nvSpPr>
        <p:spPr>
          <a:xfrm>
            <a:off x="1348062" y="4721615"/>
            <a:ext cx="4951672" cy="526901"/>
          </a:xfrm>
        </p:spPr>
        <p:txBody>
          <a:bodyPr anchor="b">
            <a:no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805445" y="5192399"/>
            <a:ext cx="9292823" cy="850163"/>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467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p:nvSpPr>
        <p:spPr>
          <a:xfrm>
            <a:off x="0" y="1"/>
            <a:ext cx="6095472" cy="6857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 name="タイトル 1"/>
          <p:cNvSpPr>
            <a:spLocks noGrp="1"/>
          </p:cNvSpPr>
          <p:nvPr>
            <p:ph type="title" hasCustomPrompt="1"/>
          </p:nvPr>
        </p:nvSpPr>
        <p:spPr>
          <a:xfrm>
            <a:off x="407213" y="782320"/>
            <a:ext cx="5281045" cy="5471965"/>
          </a:xfrm>
        </p:spPr>
        <p:txBody>
          <a:bodyPr>
            <a:normAutofit/>
          </a:bodyPr>
          <a:lstStyle>
            <a:lvl1pPr algn="ctr">
              <a:defRPr sz="48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6396517" y="1657533"/>
            <a:ext cx="5331292" cy="3542935"/>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4431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alking">
    <p:spTree>
      <p:nvGrpSpPr>
        <p:cNvPr id="1" name=""/>
        <p:cNvGrpSpPr/>
        <p:nvPr/>
      </p:nvGrpSpPr>
      <p:grpSpPr>
        <a:xfrm>
          <a:off x="0" y="0"/>
          <a:ext cx="0" cy="0"/>
          <a:chOff x="0" y="0"/>
          <a:chExt cx="0" cy="0"/>
        </a:xfrm>
      </p:grpSpPr>
      <p:sp>
        <p:nvSpPr>
          <p:cNvPr id="9" name="正方形/長方形 8"/>
          <p:cNvSpPr/>
          <p:nvPr/>
        </p:nvSpPr>
        <p:spPr>
          <a:xfrm>
            <a:off x="0" y="1"/>
            <a:ext cx="12192000" cy="3429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619179" y="0"/>
            <a:ext cx="5476292" cy="6858000"/>
          </a:xfrm>
        </p:spPr>
        <p:txBody>
          <a:bodyPr>
            <a:normAutofit/>
          </a:bodyPr>
          <a:lstStyle>
            <a:lvl1pPr>
              <a:defRPr sz="1333"/>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6384057" y="553329"/>
            <a:ext cx="5327768" cy="281002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p:nvSpPr>
        <p:spPr>
          <a:xfrm>
            <a:off x="6480076" y="3584340"/>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8" name="テキスト プレースホルダー 6"/>
          <p:cNvSpPr>
            <a:spLocks noGrp="1"/>
          </p:cNvSpPr>
          <p:nvPr>
            <p:ph type="body" sz="quarter" idx="24" hasCustomPrompt="1"/>
          </p:nvPr>
        </p:nvSpPr>
        <p:spPr>
          <a:xfrm>
            <a:off x="6396517" y="3664893"/>
            <a:ext cx="5331292" cy="2012647"/>
          </a:xfrm>
        </p:spPr>
        <p:txBody>
          <a:bodyPr anchor="t">
            <a:noAutofit/>
          </a:bodyPr>
          <a:lstStyle>
            <a:lvl1pPr algn="l">
              <a:defRPr sz="1333"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035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25457" y="29028"/>
            <a:ext cx="2400208" cy="3077029"/>
          </a:xfrm>
        </p:spPr>
        <p:txBody>
          <a:bodyPr/>
          <a:lstStyle>
            <a:lvl1pPr>
              <a:defRPr sz="12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2458716" y="3137733"/>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4891974" y="29028"/>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7326093" y="3137962"/>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9758492" y="29028"/>
            <a:ext cx="2400208" cy="3077029"/>
          </a:xfrm>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0" name="正方形/長方形 9"/>
          <p:cNvSpPr/>
          <p:nvPr/>
        </p:nvSpPr>
        <p:spPr>
          <a:xfrm>
            <a:off x="25457" y="3137962"/>
            <a:ext cx="2400208" cy="30768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11" name="正方形/長方形 10"/>
          <p:cNvSpPr/>
          <p:nvPr/>
        </p:nvSpPr>
        <p:spPr>
          <a:xfrm>
            <a:off x="2458716" y="29257"/>
            <a:ext cx="2400208" cy="30768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12" name="正方形/長方形 11"/>
          <p:cNvSpPr/>
          <p:nvPr/>
        </p:nvSpPr>
        <p:spPr>
          <a:xfrm>
            <a:off x="4891974" y="3137962"/>
            <a:ext cx="2400208" cy="30768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13" name="正方形/長方形 12"/>
          <p:cNvSpPr/>
          <p:nvPr/>
        </p:nvSpPr>
        <p:spPr>
          <a:xfrm>
            <a:off x="7326093" y="29257"/>
            <a:ext cx="2400208" cy="30768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14" name="正方形/長方形 13"/>
          <p:cNvSpPr/>
          <p:nvPr/>
        </p:nvSpPr>
        <p:spPr>
          <a:xfrm>
            <a:off x="9758492" y="3138191"/>
            <a:ext cx="2400208" cy="30768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15" name="図プレースホルダー 7"/>
          <p:cNvSpPr>
            <a:spLocks noGrp="1"/>
          </p:cNvSpPr>
          <p:nvPr>
            <p:ph type="pic" sz="quarter" idx="17" hasCustomPrompt="1"/>
          </p:nvPr>
        </p:nvSpPr>
        <p:spPr>
          <a:xfrm>
            <a:off x="969490"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3402748" y="340119"/>
            <a:ext cx="523067" cy="523021"/>
          </a:xfrm>
        </p:spPr>
        <p:txBody>
          <a:bodyPr>
            <a:normAutofit/>
          </a:bodyPr>
          <a:lstStyle>
            <a:lvl1pPr>
              <a:defRPr sz="8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5836006"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0702524" y="3415187"/>
            <a:ext cx="523067" cy="523021"/>
          </a:xfrm>
        </p:spPr>
        <p:txBody>
          <a:bodyPr>
            <a:normAutofit/>
          </a:bodyPr>
          <a:lstStyle>
            <a:lvl1pPr>
              <a:defRPr sz="8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8270126" y="340119"/>
            <a:ext cx="523067" cy="523021"/>
          </a:xfrm>
        </p:spPr>
        <p:txBody>
          <a:bodyPr>
            <a:normAutofit/>
          </a:bodyPr>
          <a:lstStyle>
            <a:lvl1pPr>
              <a:defRPr sz="8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27729"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42534" y="4357162"/>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2490018" y="854137"/>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2604823" y="1272419"/>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7357395" y="854138"/>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7472200" y="1272419"/>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4912383"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5027187" y="4357162"/>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9779760" y="3938881"/>
            <a:ext cx="2359229" cy="398931"/>
          </a:xfrm>
        </p:spPr>
        <p:txBody>
          <a:bodyPr anchor="t">
            <a:noAutofit/>
          </a:bodyPr>
          <a:lstStyle>
            <a:lvl1pPr algn="ctr">
              <a:lnSpc>
                <a:spcPct val="100000"/>
              </a:lnSpc>
              <a:spcBef>
                <a:spcPts val="0"/>
              </a:spcBef>
              <a:defRPr sz="1867"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9894565" y="4357163"/>
            <a:ext cx="2121891" cy="1625600"/>
          </a:xfrm>
        </p:spPr>
        <p:txBody>
          <a:bodyPr anchor="t">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049863" y="2934372"/>
            <a:ext cx="301223" cy="301197"/>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5919773" y="2934372"/>
            <a:ext cx="301223" cy="301197"/>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0782897" y="2934372"/>
            <a:ext cx="301223" cy="301197"/>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3508209" y="3003352"/>
            <a:ext cx="301223" cy="301197"/>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8350498" y="3003352"/>
            <a:ext cx="301223" cy="301197"/>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60751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p:nvSpPr>
        <p:spPr>
          <a:xfrm>
            <a:off x="-9839" y="2194554"/>
            <a:ext cx="12192000" cy="2194553"/>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6" name="正方形/長方形 5"/>
          <p:cNvSpPr/>
          <p:nvPr/>
        </p:nvSpPr>
        <p:spPr>
          <a:xfrm>
            <a:off x="-4795" y="2481740"/>
            <a:ext cx="12192000" cy="162018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7" name="正方形/長方形 6"/>
          <p:cNvSpPr/>
          <p:nvPr/>
        </p:nvSpPr>
        <p:spPr>
          <a:xfrm>
            <a:off x="0" y="0"/>
            <a:ext cx="12192000" cy="2194553"/>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8" name="正方形/長方形 7"/>
          <p:cNvSpPr/>
          <p:nvPr/>
        </p:nvSpPr>
        <p:spPr>
          <a:xfrm>
            <a:off x="1" y="278650"/>
            <a:ext cx="12182160" cy="162018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9" name="図プレースホルダー 13"/>
          <p:cNvSpPr>
            <a:spLocks noGrp="1"/>
          </p:cNvSpPr>
          <p:nvPr>
            <p:ph type="pic" sz="quarter" idx="13" hasCustomPrompt="1"/>
          </p:nvPr>
        </p:nvSpPr>
        <p:spPr>
          <a:xfrm>
            <a:off x="6096000" y="2194554"/>
            <a:ext cx="6093811" cy="2194553"/>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6093811" cy="2194553"/>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6100680" y="838956"/>
            <a:ext cx="5666442" cy="876805"/>
          </a:xfrm>
        </p:spPr>
        <p:txBody>
          <a:bodyPr anchor="t">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6100680" y="452670"/>
            <a:ext cx="5666442" cy="515469"/>
          </a:xfrm>
        </p:spPr>
        <p:txBody>
          <a:bodyPr anchor="t">
            <a:noAutofit/>
          </a:bodyPr>
          <a:lstStyle>
            <a:lvl1pPr algn="l">
              <a:lnSpc>
                <a:spcPct val="120000"/>
              </a:lnSpc>
              <a:defRPr sz="2133"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399552" y="3062960"/>
            <a:ext cx="5666442" cy="846094"/>
          </a:xfrm>
        </p:spPr>
        <p:txBody>
          <a:bodyPr anchor="t">
            <a:noAutofit/>
          </a:bodyPr>
          <a:lstStyle>
            <a:lvl1pPr algn="l">
              <a:lnSpc>
                <a:spcPct val="120000"/>
              </a:lnSpc>
              <a:defRPr sz="1333">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399552" y="2676673"/>
            <a:ext cx="5666442" cy="515469"/>
          </a:xfrm>
        </p:spPr>
        <p:txBody>
          <a:bodyPr anchor="t">
            <a:noAutofit/>
          </a:bodyPr>
          <a:lstStyle>
            <a:lvl1pPr algn="l">
              <a:lnSpc>
                <a:spcPct val="120000"/>
              </a:lnSpc>
              <a:defRPr sz="2133"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286850" y="4533123"/>
            <a:ext cx="11618299" cy="80210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286850" y="5397219"/>
            <a:ext cx="11618299" cy="891307"/>
          </a:xfrm>
        </p:spPr>
        <p:txBody>
          <a:bodyPr>
            <a:noAutofit/>
          </a:bodyPr>
          <a:lstStyle>
            <a:lvl1pPr algn="ctr">
              <a:defRPr sz="1333"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p:nvSpPr>
        <p:spPr>
          <a:xfrm>
            <a:off x="5039790" y="5301208"/>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Tree>
    <p:extLst>
      <p:ext uri="{BB962C8B-B14F-4D97-AF65-F5344CB8AC3E}">
        <p14:creationId xmlns:p14="http://schemas.microsoft.com/office/powerpoint/2010/main" val="194432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rocess 1">
    <p:spTree>
      <p:nvGrpSpPr>
        <p:cNvPr id="1" name=""/>
        <p:cNvGrpSpPr/>
        <p:nvPr/>
      </p:nvGrpSpPr>
      <p:grpSpPr>
        <a:xfrm>
          <a:off x="0" y="0"/>
          <a:ext cx="0" cy="0"/>
          <a:chOff x="0" y="0"/>
          <a:chExt cx="0" cy="0"/>
        </a:xfrm>
      </p:grpSpPr>
      <p:sp>
        <p:nvSpPr>
          <p:cNvPr id="72" name="正方形/長方形 71"/>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nvGrpSpPr>
          <p:cNvPr id="29" name="グループ化 28"/>
          <p:cNvGrpSpPr/>
          <p:nvPr/>
        </p:nvGrpSpPr>
        <p:grpSpPr>
          <a:xfrm>
            <a:off x="5513687" y="1790105"/>
            <a:ext cx="4002631" cy="605404"/>
            <a:chOff x="1073297" y="6784950"/>
            <a:chExt cx="6003425" cy="908106"/>
          </a:xfrm>
          <a:solidFill>
            <a:schemeClr val="accent3">
              <a:lumMod val="20000"/>
              <a:lumOff val="80000"/>
            </a:schemeClr>
          </a:solidFill>
        </p:grpSpPr>
        <p:sp>
          <p:nvSpPr>
            <p:cNvPr id="30" name="正方形/長方形 29"/>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1" name="円/楕円 30"/>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2" name="円/楕円 31"/>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nvGrpSpPr>
          <p:cNvPr id="37" name="グループ化 36"/>
          <p:cNvGrpSpPr/>
          <p:nvPr/>
        </p:nvGrpSpPr>
        <p:grpSpPr>
          <a:xfrm>
            <a:off x="2126189" y="2932452"/>
            <a:ext cx="4002631" cy="605404"/>
            <a:chOff x="1073297" y="6784950"/>
            <a:chExt cx="6003425" cy="908106"/>
          </a:xfrm>
          <a:solidFill>
            <a:schemeClr val="accent2">
              <a:lumMod val="20000"/>
              <a:lumOff val="80000"/>
            </a:schemeClr>
          </a:solidFill>
        </p:grpSpPr>
        <p:sp>
          <p:nvSpPr>
            <p:cNvPr id="38" name="正方形/長方形 37"/>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9" name="円/楕円 38"/>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0" name="円/楕円 39"/>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nvGrpSpPr>
          <p:cNvPr id="44" name="グループ化 43"/>
          <p:cNvGrpSpPr/>
          <p:nvPr/>
        </p:nvGrpSpPr>
        <p:grpSpPr>
          <a:xfrm>
            <a:off x="5523363" y="4074799"/>
            <a:ext cx="4002631" cy="605404"/>
            <a:chOff x="1073297" y="6784950"/>
            <a:chExt cx="6003425" cy="908106"/>
          </a:xfrm>
          <a:solidFill>
            <a:schemeClr val="accent4">
              <a:lumMod val="20000"/>
              <a:lumOff val="80000"/>
            </a:schemeClr>
          </a:solidFill>
        </p:grpSpPr>
        <p:sp>
          <p:nvSpPr>
            <p:cNvPr id="45" name="正方形/長方形 44"/>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6" name="円/楕円 45"/>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7" name="円/楕円 46"/>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nvGrpSpPr>
          <p:cNvPr id="58" name="グループ化 57"/>
          <p:cNvGrpSpPr/>
          <p:nvPr/>
        </p:nvGrpSpPr>
        <p:grpSpPr>
          <a:xfrm>
            <a:off x="2116512" y="5217147"/>
            <a:ext cx="4002631" cy="605404"/>
            <a:chOff x="1073297" y="6784950"/>
            <a:chExt cx="6003425" cy="908106"/>
          </a:xfrm>
          <a:solidFill>
            <a:schemeClr val="accent5">
              <a:lumMod val="20000"/>
              <a:lumOff val="80000"/>
            </a:schemeClr>
          </a:solidFill>
        </p:grpSpPr>
        <p:sp>
          <p:nvSpPr>
            <p:cNvPr id="59" name="正方形/長方形 58"/>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0" name="円/楕円 59"/>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1" name="円/楕円 60"/>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p:nvGrpSpPr>
        <p:grpSpPr>
          <a:xfrm>
            <a:off x="2126189" y="647757"/>
            <a:ext cx="4002631" cy="605404"/>
            <a:chOff x="1073297" y="6784950"/>
            <a:chExt cx="6003425" cy="908106"/>
          </a:xfrm>
        </p:grpSpPr>
        <p:sp>
          <p:nvSpPr>
            <p:cNvPr id="16" name="正方形/長方形 15"/>
            <p:cNvSpPr/>
            <p:nvPr/>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7" name="円/楕円 16"/>
            <p:cNvSpPr/>
            <p:nvPr/>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8" name="円/楕円 17"/>
            <p:cNvSpPr/>
            <p:nvPr/>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sp>
        <p:nvSpPr>
          <p:cNvPr id="21" name="テキスト プレースホルダー 6"/>
          <p:cNvSpPr>
            <a:spLocks noGrp="1"/>
          </p:cNvSpPr>
          <p:nvPr>
            <p:ph type="body" sz="quarter" idx="21" hasCustomPrompt="1"/>
          </p:nvPr>
        </p:nvSpPr>
        <p:spPr>
          <a:xfrm>
            <a:off x="2507970" y="705766"/>
            <a:ext cx="2926334" cy="480053"/>
          </a:xfrm>
        </p:spPr>
        <p:txBody>
          <a:bodyPr anchor="ctr">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p:nvCxnSpPr>
        <p:spPr>
          <a:xfrm>
            <a:off x="5826091" y="0"/>
            <a:ext cx="2571" cy="6947505"/>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5606336" y="730723"/>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1</a:t>
            </a:r>
            <a:endParaRPr kumimoji="1" lang="ja-JP" altLang="en-US" sz="2133" dirty="0"/>
          </a:p>
        </p:txBody>
      </p:sp>
      <p:sp>
        <p:nvSpPr>
          <p:cNvPr id="33" name="テキスト プレースホルダー 6"/>
          <p:cNvSpPr>
            <a:spLocks noGrp="1"/>
          </p:cNvSpPr>
          <p:nvPr>
            <p:ph type="body" sz="quarter" idx="22" hasCustomPrompt="1"/>
          </p:nvPr>
        </p:nvSpPr>
        <p:spPr>
          <a:xfrm>
            <a:off x="6119142" y="1848113"/>
            <a:ext cx="3094447" cy="480053"/>
          </a:xfrm>
        </p:spPr>
        <p:txBody>
          <a:bodyPr anchor="ctr">
            <a:noAutofit/>
          </a:bodyPr>
          <a:lstStyle>
            <a:lvl1pPr algn="l">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p:nvSpPr>
        <p:spPr>
          <a:xfrm>
            <a:off x="5605986" y="1873071"/>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2</a:t>
            </a:r>
          </a:p>
        </p:txBody>
      </p:sp>
      <p:sp>
        <p:nvSpPr>
          <p:cNvPr id="35" name="テキスト プレースホルダー 6"/>
          <p:cNvSpPr>
            <a:spLocks noGrp="1"/>
          </p:cNvSpPr>
          <p:nvPr>
            <p:ph type="body" sz="quarter" idx="28" hasCustomPrompt="1"/>
          </p:nvPr>
        </p:nvSpPr>
        <p:spPr>
          <a:xfrm>
            <a:off x="1252485" y="1266840"/>
            <a:ext cx="4180340" cy="908075"/>
          </a:xfrm>
        </p:spPr>
        <p:txBody>
          <a:bodyPr anchor="t">
            <a:noAutofit/>
          </a:bodyPr>
          <a:lstStyle>
            <a:lvl1pPr algn="r">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6119142" y="2409188"/>
            <a:ext cx="4180340" cy="908075"/>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507970" y="2990460"/>
            <a:ext cx="2926334"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p:nvSpPr>
        <p:spPr>
          <a:xfrm>
            <a:off x="5606336" y="3015418"/>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3</a:t>
            </a:r>
            <a:endParaRPr kumimoji="1" lang="ja-JP" altLang="en-US" sz="2133" dirty="0"/>
          </a:p>
        </p:txBody>
      </p:sp>
      <p:sp>
        <p:nvSpPr>
          <p:cNvPr id="43" name="テキスト プレースホルダー 6"/>
          <p:cNvSpPr>
            <a:spLocks noGrp="1"/>
          </p:cNvSpPr>
          <p:nvPr>
            <p:ph type="body" sz="quarter" idx="31" hasCustomPrompt="1"/>
          </p:nvPr>
        </p:nvSpPr>
        <p:spPr>
          <a:xfrm>
            <a:off x="1252485" y="3551535"/>
            <a:ext cx="4180340" cy="908075"/>
          </a:xfrm>
        </p:spPr>
        <p:txBody>
          <a:bodyPr anchor="t">
            <a:noAutofit/>
          </a:bodyPr>
          <a:lstStyle>
            <a:lvl1pPr algn="r">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6128819" y="4132808"/>
            <a:ext cx="3094447" cy="480053"/>
          </a:xfrm>
        </p:spPr>
        <p:txBody>
          <a:bodyPr anchor="ctr">
            <a:noAutofit/>
          </a:bodyPr>
          <a:lstStyle>
            <a:lvl1pPr algn="l">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p:nvSpPr>
        <p:spPr>
          <a:xfrm>
            <a:off x="5615663" y="4157765"/>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4</a:t>
            </a:r>
          </a:p>
        </p:txBody>
      </p:sp>
      <p:sp>
        <p:nvSpPr>
          <p:cNvPr id="50" name="テキスト プレースホルダー 6"/>
          <p:cNvSpPr>
            <a:spLocks noGrp="1"/>
          </p:cNvSpPr>
          <p:nvPr>
            <p:ph type="body" sz="quarter" idx="33" hasCustomPrompt="1"/>
          </p:nvPr>
        </p:nvSpPr>
        <p:spPr>
          <a:xfrm>
            <a:off x="6128819" y="4693883"/>
            <a:ext cx="4180340" cy="908075"/>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498293" y="5275155"/>
            <a:ext cx="2926334" cy="480053"/>
          </a:xfrm>
        </p:spPr>
        <p:txBody>
          <a:bodyPr anchor="ctr">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p:nvSpPr>
        <p:spPr>
          <a:xfrm>
            <a:off x="5596660" y="5300113"/>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5</a:t>
            </a:r>
            <a:endParaRPr kumimoji="1" lang="ja-JP" altLang="en-US" sz="2133" dirty="0"/>
          </a:p>
        </p:txBody>
      </p:sp>
      <p:sp>
        <p:nvSpPr>
          <p:cNvPr id="64" name="テキスト プレースホルダー 6"/>
          <p:cNvSpPr>
            <a:spLocks noGrp="1"/>
          </p:cNvSpPr>
          <p:nvPr>
            <p:ph type="body" sz="quarter" idx="35" hasCustomPrompt="1"/>
          </p:nvPr>
        </p:nvSpPr>
        <p:spPr>
          <a:xfrm>
            <a:off x="1242808" y="5836230"/>
            <a:ext cx="4180340" cy="908075"/>
          </a:xfrm>
        </p:spPr>
        <p:txBody>
          <a:bodyPr anchor="t">
            <a:noAutofit/>
          </a:bodyPr>
          <a:lstStyle>
            <a:lvl1pPr algn="r">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6288038" y="164638"/>
            <a:ext cx="53277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6336047" y="1028734"/>
            <a:ext cx="5279759"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p:nvSpPr>
        <p:spPr>
          <a:xfrm>
            <a:off x="6384057"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Tree>
    <p:extLst>
      <p:ext uri="{BB962C8B-B14F-4D97-AF65-F5344CB8AC3E}">
        <p14:creationId xmlns:p14="http://schemas.microsoft.com/office/powerpoint/2010/main" val="91941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Process 2">
    <p:spTree>
      <p:nvGrpSpPr>
        <p:cNvPr id="1" name=""/>
        <p:cNvGrpSpPr/>
        <p:nvPr/>
      </p:nvGrpSpPr>
      <p:grpSpPr>
        <a:xfrm>
          <a:off x="0" y="0"/>
          <a:ext cx="0" cy="0"/>
          <a:chOff x="0" y="0"/>
          <a:chExt cx="0" cy="0"/>
        </a:xfrm>
      </p:grpSpPr>
      <p:grpSp>
        <p:nvGrpSpPr>
          <p:cNvPr id="29" name="グループ化 28"/>
          <p:cNvGrpSpPr/>
          <p:nvPr/>
        </p:nvGrpSpPr>
        <p:grpSpPr>
          <a:xfrm>
            <a:off x="1371381" y="2612423"/>
            <a:ext cx="4002631" cy="605404"/>
            <a:chOff x="1073297" y="6784950"/>
            <a:chExt cx="6003425" cy="908106"/>
          </a:xfrm>
          <a:solidFill>
            <a:schemeClr val="accent3">
              <a:lumMod val="20000"/>
              <a:lumOff val="80000"/>
            </a:schemeClr>
          </a:solidFill>
        </p:grpSpPr>
        <p:sp>
          <p:nvSpPr>
            <p:cNvPr id="30" name="正方形/長方形 29"/>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1" name="円/楕円 30"/>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2" name="円/楕円 31"/>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nvGrpSpPr>
          <p:cNvPr id="37" name="グループ化 36"/>
          <p:cNvGrpSpPr/>
          <p:nvPr/>
        </p:nvGrpSpPr>
        <p:grpSpPr>
          <a:xfrm>
            <a:off x="1371381" y="3505608"/>
            <a:ext cx="4002631" cy="605404"/>
            <a:chOff x="1073297" y="6784950"/>
            <a:chExt cx="6003425" cy="908106"/>
          </a:xfrm>
          <a:solidFill>
            <a:schemeClr val="accent2">
              <a:lumMod val="20000"/>
              <a:lumOff val="80000"/>
            </a:schemeClr>
          </a:solidFill>
        </p:grpSpPr>
        <p:sp>
          <p:nvSpPr>
            <p:cNvPr id="38" name="正方形/長方形 37"/>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9" name="円/楕円 38"/>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0" name="円/楕円 39"/>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nvGrpSpPr>
          <p:cNvPr id="44" name="グループ化 43"/>
          <p:cNvGrpSpPr/>
          <p:nvPr/>
        </p:nvGrpSpPr>
        <p:grpSpPr>
          <a:xfrm>
            <a:off x="1371381" y="4398793"/>
            <a:ext cx="4002631" cy="605404"/>
            <a:chOff x="1073297" y="6784950"/>
            <a:chExt cx="6003425" cy="908106"/>
          </a:xfrm>
          <a:solidFill>
            <a:schemeClr val="accent4">
              <a:lumMod val="20000"/>
              <a:lumOff val="80000"/>
            </a:schemeClr>
          </a:solidFill>
        </p:grpSpPr>
        <p:sp>
          <p:nvSpPr>
            <p:cNvPr id="45" name="正方形/長方形 44"/>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6" name="円/楕円 45"/>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7" name="円/楕円 46"/>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nvGrpSpPr>
          <p:cNvPr id="58" name="グループ化 57"/>
          <p:cNvGrpSpPr/>
          <p:nvPr/>
        </p:nvGrpSpPr>
        <p:grpSpPr>
          <a:xfrm>
            <a:off x="1371381" y="5291979"/>
            <a:ext cx="4002631" cy="605404"/>
            <a:chOff x="1073297" y="6784950"/>
            <a:chExt cx="6003425" cy="908106"/>
          </a:xfrm>
          <a:solidFill>
            <a:schemeClr val="accent5">
              <a:lumMod val="20000"/>
              <a:lumOff val="80000"/>
            </a:schemeClr>
          </a:solidFill>
        </p:grpSpPr>
        <p:sp>
          <p:nvSpPr>
            <p:cNvPr id="59" name="正方形/長方形 58"/>
            <p:cNvSpPr/>
            <p:nvPr/>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0" name="円/楕円 59"/>
            <p:cNvSpPr/>
            <p:nvPr/>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1" name="円/楕円 60"/>
            <p:cNvSpPr/>
            <p:nvPr/>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p:nvGrpSpPr>
        <p:grpSpPr>
          <a:xfrm>
            <a:off x="1371381" y="1719237"/>
            <a:ext cx="4002631" cy="605404"/>
            <a:chOff x="1073297" y="6784950"/>
            <a:chExt cx="6003425" cy="908106"/>
          </a:xfrm>
        </p:grpSpPr>
        <p:sp>
          <p:nvSpPr>
            <p:cNvPr id="16" name="正方形/長方形 15"/>
            <p:cNvSpPr/>
            <p:nvPr/>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7" name="円/楕円 16"/>
            <p:cNvSpPr/>
            <p:nvPr/>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8" name="円/楕円 17"/>
            <p:cNvSpPr/>
            <p:nvPr/>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sp>
        <p:nvSpPr>
          <p:cNvPr id="21" name="テキスト プレースホルダー 6"/>
          <p:cNvSpPr>
            <a:spLocks noGrp="1"/>
          </p:cNvSpPr>
          <p:nvPr>
            <p:ph type="body" sz="quarter" idx="21" hasCustomPrompt="1"/>
          </p:nvPr>
        </p:nvSpPr>
        <p:spPr>
          <a:xfrm>
            <a:off x="1753162" y="1777246"/>
            <a:ext cx="2926334" cy="480053"/>
          </a:xfrm>
        </p:spPr>
        <p:txBody>
          <a:bodyPr anchor="ctr">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p:nvCxnSpPr>
        <p:spPr>
          <a:xfrm flipH="1">
            <a:off x="5070932" y="0"/>
            <a:ext cx="351" cy="6858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4851353" y="1802203"/>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1</a:t>
            </a:r>
            <a:endParaRPr kumimoji="1" lang="ja-JP" altLang="en-US" sz="2133" dirty="0"/>
          </a:p>
        </p:txBody>
      </p:sp>
      <p:sp>
        <p:nvSpPr>
          <p:cNvPr id="33" name="テキスト プレースホルダー 6"/>
          <p:cNvSpPr>
            <a:spLocks noGrp="1"/>
          </p:cNvSpPr>
          <p:nvPr>
            <p:ph type="body" sz="quarter" idx="22" hasCustomPrompt="1"/>
          </p:nvPr>
        </p:nvSpPr>
        <p:spPr>
          <a:xfrm>
            <a:off x="1761220" y="2651357"/>
            <a:ext cx="2918277" cy="518201"/>
          </a:xfrm>
        </p:spPr>
        <p:txBody>
          <a:bodyPr anchor="ctr">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p:nvSpPr>
        <p:spPr>
          <a:xfrm>
            <a:off x="4851353" y="2695389"/>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2</a:t>
            </a:r>
          </a:p>
        </p:txBody>
      </p:sp>
      <p:sp>
        <p:nvSpPr>
          <p:cNvPr id="35" name="テキスト プレースホルダー 6"/>
          <p:cNvSpPr>
            <a:spLocks noGrp="1"/>
          </p:cNvSpPr>
          <p:nvPr>
            <p:ph type="body" sz="quarter" idx="28" hasCustomPrompt="1"/>
          </p:nvPr>
        </p:nvSpPr>
        <p:spPr>
          <a:xfrm>
            <a:off x="5455094" y="1729877"/>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5455094" y="2623063"/>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1753162" y="3563616"/>
            <a:ext cx="2926334"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p:nvSpPr>
        <p:spPr>
          <a:xfrm>
            <a:off x="4851353" y="3588574"/>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3</a:t>
            </a:r>
            <a:endParaRPr kumimoji="1" lang="ja-JP" altLang="en-US" sz="2133" dirty="0"/>
          </a:p>
        </p:txBody>
      </p:sp>
      <p:sp>
        <p:nvSpPr>
          <p:cNvPr id="43" name="テキスト プレースホルダー 6"/>
          <p:cNvSpPr>
            <a:spLocks noGrp="1"/>
          </p:cNvSpPr>
          <p:nvPr>
            <p:ph type="body" sz="quarter" idx="31" hasCustomPrompt="1"/>
          </p:nvPr>
        </p:nvSpPr>
        <p:spPr>
          <a:xfrm>
            <a:off x="5455094" y="3516248"/>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1761220" y="4437728"/>
            <a:ext cx="2918277" cy="518201"/>
          </a:xfrm>
        </p:spPr>
        <p:txBody>
          <a:bodyPr anchor="ctr">
            <a:noAutofit/>
          </a:bodyPr>
          <a:lstStyle>
            <a:lvl1pPr algn="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p:nvSpPr>
        <p:spPr>
          <a:xfrm>
            <a:off x="4851353" y="4481759"/>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4</a:t>
            </a:r>
          </a:p>
        </p:txBody>
      </p:sp>
      <p:sp>
        <p:nvSpPr>
          <p:cNvPr id="50" name="テキスト プレースホルダー 6"/>
          <p:cNvSpPr>
            <a:spLocks noGrp="1"/>
          </p:cNvSpPr>
          <p:nvPr>
            <p:ph type="body" sz="quarter" idx="33" hasCustomPrompt="1"/>
          </p:nvPr>
        </p:nvSpPr>
        <p:spPr>
          <a:xfrm>
            <a:off x="5455094" y="4409433"/>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1753162" y="5349987"/>
            <a:ext cx="2926334" cy="480053"/>
          </a:xfrm>
        </p:spPr>
        <p:txBody>
          <a:bodyPr anchor="ctr">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p:nvSpPr>
        <p:spPr>
          <a:xfrm>
            <a:off x="4851353" y="5374945"/>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5</a:t>
            </a:r>
            <a:endParaRPr kumimoji="1" lang="ja-JP" altLang="en-US" sz="2133" dirty="0"/>
          </a:p>
        </p:txBody>
      </p:sp>
      <p:sp>
        <p:nvSpPr>
          <p:cNvPr id="64" name="テキスト プレースホルダー 6"/>
          <p:cNvSpPr>
            <a:spLocks noGrp="1"/>
          </p:cNvSpPr>
          <p:nvPr>
            <p:ph type="body" sz="quarter" idx="35" hasCustomPrompt="1"/>
          </p:nvPr>
        </p:nvSpPr>
        <p:spPr>
          <a:xfrm>
            <a:off x="5455094" y="5302619"/>
            <a:ext cx="6234758"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p:nvSpPr>
        <p:spPr>
          <a:xfrm>
            <a:off x="0" y="0"/>
            <a:ext cx="12192000" cy="1344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52" name="タイトル 1"/>
          <p:cNvSpPr>
            <a:spLocks noGrp="1"/>
          </p:cNvSpPr>
          <p:nvPr>
            <p:ph type="title" hasCustomPrompt="1"/>
          </p:nvPr>
        </p:nvSpPr>
        <p:spPr>
          <a:xfrm>
            <a:off x="589917" y="304800"/>
            <a:ext cx="11012164" cy="774095"/>
          </a:xfrm>
        </p:spPr>
        <p:txBody>
          <a:bodyPr>
            <a:noAutofit/>
          </a:bodyPr>
          <a:lstStyle>
            <a:lvl1pPr algn="ctr">
              <a:defRPr sz="44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288564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irplane">
    <p:spTree>
      <p:nvGrpSpPr>
        <p:cNvPr id="1" name=""/>
        <p:cNvGrpSpPr/>
        <p:nvPr/>
      </p:nvGrpSpPr>
      <p:grpSpPr>
        <a:xfrm>
          <a:off x="0" y="0"/>
          <a:ext cx="0" cy="0"/>
          <a:chOff x="0" y="0"/>
          <a:chExt cx="0" cy="0"/>
        </a:xfrm>
      </p:grpSpPr>
      <p:sp>
        <p:nvSpPr>
          <p:cNvPr id="5" name="正方形/長方形 4"/>
          <p:cNvSpPr/>
          <p:nvPr/>
        </p:nvSpPr>
        <p:spPr>
          <a:xfrm>
            <a:off x="0" y="-1"/>
            <a:ext cx="12192000" cy="15886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087" y="254920"/>
            <a:ext cx="7528289" cy="6280786"/>
          </a:xfrm>
          <a:prstGeom prst="rect">
            <a:avLst/>
          </a:prstGeom>
        </p:spPr>
      </p:pic>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5671632" y="165600"/>
            <a:ext cx="6400455" cy="8016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415673" y="1777246"/>
            <a:ext cx="3801965" cy="480053"/>
          </a:xfrm>
        </p:spPr>
        <p:txBody>
          <a:bodyPr anchor="ctr">
            <a:noAutofit/>
          </a:bodyPr>
          <a:lstStyle>
            <a:lvl1pPr algn="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415673" y="2274824"/>
            <a:ext cx="3805712" cy="930195"/>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351013" y="3910846"/>
            <a:ext cx="2392426" cy="480053"/>
          </a:xfrm>
        </p:spPr>
        <p:txBody>
          <a:bodyPr anchor="ctr">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351014" y="4408424"/>
            <a:ext cx="2394783" cy="1576742"/>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8746941" y="3395313"/>
            <a:ext cx="3137544" cy="480053"/>
          </a:xfrm>
        </p:spPr>
        <p:txBody>
          <a:bodyPr anchor="ctr">
            <a:noAutofit/>
          </a:bodyPr>
          <a:lstStyle>
            <a:lvl1pPr algn="l">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8747595" y="3892891"/>
            <a:ext cx="3140636" cy="2064569"/>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4239859" y="5259362"/>
            <a:ext cx="2263105" cy="480053"/>
          </a:xfrm>
        </p:spPr>
        <p:txBody>
          <a:bodyPr anchor="ctr">
            <a:noAutofit/>
          </a:bodyPr>
          <a:lstStyle>
            <a:lvl1pPr algn="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3482412" y="5756941"/>
            <a:ext cx="3024576" cy="930195"/>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p:nvCxnSpPr>
        <p:spPr>
          <a:xfrm flipV="1">
            <a:off x="4239859" y="1944914"/>
            <a:ext cx="1016088" cy="87086"/>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flipV="1">
            <a:off x="2761912" y="4184073"/>
            <a:ext cx="855284" cy="193964"/>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p:nvCxnSpPr>
        <p:spPr>
          <a:xfrm flipH="1">
            <a:off x="6502964" y="5338626"/>
            <a:ext cx="517285" cy="160763"/>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p:nvCxnSpPr>
        <p:spPr>
          <a:xfrm flipH="1" flipV="1">
            <a:off x="6713029" y="3519055"/>
            <a:ext cx="2033911" cy="116285"/>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5805363" y="93360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3" name="テキスト プレースホルダー 6"/>
          <p:cNvSpPr>
            <a:spLocks noGrp="1"/>
          </p:cNvSpPr>
          <p:nvPr>
            <p:ph type="body" sz="quarter" idx="13" hasCustomPrompt="1"/>
          </p:nvPr>
        </p:nvSpPr>
        <p:spPr>
          <a:xfrm>
            <a:off x="5689576" y="1028734"/>
            <a:ext cx="6401885" cy="336037"/>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p:nvSpPr>
        <p:spPr>
          <a:xfrm>
            <a:off x="1958726" y="2191454"/>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7" name="正方形/長方形 36"/>
          <p:cNvSpPr/>
          <p:nvPr/>
        </p:nvSpPr>
        <p:spPr>
          <a:xfrm>
            <a:off x="490012" y="432079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8" name="正方形/長方形 37"/>
          <p:cNvSpPr/>
          <p:nvPr/>
        </p:nvSpPr>
        <p:spPr>
          <a:xfrm>
            <a:off x="4254931" y="5692035"/>
            <a:ext cx="2160427" cy="480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9" name="正方形/長方形 38"/>
          <p:cNvSpPr/>
          <p:nvPr/>
        </p:nvSpPr>
        <p:spPr>
          <a:xfrm>
            <a:off x="8834850" y="3817053"/>
            <a:ext cx="2160427" cy="480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Tree>
    <p:extLst>
      <p:ext uri="{BB962C8B-B14F-4D97-AF65-F5344CB8AC3E}">
        <p14:creationId xmlns:p14="http://schemas.microsoft.com/office/powerpoint/2010/main" val="2052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4" name="正方形/長方形 13"/>
          <p:cNvSpPr/>
          <p:nvPr/>
        </p:nvSpPr>
        <p:spPr>
          <a:xfrm rot="2700000">
            <a:off x="916918" y="3006603"/>
            <a:ext cx="8564501" cy="5621275"/>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504" y="607423"/>
            <a:ext cx="2762129" cy="5643155"/>
          </a:xfrm>
          <a:prstGeom prst="rect">
            <a:avLst/>
          </a:prstGeom>
          <a:effectLst/>
        </p:spPr>
      </p:pic>
      <p:sp>
        <p:nvSpPr>
          <p:cNvPr id="6" name="図プレースホルダー 2"/>
          <p:cNvSpPr>
            <a:spLocks noGrp="1"/>
          </p:cNvSpPr>
          <p:nvPr>
            <p:ph type="pic" sz="quarter" idx="12" hasCustomPrompt="1"/>
          </p:nvPr>
        </p:nvSpPr>
        <p:spPr>
          <a:xfrm>
            <a:off x="1637404" y="1338942"/>
            <a:ext cx="2350742" cy="4211501"/>
          </a:xfrm>
        </p:spPr>
        <p:txBody>
          <a:bodyPr>
            <a:normAutofit/>
          </a:bodyPr>
          <a:lstStyle>
            <a:lvl1pPr>
              <a:defRPr sz="1333"/>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4424339" y="1297577"/>
            <a:ext cx="7287487" cy="2065773"/>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p:nvSpPr>
        <p:spPr>
          <a:xfrm>
            <a:off x="4511768" y="358434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3" name="テキスト プレースホルダー 6"/>
          <p:cNvSpPr>
            <a:spLocks noGrp="1"/>
          </p:cNvSpPr>
          <p:nvPr>
            <p:ph type="body" sz="quarter" idx="24" hasCustomPrompt="1"/>
          </p:nvPr>
        </p:nvSpPr>
        <p:spPr>
          <a:xfrm>
            <a:off x="4424338" y="3664893"/>
            <a:ext cx="7303471" cy="2012647"/>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3873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4" name="正方形/長方形 13"/>
          <p:cNvSpPr/>
          <p:nvPr/>
        </p:nvSpPr>
        <p:spPr>
          <a:xfrm rot="2700000">
            <a:off x="451884" y="4446244"/>
            <a:ext cx="5397865" cy="3542866"/>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735" y="884900"/>
            <a:ext cx="3923154" cy="5577586"/>
          </a:xfrm>
          <a:prstGeom prst="rect">
            <a:avLst/>
          </a:prstGeom>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359" y="2934136"/>
            <a:ext cx="1740860" cy="3556657"/>
          </a:xfrm>
          <a:prstGeom prst="rect">
            <a:avLst/>
          </a:prstGeom>
          <a:effectLst/>
        </p:spPr>
      </p:pic>
      <p:sp>
        <p:nvSpPr>
          <p:cNvPr id="6" name="図プレースホルダー 2"/>
          <p:cNvSpPr>
            <a:spLocks noGrp="1"/>
          </p:cNvSpPr>
          <p:nvPr>
            <p:ph type="pic" sz="quarter" idx="12" hasCustomPrompt="1"/>
          </p:nvPr>
        </p:nvSpPr>
        <p:spPr>
          <a:xfrm>
            <a:off x="2627241" y="1410336"/>
            <a:ext cx="3393082" cy="4507865"/>
          </a:xfrm>
        </p:spPr>
        <p:txBody>
          <a:bodyPr>
            <a:normAutofit/>
          </a:bodyPr>
          <a:lstStyle>
            <a:lvl1pPr>
              <a:defRPr sz="1333"/>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920049" y="3409648"/>
            <a:ext cx="1453023" cy="2620312"/>
          </a:xfrm>
        </p:spPr>
        <p:txBody>
          <a:bodyPr>
            <a:normAutofit/>
          </a:bodyPr>
          <a:lstStyle>
            <a:lvl1pPr>
              <a:defRPr sz="1333"/>
            </a:lvl1pPr>
          </a:lstStyle>
          <a:p>
            <a:r>
              <a:rPr kumimoji="1" lang="en-US" altLang="ja-JP" dirty="0"/>
              <a:t>Add an image</a:t>
            </a:r>
            <a:endParaRPr kumimoji="1" lang="ja-JP" altLang="en-US" dirty="0"/>
          </a:p>
        </p:txBody>
      </p:sp>
      <p:sp>
        <p:nvSpPr>
          <p:cNvPr id="9" name="正方形/長方形 8"/>
          <p:cNvSpPr/>
          <p:nvPr/>
        </p:nvSpPr>
        <p:spPr>
          <a:xfrm rot="2700000">
            <a:off x="2920582" y="3058410"/>
            <a:ext cx="8253541" cy="6018152"/>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9" name="タイトル プレースホルダー 1"/>
          <p:cNvSpPr>
            <a:spLocks noGrp="1"/>
          </p:cNvSpPr>
          <p:nvPr>
            <p:ph type="title" hasCustomPrompt="1"/>
          </p:nvPr>
        </p:nvSpPr>
        <p:spPr>
          <a:xfrm>
            <a:off x="6517560" y="1297577"/>
            <a:ext cx="5185191" cy="2065773"/>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p:nvSpPr>
        <p:spPr>
          <a:xfrm>
            <a:off x="6582653" y="358434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1" name="テキスト プレースホルダー 6"/>
          <p:cNvSpPr>
            <a:spLocks noGrp="1"/>
          </p:cNvSpPr>
          <p:nvPr>
            <p:ph type="body" sz="quarter" idx="24" hasCustomPrompt="1"/>
          </p:nvPr>
        </p:nvSpPr>
        <p:spPr>
          <a:xfrm>
            <a:off x="6522320" y="3664893"/>
            <a:ext cx="5196564" cy="2012647"/>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697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p:nvSpPr>
        <p:spPr>
          <a:xfrm>
            <a:off x="0" y="0"/>
            <a:ext cx="12192000" cy="4136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 name="正方形/長方形 1"/>
          <p:cNvSpPr/>
          <p:nvPr/>
        </p:nvSpPr>
        <p:spPr>
          <a:xfrm rot="2700000">
            <a:off x="4479169" y="1543335"/>
            <a:ext cx="5569813" cy="4260120"/>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9" name="タイトル 1"/>
          <p:cNvSpPr>
            <a:spLocks noGrp="1"/>
          </p:cNvSpPr>
          <p:nvPr>
            <p:ph type="title" hasCustomPrompt="1"/>
          </p:nvPr>
        </p:nvSpPr>
        <p:spPr>
          <a:xfrm>
            <a:off x="483852" y="4214454"/>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p:nvSpPr>
        <p:spPr>
          <a:xfrm>
            <a:off x="5015257" y="512520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1" name="テキスト プレースホルダー 6"/>
          <p:cNvSpPr>
            <a:spLocks noGrp="1"/>
          </p:cNvSpPr>
          <p:nvPr>
            <p:ph type="body" sz="quarter" idx="42" hasCustomPrompt="1"/>
          </p:nvPr>
        </p:nvSpPr>
        <p:spPr>
          <a:xfrm>
            <a:off x="286850" y="5321905"/>
            <a:ext cx="11618299" cy="974393"/>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b="37462"/>
          <a:stretch/>
        </p:blipFill>
        <p:spPr>
          <a:xfrm>
            <a:off x="4714934" y="607422"/>
            <a:ext cx="2762129" cy="3529149"/>
          </a:xfrm>
          <a:prstGeom prst="rect">
            <a:avLst/>
          </a:prstGeom>
          <a:effectLst/>
        </p:spPr>
      </p:pic>
      <p:sp>
        <p:nvSpPr>
          <p:cNvPr id="8" name="図プレースホルダー 2"/>
          <p:cNvSpPr>
            <a:spLocks noGrp="1"/>
          </p:cNvSpPr>
          <p:nvPr>
            <p:ph type="pic" sz="quarter" idx="12" hasCustomPrompt="1"/>
          </p:nvPr>
        </p:nvSpPr>
        <p:spPr>
          <a:xfrm>
            <a:off x="4915835" y="1338942"/>
            <a:ext cx="2350742" cy="2797629"/>
          </a:xfrm>
        </p:spPr>
        <p:txBody>
          <a:bodyPr>
            <a:normAutofit/>
          </a:bodyPr>
          <a:lstStyle>
            <a:lvl1pPr>
              <a:defRPr sz="1333"/>
            </a:lvl1pPr>
          </a:lstStyle>
          <a:p>
            <a:r>
              <a:rPr kumimoji="1" lang="en-US" altLang="ja-JP" dirty="0"/>
              <a:t>Add an image</a:t>
            </a:r>
            <a:endParaRPr kumimoji="1" lang="ja-JP" altLang="en-US" dirty="0"/>
          </a:p>
        </p:txBody>
      </p:sp>
      <p:sp>
        <p:nvSpPr>
          <p:cNvPr id="22" name="円/楕円 21"/>
          <p:cNvSpPr/>
          <p:nvPr/>
        </p:nvSpPr>
        <p:spPr>
          <a:xfrm>
            <a:off x="3435346" y="1132172"/>
            <a:ext cx="933774" cy="9336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3" name="図プレースホルダー 7"/>
          <p:cNvSpPr>
            <a:spLocks noGrp="1"/>
          </p:cNvSpPr>
          <p:nvPr>
            <p:ph type="pic" sz="quarter" idx="18" hasCustomPrompt="1"/>
          </p:nvPr>
        </p:nvSpPr>
        <p:spPr>
          <a:xfrm>
            <a:off x="3680729" y="1377534"/>
            <a:ext cx="443008" cy="442969"/>
          </a:xfrm>
        </p:spPr>
        <p:txBody>
          <a:bodyPr>
            <a:normAutofit/>
          </a:bodyPr>
          <a:lstStyle>
            <a:lvl1pPr>
              <a:defRPr sz="8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552158" y="1126561"/>
            <a:ext cx="2807486" cy="480053"/>
          </a:xfrm>
        </p:spPr>
        <p:txBody>
          <a:bodyPr anchor="t">
            <a:noAutofit/>
          </a:bodyPr>
          <a:lstStyle>
            <a:lvl1pPr algn="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522559" y="1490244"/>
            <a:ext cx="2840190" cy="597393"/>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p:nvSpPr>
        <p:spPr>
          <a:xfrm>
            <a:off x="3435346" y="2636820"/>
            <a:ext cx="933774" cy="9336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0" name="図プレースホルダー 7"/>
          <p:cNvSpPr>
            <a:spLocks noGrp="1"/>
          </p:cNvSpPr>
          <p:nvPr>
            <p:ph type="pic" sz="quarter" idx="43" hasCustomPrompt="1"/>
          </p:nvPr>
        </p:nvSpPr>
        <p:spPr>
          <a:xfrm>
            <a:off x="3680728" y="2882181"/>
            <a:ext cx="443008" cy="442969"/>
          </a:xfrm>
        </p:spPr>
        <p:txBody>
          <a:bodyPr>
            <a:normAutofit/>
          </a:bodyPr>
          <a:lstStyle>
            <a:lvl1pPr>
              <a:defRPr sz="8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552157" y="2631208"/>
            <a:ext cx="2807486" cy="480053"/>
          </a:xfrm>
        </p:spPr>
        <p:txBody>
          <a:bodyPr anchor="t">
            <a:noAutofit/>
          </a:bodyPr>
          <a:lstStyle>
            <a:lvl1pPr algn="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522558" y="2994892"/>
            <a:ext cx="2840190" cy="597393"/>
          </a:xfrm>
        </p:spPr>
        <p:txBody>
          <a:bodyPr anchor="t">
            <a:noAutofit/>
          </a:bodyPr>
          <a:lstStyle>
            <a:lvl1pPr algn="r">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p:nvSpPr>
        <p:spPr>
          <a:xfrm>
            <a:off x="7833557" y="1129752"/>
            <a:ext cx="933774" cy="933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accent3"/>
              </a:solidFill>
            </a:endParaRPr>
          </a:p>
        </p:txBody>
      </p:sp>
      <p:sp>
        <p:nvSpPr>
          <p:cNvPr id="34" name="図プレースホルダー 7"/>
          <p:cNvSpPr>
            <a:spLocks noGrp="1"/>
          </p:cNvSpPr>
          <p:nvPr>
            <p:ph type="pic" sz="quarter" idx="46" hasCustomPrompt="1"/>
          </p:nvPr>
        </p:nvSpPr>
        <p:spPr>
          <a:xfrm>
            <a:off x="8078939" y="1375114"/>
            <a:ext cx="443008" cy="442969"/>
          </a:xfrm>
        </p:spPr>
        <p:txBody>
          <a:bodyPr>
            <a:normAutofit/>
          </a:bodyPr>
          <a:lstStyle>
            <a:lvl1pPr>
              <a:defRPr sz="8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8859890" y="1124141"/>
            <a:ext cx="2807486" cy="480053"/>
          </a:xfrm>
        </p:spPr>
        <p:txBody>
          <a:bodyPr anchor="t">
            <a:noAutofit/>
          </a:bodyPr>
          <a:lstStyle>
            <a:lvl1pPr algn="l">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8859322" y="1487824"/>
            <a:ext cx="2840190" cy="597393"/>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p:nvSpPr>
        <p:spPr>
          <a:xfrm>
            <a:off x="7833557" y="2636819"/>
            <a:ext cx="933774" cy="9336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8" name="図プレースホルダー 7"/>
          <p:cNvSpPr>
            <a:spLocks noGrp="1"/>
          </p:cNvSpPr>
          <p:nvPr>
            <p:ph type="pic" sz="quarter" idx="49" hasCustomPrompt="1"/>
          </p:nvPr>
        </p:nvSpPr>
        <p:spPr>
          <a:xfrm>
            <a:off x="8078939" y="2882180"/>
            <a:ext cx="443008" cy="442969"/>
          </a:xfrm>
        </p:spPr>
        <p:txBody>
          <a:bodyPr>
            <a:normAutofit/>
          </a:bodyPr>
          <a:lstStyle>
            <a:lvl1pPr>
              <a:defRPr sz="8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8859890" y="2631208"/>
            <a:ext cx="2807486" cy="480053"/>
          </a:xfrm>
        </p:spPr>
        <p:txBody>
          <a:bodyPr anchor="t">
            <a:noAutofit/>
          </a:bodyPr>
          <a:lstStyle>
            <a:lvl1pPr algn="l">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8859322" y="2994891"/>
            <a:ext cx="2840190" cy="597393"/>
          </a:xfrm>
        </p:spPr>
        <p:txBody>
          <a:bodyPr anchor="t">
            <a:noAutofit/>
          </a:bodyPr>
          <a:lstStyle>
            <a:lvl1pPr algn="l">
              <a:defRPr sz="12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4127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アーチ 33"/>
          <p:cNvSpPr/>
          <p:nvPr/>
        </p:nvSpPr>
        <p:spPr>
          <a:xfrm rot="3600000">
            <a:off x="777225" y="1613571"/>
            <a:ext cx="994797" cy="994883"/>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5" name="アーチ 34"/>
          <p:cNvSpPr/>
          <p:nvPr/>
        </p:nvSpPr>
        <p:spPr>
          <a:xfrm rot="6618510">
            <a:off x="854950" y="1691303"/>
            <a:ext cx="839345" cy="8394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6" name="テキスト プレースホルダー 6"/>
          <p:cNvSpPr>
            <a:spLocks noGrp="1"/>
          </p:cNvSpPr>
          <p:nvPr>
            <p:ph type="body" sz="quarter" idx="15" hasCustomPrompt="1"/>
          </p:nvPr>
        </p:nvSpPr>
        <p:spPr>
          <a:xfrm>
            <a:off x="1348817" y="1770594"/>
            <a:ext cx="4746654" cy="526901"/>
          </a:xfrm>
        </p:spPr>
        <p:txBody>
          <a:bodyPr anchor="b">
            <a:noAutofit/>
          </a:bodyPr>
          <a:lstStyle>
            <a:lvl1pPr algn="l">
              <a:defRPr sz="24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1806201" y="2241379"/>
            <a:ext cx="4289271" cy="1481167"/>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p:nvSpPr>
        <p:spPr>
          <a:xfrm rot="3600000">
            <a:off x="777225" y="3890264"/>
            <a:ext cx="994797" cy="994883"/>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9" name="アーチ 38"/>
          <p:cNvSpPr/>
          <p:nvPr/>
        </p:nvSpPr>
        <p:spPr>
          <a:xfrm rot="6618510">
            <a:off x="854950" y="3967996"/>
            <a:ext cx="839345" cy="8394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40" name="テキスト プレースホルダー 6"/>
          <p:cNvSpPr>
            <a:spLocks noGrp="1"/>
          </p:cNvSpPr>
          <p:nvPr>
            <p:ph type="body" sz="quarter" idx="16" hasCustomPrompt="1"/>
          </p:nvPr>
        </p:nvSpPr>
        <p:spPr>
          <a:xfrm>
            <a:off x="1348817" y="4047287"/>
            <a:ext cx="4746654" cy="526901"/>
          </a:xfrm>
        </p:spPr>
        <p:txBody>
          <a:bodyPr anchor="b">
            <a:noAutofit/>
          </a:bodyPr>
          <a:lstStyle>
            <a:lvl1pPr algn="l">
              <a:defRPr sz="24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1806201" y="4518071"/>
            <a:ext cx="4289271" cy="1481167"/>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p:nvSpPr>
        <p:spPr>
          <a:xfrm rot="3600000">
            <a:off x="6248557" y="1615605"/>
            <a:ext cx="994797" cy="994883"/>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0" name="アーチ 19"/>
          <p:cNvSpPr/>
          <p:nvPr/>
        </p:nvSpPr>
        <p:spPr>
          <a:xfrm rot="6618510">
            <a:off x="6326282" y="1693336"/>
            <a:ext cx="839345" cy="8394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1" name="テキスト プレースホルダー 6"/>
          <p:cNvSpPr>
            <a:spLocks noGrp="1"/>
          </p:cNvSpPr>
          <p:nvPr>
            <p:ph type="body" sz="quarter" idx="18" hasCustomPrompt="1"/>
          </p:nvPr>
        </p:nvSpPr>
        <p:spPr>
          <a:xfrm>
            <a:off x="6820149" y="1772628"/>
            <a:ext cx="4746654" cy="526901"/>
          </a:xfrm>
        </p:spPr>
        <p:txBody>
          <a:bodyPr anchor="b">
            <a:noAutofit/>
          </a:bodyPr>
          <a:lstStyle>
            <a:lvl1pPr algn="l">
              <a:defRPr sz="24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7277533" y="2243412"/>
            <a:ext cx="4289271" cy="1481167"/>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p:nvSpPr>
        <p:spPr>
          <a:xfrm rot="3600000">
            <a:off x="6248557" y="3892297"/>
            <a:ext cx="994797" cy="994883"/>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4" name="アーチ 23"/>
          <p:cNvSpPr/>
          <p:nvPr/>
        </p:nvSpPr>
        <p:spPr>
          <a:xfrm rot="6618510">
            <a:off x="6326282" y="3970029"/>
            <a:ext cx="839345" cy="8394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5" name="テキスト プレースホルダー 6"/>
          <p:cNvSpPr>
            <a:spLocks noGrp="1"/>
          </p:cNvSpPr>
          <p:nvPr>
            <p:ph type="body" sz="quarter" idx="20" hasCustomPrompt="1"/>
          </p:nvPr>
        </p:nvSpPr>
        <p:spPr>
          <a:xfrm>
            <a:off x="6820149" y="4049320"/>
            <a:ext cx="4746654" cy="526901"/>
          </a:xfrm>
        </p:spPr>
        <p:txBody>
          <a:bodyPr anchor="b">
            <a:noAutofit/>
          </a:bodyPr>
          <a:lstStyle>
            <a:lvl1pPr algn="l">
              <a:defRPr sz="24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7277533" y="4520105"/>
            <a:ext cx="4289271" cy="1481167"/>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3534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p:nvSpPr>
        <p:spPr>
          <a:xfrm>
            <a:off x="0" y="1"/>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4" name="正方形/長方形 43"/>
          <p:cNvSpPr/>
          <p:nvPr/>
        </p:nvSpPr>
        <p:spPr>
          <a:xfrm rot="18900000">
            <a:off x="2589422" y="1388046"/>
            <a:ext cx="7803078" cy="9237913"/>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451887" y="1595852"/>
            <a:ext cx="6932503" cy="3897377"/>
          </a:xfrm>
          <a:solidFill>
            <a:schemeClr val="accent3">
              <a:lumMod val="20000"/>
              <a:lumOff val="80000"/>
            </a:schemeClr>
          </a:solidFill>
        </p:spPr>
        <p:txBody>
          <a:bodyPr>
            <a:normAutofit/>
          </a:bodyPr>
          <a:lstStyle>
            <a:lvl1pPr>
              <a:defRPr sz="1067"/>
            </a:lvl1pPr>
          </a:lstStyle>
          <a:p>
            <a:r>
              <a:rPr kumimoji="1" lang="en-US" altLang="ja-JP" dirty="0"/>
              <a:t>Add an image</a:t>
            </a:r>
            <a:endParaRPr kumimoji="1" lang="ja-JP" altLang="en-US" dirty="0"/>
          </a:p>
        </p:txBody>
      </p:sp>
      <p:grpSp>
        <p:nvGrpSpPr>
          <p:cNvPr id="38" name="グループ化 37"/>
          <p:cNvGrpSpPr/>
          <p:nvPr/>
        </p:nvGrpSpPr>
        <p:grpSpPr>
          <a:xfrm>
            <a:off x="451888" y="1200182"/>
            <a:ext cx="6932502" cy="395670"/>
            <a:chOff x="4888773" y="2065794"/>
            <a:chExt cx="8534400" cy="487140"/>
          </a:xfrm>
        </p:grpSpPr>
        <p:sp>
          <p:nvSpPr>
            <p:cNvPr id="27" name="角丸四角形 7"/>
            <p:cNvSpPr/>
            <p:nvPr/>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8" name="正方形/長方形 27"/>
            <p:cNvSpPr/>
            <p:nvPr/>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nvGrpSpPr>
            <p:cNvPr id="29" name="グループ化 28"/>
            <p:cNvGrpSpPr/>
            <p:nvPr/>
          </p:nvGrpSpPr>
          <p:grpSpPr>
            <a:xfrm>
              <a:off x="5071109" y="2204589"/>
              <a:ext cx="542925" cy="142875"/>
              <a:chOff x="2524125" y="1614487"/>
              <a:chExt cx="542925" cy="142875"/>
            </a:xfrm>
          </p:grpSpPr>
          <p:sp>
            <p:nvSpPr>
              <p:cNvPr id="30" name="円/楕円 29"/>
              <p:cNvSpPr/>
              <p:nvPr/>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1" name="円/楕円 30"/>
              <p:cNvSpPr/>
              <p:nvPr/>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2" name="円/楕円 31"/>
              <p:cNvSpPr/>
              <p:nvPr/>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nvGrpSpPr>
            <p:cNvPr id="33" name="グループ化 32"/>
            <p:cNvGrpSpPr/>
            <p:nvPr/>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5" name="正方形/長方形 34"/>
              <p:cNvSpPr/>
              <p:nvPr/>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6" name="正方形/長方形 35"/>
              <p:cNvSpPr/>
              <p:nvPr/>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sp>
        <p:nvSpPr>
          <p:cNvPr id="40" name="タイトル プレースホルダー 1"/>
          <p:cNvSpPr>
            <a:spLocks noGrp="1"/>
          </p:cNvSpPr>
          <p:nvPr>
            <p:ph type="title" hasCustomPrompt="1"/>
          </p:nvPr>
        </p:nvSpPr>
        <p:spPr>
          <a:xfrm>
            <a:off x="7584294" y="553329"/>
            <a:ext cx="4128817" cy="2810021"/>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p:nvSpPr>
        <p:spPr>
          <a:xfrm>
            <a:off x="7632304" y="3584340"/>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2" name="テキスト プレースホルダー 6"/>
          <p:cNvSpPr>
            <a:spLocks noGrp="1"/>
          </p:cNvSpPr>
          <p:nvPr>
            <p:ph type="body" sz="quarter" idx="24" hasCustomPrompt="1"/>
          </p:nvPr>
        </p:nvSpPr>
        <p:spPr>
          <a:xfrm>
            <a:off x="7597612" y="3664893"/>
            <a:ext cx="4131548" cy="2308390"/>
          </a:xfrm>
        </p:spPr>
        <p:txBody>
          <a:bodyPr anchor="t">
            <a:noAutofit/>
          </a:bodyPr>
          <a:lstStyle>
            <a:lvl1pPr algn="l">
              <a:defRPr sz="1333"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Tree>
    <p:extLst>
      <p:ext uri="{BB962C8B-B14F-4D97-AF65-F5344CB8AC3E}">
        <p14:creationId xmlns:p14="http://schemas.microsoft.com/office/powerpoint/2010/main" val="123505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ig Title and Text">
    <p:spTree>
      <p:nvGrpSpPr>
        <p:cNvPr id="1" name=""/>
        <p:cNvGrpSpPr/>
        <p:nvPr/>
      </p:nvGrpSpPr>
      <p:grpSpPr>
        <a:xfrm>
          <a:off x="0" y="0"/>
          <a:ext cx="0" cy="0"/>
          <a:chOff x="0" y="0"/>
          <a:chExt cx="0" cy="0"/>
        </a:xfrm>
      </p:grpSpPr>
      <p:sp>
        <p:nvSpPr>
          <p:cNvPr id="14" name="正方形/長方形 13"/>
          <p:cNvSpPr/>
          <p:nvPr/>
        </p:nvSpPr>
        <p:spPr>
          <a:xfrm>
            <a:off x="0" y="0"/>
            <a:ext cx="12192000" cy="29899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フッター プレースホルダー 2"/>
          <p:cNvSpPr>
            <a:spLocks noGrp="1"/>
          </p:cNvSpPr>
          <p:nvPr>
            <p:ph type="ftr" sz="quarter" idx="10"/>
          </p:nvPr>
        </p:nvSpPr>
        <p:spPr>
          <a:xfrm>
            <a:off x="7006968" y="6309600"/>
            <a:ext cx="3860800" cy="365125"/>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1425054" y="6288526"/>
            <a:ext cx="720142" cy="365125"/>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454820" y="657984"/>
            <a:ext cx="11467281" cy="2254549"/>
          </a:xfrm>
          <a:prstGeom prst="rect">
            <a:avLst/>
          </a:prstGeom>
        </p:spPr>
        <p:txBody>
          <a:bodyPr vert="horz" lIns="163275" tIns="81638" rIns="163275" bIns="81638" rtlCol="0" anchor="b">
            <a:noAutofit/>
          </a:bodyPr>
          <a:lstStyle>
            <a:lvl1pPr>
              <a:defRPr sz="12001"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454821" y="3047999"/>
            <a:ext cx="5380428" cy="3028647"/>
          </a:xfrm>
        </p:spPr>
        <p:txBody>
          <a:bodyPr anchor="t">
            <a:noAutofit/>
          </a:bodyPr>
          <a:lstStyle>
            <a:lvl1pPr algn="l">
              <a:lnSpc>
                <a:spcPct val="100000"/>
              </a:lnSpc>
              <a:spcBef>
                <a:spcPts val="0"/>
              </a:spcBef>
              <a:defRPr sz="48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5846069" y="3173789"/>
            <a:ext cx="6076032" cy="2893183"/>
          </a:xfrm>
        </p:spPr>
        <p:txBody>
          <a:bodyPr anchor="t">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Tree>
    <p:extLst>
      <p:ext uri="{BB962C8B-B14F-4D97-AF65-F5344CB8AC3E}">
        <p14:creationId xmlns:p14="http://schemas.microsoft.com/office/powerpoint/2010/main" val="261494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p:nvSpPr>
        <p:spPr>
          <a:xfrm>
            <a:off x="0" y="4088193"/>
            <a:ext cx="12192000" cy="3047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6"/>
              </a:solidFill>
            </a:endParaRPr>
          </a:p>
        </p:txBody>
      </p:sp>
      <p:sp>
        <p:nvSpPr>
          <p:cNvPr id="23" name="円/楕円 22"/>
          <p:cNvSpPr/>
          <p:nvPr/>
        </p:nvSpPr>
        <p:spPr>
          <a:xfrm>
            <a:off x="1169670" y="4644571"/>
            <a:ext cx="1170920" cy="1170819"/>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6"/>
              </a:solidFill>
            </a:endParaRPr>
          </a:p>
        </p:txBody>
      </p:sp>
      <p:sp>
        <p:nvSpPr>
          <p:cNvPr id="27" name="円/楕円 26"/>
          <p:cNvSpPr/>
          <p:nvPr/>
        </p:nvSpPr>
        <p:spPr>
          <a:xfrm>
            <a:off x="931967" y="1067225"/>
            <a:ext cx="4603599" cy="4603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 name="円/楕円 1"/>
          <p:cNvSpPr/>
          <p:nvPr/>
        </p:nvSpPr>
        <p:spPr>
          <a:xfrm>
            <a:off x="1097441" y="1212190"/>
            <a:ext cx="4603599" cy="46032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5" name="円/楕円 24"/>
          <p:cNvSpPr/>
          <p:nvPr/>
        </p:nvSpPr>
        <p:spPr>
          <a:xfrm>
            <a:off x="5144857" y="1289337"/>
            <a:ext cx="936251" cy="936169"/>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6"/>
              </a:solidFill>
            </a:endParaRPr>
          </a:p>
        </p:txBody>
      </p:sp>
      <p:sp>
        <p:nvSpPr>
          <p:cNvPr id="24" name="円/楕円 23"/>
          <p:cNvSpPr/>
          <p:nvPr/>
        </p:nvSpPr>
        <p:spPr>
          <a:xfrm>
            <a:off x="593885" y="5602870"/>
            <a:ext cx="575785" cy="575735"/>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010044" y="1125614"/>
            <a:ext cx="4602939" cy="4602539"/>
          </a:xfrm>
          <a:prstGeom prst="ellipse">
            <a:avLst/>
          </a:prstGeom>
          <a:solidFill>
            <a:schemeClr val="accent5">
              <a:lumMod val="20000"/>
              <a:lumOff val="80000"/>
            </a:schemeClr>
          </a:solidFill>
          <a:ln w="38100">
            <a:solidFill>
              <a:schemeClr val="accent5"/>
            </a:solidFill>
          </a:ln>
        </p:spPr>
        <p:txBody>
          <a:bodyPr>
            <a:normAutofit/>
          </a:bodyPr>
          <a:lstStyle>
            <a:lvl1pPr>
              <a:defRPr sz="12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6095471" y="1654626"/>
            <a:ext cx="5826630" cy="1016005"/>
          </a:xfrm>
          <a:prstGeom prst="rect">
            <a:avLst/>
          </a:prstGeom>
        </p:spPr>
        <p:txBody>
          <a:bodyPr vert="horz" lIns="163275" tIns="81638" rIns="163275" bIns="81638" rtlCol="0" anchor="b">
            <a:noAutofit/>
          </a:bodyPr>
          <a:lstStyle>
            <a:lvl1pPr>
              <a:defRPr sz="5334" baseline="0">
                <a:solidFill>
                  <a:schemeClr val="bg1"/>
                </a:solidFill>
              </a:defRPr>
            </a:lvl1pPr>
          </a:lstStyle>
          <a:p>
            <a:r>
              <a:rPr kumimoji="1" lang="en-US" altLang="ja-JP" dirty="0"/>
              <a:t>Title goes here</a:t>
            </a:r>
            <a:endParaRPr kumimoji="1" lang="ja-JP" altLang="en-US" dirty="0"/>
          </a:p>
        </p:txBody>
      </p:sp>
      <p:sp>
        <p:nvSpPr>
          <p:cNvPr id="9" name="円/楕円 8"/>
          <p:cNvSpPr/>
          <p:nvPr/>
        </p:nvSpPr>
        <p:spPr>
          <a:xfrm>
            <a:off x="6095471" y="2804269"/>
            <a:ext cx="789091" cy="7890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0" name="図プレースホルダー 12"/>
          <p:cNvSpPr>
            <a:spLocks noGrp="1"/>
          </p:cNvSpPr>
          <p:nvPr>
            <p:ph type="pic" sz="quarter" idx="20" hasCustomPrompt="1"/>
          </p:nvPr>
        </p:nvSpPr>
        <p:spPr>
          <a:xfrm>
            <a:off x="6305887" y="3014668"/>
            <a:ext cx="368259" cy="368227"/>
          </a:xfrm>
        </p:spPr>
        <p:txBody>
          <a:bodyPr>
            <a:normAutofit/>
          </a:bodyPr>
          <a:lstStyle>
            <a:lvl1pPr>
              <a:defRPr sz="1067"/>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6977139" y="2804270"/>
            <a:ext cx="4944962" cy="789022"/>
          </a:xfrm>
        </p:spPr>
        <p:txBody>
          <a:bodyPr anchor="ctr">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6305887" y="4272573"/>
            <a:ext cx="368259" cy="368227"/>
          </a:xfrm>
        </p:spPr>
        <p:txBody>
          <a:bodyPr>
            <a:normAutofit/>
          </a:bodyPr>
          <a:lstStyle>
            <a:lvl1pPr>
              <a:defRPr sz="1067"/>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6681990" y="4265376"/>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9184804" y="4272573"/>
            <a:ext cx="368259" cy="368227"/>
          </a:xfrm>
        </p:spPr>
        <p:txBody>
          <a:bodyPr>
            <a:normAutofit/>
          </a:bodyPr>
          <a:lstStyle>
            <a:lvl1pPr>
              <a:defRPr sz="1067"/>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9560906" y="4265376"/>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6305887" y="4848307"/>
            <a:ext cx="368259" cy="368227"/>
          </a:xfrm>
        </p:spPr>
        <p:txBody>
          <a:bodyPr>
            <a:normAutofit/>
          </a:bodyPr>
          <a:lstStyle>
            <a:lvl1pPr>
              <a:defRPr sz="1067"/>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6681990" y="4841109"/>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9184804" y="4848307"/>
            <a:ext cx="368259" cy="368227"/>
          </a:xfrm>
        </p:spPr>
        <p:txBody>
          <a:bodyPr>
            <a:normAutofit/>
          </a:bodyPr>
          <a:lstStyle>
            <a:lvl1pPr>
              <a:defRPr sz="1067"/>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9560906" y="4841109"/>
            <a:ext cx="2337003" cy="393711"/>
          </a:xfrm>
        </p:spPr>
        <p:txBody>
          <a:bodyPr anchor="ctr">
            <a:noAutofit/>
          </a:bodyPr>
          <a:lstStyle>
            <a:lvl1pPr algn="l">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p:nvSpPr>
        <p:spPr>
          <a:xfrm>
            <a:off x="6035497" y="1158692"/>
            <a:ext cx="336278" cy="336249"/>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6"/>
              </a:solidFill>
            </a:endParaRPr>
          </a:p>
        </p:txBody>
      </p:sp>
    </p:spTree>
    <p:extLst>
      <p:ext uri="{BB962C8B-B14F-4D97-AF65-F5344CB8AC3E}">
        <p14:creationId xmlns:p14="http://schemas.microsoft.com/office/powerpoint/2010/main" val="233114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yramid">
    <p:spTree>
      <p:nvGrpSpPr>
        <p:cNvPr id="1" name=""/>
        <p:cNvGrpSpPr/>
        <p:nvPr/>
      </p:nvGrpSpPr>
      <p:grpSpPr>
        <a:xfrm>
          <a:off x="0" y="0"/>
          <a:ext cx="0" cy="0"/>
          <a:chOff x="0" y="0"/>
          <a:chExt cx="0" cy="0"/>
        </a:xfrm>
      </p:grpSpPr>
      <p:grpSp>
        <p:nvGrpSpPr>
          <p:cNvPr id="39" name="グループ化 38"/>
          <p:cNvGrpSpPr/>
          <p:nvPr/>
        </p:nvGrpSpPr>
        <p:grpSpPr>
          <a:xfrm flipH="1">
            <a:off x="4102754" y="1687675"/>
            <a:ext cx="2704733" cy="5028221"/>
            <a:chOff x="1400631" y="2191657"/>
            <a:chExt cx="3439887" cy="6734629"/>
          </a:xfrm>
          <a:solidFill>
            <a:schemeClr val="bg1">
              <a:lumMod val="85000"/>
            </a:schemeClr>
          </a:solidFill>
        </p:grpSpPr>
        <p:sp>
          <p:nvSpPr>
            <p:cNvPr id="53" name="直角三角形 52"/>
            <p:cNvSpPr/>
            <p:nvPr/>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54" name="直角三角形 53"/>
            <p:cNvSpPr/>
            <p:nvPr/>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nvGrpSpPr>
          <p:cNvPr id="85" name="グループ化 84"/>
          <p:cNvGrpSpPr/>
          <p:nvPr/>
        </p:nvGrpSpPr>
        <p:grpSpPr>
          <a:xfrm>
            <a:off x="1398021" y="1689293"/>
            <a:ext cx="2704733" cy="5028221"/>
            <a:chOff x="1400631" y="2191657"/>
            <a:chExt cx="3439887" cy="6734629"/>
          </a:xfrm>
          <a:solidFill>
            <a:schemeClr val="bg1">
              <a:lumMod val="65000"/>
            </a:schemeClr>
          </a:solidFill>
        </p:grpSpPr>
        <p:sp>
          <p:nvSpPr>
            <p:cNvPr id="86" name="直角三角形 85"/>
            <p:cNvSpPr/>
            <p:nvPr/>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87" name="直角三角形 86"/>
            <p:cNvSpPr/>
            <p:nvPr/>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sp>
        <p:nvSpPr>
          <p:cNvPr id="78" name="直角三角形 25"/>
          <p:cNvSpPr/>
          <p:nvPr/>
        </p:nvSpPr>
        <p:spPr>
          <a:xfrm rot="16200000" flipH="1">
            <a:off x="589910" y="-589912"/>
            <a:ext cx="2923613" cy="4103437"/>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8" name="フリーフォーム 67"/>
          <p:cNvSpPr/>
          <p:nvPr/>
        </p:nvSpPr>
        <p:spPr>
          <a:xfrm>
            <a:off x="4103435" y="1689293"/>
            <a:ext cx="667644" cy="1234321"/>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2133"/>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p:nvSpPr>
        <p:spPr>
          <a:xfrm rot="16200000" flipH="1">
            <a:off x="561868" y="3175947"/>
            <a:ext cx="2979697" cy="4103437"/>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0" name="直角三角形 29"/>
          <p:cNvSpPr/>
          <p:nvPr/>
        </p:nvSpPr>
        <p:spPr>
          <a:xfrm rot="16200000" flipH="1">
            <a:off x="561868" y="645622"/>
            <a:ext cx="2979697" cy="4103437"/>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3" name="直角三角形 32"/>
          <p:cNvSpPr/>
          <p:nvPr/>
        </p:nvSpPr>
        <p:spPr>
          <a:xfrm rot="16200000" flipH="1">
            <a:off x="561869" y="1910784"/>
            <a:ext cx="2979696" cy="4103436"/>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6" name="フリーフォーム 65"/>
          <p:cNvSpPr/>
          <p:nvPr/>
        </p:nvSpPr>
        <p:spPr>
          <a:xfrm>
            <a:off x="4103434" y="2665751"/>
            <a:ext cx="1351017" cy="1521264"/>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2133"/>
          </a:p>
        </p:txBody>
      </p:sp>
      <p:sp>
        <p:nvSpPr>
          <p:cNvPr id="63" name="フリーフォーム 62"/>
          <p:cNvSpPr/>
          <p:nvPr/>
        </p:nvSpPr>
        <p:spPr>
          <a:xfrm>
            <a:off x="4103435" y="3639102"/>
            <a:ext cx="2034968" cy="1812382"/>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2133"/>
          </a:p>
        </p:txBody>
      </p:sp>
      <p:grpSp>
        <p:nvGrpSpPr>
          <p:cNvPr id="9" name="グループ化 8"/>
          <p:cNvGrpSpPr/>
          <p:nvPr/>
        </p:nvGrpSpPr>
        <p:grpSpPr>
          <a:xfrm>
            <a:off x="4103433" y="4613276"/>
            <a:ext cx="2704733" cy="2104237"/>
            <a:chOff x="7549101" y="6886372"/>
            <a:chExt cx="4056748" cy="3156356"/>
          </a:xfrm>
          <a:solidFill>
            <a:schemeClr val="accent4">
              <a:lumMod val="60000"/>
              <a:lumOff val="40000"/>
            </a:schemeClr>
          </a:solidFill>
        </p:grpSpPr>
        <p:sp>
          <p:nvSpPr>
            <p:cNvPr id="60" name="フリーフォーム 59"/>
            <p:cNvSpPr/>
            <p:nvPr/>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2133"/>
            </a:p>
          </p:txBody>
        </p:sp>
        <p:sp>
          <p:nvSpPr>
            <p:cNvPr id="58" name="フリーフォーム 57"/>
            <p:cNvSpPr/>
            <p:nvPr/>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2133"/>
            </a:p>
          </p:txBody>
        </p:sp>
      </p:grpSp>
      <p:sp>
        <p:nvSpPr>
          <p:cNvPr id="59" name="テキスト プレースホルダー 6"/>
          <p:cNvSpPr>
            <a:spLocks noGrp="1"/>
          </p:cNvSpPr>
          <p:nvPr>
            <p:ph type="body" sz="quarter" idx="24" hasCustomPrompt="1"/>
          </p:nvPr>
        </p:nvSpPr>
        <p:spPr>
          <a:xfrm rot="1380000">
            <a:off x="853258" y="1149611"/>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853258" y="2418205"/>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853258" y="3686799"/>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853258" y="4955394"/>
            <a:ext cx="2609807" cy="707179"/>
          </a:xfrm>
        </p:spPr>
        <p:txBody>
          <a:bodyPr anchor="ctr">
            <a:noAutofit/>
          </a:bodyPr>
          <a:lstStyle>
            <a:lvl1pPr algn="r">
              <a:defRPr sz="2133"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p:nvSpPr>
        <p:spPr>
          <a:xfrm>
            <a:off x="4120371" y="2335395"/>
            <a:ext cx="575799"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01</a:t>
            </a:r>
            <a:endParaRPr kumimoji="1" lang="ja-JP" altLang="en-US" sz="2667" dirty="0">
              <a:solidFill>
                <a:schemeClr val="bg1"/>
              </a:solidFill>
            </a:endParaRPr>
          </a:p>
        </p:txBody>
      </p:sp>
      <p:sp>
        <p:nvSpPr>
          <p:cNvPr id="65" name="テキスト ボックス 64"/>
          <p:cNvSpPr txBox="1"/>
          <p:nvPr/>
        </p:nvSpPr>
        <p:spPr>
          <a:xfrm>
            <a:off x="4476330" y="3438303"/>
            <a:ext cx="575799"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02</a:t>
            </a:r>
            <a:endParaRPr kumimoji="1" lang="ja-JP" altLang="en-US" sz="2667" dirty="0">
              <a:solidFill>
                <a:schemeClr val="bg1"/>
              </a:solidFill>
            </a:endParaRPr>
          </a:p>
        </p:txBody>
      </p:sp>
      <p:sp>
        <p:nvSpPr>
          <p:cNvPr id="67" name="テキスト ボックス 66"/>
          <p:cNvSpPr txBox="1"/>
          <p:nvPr/>
        </p:nvSpPr>
        <p:spPr>
          <a:xfrm>
            <a:off x="4847286" y="4548907"/>
            <a:ext cx="575799"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03</a:t>
            </a:r>
            <a:endParaRPr kumimoji="1" lang="ja-JP" altLang="en-US" sz="2667" dirty="0">
              <a:solidFill>
                <a:schemeClr val="bg1"/>
              </a:solidFill>
            </a:endParaRPr>
          </a:p>
        </p:txBody>
      </p:sp>
      <p:sp>
        <p:nvSpPr>
          <p:cNvPr id="69" name="テキスト ボックス 68"/>
          <p:cNvSpPr txBox="1"/>
          <p:nvPr/>
        </p:nvSpPr>
        <p:spPr>
          <a:xfrm>
            <a:off x="5200100" y="5643334"/>
            <a:ext cx="575799" cy="50276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2667" dirty="0">
                <a:solidFill>
                  <a:schemeClr val="bg1"/>
                </a:solidFill>
              </a:rPr>
              <a:t>04</a:t>
            </a:r>
            <a:endParaRPr kumimoji="1" lang="ja-JP" altLang="en-US" sz="2667" dirty="0">
              <a:solidFill>
                <a:schemeClr val="bg1"/>
              </a:solidFill>
            </a:endParaRPr>
          </a:p>
        </p:txBody>
      </p:sp>
      <p:sp>
        <p:nvSpPr>
          <p:cNvPr id="70" name="図プレースホルダー 7"/>
          <p:cNvSpPr>
            <a:spLocks noGrp="1"/>
          </p:cNvSpPr>
          <p:nvPr>
            <p:ph type="pic" sz="quarter" idx="18" hasCustomPrompt="1"/>
          </p:nvPr>
        </p:nvSpPr>
        <p:spPr>
          <a:xfrm rot="1380000">
            <a:off x="3366224" y="1900900"/>
            <a:ext cx="443008" cy="442969"/>
          </a:xfrm>
        </p:spPr>
        <p:txBody>
          <a:bodyPr>
            <a:normAutofit/>
          </a:bodyPr>
          <a:lstStyle>
            <a:lvl1pPr>
              <a:defRPr sz="8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3366224" y="3168130"/>
            <a:ext cx="443008" cy="442969"/>
          </a:xfrm>
        </p:spPr>
        <p:txBody>
          <a:bodyPr>
            <a:normAutofit/>
          </a:bodyPr>
          <a:lstStyle>
            <a:lvl1pPr>
              <a:defRPr sz="8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3366224" y="4435361"/>
            <a:ext cx="443008" cy="442969"/>
          </a:xfrm>
        </p:spPr>
        <p:txBody>
          <a:bodyPr>
            <a:normAutofit/>
          </a:bodyPr>
          <a:lstStyle>
            <a:lvl1pPr>
              <a:defRPr sz="8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3366224" y="5702592"/>
            <a:ext cx="443008" cy="442969"/>
          </a:xfrm>
        </p:spPr>
        <p:txBody>
          <a:bodyPr>
            <a:normAutofit/>
          </a:bodyPr>
          <a:lstStyle>
            <a:lvl1pPr>
              <a:defRPr sz="8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4801788" y="1642182"/>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5509613" y="2597005"/>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6195126" y="3551828"/>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6830906" y="4506651"/>
            <a:ext cx="4944962" cy="900206"/>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82" name="タイトル プレースホルダー 1"/>
          <p:cNvSpPr>
            <a:spLocks noGrp="1"/>
          </p:cNvSpPr>
          <p:nvPr>
            <p:ph type="title" hasCustomPrompt="1"/>
          </p:nvPr>
        </p:nvSpPr>
        <p:spPr>
          <a:xfrm>
            <a:off x="4029376" y="164638"/>
            <a:ext cx="7844068" cy="80210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4077385" y="1028734"/>
            <a:ext cx="7773384"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p:nvSpPr>
        <p:spPr>
          <a:xfrm>
            <a:off x="4125395"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Tree>
    <p:extLst>
      <p:ext uri="{BB962C8B-B14F-4D97-AF65-F5344CB8AC3E}">
        <p14:creationId xmlns:p14="http://schemas.microsoft.com/office/powerpoint/2010/main" val="304650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5 Simple Lis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 name="円/楕円 5"/>
          <p:cNvSpPr/>
          <p:nvPr/>
        </p:nvSpPr>
        <p:spPr>
          <a:xfrm>
            <a:off x="1771139" y="1896217"/>
            <a:ext cx="439509" cy="4394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1</a:t>
            </a:r>
            <a:endParaRPr kumimoji="1" lang="ja-JP" altLang="en-US" sz="2133" dirty="0"/>
          </a:p>
        </p:txBody>
      </p:sp>
      <p:sp>
        <p:nvSpPr>
          <p:cNvPr id="7" name="円/楕円 6"/>
          <p:cNvSpPr/>
          <p:nvPr/>
        </p:nvSpPr>
        <p:spPr>
          <a:xfrm>
            <a:off x="1771139" y="2789402"/>
            <a:ext cx="439509" cy="43947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2</a:t>
            </a:r>
          </a:p>
        </p:txBody>
      </p:sp>
      <p:sp>
        <p:nvSpPr>
          <p:cNvPr id="8" name="テキスト プレースホルダー 6"/>
          <p:cNvSpPr>
            <a:spLocks noGrp="1"/>
          </p:cNvSpPr>
          <p:nvPr>
            <p:ph type="body" sz="quarter" idx="28" hasCustomPrompt="1"/>
          </p:nvPr>
        </p:nvSpPr>
        <p:spPr>
          <a:xfrm>
            <a:off x="2374879" y="1823891"/>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2374879" y="2717076"/>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p:nvSpPr>
        <p:spPr>
          <a:xfrm>
            <a:off x="1771139" y="3682587"/>
            <a:ext cx="439509" cy="4394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3</a:t>
            </a:r>
            <a:endParaRPr kumimoji="1" lang="ja-JP" altLang="en-US" sz="2133" dirty="0"/>
          </a:p>
        </p:txBody>
      </p:sp>
      <p:sp>
        <p:nvSpPr>
          <p:cNvPr id="11" name="テキスト プレースホルダー 6"/>
          <p:cNvSpPr>
            <a:spLocks noGrp="1"/>
          </p:cNvSpPr>
          <p:nvPr>
            <p:ph type="body" sz="quarter" idx="31" hasCustomPrompt="1"/>
          </p:nvPr>
        </p:nvSpPr>
        <p:spPr>
          <a:xfrm>
            <a:off x="2374879" y="3610261"/>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p:nvSpPr>
        <p:spPr>
          <a:xfrm>
            <a:off x="1771139" y="4575773"/>
            <a:ext cx="439509" cy="43947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4</a:t>
            </a:r>
          </a:p>
        </p:txBody>
      </p:sp>
      <p:sp>
        <p:nvSpPr>
          <p:cNvPr id="13" name="テキスト プレースホルダー 6"/>
          <p:cNvSpPr>
            <a:spLocks noGrp="1"/>
          </p:cNvSpPr>
          <p:nvPr>
            <p:ph type="body" sz="quarter" idx="33" hasCustomPrompt="1"/>
          </p:nvPr>
        </p:nvSpPr>
        <p:spPr>
          <a:xfrm>
            <a:off x="2374879" y="4503447"/>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p:nvSpPr>
        <p:spPr>
          <a:xfrm>
            <a:off x="1771139" y="5468958"/>
            <a:ext cx="439509" cy="4394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133" dirty="0"/>
              <a:t>5</a:t>
            </a:r>
            <a:endParaRPr kumimoji="1" lang="ja-JP" altLang="en-US" sz="2133" dirty="0"/>
          </a:p>
        </p:txBody>
      </p:sp>
      <p:sp>
        <p:nvSpPr>
          <p:cNvPr id="15" name="テキスト プレースホルダー 6"/>
          <p:cNvSpPr>
            <a:spLocks noGrp="1"/>
          </p:cNvSpPr>
          <p:nvPr>
            <p:ph type="body" sz="quarter" idx="35" hasCustomPrompt="1"/>
          </p:nvPr>
        </p:nvSpPr>
        <p:spPr>
          <a:xfrm>
            <a:off x="2374879" y="5396632"/>
            <a:ext cx="8208027" cy="594764"/>
          </a:xfrm>
        </p:spPr>
        <p:txBody>
          <a:bodyPr anchor="ctr">
            <a:noAutofit/>
          </a:bodyPr>
          <a:lstStyle>
            <a:lvl1pPr algn="l">
              <a:defRPr sz="1333"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p:nvSpPr>
        <p:spPr>
          <a:xfrm>
            <a:off x="0" y="0"/>
            <a:ext cx="12192000" cy="13449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7" name="タイトル 1"/>
          <p:cNvSpPr>
            <a:spLocks noGrp="1"/>
          </p:cNvSpPr>
          <p:nvPr>
            <p:ph type="title" hasCustomPrompt="1"/>
          </p:nvPr>
        </p:nvSpPr>
        <p:spPr>
          <a:xfrm>
            <a:off x="589917" y="304800"/>
            <a:ext cx="11012164" cy="774095"/>
          </a:xfrm>
        </p:spPr>
        <p:txBody>
          <a:bodyPr>
            <a:noAutofit/>
          </a:bodyPr>
          <a:lstStyle>
            <a:lvl1pPr algn="ctr">
              <a:defRPr sz="44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211975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Tree>
    <p:extLst>
      <p:ext uri="{BB962C8B-B14F-4D97-AF65-F5344CB8AC3E}">
        <p14:creationId xmlns:p14="http://schemas.microsoft.com/office/powerpoint/2010/main" val="15915080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p:nvGrpSpPr>
        <p:grpSpPr>
          <a:xfrm>
            <a:off x="5730640" y="5397219"/>
            <a:ext cx="725488" cy="125685"/>
            <a:chOff x="8595214" y="6592642"/>
            <a:chExt cx="1088138" cy="188527"/>
          </a:xfrm>
        </p:grpSpPr>
        <p:sp>
          <p:nvSpPr>
            <p:cNvPr id="24" name="円/楕円 23"/>
            <p:cNvSpPr/>
            <p:nvPr/>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33"/>
            </a:p>
          </p:txBody>
        </p:sp>
        <p:sp>
          <p:nvSpPr>
            <p:cNvPr id="25" name="円/楕円 24"/>
            <p:cNvSpPr/>
            <p:nvPr/>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33"/>
            </a:p>
          </p:txBody>
        </p:sp>
        <p:sp>
          <p:nvSpPr>
            <p:cNvPr id="26" name="円/楕円 25"/>
            <p:cNvSpPr/>
            <p:nvPr/>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33"/>
            </a:p>
          </p:txBody>
        </p:sp>
      </p:grpSp>
      <p:sp>
        <p:nvSpPr>
          <p:cNvPr id="4" name="円/楕円 3"/>
          <p:cNvSpPr/>
          <p:nvPr/>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12" name="円/楕円 11"/>
          <p:cNvSpPr/>
          <p:nvPr/>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13" name="円/楕円 12"/>
          <p:cNvSpPr/>
          <p:nvPr/>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14" name="円/楕円 13"/>
          <p:cNvSpPr/>
          <p:nvPr/>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Tree>
    <p:extLst>
      <p:ext uri="{BB962C8B-B14F-4D97-AF65-F5344CB8AC3E}">
        <p14:creationId xmlns:p14="http://schemas.microsoft.com/office/powerpoint/2010/main" val="310604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Animated Title">
    <p:spTree>
      <p:nvGrpSpPr>
        <p:cNvPr id="1" name=""/>
        <p:cNvGrpSpPr/>
        <p:nvPr/>
      </p:nvGrpSpPr>
      <p:grpSpPr>
        <a:xfrm>
          <a:off x="0" y="0"/>
          <a:ext cx="0" cy="0"/>
          <a:chOff x="0" y="0"/>
          <a:chExt cx="0" cy="0"/>
        </a:xfrm>
      </p:grpSpPr>
      <p:sp>
        <p:nvSpPr>
          <p:cNvPr id="4" name="正方形/長方形 3"/>
          <p:cNvSpPr/>
          <p:nvPr/>
        </p:nvSpPr>
        <p:spPr>
          <a:xfrm rot="21066044">
            <a:off x="-6369536" y="-3292475"/>
            <a:ext cx="2360944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7" name="正方形/長方形 6"/>
          <p:cNvSpPr/>
          <p:nvPr/>
        </p:nvSpPr>
        <p:spPr>
          <a:xfrm rot="21066044">
            <a:off x="-5193303" y="3344665"/>
            <a:ext cx="2360329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8" name="正方形/長方形 7"/>
          <p:cNvSpPr/>
          <p:nvPr/>
        </p:nvSpPr>
        <p:spPr>
          <a:xfrm rot="21066044">
            <a:off x="-6369536" y="-3292475"/>
            <a:ext cx="2360944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9" name="正方形/長方形 8"/>
          <p:cNvSpPr/>
          <p:nvPr/>
        </p:nvSpPr>
        <p:spPr>
          <a:xfrm rot="21066044">
            <a:off x="-5193303" y="3344665"/>
            <a:ext cx="2360329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0" name="正方形/長方形 9"/>
          <p:cNvSpPr/>
          <p:nvPr/>
        </p:nvSpPr>
        <p:spPr>
          <a:xfrm rot="21066044">
            <a:off x="-6369536" y="-3292475"/>
            <a:ext cx="23609443"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1" name="正方形/長方形 10"/>
          <p:cNvSpPr/>
          <p:nvPr/>
        </p:nvSpPr>
        <p:spPr>
          <a:xfrm rot="21066044">
            <a:off x="-5193303" y="3344665"/>
            <a:ext cx="2360329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2" name="正方形/長方形 11"/>
          <p:cNvSpPr/>
          <p:nvPr/>
        </p:nvSpPr>
        <p:spPr>
          <a:xfrm rot="21066044">
            <a:off x="-6369536" y="-3292475"/>
            <a:ext cx="23609443"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3" name="正方形/長方形 12"/>
          <p:cNvSpPr/>
          <p:nvPr/>
        </p:nvSpPr>
        <p:spPr>
          <a:xfrm rot="21066044">
            <a:off x="-5193303" y="3344665"/>
            <a:ext cx="2360329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nvGrpSpPr>
          <p:cNvPr id="14" name="グループ化 13"/>
          <p:cNvGrpSpPr/>
          <p:nvPr/>
        </p:nvGrpSpPr>
        <p:grpSpPr>
          <a:xfrm rot="17100000">
            <a:off x="4415471" y="1613249"/>
            <a:ext cx="3360000" cy="3360292"/>
            <a:chOff x="6682240" y="2680152"/>
            <a:chExt cx="5040000" cy="5040000"/>
          </a:xfrm>
        </p:grpSpPr>
        <p:sp>
          <p:nvSpPr>
            <p:cNvPr id="15" name="円/楕円 14"/>
            <p:cNvSpPr/>
            <p:nvPr/>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6" name="アーチ 15"/>
            <p:cNvSpPr/>
            <p:nvPr/>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tx1"/>
                </a:solidFill>
              </a:endParaRPr>
            </a:p>
          </p:txBody>
        </p:sp>
      </p:grpSp>
      <p:grpSp>
        <p:nvGrpSpPr>
          <p:cNvPr id="17" name="グループ化 16"/>
          <p:cNvGrpSpPr>
            <a:grpSpLocks noChangeAspect="1"/>
          </p:cNvGrpSpPr>
          <p:nvPr/>
        </p:nvGrpSpPr>
        <p:grpSpPr>
          <a:xfrm rot="11994079">
            <a:off x="4295315" y="1493395"/>
            <a:ext cx="3600312" cy="3600000"/>
            <a:chOff x="6682240" y="2680152"/>
            <a:chExt cx="5040000" cy="5040000"/>
          </a:xfrm>
        </p:grpSpPr>
        <p:sp>
          <p:nvSpPr>
            <p:cNvPr id="18" name="円/楕円 17"/>
            <p:cNvSpPr/>
            <p:nvPr/>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9" name="アーチ 18"/>
            <p:cNvSpPr/>
            <p:nvPr/>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tx1"/>
                </a:solidFill>
              </a:endParaRPr>
            </a:p>
          </p:txBody>
        </p:sp>
      </p:grpSp>
      <p:grpSp>
        <p:nvGrpSpPr>
          <p:cNvPr id="20" name="グループ化 19"/>
          <p:cNvGrpSpPr>
            <a:grpSpLocks noChangeAspect="1"/>
          </p:cNvGrpSpPr>
          <p:nvPr/>
        </p:nvGrpSpPr>
        <p:grpSpPr>
          <a:xfrm rot="3600000">
            <a:off x="4175471" y="1373228"/>
            <a:ext cx="3840000" cy="3840333"/>
            <a:chOff x="6682240" y="2680152"/>
            <a:chExt cx="5040000" cy="5040000"/>
          </a:xfrm>
        </p:grpSpPr>
        <p:sp>
          <p:nvSpPr>
            <p:cNvPr id="21" name="円/楕円 20"/>
            <p:cNvSpPr/>
            <p:nvPr/>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2" name="アーチ 21"/>
            <p:cNvSpPr/>
            <p:nvPr/>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tx1"/>
                </a:solidFill>
              </a:endParaRPr>
            </a:p>
          </p:txBody>
        </p:sp>
      </p:grpSp>
      <p:grpSp>
        <p:nvGrpSpPr>
          <p:cNvPr id="23" name="グループ化 22"/>
          <p:cNvGrpSpPr>
            <a:grpSpLocks noChangeAspect="1"/>
          </p:cNvGrpSpPr>
          <p:nvPr/>
        </p:nvGrpSpPr>
        <p:grpSpPr>
          <a:xfrm rot="18000000">
            <a:off x="4055471" y="1253218"/>
            <a:ext cx="4080000" cy="4080354"/>
            <a:chOff x="6682240" y="2680152"/>
            <a:chExt cx="5040000" cy="5040000"/>
          </a:xfrm>
        </p:grpSpPr>
        <p:sp>
          <p:nvSpPr>
            <p:cNvPr id="24" name="円/楕円 23"/>
            <p:cNvSpPr/>
            <p:nvPr/>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5" name="アーチ 24"/>
            <p:cNvSpPr/>
            <p:nvPr/>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tx1"/>
                </a:solidFill>
              </a:endParaRPr>
            </a:p>
          </p:txBody>
        </p:sp>
      </p:grpSp>
      <p:grpSp>
        <p:nvGrpSpPr>
          <p:cNvPr id="26" name="グループ化 25"/>
          <p:cNvGrpSpPr>
            <a:grpSpLocks noChangeAspect="1"/>
          </p:cNvGrpSpPr>
          <p:nvPr/>
        </p:nvGrpSpPr>
        <p:grpSpPr>
          <a:xfrm rot="7511662">
            <a:off x="3935471" y="1133207"/>
            <a:ext cx="4320000" cy="4320375"/>
            <a:chOff x="6682240" y="2680152"/>
            <a:chExt cx="5040000" cy="5040000"/>
          </a:xfrm>
        </p:grpSpPr>
        <p:sp>
          <p:nvSpPr>
            <p:cNvPr id="27" name="円/楕円 26"/>
            <p:cNvSpPr/>
            <p:nvPr/>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8" name="アーチ 27"/>
            <p:cNvSpPr/>
            <p:nvPr/>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tx1"/>
                </a:solidFill>
              </a:endParaRPr>
            </a:p>
          </p:txBody>
        </p:sp>
      </p:grpSp>
      <p:grpSp>
        <p:nvGrpSpPr>
          <p:cNvPr id="29" name="グループ化 28"/>
          <p:cNvGrpSpPr>
            <a:grpSpLocks noChangeAspect="1"/>
          </p:cNvGrpSpPr>
          <p:nvPr/>
        </p:nvGrpSpPr>
        <p:grpSpPr>
          <a:xfrm rot="10993309">
            <a:off x="3815273" y="1013395"/>
            <a:ext cx="4560396" cy="4560000"/>
            <a:chOff x="6682240" y="2680152"/>
            <a:chExt cx="5040000" cy="5040000"/>
          </a:xfrm>
        </p:grpSpPr>
        <p:sp>
          <p:nvSpPr>
            <p:cNvPr id="30" name="円/楕円 29"/>
            <p:cNvSpPr/>
            <p:nvPr/>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1" name="アーチ 30"/>
            <p:cNvSpPr/>
            <p:nvPr/>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solidFill>
                  <a:schemeClr val="tx1"/>
                </a:solidFill>
              </a:endParaRPr>
            </a:p>
          </p:txBody>
        </p:sp>
      </p:grpSp>
      <p:sp>
        <p:nvSpPr>
          <p:cNvPr id="3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33">
                <a:solidFill>
                  <a:schemeClr val="tx1">
                    <a:tint val="75000"/>
                  </a:schemeClr>
                </a:solidFill>
                <a:latin typeface="+mj-lt"/>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p:nvGrpSpPr>
        <p:grpSpPr>
          <a:xfrm>
            <a:off x="5730640" y="5397219"/>
            <a:ext cx="725488" cy="125685"/>
            <a:chOff x="8595214" y="6592642"/>
            <a:chExt cx="1088138" cy="188527"/>
          </a:xfrm>
        </p:grpSpPr>
        <p:sp>
          <p:nvSpPr>
            <p:cNvPr id="36" name="円/楕円 35"/>
            <p:cNvSpPr/>
            <p:nvPr/>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33"/>
            </a:p>
          </p:txBody>
        </p:sp>
        <p:sp>
          <p:nvSpPr>
            <p:cNvPr id="37" name="円/楕円 36"/>
            <p:cNvSpPr/>
            <p:nvPr/>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33"/>
            </a:p>
          </p:txBody>
        </p:sp>
        <p:sp>
          <p:nvSpPr>
            <p:cNvPr id="38" name="円/楕円 37"/>
            <p:cNvSpPr/>
            <p:nvPr/>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33"/>
            </a:p>
          </p:txBody>
        </p:sp>
      </p:grpSp>
      <p:sp>
        <p:nvSpPr>
          <p:cNvPr id="39" name="円/楕円 38"/>
          <p:cNvSpPr/>
          <p:nvPr/>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40" name="円/楕円 39"/>
          <p:cNvSpPr/>
          <p:nvPr/>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41" name="円/楕円 40"/>
          <p:cNvSpPr/>
          <p:nvPr/>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42" name="円/楕円 41"/>
          <p:cNvSpPr/>
          <p:nvPr/>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Tree>
    <p:extLst>
      <p:ext uri="{BB962C8B-B14F-4D97-AF65-F5344CB8AC3E}">
        <p14:creationId xmlns:p14="http://schemas.microsoft.com/office/powerpoint/2010/main" val="351214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2"/>
            <a:ext cx="10363200" cy="1057333"/>
          </a:xfrm>
        </p:spPr>
        <p:txBody>
          <a:bodyPr anchor="t">
            <a:noAutofit/>
          </a:bodyPr>
          <a:lstStyle>
            <a:lvl1pPr algn="ctr">
              <a:defRPr sz="64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910974" y="4741334"/>
            <a:ext cx="10370052" cy="1952029"/>
          </a:xfrm>
        </p:spPr>
        <p:txBody>
          <a:bodyPr anchor="b">
            <a:normAutofit/>
          </a:bodyPr>
          <a:lstStyle>
            <a:lvl1pPr marL="0" indent="0" algn="ctr">
              <a:buNone/>
              <a:defRPr sz="1333">
                <a:solidFill>
                  <a:schemeClr val="tx1">
                    <a:tint val="75000"/>
                  </a:schemeClr>
                </a:solidFill>
                <a:latin typeface="Open Sans Light" panose="020B0306030504020204" pitchFamily="34" charset="0"/>
                <a:cs typeface="Open Sans Light" panose="020B0306030504020204" pitchFamily="34" charset="0"/>
              </a:defRPr>
            </a:lvl1pPr>
            <a:lvl2pPr marL="544278" indent="0" algn="ctr">
              <a:buNone/>
              <a:defRPr>
                <a:solidFill>
                  <a:schemeClr val="tx1">
                    <a:tint val="75000"/>
                  </a:schemeClr>
                </a:solidFill>
              </a:defRPr>
            </a:lvl2pPr>
            <a:lvl3pPr marL="1088556" indent="0" algn="ctr">
              <a:buNone/>
              <a:defRPr>
                <a:solidFill>
                  <a:schemeClr val="tx1">
                    <a:tint val="75000"/>
                  </a:schemeClr>
                </a:solidFill>
              </a:defRPr>
            </a:lvl3pPr>
            <a:lvl4pPr marL="1632834" indent="0" algn="ctr">
              <a:buNone/>
              <a:defRPr>
                <a:solidFill>
                  <a:schemeClr val="tx1">
                    <a:tint val="75000"/>
                  </a:schemeClr>
                </a:solidFill>
              </a:defRPr>
            </a:lvl4pPr>
            <a:lvl5pPr marL="2177112" indent="0" algn="ctr">
              <a:buNone/>
              <a:defRPr>
                <a:solidFill>
                  <a:schemeClr val="tx1">
                    <a:tint val="75000"/>
                  </a:schemeClr>
                </a:solidFill>
              </a:defRPr>
            </a:lvl5pPr>
            <a:lvl6pPr marL="2721391" indent="0" algn="ctr">
              <a:buNone/>
              <a:defRPr>
                <a:solidFill>
                  <a:schemeClr val="tx1">
                    <a:tint val="75000"/>
                  </a:schemeClr>
                </a:solidFill>
              </a:defRPr>
            </a:lvl6pPr>
            <a:lvl7pPr marL="3265669" indent="0" algn="ctr">
              <a:buNone/>
              <a:defRPr>
                <a:solidFill>
                  <a:schemeClr val="tx1">
                    <a:tint val="75000"/>
                  </a:schemeClr>
                </a:solidFill>
              </a:defRPr>
            </a:lvl7pPr>
            <a:lvl8pPr marL="3809946" indent="0" algn="ctr">
              <a:buNone/>
              <a:defRPr>
                <a:solidFill>
                  <a:schemeClr val="tx1">
                    <a:tint val="75000"/>
                  </a:schemeClr>
                </a:solidFill>
              </a:defRPr>
            </a:lvl8pPr>
            <a:lvl9pPr marL="435422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0"/>
            <a:ext cx="10370052" cy="576031"/>
          </a:xfrm>
        </p:spPr>
        <p:txBody>
          <a:bodyPr anchor="b">
            <a:noAutofit/>
          </a:bodyPr>
          <a:lstStyle>
            <a:lvl1pPr algn="ctr">
              <a:defRPr sz="2667">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p:nvGrpSpPr>
        <p:grpSpPr>
          <a:xfrm>
            <a:off x="5730640" y="4429600"/>
            <a:ext cx="725488" cy="125685"/>
            <a:chOff x="8595214" y="6592642"/>
            <a:chExt cx="1088138" cy="188527"/>
          </a:xfrm>
        </p:grpSpPr>
        <p:sp>
          <p:nvSpPr>
            <p:cNvPr id="24" name="円/楕円 23"/>
            <p:cNvSpPr/>
            <p:nvPr/>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33"/>
            </a:p>
          </p:txBody>
        </p:sp>
        <p:sp>
          <p:nvSpPr>
            <p:cNvPr id="25" name="円/楕円 24"/>
            <p:cNvSpPr/>
            <p:nvPr/>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33"/>
            </a:p>
          </p:txBody>
        </p:sp>
        <p:sp>
          <p:nvSpPr>
            <p:cNvPr id="26" name="円/楕円 25"/>
            <p:cNvSpPr/>
            <p:nvPr/>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133"/>
            </a:p>
          </p:txBody>
        </p:sp>
      </p:grpSp>
    </p:spTree>
    <p:extLst>
      <p:ext uri="{BB962C8B-B14F-4D97-AF65-F5344CB8AC3E}">
        <p14:creationId xmlns:p14="http://schemas.microsoft.com/office/powerpoint/2010/main" val="39950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433195"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334860"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5063143" y="4511094"/>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052119" y="5301209"/>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406874"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2305422"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577157"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288038" y="5532123"/>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391069" y="1248653"/>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7376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図プレースホルダー 9"/>
          <p:cNvSpPr>
            <a:spLocks noGrp="1"/>
          </p:cNvSpPr>
          <p:nvPr>
            <p:ph type="pic" sz="quarter" idx="16" hasCustomPrompt="1"/>
          </p:nvPr>
        </p:nvSpPr>
        <p:spPr>
          <a:xfrm>
            <a:off x="0" y="1604798"/>
            <a:ext cx="12191999" cy="358164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718936" y="5438176"/>
            <a:ext cx="10801146" cy="793291"/>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p:nvSpPr>
        <p:spPr>
          <a:xfrm>
            <a:off x="814955" y="5342166"/>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テキスト プレースホルダー 13"/>
          <p:cNvSpPr>
            <a:spLocks noGrp="1"/>
          </p:cNvSpPr>
          <p:nvPr>
            <p:ph type="body" sz="quarter" idx="19" hasCustomPrompt="1"/>
          </p:nvPr>
        </p:nvSpPr>
        <p:spPr>
          <a:xfrm>
            <a:off x="0" y="4431696"/>
            <a:ext cx="12192000" cy="764419"/>
          </a:xfrm>
          <a:solidFill>
            <a:schemeClr val="accent1">
              <a:lumMod val="75000"/>
              <a:alpha val="80000"/>
            </a:schemeClr>
          </a:solidFill>
        </p:spPr>
        <p:txBody>
          <a:bodyPr anchor="ctr">
            <a:noAutofit/>
          </a:bodyPr>
          <a:lstStyle>
            <a:lvl1pPr algn="ctr">
              <a:defRPr sz="32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407751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200218" y="1940835"/>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92969"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4511686" y="5186020"/>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471876" y="5530537"/>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1064983"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9072445"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7344181" y="4293096"/>
            <a:ext cx="4224836" cy="672075"/>
          </a:xfrm>
        </p:spPr>
        <p:txBody>
          <a:bodyPr anchor="ctr">
            <a:normAutofit/>
          </a:bodyPr>
          <a:lstStyle>
            <a:lvl1pPr algn="ctr">
              <a:defRPr sz="2933"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407409" y="4790962"/>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0464865" y="957488"/>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388861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rofile 3">
    <p:spTree>
      <p:nvGrpSpPr>
        <p:cNvPr id="1" name=""/>
        <p:cNvGrpSpPr/>
        <p:nvPr/>
      </p:nvGrpSpPr>
      <p:grpSpPr>
        <a:xfrm>
          <a:off x="0" y="0"/>
          <a:ext cx="0" cy="0"/>
          <a:chOff x="0" y="0"/>
          <a:chExt cx="0" cy="0"/>
        </a:xfrm>
      </p:grpSpPr>
      <p:sp>
        <p:nvSpPr>
          <p:cNvPr id="33" name="円/楕円 32"/>
          <p:cNvSpPr/>
          <p:nvPr/>
        </p:nvSpPr>
        <p:spPr>
          <a:xfrm>
            <a:off x="4067009" y="311508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2"/>
              </a:solidFill>
            </a:endParaRPr>
          </a:p>
        </p:txBody>
      </p:sp>
      <p:sp>
        <p:nvSpPr>
          <p:cNvPr id="6" name="円/楕円 5"/>
          <p:cNvSpPr/>
          <p:nvPr/>
        </p:nvSpPr>
        <p:spPr>
          <a:xfrm>
            <a:off x="1247041" y="775461"/>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8" name="円/楕円 27"/>
          <p:cNvSpPr/>
          <p:nvPr/>
        </p:nvSpPr>
        <p:spPr>
          <a:xfrm>
            <a:off x="845583" y="117073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30" name="円/楕円 29"/>
          <p:cNvSpPr/>
          <p:nvPr/>
        </p:nvSpPr>
        <p:spPr>
          <a:xfrm>
            <a:off x="1137774" y="692697"/>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タイトル 1"/>
          <p:cNvSpPr>
            <a:spLocks noGrp="1"/>
          </p:cNvSpPr>
          <p:nvPr>
            <p:ph type="title" hasCustomPrompt="1"/>
          </p:nvPr>
        </p:nvSpPr>
        <p:spPr>
          <a:xfrm>
            <a:off x="5031040" y="740702"/>
            <a:ext cx="6385263" cy="900605"/>
          </a:xfrm>
        </p:spPr>
        <p:txBody>
          <a:bodyPr anchor="b">
            <a:normAutofit/>
          </a:bodyPr>
          <a:lstStyle>
            <a:lvl1pPr>
              <a:defRPr sz="44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p:nvSpPr>
        <p:spPr>
          <a:xfrm>
            <a:off x="5127059" y="165145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5" name="テキスト プレースホルダー 6"/>
          <p:cNvSpPr>
            <a:spLocks noGrp="1"/>
          </p:cNvSpPr>
          <p:nvPr>
            <p:ph type="body" sz="quarter" idx="16" hasCustomPrompt="1"/>
          </p:nvPr>
        </p:nvSpPr>
        <p:spPr>
          <a:xfrm>
            <a:off x="5031040" y="1699902"/>
            <a:ext cx="6385263" cy="623628"/>
          </a:xfrm>
        </p:spPr>
        <p:txBody>
          <a:bodyPr anchor="t">
            <a:noAutofit/>
          </a:bodyPr>
          <a:lstStyle>
            <a:lvl1pPr algn="l">
              <a:defRPr sz="2133"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247041" y="775461"/>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8" name="円/楕円 7"/>
          <p:cNvSpPr/>
          <p:nvPr/>
        </p:nvSpPr>
        <p:spPr>
          <a:xfrm>
            <a:off x="5403649" y="2559169"/>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9" name="図プレースホルダー 12"/>
          <p:cNvSpPr>
            <a:spLocks noGrp="1"/>
          </p:cNvSpPr>
          <p:nvPr>
            <p:ph type="pic" sz="quarter" idx="17" hasCustomPrompt="1"/>
          </p:nvPr>
        </p:nvSpPr>
        <p:spPr>
          <a:xfrm>
            <a:off x="5627320"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0" name="円/楕円 9"/>
          <p:cNvSpPr/>
          <p:nvPr/>
        </p:nvSpPr>
        <p:spPr>
          <a:xfrm>
            <a:off x="7147592" y="2559168"/>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1" name="円/楕円 10"/>
          <p:cNvSpPr/>
          <p:nvPr/>
        </p:nvSpPr>
        <p:spPr>
          <a:xfrm>
            <a:off x="8880551" y="2559168"/>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2" name="図プレースホルダー 12"/>
          <p:cNvSpPr>
            <a:spLocks noGrp="1"/>
          </p:cNvSpPr>
          <p:nvPr>
            <p:ph type="pic" sz="quarter" idx="18" hasCustomPrompt="1"/>
          </p:nvPr>
        </p:nvSpPr>
        <p:spPr>
          <a:xfrm>
            <a:off x="7371263" y="2782820"/>
            <a:ext cx="416830" cy="416794"/>
          </a:xfrm>
        </p:spPr>
        <p:txBody>
          <a:bodyPr>
            <a:normAutofit/>
          </a:bodyPr>
          <a:lstStyle>
            <a:lvl1pPr>
              <a:defRPr sz="1067"/>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9104222" y="2782819"/>
            <a:ext cx="416830" cy="416794"/>
          </a:xfrm>
        </p:spPr>
        <p:txBody>
          <a:bodyPr>
            <a:normAutofit/>
          </a:bodyPr>
          <a:lstStyle>
            <a:lvl1pPr>
              <a:defRPr sz="1067"/>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5028323" y="3519717"/>
            <a:ext cx="1632323" cy="623628"/>
          </a:xfrm>
        </p:spPr>
        <p:txBody>
          <a:bodyPr anchor="t">
            <a:noAutofit/>
          </a:bodyPr>
          <a:lstStyle>
            <a:lvl1pPr algn="ctr">
              <a:defRPr sz="16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6768133" y="3519717"/>
            <a:ext cx="1632323" cy="623628"/>
          </a:xfrm>
        </p:spPr>
        <p:txBody>
          <a:bodyPr anchor="t">
            <a:noAutofit/>
          </a:bodyPr>
          <a:lstStyle>
            <a:lvl1pPr algn="ctr">
              <a:defRPr sz="16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8496475" y="3518153"/>
            <a:ext cx="1632323" cy="623628"/>
          </a:xfrm>
        </p:spPr>
        <p:txBody>
          <a:bodyPr anchor="t">
            <a:noAutofit/>
          </a:bodyPr>
          <a:lstStyle>
            <a:lvl1pPr algn="ctr">
              <a:defRPr sz="16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795326" y="4197086"/>
            <a:ext cx="10601349" cy="1344149"/>
          </a:xfrm>
        </p:spPr>
        <p:txBody>
          <a:bodyPr anchor="ctr">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p:nvSpPr>
        <p:spPr>
          <a:xfrm>
            <a:off x="0" y="5685251"/>
            <a:ext cx="12192000" cy="11727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9" name="図プレースホルダー 12"/>
          <p:cNvSpPr>
            <a:spLocks noGrp="1"/>
          </p:cNvSpPr>
          <p:nvPr>
            <p:ph type="pic" sz="quarter" idx="23" hasCustomPrompt="1"/>
          </p:nvPr>
        </p:nvSpPr>
        <p:spPr>
          <a:xfrm>
            <a:off x="2677571"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5885323" y="5848760"/>
            <a:ext cx="416830" cy="416794"/>
          </a:xfrm>
        </p:spPr>
        <p:txBody>
          <a:bodyPr>
            <a:normAutofit/>
          </a:bodyPr>
          <a:lstStyle>
            <a:lvl1pPr>
              <a:defRPr sz="1067"/>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9072640" y="5848759"/>
            <a:ext cx="416830" cy="416794"/>
          </a:xfrm>
        </p:spPr>
        <p:txBody>
          <a:bodyPr>
            <a:normAutofit/>
          </a:bodyPr>
          <a:lstStyle>
            <a:lvl1pPr>
              <a:defRPr sz="1067"/>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1589730"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4776788"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7974994" y="6309762"/>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p:nvSpPr>
        <p:spPr>
          <a:xfrm>
            <a:off x="382869" y="67945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26" name="円/楕円 25"/>
          <p:cNvSpPr/>
          <p:nvPr/>
        </p:nvSpPr>
        <p:spPr>
          <a:xfrm>
            <a:off x="1301673" y="71132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32" name="正方形/長方形 31"/>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4" name="円/楕円 33"/>
          <p:cNvSpPr/>
          <p:nvPr/>
        </p:nvSpPr>
        <p:spPr>
          <a:xfrm>
            <a:off x="4735518" y="2858988"/>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2"/>
              </a:solidFill>
            </a:endParaRPr>
          </a:p>
        </p:txBody>
      </p:sp>
    </p:spTree>
    <p:extLst>
      <p:ext uri="{BB962C8B-B14F-4D97-AF65-F5344CB8AC3E}">
        <p14:creationId xmlns:p14="http://schemas.microsoft.com/office/powerpoint/2010/main" val="133563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3429000"/>
            <a:ext cx="3482702" cy="34290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5222947" y="0"/>
            <a:ext cx="3482702" cy="34290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5485861" y="3498416"/>
            <a:ext cx="6385263" cy="900605"/>
          </a:xfrm>
        </p:spPr>
        <p:txBody>
          <a:bodyPr anchor="b">
            <a:normAutofit/>
          </a:bodyPr>
          <a:lstStyle>
            <a:lvl1pP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p:nvSpPr>
        <p:spPr>
          <a:xfrm>
            <a:off x="5581880" y="440917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79" name="テキスト プレースホルダー 6"/>
          <p:cNvSpPr>
            <a:spLocks noGrp="1"/>
          </p:cNvSpPr>
          <p:nvPr>
            <p:ph type="body" sz="quarter" idx="16" hasCustomPrompt="1"/>
          </p:nvPr>
        </p:nvSpPr>
        <p:spPr>
          <a:xfrm>
            <a:off x="5485861" y="4457617"/>
            <a:ext cx="6385263" cy="623628"/>
          </a:xfrm>
        </p:spPr>
        <p:txBody>
          <a:bodyPr anchor="t">
            <a:noAutofit/>
          </a:bodyPr>
          <a:lstStyle>
            <a:lvl1pPr algn="l">
              <a:defRPr sz="2133"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341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1715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2999" y="0"/>
            <a:ext cx="1744951" cy="1713600"/>
          </a:xfrm>
          <a:solidFill>
            <a:schemeClr val="accent6"/>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2999"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1742999"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1742999"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3" y="0"/>
            <a:ext cx="1744951" cy="1713600"/>
          </a:xfrm>
          <a:solidFill>
            <a:schemeClr val="accent3"/>
          </a:solidFill>
        </p:spPr>
        <p:txBody>
          <a:bodyPr>
            <a:normAutofit/>
          </a:bodyPr>
          <a:lstStyle>
            <a:lvl1pPr>
              <a:defRPr sz="1067"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3" y="1715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3" y="3429000"/>
            <a:ext cx="1744951" cy="1713600"/>
          </a:xfrm>
          <a:solidFill>
            <a:schemeClr val="accent4"/>
          </a:solidFill>
        </p:spPr>
        <p:txBody>
          <a:bodyPr>
            <a:normAutofit/>
          </a:bodyPr>
          <a:lstStyle>
            <a:lvl1pPr>
              <a:defRPr sz="1067"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3"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5222947" y="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5222947" y="1715400"/>
            <a:ext cx="1744951" cy="1713600"/>
          </a:xfrm>
          <a:solidFill>
            <a:schemeClr val="accent2">
              <a:lumMod val="60000"/>
              <a:lumOff val="40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5222947" y="34290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7" y="51444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6962922" y="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6962922" y="1715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6962922" y="3429000"/>
            <a:ext cx="1744951" cy="1713600"/>
          </a:xfrm>
          <a:solidFill>
            <a:schemeClr val="accent6"/>
          </a:solidFill>
        </p:spPr>
        <p:txBody>
          <a:bodyPr>
            <a:normAutofit/>
          </a:bodyPr>
          <a:lstStyle>
            <a:lvl1pPr>
              <a:defRPr sz="1067"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6962922" y="5144400"/>
            <a:ext cx="1744951" cy="1713600"/>
          </a:xfrm>
          <a:solidFill>
            <a:schemeClr val="accent4"/>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6" y="0"/>
            <a:ext cx="1744951" cy="1713600"/>
          </a:xfrm>
          <a:solidFill>
            <a:schemeClr val="accent3">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6" y="1715400"/>
            <a:ext cx="1744951" cy="1713600"/>
          </a:xfrm>
          <a:solidFill>
            <a:schemeClr val="accent3"/>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8702896" y="3429000"/>
            <a:ext cx="1744951" cy="1713600"/>
          </a:xfrm>
          <a:solidFill>
            <a:schemeClr val="accent5"/>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6" y="5144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2" y="0"/>
            <a:ext cx="1744951" cy="1713600"/>
          </a:xfrm>
          <a:solidFill>
            <a:schemeClr val="accent5"/>
          </a:solidFill>
        </p:spPr>
        <p:txBody>
          <a:bodyPr>
            <a:normAutofit/>
          </a:bodyPr>
          <a:lstStyle>
            <a:lvl1pPr>
              <a:defRPr sz="1067"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2" y="1715400"/>
            <a:ext cx="1744951" cy="1713600"/>
          </a:xfrm>
          <a:solidFill>
            <a:schemeClr val="accent6">
              <a:lumMod val="7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0442872" y="3429000"/>
            <a:ext cx="1744951" cy="1713600"/>
          </a:xfrm>
          <a:solidFill>
            <a:schemeClr val="accent1"/>
          </a:solidFill>
        </p:spPr>
        <p:txBody>
          <a:bodyPr>
            <a:normAutofit/>
          </a:bodyPr>
          <a:lstStyle>
            <a:lvl1pPr>
              <a:defRPr sz="1067"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0442872" y="5144400"/>
            <a:ext cx="1744951" cy="1713600"/>
          </a:xfrm>
          <a:solidFill>
            <a:schemeClr val="accent2"/>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15729338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p:nvSpPr>
        <p:spPr>
          <a:xfrm>
            <a:off x="10202367" y="4014138"/>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2"/>
              </a:solidFill>
            </a:endParaRPr>
          </a:p>
        </p:txBody>
      </p:sp>
      <p:sp>
        <p:nvSpPr>
          <p:cNvPr id="20" name="円/楕円 19"/>
          <p:cNvSpPr/>
          <p:nvPr/>
        </p:nvSpPr>
        <p:spPr>
          <a:xfrm>
            <a:off x="1184136" y="2516899"/>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21" name="円/楕円 20"/>
          <p:cNvSpPr/>
          <p:nvPr/>
        </p:nvSpPr>
        <p:spPr>
          <a:xfrm>
            <a:off x="413027" y="2228867"/>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22" name="円/楕円 21"/>
          <p:cNvSpPr/>
          <p:nvPr/>
        </p:nvSpPr>
        <p:spPr>
          <a:xfrm>
            <a:off x="2386628" y="2690349"/>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p>
        </p:txBody>
      </p:sp>
      <p:sp>
        <p:nvSpPr>
          <p:cNvPr id="23" name="円/楕円 22"/>
          <p:cNvSpPr/>
          <p:nvPr/>
        </p:nvSpPr>
        <p:spPr>
          <a:xfrm>
            <a:off x="10985753" y="3880494"/>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2"/>
              </a:solidFill>
            </a:endParaRPr>
          </a:p>
        </p:txBody>
      </p:sp>
      <p:sp>
        <p:nvSpPr>
          <p:cNvPr id="4" name="図プレースホルダー 5"/>
          <p:cNvSpPr>
            <a:spLocks noGrp="1"/>
          </p:cNvSpPr>
          <p:nvPr>
            <p:ph type="pic" sz="quarter" idx="12" hasCustomPrompt="1"/>
          </p:nvPr>
        </p:nvSpPr>
        <p:spPr>
          <a:xfrm>
            <a:off x="25457" y="29028"/>
            <a:ext cx="2400208" cy="2400000"/>
          </a:xfrm>
          <a:solidFill>
            <a:schemeClr val="accent1"/>
          </a:solidFill>
        </p:spPr>
        <p:txBody>
          <a:bodyPr/>
          <a:lstStyle>
            <a:lvl1pPr>
              <a:defRPr sz="12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2458716" y="29028"/>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4891974" y="29028"/>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7326093" y="29028"/>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9758492" y="29028"/>
            <a:ext cx="2400208" cy="2400000"/>
          </a:xfrm>
          <a:solidFill>
            <a:schemeClr val="accent5"/>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23956" y="4419110"/>
            <a:ext cx="2400208" cy="2400000"/>
          </a:xfrm>
          <a:solidFill>
            <a:schemeClr val="accent5"/>
          </a:solidFill>
        </p:spPr>
        <p:txBody>
          <a:bodyPr/>
          <a:lstStyle>
            <a:lvl1pPr>
              <a:defRPr sz="12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2457215" y="4419110"/>
            <a:ext cx="2400208" cy="2400000"/>
          </a:xfrm>
          <a:solidFill>
            <a:schemeClr val="accent4"/>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4890473" y="4419110"/>
            <a:ext cx="2400208" cy="2400000"/>
          </a:xfrm>
          <a:solidFill>
            <a:schemeClr val="accent2"/>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7324592" y="4419110"/>
            <a:ext cx="2400208" cy="2400000"/>
          </a:xfrm>
          <a:solidFill>
            <a:schemeClr val="accent3"/>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9756991" y="4419110"/>
            <a:ext cx="2400208" cy="2400000"/>
          </a:xfrm>
          <a:solidFill>
            <a:schemeClr val="accent1"/>
          </a:solidFill>
        </p:spPr>
        <p:txBody>
          <a:bodyPr>
            <a:normAutofit/>
          </a:bodyPr>
          <a:lstStyle>
            <a:lvl1pPr marL="0" marR="0" indent="0" algn="l" defTabSz="1088556" rtl="0" eaLnBrk="1" fontAlgn="auto" latinLnBrk="0" hangingPunct="1">
              <a:lnSpc>
                <a:spcPct val="100000"/>
              </a:lnSpc>
              <a:spcBef>
                <a:spcPct val="20000"/>
              </a:spcBef>
              <a:spcAft>
                <a:spcPts val="0"/>
              </a:spcAft>
              <a:buClrTx/>
              <a:buSzTx/>
              <a:buFont typeface="Arial" panose="020B0604020202020204" pitchFamily="34" charset="0"/>
              <a:buNone/>
              <a:tabLst/>
              <a:defRPr sz="12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483852" y="2637235"/>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p:nvSpPr>
        <p:spPr>
          <a:xfrm>
            <a:off x="5015257" y="3547989"/>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8" name="テキスト プレースホルダー 6"/>
          <p:cNvSpPr>
            <a:spLocks noGrp="1"/>
          </p:cNvSpPr>
          <p:nvPr>
            <p:ph type="body" sz="quarter" idx="22" hasCustomPrompt="1"/>
          </p:nvPr>
        </p:nvSpPr>
        <p:spPr>
          <a:xfrm>
            <a:off x="483852" y="3596435"/>
            <a:ext cx="11215678" cy="623628"/>
          </a:xfrm>
        </p:spPr>
        <p:txBody>
          <a:bodyPr anchor="t">
            <a:noAutofit/>
          </a:bodyPr>
          <a:lstStyle>
            <a:lvl1pPr algn="ctr">
              <a:defRPr sz="2133"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p:nvSpPr>
        <p:spPr>
          <a:xfrm>
            <a:off x="11543659" y="3495431"/>
            <a:ext cx="505184" cy="505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2"/>
              </a:solidFill>
            </a:endParaRPr>
          </a:p>
        </p:txBody>
      </p:sp>
    </p:spTree>
    <p:extLst>
      <p:ext uri="{BB962C8B-B14F-4D97-AF65-F5344CB8AC3E}">
        <p14:creationId xmlns:p14="http://schemas.microsoft.com/office/powerpoint/2010/main" val="396847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Images &amp; Text">
    <p:spTree>
      <p:nvGrpSpPr>
        <p:cNvPr id="1" name=""/>
        <p:cNvGrpSpPr/>
        <p:nvPr/>
      </p:nvGrpSpPr>
      <p:grpSpPr>
        <a:xfrm>
          <a:off x="0" y="0"/>
          <a:ext cx="0" cy="0"/>
          <a:chOff x="0" y="0"/>
          <a:chExt cx="0" cy="0"/>
        </a:xfrm>
      </p:grpSpPr>
      <p:sp>
        <p:nvSpPr>
          <p:cNvPr id="5" name="正方形/長方形 4"/>
          <p:cNvSpPr/>
          <p:nvPr/>
        </p:nvSpPr>
        <p:spPr>
          <a:xfrm>
            <a:off x="0" y="0"/>
            <a:ext cx="34292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7" name="図プレースホルダー 3"/>
          <p:cNvSpPr>
            <a:spLocks noGrp="1"/>
          </p:cNvSpPr>
          <p:nvPr>
            <p:ph type="pic" sz="quarter" idx="12" hasCustomPrompt="1"/>
          </p:nvPr>
        </p:nvSpPr>
        <p:spPr>
          <a:xfrm>
            <a:off x="0" y="3429000"/>
            <a:ext cx="6095471"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3413727" y="0"/>
            <a:ext cx="474668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8160408" y="0"/>
            <a:ext cx="4031592"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0" name="正方形/長方形 9"/>
          <p:cNvSpPr/>
          <p:nvPr/>
        </p:nvSpPr>
        <p:spPr>
          <a:xfrm>
            <a:off x="6095471" y="3429000"/>
            <a:ext cx="2737071"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1" name="図プレースホルダー 3"/>
          <p:cNvSpPr>
            <a:spLocks noGrp="1"/>
          </p:cNvSpPr>
          <p:nvPr>
            <p:ph type="pic" sz="quarter" idx="15" hasCustomPrompt="1"/>
          </p:nvPr>
        </p:nvSpPr>
        <p:spPr>
          <a:xfrm>
            <a:off x="8832541" y="3429000"/>
            <a:ext cx="3353115" cy="3429000"/>
          </a:xfrm>
          <a:solidFill>
            <a:schemeClr val="bg1">
              <a:lumMod val="95000"/>
            </a:schemeClr>
          </a:solidFill>
        </p:spPr>
        <p:txBody>
          <a:bodyPr/>
          <a:lstStyle>
            <a:lvl1pPr marL="0" marR="0" indent="0" algn="l" defTabSz="1088556" rtl="0" eaLnBrk="1" fontAlgn="auto" latinLnBrk="0" hangingPunct="1">
              <a:lnSpc>
                <a:spcPct val="120000"/>
              </a:lnSpc>
              <a:spcBef>
                <a:spcPts val="800"/>
              </a:spcBef>
              <a:spcAft>
                <a:spcPts val="0"/>
              </a:spcAft>
              <a:buClrTx/>
              <a:buSzTx/>
              <a:buFont typeface="Arial" panose="020B0604020202020204" pitchFamily="34" charset="0"/>
              <a:buNone/>
              <a:tabLst/>
              <a:defRPr sz="1067"/>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142822" y="500675"/>
            <a:ext cx="3120617" cy="1044621"/>
          </a:xfrm>
        </p:spPr>
        <p:txBody>
          <a:bodyPr anchor="b">
            <a:normAutofit/>
          </a:bodyPr>
          <a:lstStyle>
            <a:lvl1pPr algn="ctr">
              <a:defRPr sz="24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142822" y="1701716"/>
            <a:ext cx="3120618" cy="1487257"/>
          </a:xfrm>
        </p:spPr>
        <p:txBody>
          <a:bodyPr anchor="t">
            <a:noAutofit/>
          </a:bodyPr>
          <a:lstStyle>
            <a:lvl1pPr algn="ctr">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6192019" y="3573016"/>
            <a:ext cx="2544503" cy="3120347"/>
          </a:xfrm>
        </p:spPr>
        <p:txBody>
          <a:bodyPr anchor="ctr">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754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trategy">
    <p:spTree>
      <p:nvGrpSpPr>
        <p:cNvPr id="1" name=""/>
        <p:cNvGrpSpPr/>
        <p:nvPr/>
      </p:nvGrpSpPr>
      <p:grpSpPr>
        <a:xfrm>
          <a:off x="0" y="0"/>
          <a:ext cx="0" cy="0"/>
          <a:chOff x="0" y="0"/>
          <a:chExt cx="0" cy="0"/>
        </a:xfrm>
      </p:grpSpPr>
      <p:sp>
        <p:nvSpPr>
          <p:cNvPr id="10" name="正方形/長方形 9"/>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1" name="正方形/長方形 10"/>
          <p:cNvSpPr/>
          <p:nvPr/>
        </p:nvSpPr>
        <p:spPr>
          <a:xfrm>
            <a:off x="0" y="3976914"/>
            <a:ext cx="12192000" cy="2881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465" y="2967732"/>
            <a:ext cx="672846" cy="1009181"/>
          </a:xfrm>
          <a:prstGeom prst="rect">
            <a:avLst/>
          </a:prstGeom>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4309" y="2971388"/>
            <a:ext cx="654562" cy="1005525"/>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7184" y="2773940"/>
            <a:ext cx="804488" cy="1202973"/>
          </a:xfrm>
          <a:prstGeom prst="rect">
            <a:avLst/>
          </a:prstGeom>
        </p:spPr>
      </p:pic>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7501" y="2470455"/>
            <a:ext cx="707584" cy="1506459"/>
          </a:xfrm>
          <a:prstGeom prst="rect">
            <a:avLst/>
          </a:prstGeom>
        </p:spPr>
      </p:pic>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0572" y="2419264"/>
            <a:ext cx="782549" cy="1557650"/>
          </a:xfrm>
          <a:prstGeom prst="rect">
            <a:avLst/>
          </a:prstGeom>
        </p:spPr>
      </p:pic>
      <p:pic>
        <p:nvPicPr>
          <p:cNvPr id="17" name="図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38371" y="2188907"/>
            <a:ext cx="780720" cy="1788006"/>
          </a:xfrm>
          <a:prstGeom prst="rect">
            <a:avLst/>
          </a:prstGeom>
        </p:spPr>
      </p:pic>
      <p:sp>
        <p:nvSpPr>
          <p:cNvPr id="29" name="テキスト プレースホルダー 6"/>
          <p:cNvSpPr>
            <a:spLocks noGrp="1"/>
          </p:cNvSpPr>
          <p:nvPr>
            <p:ph type="body" sz="quarter" idx="21" hasCustomPrompt="1"/>
          </p:nvPr>
        </p:nvSpPr>
        <p:spPr>
          <a:xfrm>
            <a:off x="695256" y="1945551"/>
            <a:ext cx="2926334" cy="480053"/>
          </a:xfrm>
        </p:spPr>
        <p:txBody>
          <a:bodyPr anchor="ctr">
            <a:noAutofit/>
          </a:bodyPr>
          <a:lstStyle>
            <a:lvl1pPr algn="ctr">
              <a:defRPr sz="1867"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2148888" y="1374814"/>
            <a:ext cx="2926334" cy="480053"/>
          </a:xfrm>
        </p:spPr>
        <p:txBody>
          <a:bodyPr anchor="ctr">
            <a:noAutofit/>
          </a:bodyPr>
          <a:lstStyle>
            <a:lvl1pPr algn="ctr">
              <a:defRPr sz="1867"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6858678" y="1011208"/>
            <a:ext cx="2926334" cy="480053"/>
          </a:xfrm>
        </p:spPr>
        <p:txBody>
          <a:bodyPr anchor="ctr">
            <a:noAutofit/>
          </a:bodyPr>
          <a:lstStyle>
            <a:lvl1pPr algn="ctr">
              <a:defRPr sz="1867"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256843" y="1590874"/>
            <a:ext cx="2926334" cy="480053"/>
          </a:xfrm>
        </p:spPr>
        <p:txBody>
          <a:bodyPr anchor="ctr">
            <a:noAutofit/>
          </a:bodyPr>
          <a:lstStyle>
            <a:lvl1pPr algn="ctr">
              <a:defRPr sz="1867"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817870" y="804077"/>
            <a:ext cx="2926334" cy="480053"/>
          </a:xfrm>
        </p:spPr>
        <p:txBody>
          <a:bodyPr anchor="ctr">
            <a:noAutofit/>
          </a:bodyPr>
          <a:lstStyle>
            <a:lvl1pPr algn="ctr">
              <a:defRPr sz="1867"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8465563" y="431542"/>
            <a:ext cx="2926334" cy="480053"/>
          </a:xfrm>
        </p:spPr>
        <p:txBody>
          <a:bodyPr anchor="ctr">
            <a:noAutofit/>
          </a:bodyPr>
          <a:lstStyle>
            <a:lvl1pPr algn="ctr">
              <a:defRPr sz="1867"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p:nvCxnSpPr>
        <p:spPr>
          <a:xfrm>
            <a:off x="2158423" y="2425604"/>
            <a:ext cx="0" cy="448225"/>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3617196" y="1944914"/>
            <a:ext cx="0" cy="922517"/>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5269588" y="1364343"/>
            <a:ext cx="0" cy="1265941"/>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6713029" y="2098914"/>
            <a:ext cx="0" cy="223373"/>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8321845" y="1507999"/>
            <a:ext cx="0" cy="814287"/>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938852" y="922965"/>
            <a:ext cx="0" cy="1175948"/>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483852" y="4214454"/>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p:nvSpPr>
        <p:spPr>
          <a:xfrm>
            <a:off x="5015257" y="512520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55" name="テキスト プレースホルダー 6"/>
          <p:cNvSpPr>
            <a:spLocks noGrp="1"/>
          </p:cNvSpPr>
          <p:nvPr>
            <p:ph type="body" sz="quarter" idx="42" hasCustomPrompt="1"/>
          </p:nvPr>
        </p:nvSpPr>
        <p:spPr>
          <a:xfrm>
            <a:off x="286850" y="5321905"/>
            <a:ext cx="11618299" cy="1112762"/>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7823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 Opinions">
    <p:spTree>
      <p:nvGrpSpPr>
        <p:cNvPr id="1" name=""/>
        <p:cNvGrpSpPr/>
        <p:nvPr/>
      </p:nvGrpSpPr>
      <p:grpSpPr>
        <a:xfrm>
          <a:off x="0" y="0"/>
          <a:ext cx="0" cy="0"/>
          <a:chOff x="0" y="0"/>
          <a:chExt cx="0" cy="0"/>
        </a:xfrm>
      </p:grpSpPr>
      <p:grpSp>
        <p:nvGrpSpPr>
          <p:cNvPr id="29" name="グループ化 28"/>
          <p:cNvGrpSpPr/>
          <p:nvPr/>
        </p:nvGrpSpPr>
        <p:grpSpPr>
          <a:xfrm>
            <a:off x="5343196" y="37273"/>
            <a:ext cx="6848804" cy="4481941"/>
            <a:chOff x="7426437" y="55909"/>
            <a:chExt cx="10859975" cy="6722912"/>
          </a:xfrm>
        </p:grpSpPr>
        <p:sp>
          <p:nvSpPr>
            <p:cNvPr id="13" name="正方形/長方形 12"/>
            <p:cNvSpPr/>
            <p:nvPr/>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2" name="直角三角形 11"/>
            <p:cNvSpPr/>
            <p:nvPr/>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sp>
        <p:nvSpPr>
          <p:cNvPr id="2" name="正方形/長方形 1"/>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199" y="471963"/>
            <a:ext cx="1282667" cy="4047252"/>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775" y="1017730"/>
            <a:ext cx="1187142" cy="3501485"/>
          </a:xfrm>
          <a:prstGeom prst="rect">
            <a:avLst/>
          </a:prstGeom>
          <a:effectLst>
            <a:outerShdw blurRad="76200" dir="13500000" sy="23000" kx="1200000" algn="br" rotWithShape="0">
              <a:prstClr val="black">
                <a:alpha val="20000"/>
              </a:prstClr>
            </a:outerShdw>
          </a:effectLst>
        </p:spPr>
      </p:pic>
      <p:sp>
        <p:nvSpPr>
          <p:cNvPr id="6" name="正方形/長方形 5"/>
          <p:cNvSpPr/>
          <p:nvPr/>
        </p:nvSpPr>
        <p:spPr>
          <a:xfrm>
            <a:off x="0" y="4519215"/>
            <a:ext cx="12192000" cy="23387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7" name="タイトル 1"/>
          <p:cNvSpPr>
            <a:spLocks noGrp="1"/>
          </p:cNvSpPr>
          <p:nvPr>
            <p:ph type="title" hasCustomPrompt="1"/>
          </p:nvPr>
        </p:nvSpPr>
        <p:spPr>
          <a:xfrm>
            <a:off x="483852" y="4637788"/>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p:nvSpPr>
        <p:spPr>
          <a:xfrm>
            <a:off x="5015257" y="5548542"/>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9" name="テキスト プレースホルダー 6"/>
          <p:cNvSpPr>
            <a:spLocks noGrp="1"/>
          </p:cNvSpPr>
          <p:nvPr>
            <p:ph type="body" sz="quarter" idx="42" hasCustomPrompt="1"/>
          </p:nvPr>
        </p:nvSpPr>
        <p:spPr>
          <a:xfrm>
            <a:off x="7768456" y="397384"/>
            <a:ext cx="4036642" cy="821816"/>
          </a:xfrm>
        </p:spPr>
        <p:txBody>
          <a:bodyPr>
            <a:noAutofit/>
          </a:bodyPr>
          <a:lstStyle>
            <a:lvl1pPr algn="l">
              <a:defRPr sz="44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p:ph type="body" sz="quarter" idx="43" hasCustomPrompt="1"/>
          </p:nvPr>
        </p:nvSpPr>
        <p:spPr>
          <a:xfrm>
            <a:off x="305322" y="397384"/>
            <a:ext cx="3786740" cy="821816"/>
          </a:xfrm>
        </p:spPr>
        <p:txBody>
          <a:bodyPr>
            <a:noAutofit/>
          </a:bodyPr>
          <a:lstStyle>
            <a:lvl1pPr algn="r">
              <a:defRPr sz="44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p:ph type="body" sz="quarter" idx="44" hasCustomPrompt="1"/>
          </p:nvPr>
        </p:nvSpPr>
        <p:spPr>
          <a:xfrm>
            <a:off x="286850" y="5688607"/>
            <a:ext cx="11618299" cy="998520"/>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p:ph type="body" sz="quarter" idx="45" hasCustomPrompt="1"/>
          </p:nvPr>
        </p:nvSpPr>
        <p:spPr>
          <a:xfrm>
            <a:off x="727632" y="1930400"/>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p:nvSpPr>
        <p:spPr>
          <a:xfrm>
            <a:off x="357147" y="2121850"/>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6" name="テキスト プレースホルダー 6"/>
          <p:cNvSpPr>
            <a:spLocks noGrp="1"/>
          </p:cNvSpPr>
          <p:nvPr>
            <p:ph type="body" sz="quarter" idx="46" hasCustomPrompt="1"/>
          </p:nvPr>
        </p:nvSpPr>
        <p:spPr>
          <a:xfrm>
            <a:off x="727632" y="2697019"/>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p:nvSpPr>
        <p:spPr>
          <a:xfrm>
            <a:off x="361179" y="2888469"/>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8" name="テキスト プレースホルダー 6"/>
          <p:cNvSpPr>
            <a:spLocks noGrp="1"/>
          </p:cNvSpPr>
          <p:nvPr>
            <p:ph type="body" sz="quarter" idx="47" hasCustomPrompt="1"/>
          </p:nvPr>
        </p:nvSpPr>
        <p:spPr>
          <a:xfrm>
            <a:off x="727632" y="3463637"/>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p:nvSpPr>
        <p:spPr>
          <a:xfrm>
            <a:off x="357147" y="3655086"/>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3" name="テキスト プレースホルダー 6"/>
          <p:cNvSpPr>
            <a:spLocks noGrp="1"/>
          </p:cNvSpPr>
          <p:nvPr>
            <p:ph type="body" sz="quarter" idx="48" hasCustomPrompt="1"/>
          </p:nvPr>
        </p:nvSpPr>
        <p:spPr>
          <a:xfrm>
            <a:off x="8372931" y="1932505"/>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p:nvSpPr>
        <p:spPr>
          <a:xfrm>
            <a:off x="8002447" y="2123955"/>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5" name="テキスト プレースホルダー 6"/>
          <p:cNvSpPr>
            <a:spLocks noGrp="1"/>
          </p:cNvSpPr>
          <p:nvPr>
            <p:ph type="body" sz="quarter" idx="49" hasCustomPrompt="1"/>
          </p:nvPr>
        </p:nvSpPr>
        <p:spPr>
          <a:xfrm>
            <a:off x="8372931" y="2699124"/>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p:nvSpPr>
        <p:spPr>
          <a:xfrm>
            <a:off x="8002447" y="2890573"/>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7" name="テキスト プレースホルダー 6"/>
          <p:cNvSpPr>
            <a:spLocks noGrp="1"/>
          </p:cNvSpPr>
          <p:nvPr>
            <p:ph type="body" sz="quarter" idx="50" hasCustomPrompt="1"/>
          </p:nvPr>
        </p:nvSpPr>
        <p:spPr>
          <a:xfrm>
            <a:off x="8372931" y="3465742"/>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p:nvSpPr>
        <p:spPr>
          <a:xfrm>
            <a:off x="8002447" y="3657191"/>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0" name="正方形/長方形 29"/>
          <p:cNvSpPr/>
          <p:nvPr/>
        </p:nvSpPr>
        <p:spPr>
          <a:xfrm>
            <a:off x="2133262" y="1225923"/>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1" name="正方形/長方形 30"/>
          <p:cNvSpPr/>
          <p:nvPr/>
        </p:nvSpPr>
        <p:spPr>
          <a:xfrm>
            <a:off x="7370735" y="1225923"/>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Tree>
    <p:extLst>
      <p:ext uri="{BB962C8B-B14F-4D97-AF65-F5344CB8AC3E}">
        <p14:creationId xmlns:p14="http://schemas.microsoft.com/office/powerpoint/2010/main" val="69893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p:nvSpPr>
        <p:spPr>
          <a:xfrm>
            <a:off x="0" y="0"/>
            <a:ext cx="12192000" cy="4151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398" y="308653"/>
            <a:ext cx="5274870" cy="4272731"/>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7620" y="950241"/>
            <a:ext cx="2554068" cy="3631143"/>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1718" y="1804275"/>
            <a:ext cx="1363426" cy="2777109"/>
          </a:xfrm>
          <a:prstGeom prst="rect">
            <a:avLst/>
          </a:prstGeom>
        </p:spPr>
      </p:pic>
      <p:sp>
        <p:nvSpPr>
          <p:cNvPr id="11" name="図プレースホルダー 8"/>
          <p:cNvSpPr>
            <a:spLocks noGrp="1"/>
          </p:cNvSpPr>
          <p:nvPr>
            <p:ph type="pic" sz="quarter" idx="12" hasCustomPrompt="1"/>
          </p:nvPr>
        </p:nvSpPr>
        <p:spPr>
          <a:xfrm>
            <a:off x="2263469" y="2157779"/>
            <a:ext cx="1139924" cy="2070100"/>
          </a:xfrm>
        </p:spPr>
        <p:txBody>
          <a:bodyPr>
            <a:normAutofit/>
          </a:bodyPr>
          <a:lstStyle>
            <a:lvl1pPr>
              <a:defRPr sz="1067"/>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3660192" y="488673"/>
            <a:ext cx="4890968" cy="2704156"/>
          </a:xfrm>
        </p:spPr>
        <p:txBody>
          <a:bodyPr>
            <a:normAutofit/>
          </a:bodyPr>
          <a:lstStyle>
            <a:lvl1pPr>
              <a:defRPr sz="1067"/>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8839080" y="1282700"/>
            <a:ext cx="2209992" cy="2956390"/>
          </a:xfrm>
        </p:spPr>
        <p:txBody>
          <a:bodyPr>
            <a:normAutofit/>
          </a:bodyPr>
          <a:lstStyle>
            <a:lvl1pPr>
              <a:defRPr sz="1067"/>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483852" y="4514410"/>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p:nvSpPr>
        <p:spPr>
          <a:xfrm>
            <a:off x="5015257" y="542516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8" name="テキスト プレースホルダー 6"/>
          <p:cNvSpPr>
            <a:spLocks noGrp="1"/>
          </p:cNvSpPr>
          <p:nvPr>
            <p:ph type="body" sz="quarter" idx="42" hasCustomPrompt="1"/>
          </p:nvPr>
        </p:nvSpPr>
        <p:spPr>
          <a:xfrm>
            <a:off x="286850" y="5621862"/>
            <a:ext cx="11618299" cy="1006329"/>
          </a:xfrm>
        </p:spPr>
        <p:txBody>
          <a:bodyPr>
            <a:noAutofit/>
          </a:bodyPr>
          <a:lstStyle>
            <a:lvl1pPr algn="ctr">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338024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Web 1">
    <p:spTree>
      <p:nvGrpSpPr>
        <p:cNvPr id="1" name=""/>
        <p:cNvGrpSpPr/>
        <p:nvPr/>
      </p:nvGrpSpPr>
      <p:grpSpPr>
        <a:xfrm>
          <a:off x="0" y="0"/>
          <a:ext cx="0" cy="0"/>
          <a:chOff x="0" y="0"/>
          <a:chExt cx="0" cy="0"/>
        </a:xfrm>
      </p:grpSpPr>
      <p:sp>
        <p:nvSpPr>
          <p:cNvPr id="26" name="正方形/長方形 25"/>
          <p:cNvSpPr/>
          <p:nvPr/>
        </p:nvSpPr>
        <p:spPr>
          <a:xfrm>
            <a:off x="0" y="4233333"/>
            <a:ext cx="12192000" cy="2624667"/>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6"/>
              </a:solidFill>
            </a:endParaRPr>
          </a:p>
        </p:txBody>
      </p:sp>
      <p:sp>
        <p:nvSpPr>
          <p:cNvPr id="2" name="正方形/長方形 1"/>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 name="タイトル プレースホルダー 1"/>
          <p:cNvSpPr>
            <a:spLocks noGrp="1"/>
          </p:cNvSpPr>
          <p:nvPr>
            <p:ph type="title" hasCustomPrompt="1"/>
          </p:nvPr>
        </p:nvSpPr>
        <p:spPr>
          <a:xfrm>
            <a:off x="2048598" y="164638"/>
            <a:ext cx="9567208" cy="80210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5" name="図プレースホルダー 19"/>
          <p:cNvSpPr>
            <a:spLocks noGrp="1"/>
          </p:cNvSpPr>
          <p:nvPr>
            <p:ph type="pic" sz="quarter" idx="12" hasCustomPrompt="1"/>
          </p:nvPr>
        </p:nvSpPr>
        <p:spPr>
          <a:xfrm>
            <a:off x="535412" y="2170492"/>
            <a:ext cx="5690094" cy="3200400"/>
          </a:xfrm>
          <a:solidFill>
            <a:schemeClr val="accent3">
              <a:lumMod val="20000"/>
              <a:lumOff val="80000"/>
            </a:schemeClr>
          </a:solidFill>
        </p:spPr>
        <p:txBody>
          <a:bodyPr>
            <a:normAutofit/>
          </a:bodyPr>
          <a:lstStyle>
            <a:lvl1pPr>
              <a:defRPr sz="1067"/>
            </a:lvl1pPr>
          </a:lstStyle>
          <a:p>
            <a:r>
              <a:rPr kumimoji="1" lang="en-US" altLang="ja-JP" dirty="0"/>
              <a:t>Add an image</a:t>
            </a:r>
            <a:endParaRPr kumimoji="1" lang="ja-JP" altLang="en-US" dirty="0"/>
          </a:p>
        </p:txBody>
      </p:sp>
      <p:sp>
        <p:nvSpPr>
          <p:cNvPr id="16" name="角丸四角形 7"/>
          <p:cNvSpPr/>
          <p:nvPr/>
        </p:nvSpPr>
        <p:spPr>
          <a:xfrm>
            <a:off x="535562" y="1845583"/>
            <a:ext cx="5690094" cy="32476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7" name="正方形/長方形 16"/>
          <p:cNvSpPr/>
          <p:nvPr/>
        </p:nvSpPr>
        <p:spPr>
          <a:xfrm>
            <a:off x="535562" y="2128010"/>
            <a:ext cx="5690094" cy="42333"/>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nvGrpSpPr>
          <p:cNvPr id="18" name="グループ化 17"/>
          <p:cNvGrpSpPr/>
          <p:nvPr/>
        </p:nvGrpSpPr>
        <p:grpSpPr>
          <a:xfrm>
            <a:off x="657131" y="1938114"/>
            <a:ext cx="361981" cy="95250"/>
            <a:chOff x="2524125" y="1614487"/>
            <a:chExt cx="542925" cy="142875"/>
          </a:xfrm>
        </p:grpSpPr>
        <p:sp>
          <p:nvSpPr>
            <p:cNvPr id="19" name="円/楕円 18"/>
            <p:cNvSpPr/>
            <p:nvPr/>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0" name="円/楕円 19"/>
            <p:cNvSpPr/>
            <p:nvPr/>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1" name="円/楕円 20"/>
            <p:cNvSpPr/>
            <p:nvPr/>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grpSp>
        <p:nvGrpSpPr>
          <p:cNvPr id="22" name="グループ化 21"/>
          <p:cNvGrpSpPr/>
          <p:nvPr/>
        </p:nvGrpSpPr>
        <p:grpSpPr>
          <a:xfrm>
            <a:off x="5972541" y="1922238"/>
            <a:ext cx="133362" cy="127000"/>
            <a:chOff x="7781924" y="1704975"/>
            <a:chExt cx="200026" cy="190500"/>
          </a:xfrm>
          <a:solidFill>
            <a:schemeClr val="tx1">
              <a:lumMod val="50000"/>
              <a:lumOff val="50000"/>
            </a:schemeClr>
          </a:solidFill>
        </p:grpSpPr>
        <p:sp>
          <p:nvSpPr>
            <p:cNvPr id="23" name="正方形/長方形 22"/>
            <p:cNvSpPr/>
            <p:nvPr/>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4" name="正方形/長方形 23"/>
            <p:cNvSpPr/>
            <p:nvPr/>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5" name="正方形/長方形 24"/>
            <p:cNvSpPr/>
            <p:nvPr/>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grpSp>
      <p:sp>
        <p:nvSpPr>
          <p:cNvPr id="38" name="正方形/長方形 37"/>
          <p:cNvSpPr/>
          <p:nvPr/>
        </p:nvSpPr>
        <p:spPr>
          <a:xfrm rot="2700000">
            <a:off x="1592122" y="2906409"/>
            <a:ext cx="8518860" cy="64154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8" name="正方形/長方形 27"/>
          <p:cNvSpPr/>
          <p:nvPr/>
        </p:nvSpPr>
        <p:spPr>
          <a:xfrm>
            <a:off x="6582653" y="4396144"/>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29" name="テキスト プレースホルダー 6"/>
          <p:cNvSpPr>
            <a:spLocks noGrp="1"/>
          </p:cNvSpPr>
          <p:nvPr>
            <p:ph type="body" sz="quarter" idx="24" hasCustomPrompt="1"/>
          </p:nvPr>
        </p:nvSpPr>
        <p:spPr>
          <a:xfrm>
            <a:off x="6522320" y="4476698"/>
            <a:ext cx="5196564" cy="1500769"/>
          </a:xfrm>
        </p:spPr>
        <p:txBody>
          <a:bodyPr anchor="t">
            <a:noAutofit/>
          </a:bodyPr>
          <a:lstStyle>
            <a:lvl1pPr algn="l">
              <a:defRPr sz="1333"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6953138" y="1857789"/>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p:nvSpPr>
        <p:spPr>
          <a:xfrm>
            <a:off x="6582654" y="2049239"/>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3" name="テキスト プレースホルダー 6"/>
          <p:cNvSpPr>
            <a:spLocks noGrp="1"/>
          </p:cNvSpPr>
          <p:nvPr>
            <p:ph type="body" sz="quarter" idx="49" hasCustomPrompt="1"/>
          </p:nvPr>
        </p:nvSpPr>
        <p:spPr>
          <a:xfrm>
            <a:off x="6953138" y="2624408"/>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p:nvSpPr>
        <p:spPr>
          <a:xfrm>
            <a:off x="6582654" y="2815857"/>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5" name="テキスト プレースホルダー 6"/>
          <p:cNvSpPr>
            <a:spLocks noGrp="1"/>
          </p:cNvSpPr>
          <p:nvPr>
            <p:ph type="body" sz="quarter" idx="50" hasCustomPrompt="1"/>
          </p:nvPr>
        </p:nvSpPr>
        <p:spPr>
          <a:xfrm>
            <a:off x="6953138" y="3391026"/>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p:nvSpPr>
        <p:spPr>
          <a:xfrm>
            <a:off x="6582654" y="3582475"/>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7" name="円/楕円 36"/>
          <p:cNvSpPr/>
          <p:nvPr/>
        </p:nvSpPr>
        <p:spPr>
          <a:xfrm>
            <a:off x="1555534" y="905648"/>
            <a:ext cx="384076" cy="384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39" name="円/楕円 13"/>
          <p:cNvSpPr/>
          <p:nvPr/>
        </p:nvSpPr>
        <p:spPr>
          <a:xfrm>
            <a:off x="31596" y="0"/>
            <a:ext cx="912180" cy="68127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0" name="円/楕円 39"/>
          <p:cNvSpPr/>
          <p:nvPr/>
        </p:nvSpPr>
        <p:spPr>
          <a:xfrm>
            <a:off x="681974" y="681271"/>
            <a:ext cx="528104" cy="528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1" name="円/楕円 40"/>
          <p:cNvSpPr/>
          <p:nvPr/>
        </p:nvSpPr>
        <p:spPr>
          <a:xfrm>
            <a:off x="1207829" y="149092"/>
            <a:ext cx="661953" cy="6618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2"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4" name="円/楕円 43"/>
          <p:cNvSpPr/>
          <p:nvPr/>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5" name="円/楕円 19"/>
          <p:cNvSpPr/>
          <p:nvPr/>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6"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38407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4655715" y="1604797"/>
            <a:ext cx="7536285" cy="3120347"/>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en-PK"/>
          </a:p>
        </p:txBody>
      </p:sp>
      <p:sp>
        <p:nvSpPr>
          <p:cNvPr id="4" name="スライド番号プレースホルダー 3"/>
          <p:cNvSpPr>
            <a:spLocks noGrp="1"/>
          </p:cNvSpPr>
          <p:nvPr>
            <p:ph type="sldNum" sz="quarter" idx="11"/>
          </p:nvPr>
        </p:nvSpPr>
        <p:spPr/>
        <p:txBody>
          <a:bodyPr/>
          <a:lstStyle/>
          <a:p>
            <a:fld id="{72D722DA-040F-430D-A663-3C37DB882A12}" type="slidenum">
              <a:rPr lang="en-PK" smtClean="0"/>
              <a:t>‹#›</a:t>
            </a:fld>
            <a:endParaRPr lang="en-PK"/>
          </a:p>
        </p:txBody>
      </p:sp>
      <p:sp>
        <p:nvSpPr>
          <p:cNvPr id="7" name="テキスト プレースホルダー 6"/>
          <p:cNvSpPr>
            <a:spLocks noGrp="1"/>
          </p:cNvSpPr>
          <p:nvPr>
            <p:ph type="body" sz="quarter" idx="13" hasCustomPrompt="1"/>
          </p:nvPr>
        </p:nvSpPr>
        <p:spPr>
          <a:xfrm>
            <a:off x="2111211" y="1028734"/>
            <a:ext cx="9553890" cy="336037"/>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テキスト プレースホルダー 6"/>
          <p:cNvSpPr>
            <a:spLocks noGrp="1"/>
          </p:cNvSpPr>
          <p:nvPr>
            <p:ph type="body" sz="quarter" idx="15" hasCustomPrompt="1"/>
          </p:nvPr>
        </p:nvSpPr>
        <p:spPr>
          <a:xfrm>
            <a:off x="718936" y="5109186"/>
            <a:ext cx="10801146" cy="1020369"/>
          </a:xfrm>
        </p:spPr>
        <p:txBody>
          <a:bodyPr anchor="t">
            <a:normAutofit/>
          </a:bodyPr>
          <a:lstStyle>
            <a:lvl1pPr algn="l">
              <a:defRPr sz="1333"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p:nvSpPr>
        <p:spPr>
          <a:xfrm>
            <a:off x="814955" y="5013176"/>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正方形/長方形 13"/>
          <p:cNvSpPr/>
          <p:nvPr/>
        </p:nvSpPr>
        <p:spPr>
          <a:xfrm>
            <a:off x="0" y="1604797"/>
            <a:ext cx="4655715" cy="31203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テキスト プレースホルダー 6"/>
          <p:cNvSpPr>
            <a:spLocks noGrp="1"/>
          </p:cNvSpPr>
          <p:nvPr>
            <p:ph type="body" sz="quarter" idx="16" hasCustomPrompt="1"/>
          </p:nvPr>
        </p:nvSpPr>
        <p:spPr>
          <a:xfrm>
            <a:off x="718936" y="1844824"/>
            <a:ext cx="3600712" cy="2688299"/>
          </a:xfrm>
        </p:spPr>
        <p:txBody>
          <a:bodyPr anchor="b">
            <a:normAutofit/>
          </a:bodyPr>
          <a:lstStyle>
            <a:lvl1pPr algn="r">
              <a:defRPr sz="2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6526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2"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0"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4"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8"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0"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2" y="2703891"/>
            <a:ext cx="4823863" cy="2208254"/>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7" y="5111521"/>
            <a:ext cx="4818418" cy="1390878"/>
          </a:xfrm>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0" y="2147068"/>
            <a:ext cx="7132647" cy="2679933"/>
          </a:xfrm>
        </p:spPr>
        <p:txBody>
          <a:bodyPr anchor="b">
            <a:noAutofit/>
          </a:bodyPr>
          <a:lstStyle>
            <a:lvl1pPr algn="l">
              <a:lnSpc>
                <a:spcPct val="100000"/>
              </a:lnSpc>
              <a:spcBef>
                <a:spcPts val="0"/>
              </a:spcBef>
              <a:defRPr sz="11334"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48" y="4990568"/>
            <a:ext cx="2160187" cy="48000"/>
          </a:xfrm>
          <a:solidFill>
            <a:schemeClr val="bg1"/>
          </a:solidFill>
        </p:spPr>
        <p:txBody>
          <a:bodyPr>
            <a:noAutofit/>
          </a:bodyPr>
          <a:lstStyle>
            <a:lvl1pPr algn="l">
              <a:defRPr sz="1333"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250846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0" y="5708953"/>
            <a:ext cx="6095471" cy="780411"/>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202690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3599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4518781"/>
            <a:ext cx="12192001" cy="1228876"/>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4596492"/>
            <a:ext cx="11583405" cy="1035050"/>
          </a:xfrm>
        </p:spPr>
        <p:txBody>
          <a:bodyPr anchor="ctr">
            <a:noAutofit/>
          </a:bodyPr>
          <a:lstStyle>
            <a:lvl1pPr algn="ctr">
              <a:lnSpc>
                <a:spcPct val="100000"/>
              </a:lnSpc>
              <a:spcBef>
                <a:spcPts val="0"/>
              </a:spcBef>
              <a:defRPr sz="6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92735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0" y="677634"/>
            <a:ext cx="12192000" cy="1035050"/>
          </a:xfrm>
          <a:solidFill>
            <a:schemeClr val="tx2">
              <a:alpha val="40000"/>
            </a:schemeClr>
          </a:solidFill>
        </p:spPr>
        <p:txBody>
          <a:bodyPr anchor="ctr">
            <a:noAutofit/>
          </a:bodyPr>
          <a:lstStyle>
            <a:lvl1pPr algn="ctr">
              <a:lnSpc>
                <a:spcPct val="100000"/>
              </a:lnSpc>
              <a:spcBef>
                <a:spcPts val="0"/>
              </a:spcBef>
              <a:defRPr sz="48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7" y="677635"/>
            <a:ext cx="11583405" cy="1035050"/>
          </a:xfrm>
        </p:spPr>
        <p:txBody>
          <a:bodyPr anchor="ctr">
            <a:noAutofit/>
          </a:bodyPr>
          <a:lstStyle>
            <a:lvl1pPr algn="ctr">
              <a:lnSpc>
                <a:spcPct val="100000"/>
              </a:lnSpc>
              <a:spcBef>
                <a:spcPts val="0"/>
              </a:spcBef>
              <a:defRPr sz="44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74366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127484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1821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483852" y="1886858"/>
            <a:ext cx="11218899" cy="2912533"/>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417981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No Contents">
    <p:spTree>
      <p:nvGrpSpPr>
        <p:cNvPr id="1" name=""/>
        <p:cNvGrpSpPr/>
        <p:nvPr/>
      </p:nvGrpSpPr>
      <p:grpSpPr>
        <a:xfrm>
          <a:off x="0" y="0"/>
          <a:ext cx="0" cy="0"/>
          <a:chOff x="0" y="0"/>
          <a:chExt cx="0" cy="0"/>
        </a:xfrm>
      </p:grpSpPr>
      <p:sp>
        <p:nvSpPr>
          <p:cNvPr id="9" name="正方形/長方形 8"/>
          <p:cNvSpPr/>
          <p:nvPr/>
        </p:nvSpPr>
        <p:spPr>
          <a:xfrm>
            <a:off x="0" y="3976048"/>
            <a:ext cx="12192000" cy="2881952"/>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2133">
              <a:solidFill>
                <a:schemeClr val="accent6"/>
              </a:solidFill>
            </a:endParaRPr>
          </a:p>
        </p:txBody>
      </p:sp>
      <p:sp>
        <p:nvSpPr>
          <p:cNvPr id="2" name="正方形/長方形 1"/>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4"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6" name="円/楕円 5"/>
          <p:cNvSpPr/>
          <p:nvPr/>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7" name="円/楕円 19"/>
          <p:cNvSpPr/>
          <p:nvPr/>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8"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2880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 Type="http://schemas.openxmlformats.org/officeDocument/2006/relationships/slideLayout" Target="../slideLayouts/slideLayout51.xml"/><Relationship Id="rId21" Type="http://schemas.openxmlformats.org/officeDocument/2006/relationships/slideLayout" Target="../slideLayouts/slideLayout69.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theme" Target="../theme/theme2.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theme" Target="../theme/theme3.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 name="タイトル プレースホルダー 1"/>
          <p:cNvSpPr>
            <a:spLocks noGrp="1"/>
          </p:cNvSpPr>
          <p:nvPr>
            <p:ph type="title"/>
          </p:nvPr>
        </p:nvSpPr>
        <p:spPr>
          <a:xfrm>
            <a:off x="2048598" y="164638"/>
            <a:ext cx="9567208"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endParaRPr lang="en-PK"/>
          </a:p>
        </p:txBody>
      </p:sp>
      <p:sp>
        <p:nvSpPr>
          <p:cNvPr id="13" name="円/楕円 12"/>
          <p:cNvSpPr/>
          <p:nvPr/>
        </p:nvSpPr>
        <p:spPr>
          <a:xfrm>
            <a:off x="1555534" y="905648"/>
            <a:ext cx="384076" cy="384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円/楕円 13"/>
          <p:cNvSpPr/>
          <p:nvPr/>
        </p:nvSpPr>
        <p:spPr>
          <a:xfrm>
            <a:off x="31596" y="0"/>
            <a:ext cx="912180" cy="68127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円/楕円 17"/>
          <p:cNvSpPr/>
          <p:nvPr/>
        </p:nvSpPr>
        <p:spPr>
          <a:xfrm>
            <a:off x="681974" y="681271"/>
            <a:ext cx="528104" cy="528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円/楕円 18"/>
          <p:cNvSpPr/>
          <p:nvPr/>
        </p:nvSpPr>
        <p:spPr>
          <a:xfrm>
            <a:off x="1207829" y="149092"/>
            <a:ext cx="661953" cy="6618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1" name="円/楕円 20"/>
          <p:cNvSpPr/>
          <p:nvPr/>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円/楕円 22"/>
          <p:cNvSpPr/>
          <p:nvPr/>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円/楕円 19"/>
          <p:cNvSpPr/>
          <p:nvPr/>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72D722DA-040F-430D-A663-3C37DB882A12}" type="slidenum">
              <a:rPr lang="en-PK" smtClean="0"/>
              <a:t>‹#›</a:t>
            </a:fld>
            <a:endParaRPr lang="en-PK"/>
          </a:p>
        </p:txBody>
      </p:sp>
    </p:spTree>
    <p:extLst>
      <p:ext uri="{BB962C8B-B14F-4D97-AF65-F5344CB8AC3E}">
        <p14:creationId xmlns:p14="http://schemas.microsoft.com/office/powerpoint/2010/main" val="15629348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662" r:id="rId42"/>
    <p:sldLayoutId id="2147483763" r:id="rId43"/>
    <p:sldLayoutId id="2147483764" r:id="rId44"/>
    <p:sldLayoutId id="2147483765" r:id="rId45"/>
    <p:sldLayoutId id="2147483766" r:id="rId46"/>
    <p:sldLayoutId id="2147483767" r:id="rId47"/>
    <p:sldLayoutId id="2147483768" r:id="rId4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txStyles>
    <p:titleStyle>
      <a:lvl1pPr algn="l" defTabSz="1088556" rtl="0" eaLnBrk="1" latinLnBrk="0" hangingPunct="1">
        <a:spcBef>
          <a:spcPct val="0"/>
        </a:spcBef>
        <a:buNone/>
        <a:defRPr kumimoji="1" sz="4000" kern="1200" baseline="0">
          <a:solidFill>
            <a:schemeClr val="tx1">
              <a:lumMod val="75000"/>
              <a:lumOff val="25000"/>
            </a:schemeClr>
          </a:solidFill>
          <a:latin typeface="Route 159 UltraLight" pitchFamily="50" charset="0"/>
          <a:ea typeface="+mj-ea"/>
          <a:cs typeface="+mj-cs"/>
        </a:defRPr>
      </a:lvl1pPr>
    </p:titleStyle>
    <p:body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1" y="164638"/>
            <a:ext cx="11006206"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7005935" y="6309239"/>
            <a:ext cx="3860800" cy="365125"/>
          </a:xfrm>
          <a:prstGeom prst="rect">
            <a:avLst/>
          </a:prstGeom>
        </p:spPr>
        <p:txBody>
          <a:bodyPr vert="horz" lIns="163275" tIns="81638" rIns="163275" bIns="81638" rtlCol="0" anchor="ctr"/>
          <a:lstStyle>
            <a:lvl1pPr algn="r">
              <a:defRPr sz="1333">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p:nvSpPr>
        <p:spPr>
          <a:xfrm>
            <a:off x="11022059"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5" name="円/楕円 14"/>
          <p:cNvSpPr/>
          <p:nvPr/>
        </p:nvSpPr>
        <p:spPr>
          <a:xfrm>
            <a:off x="11435106"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6" name="円/楕円 19"/>
          <p:cNvSpPr/>
          <p:nvPr/>
        </p:nvSpPr>
        <p:spPr>
          <a:xfrm>
            <a:off x="10860585" y="6469495"/>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133"/>
          </a:p>
        </p:txBody>
      </p:sp>
      <p:sp>
        <p:nvSpPr>
          <p:cNvPr id="17" name="スライド番号プレースホルダー 5"/>
          <p:cNvSpPr>
            <a:spLocks noGrp="1"/>
          </p:cNvSpPr>
          <p:nvPr>
            <p:ph type="sldNum" sz="quarter" idx="4"/>
          </p:nvPr>
        </p:nvSpPr>
        <p:spPr>
          <a:xfrm>
            <a:off x="11435106" y="6288526"/>
            <a:ext cx="720142" cy="365125"/>
          </a:xfrm>
          <a:prstGeom prst="rect">
            <a:avLst/>
          </a:prstGeom>
        </p:spPr>
        <p:txBody>
          <a:bodyPr vert="horz" lIns="163275" tIns="81638" rIns="163275" bIns="81638" rtlCol="0" anchor="ctr"/>
          <a:lstStyle>
            <a:lvl1pPr algn="ctr">
              <a:defRPr sz="1867">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7705052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p:titleStyle>
    <p:body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2917" y="164638"/>
            <a:ext cx="10959484" cy="80210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6390302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Lst>
  <p:hf hdr="0" dt="0"/>
  <p:txStyles>
    <p:titleStyle>
      <a:lvl1pPr algn="l" defTabSz="1088556" rtl="0" eaLnBrk="1" latinLnBrk="0" hangingPunct="1">
        <a:spcBef>
          <a:spcPct val="0"/>
        </a:spcBef>
        <a:buNone/>
        <a:defRPr kumimoji="1" sz="4000" kern="1200" baseline="0">
          <a:solidFill>
            <a:schemeClr val="tx1">
              <a:lumMod val="75000"/>
              <a:lumOff val="25000"/>
            </a:schemeClr>
          </a:solidFill>
          <a:latin typeface="+mj-lt"/>
          <a:ea typeface="+mj-ea"/>
          <a:cs typeface="+mj-cs"/>
        </a:defRPr>
      </a:lvl1pPr>
    </p:titleStyle>
    <p:bodyStyle>
      <a:lvl1pPr marL="0" indent="0" algn="l" defTabSz="1088556"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452" indent="-340174" algn="l" defTabSz="1088556" rtl="0" eaLnBrk="1" latinLnBrk="0" hangingPunct="1">
        <a:spcBef>
          <a:spcPct val="20000"/>
        </a:spcBef>
        <a:buFont typeface="Arial" panose="020B0604020202020204" pitchFamily="34" charset="0"/>
        <a:buChar char="–"/>
        <a:defRPr kumimoji="1" sz="3334" kern="1200">
          <a:solidFill>
            <a:schemeClr val="tx1"/>
          </a:solidFill>
          <a:latin typeface="+mn-lt"/>
          <a:ea typeface="+mn-ea"/>
          <a:cs typeface="+mn-cs"/>
        </a:defRPr>
      </a:lvl2pPr>
      <a:lvl3pPr marL="1360695" indent="-272139" algn="l" defTabSz="1088556" rtl="0" eaLnBrk="1" latinLnBrk="0" hangingPunct="1">
        <a:spcBef>
          <a:spcPct val="20000"/>
        </a:spcBef>
        <a:buFont typeface="Arial" panose="020B0604020202020204" pitchFamily="34" charset="0"/>
        <a:buChar char="•"/>
        <a:defRPr kumimoji="1" sz="2867" kern="1200">
          <a:solidFill>
            <a:schemeClr val="tx1"/>
          </a:solidFill>
          <a:latin typeface="+mn-lt"/>
          <a:ea typeface="+mn-ea"/>
          <a:cs typeface="+mn-cs"/>
        </a:defRPr>
      </a:lvl3pPr>
      <a:lvl4pPr marL="1904973"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251"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530"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808"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2085"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6364" indent="-272139" algn="l" defTabSz="1088556"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556" rtl="0" eaLnBrk="1" latinLnBrk="0" hangingPunct="1">
        <a:defRPr kumimoji="1" sz="2133" kern="1200">
          <a:solidFill>
            <a:schemeClr val="tx1"/>
          </a:solidFill>
          <a:latin typeface="+mn-lt"/>
          <a:ea typeface="+mn-ea"/>
          <a:cs typeface="+mn-cs"/>
        </a:defRPr>
      </a:lvl1pPr>
      <a:lvl2pPr marL="544278" algn="l" defTabSz="1088556" rtl="0" eaLnBrk="1" latinLnBrk="0" hangingPunct="1">
        <a:defRPr kumimoji="1" sz="2133" kern="1200">
          <a:solidFill>
            <a:schemeClr val="tx1"/>
          </a:solidFill>
          <a:latin typeface="+mn-lt"/>
          <a:ea typeface="+mn-ea"/>
          <a:cs typeface="+mn-cs"/>
        </a:defRPr>
      </a:lvl2pPr>
      <a:lvl3pPr marL="1088556" algn="l" defTabSz="1088556" rtl="0" eaLnBrk="1" latinLnBrk="0" hangingPunct="1">
        <a:defRPr kumimoji="1" sz="2133" kern="1200">
          <a:solidFill>
            <a:schemeClr val="tx1"/>
          </a:solidFill>
          <a:latin typeface="+mn-lt"/>
          <a:ea typeface="+mn-ea"/>
          <a:cs typeface="+mn-cs"/>
        </a:defRPr>
      </a:lvl3pPr>
      <a:lvl4pPr marL="1632834" algn="l" defTabSz="1088556" rtl="0" eaLnBrk="1" latinLnBrk="0" hangingPunct="1">
        <a:defRPr kumimoji="1" sz="2133" kern="1200">
          <a:solidFill>
            <a:schemeClr val="tx1"/>
          </a:solidFill>
          <a:latin typeface="+mn-lt"/>
          <a:ea typeface="+mn-ea"/>
          <a:cs typeface="+mn-cs"/>
        </a:defRPr>
      </a:lvl4pPr>
      <a:lvl5pPr marL="2177112" algn="l" defTabSz="1088556" rtl="0" eaLnBrk="1" latinLnBrk="0" hangingPunct="1">
        <a:defRPr kumimoji="1" sz="2133" kern="1200">
          <a:solidFill>
            <a:schemeClr val="tx1"/>
          </a:solidFill>
          <a:latin typeface="+mn-lt"/>
          <a:ea typeface="+mn-ea"/>
          <a:cs typeface="+mn-cs"/>
        </a:defRPr>
      </a:lvl5pPr>
      <a:lvl6pPr marL="2721391" algn="l" defTabSz="1088556" rtl="0" eaLnBrk="1" latinLnBrk="0" hangingPunct="1">
        <a:defRPr kumimoji="1" sz="2133" kern="1200">
          <a:solidFill>
            <a:schemeClr val="tx1"/>
          </a:solidFill>
          <a:latin typeface="+mn-lt"/>
          <a:ea typeface="+mn-ea"/>
          <a:cs typeface="+mn-cs"/>
        </a:defRPr>
      </a:lvl6pPr>
      <a:lvl7pPr marL="3265669" algn="l" defTabSz="1088556" rtl="0" eaLnBrk="1" latinLnBrk="0" hangingPunct="1">
        <a:defRPr kumimoji="1" sz="2133" kern="1200">
          <a:solidFill>
            <a:schemeClr val="tx1"/>
          </a:solidFill>
          <a:latin typeface="+mn-lt"/>
          <a:ea typeface="+mn-ea"/>
          <a:cs typeface="+mn-cs"/>
        </a:defRPr>
      </a:lvl7pPr>
      <a:lvl8pPr marL="3809946" algn="l" defTabSz="1088556" rtl="0" eaLnBrk="1" latinLnBrk="0" hangingPunct="1">
        <a:defRPr kumimoji="1" sz="2133" kern="1200">
          <a:solidFill>
            <a:schemeClr val="tx1"/>
          </a:solidFill>
          <a:latin typeface="+mn-lt"/>
          <a:ea typeface="+mn-ea"/>
          <a:cs typeface="+mn-cs"/>
        </a:defRPr>
      </a:lvl8pPr>
      <a:lvl9pPr marL="4354225" algn="l" defTabSz="1088556" rtl="0" eaLnBrk="1" latinLnBrk="0" hangingPunct="1">
        <a:defRPr kumimoji="1" sz="2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6.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r>
              <a:rPr lang="en-US" altLang="ja-JP" dirty="0"/>
              <a:t>Welcome to Section</a:t>
            </a:r>
            <a:endParaRPr kumimoji="1" lang="ja-JP" altLang="en-US" dirty="0"/>
          </a:p>
        </p:txBody>
      </p:sp>
      <p:pic>
        <p:nvPicPr>
          <p:cNvPr id="24" name="Picture Placeholder 23">
            <a:extLst>
              <a:ext uri="{FF2B5EF4-FFF2-40B4-BE49-F238E27FC236}">
                <a16:creationId xmlns:a16="http://schemas.microsoft.com/office/drawing/2014/main" id="{758D80C3-AE76-13BE-9929-1BC0F997CC9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875" r="13875"/>
          <a:stretch>
            <a:fillRect/>
          </a:stretch>
        </p:blipFill>
        <p:spPr/>
      </p:pic>
      <p:sp>
        <p:nvSpPr>
          <p:cNvPr id="9" name="テキスト プレースホルダー 8"/>
          <p:cNvSpPr>
            <a:spLocks noGrp="1"/>
          </p:cNvSpPr>
          <p:nvPr>
            <p:ph type="body" sz="quarter" idx="14"/>
          </p:nvPr>
        </p:nvSpPr>
        <p:spPr/>
        <p:txBody>
          <a:bodyPr>
            <a:normAutofit/>
          </a:bodyPr>
          <a:lstStyle/>
          <a:p>
            <a:pPr marL="0" indent="0">
              <a:buNone/>
            </a:pPr>
            <a:r>
              <a:rPr lang="en-US" dirty="0"/>
              <a:t>You’ve just taken your first step into the world of coding , and that’s something to be proud </a:t>
            </a:r>
            <a:r>
              <a:rPr lang="en-US" dirty="0" err="1"/>
              <a:t>of.I</a:t>
            </a:r>
            <a:r>
              <a:rPr lang="en-US" dirty="0"/>
              <a:t> know it can feel a bit scary at first, but don’t worry , you’re not doing this alone. We’re all here to learn together, and I’ll be with you every step of the way.</a:t>
            </a:r>
            <a:endParaRPr kumimoji="1" lang="ja-JP" altLang="en-US"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a:t>
            </a:fld>
            <a:endParaRPr lang="ja-JP" altLang="en-US"/>
          </a:p>
        </p:txBody>
      </p:sp>
      <p:sp>
        <p:nvSpPr>
          <p:cNvPr id="10" name="テキスト プレースホルダー 9"/>
          <p:cNvSpPr>
            <a:spLocks noGrp="1"/>
          </p:cNvSpPr>
          <p:nvPr>
            <p:ph type="body" sz="quarter" idx="16"/>
          </p:nvPr>
        </p:nvSpPr>
        <p:spPr/>
        <p:txBody>
          <a:bodyPr/>
          <a:lstStyle/>
          <a:p>
            <a:r>
              <a:rPr kumimoji="1" lang="en-US" altLang="ja-JP" dirty="0"/>
              <a:t>Week one</a:t>
            </a:r>
            <a:endParaRPr lang="en-US" altLang="ja-JP" dirty="0"/>
          </a:p>
        </p:txBody>
      </p:sp>
    </p:spTree>
    <p:extLst>
      <p:ext uri="{BB962C8B-B14F-4D97-AF65-F5344CB8AC3E}">
        <p14:creationId xmlns:p14="http://schemas.microsoft.com/office/powerpoint/2010/main" val="2765537517"/>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 dirty="0">
                <a:solidFill>
                  <a:schemeClr val="accent1"/>
                </a:solidFill>
                <a:latin typeface="Route 159 Bold" pitchFamily="50" charset="0"/>
              </a:rPr>
              <a:t>Functions</a:t>
            </a:r>
            <a:r>
              <a:rPr lang="en" dirty="0">
                <a:solidFill>
                  <a:schemeClr val="dk1"/>
                </a:solidFill>
              </a:rPr>
              <a:t> Overview</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9" name="テキスト プレースホルダー 8"/>
          <p:cNvSpPr>
            <a:spLocks noGrp="1"/>
          </p:cNvSpPr>
          <p:nvPr>
            <p:ph type="body" sz="quarter" idx="13"/>
          </p:nvPr>
        </p:nvSpPr>
        <p:spPr/>
        <p:txBody>
          <a:bodyPr>
            <a:normAutofit fontScale="70000" lnSpcReduction="20000"/>
          </a:bodyPr>
          <a:lstStyle/>
          <a:p>
            <a:r>
              <a:rPr lang="en-US" altLang="ja-JP" dirty="0"/>
              <a:t>One Column</a:t>
            </a:r>
            <a:endParaRPr lang="ja-JP" altLang="en-US" dirty="0"/>
          </a:p>
          <a:p>
            <a:endParaRPr kumimoji="1" lang="ja-JP" altLang="en-US" dirty="0"/>
          </a:p>
        </p:txBody>
      </p:sp>
      <p:sp>
        <p:nvSpPr>
          <p:cNvPr id="10" name="テキスト プレースホルダー 9"/>
          <p:cNvSpPr>
            <a:spLocks noGrp="1"/>
          </p:cNvSpPr>
          <p:nvPr>
            <p:ph type="body" sz="quarter" idx="14"/>
          </p:nvPr>
        </p:nvSpPr>
        <p:spPr>
          <a:xfrm>
            <a:off x="1871514" y="2037256"/>
            <a:ext cx="9292823" cy="3057258"/>
          </a:xfrm>
        </p:spPr>
        <p:txBody>
          <a:bodyPr>
            <a:normAutofit/>
          </a:bodyPr>
          <a:lstStyle/>
          <a:p>
            <a:pPr marL="0" lvl="0" indent="0" algn="l" rtl="0">
              <a:spcBef>
                <a:spcPts val="0"/>
              </a:spcBef>
              <a:spcAft>
                <a:spcPts val="0"/>
              </a:spcAft>
              <a:buNone/>
            </a:pPr>
            <a:r>
              <a:rPr lang="en-US" sz="1400" dirty="0">
                <a:solidFill>
                  <a:srgbClr val="191919"/>
                </a:solidFill>
              </a:rPr>
              <a:t>When you think of functions, recall Chris and Mehran’s analogy to </a:t>
            </a:r>
            <a:r>
              <a:rPr lang="en-US" sz="1400" b="1" dirty="0">
                <a:solidFill>
                  <a:srgbClr val="191919"/>
                </a:solidFill>
              </a:rPr>
              <a:t>making pasta</a:t>
            </a:r>
            <a:r>
              <a:rPr lang="en-US" sz="1400" dirty="0">
                <a:solidFill>
                  <a:srgbClr val="191919"/>
                </a:solidFill>
              </a:rPr>
              <a:t>. Each function has a specific purpose which breaks down a larger problem into smaller chunks—just like steps in making pasta from scratch!</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To make a function, you need to define it using the def keyword. Afterwords, write the code you want the function to run. Make sure the code is indented below the function name like so:</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800" b="1" dirty="0">
                <a:solidFill>
                  <a:srgbClr val="1155CC"/>
                </a:solidFill>
                <a:latin typeface="Consolas"/>
                <a:ea typeface="Consolas"/>
                <a:cs typeface="Consolas"/>
                <a:sym typeface="Consolas"/>
              </a:rPr>
              <a:t>def</a:t>
            </a:r>
            <a:r>
              <a:rPr lang="en-US" sz="1800" b="1" dirty="0">
                <a:latin typeface="Consolas"/>
                <a:ea typeface="Consolas"/>
                <a:cs typeface="Consolas"/>
                <a:sym typeface="Consolas"/>
              </a:rPr>
              <a:t> </a:t>
            </a:r>
            <a:r>
              <a:rPr lang="en-US" sz="1800" b="1" dirty="0" err="1">
                <a:latin typeface="Consolas"/>
                <a:ea typeface="Consolas"/>
                <a:cs typeface="Consolas"/>
                <a:sym typeface="Consolas"/>
              </a:rPr>
              <a:t>function_name</a:t>
            </a:r>
            <a:r>
              <a:rPr lang="en-US" sz="1800" b="1" dirty="0">
                <a:solidFill>
                  <a:srgbClr val="1155CC"/>
                </a:solidFill>
                <a:latin typeface="Consolas"/>
                <a:ea typeface="Consolas"/>
                <a:cs typeface="Consolas"/>
                <a:sym typeface="Consolas"/>
              </a:rPr>
              <a:t>()</a:t>
            </a:r>
            <a:r>
              <a:rPr lang="en-US" sz="1800" b="1" dirty="0">
                <a:latin typeface="Consolas"/>
                <a:ea typeface="Consolas"/>
                <a:cs typeface="Consolas"/>
                <a:sym typeface="Consolas"/>
              </a:rPr>
              <a:t>:</a:t>
            </a:r>
          </a:p>
          <a:p>
            <a:pPr marL="0" lvl="0" indent="0" algn="l" rtl="0">
              <a:spcBef>
                <a:spcPts val="0"/>
              </a:spcBef>
              <a:spcAft>
                <a:spcPts val="0"/>
              </a:spcAft>
              <a:buNone/>
            </a:pPr>
            <a:r>
              <a:rPr lang="en-US" sz="1800" b="1" dirty="0">
                <a:latin typeface="Consolas"/>
                <a:ea typeface="Consolas"/>
                <a:cs typeface="Consolas"/>
                <a:sym typeface="Consolas"/>
              </a:rPr>
              <a:t>    </a:t>
            </a:r>
            <a:r>
              <a:rPr lang="en-US" sz="1800" b="1" dirty="0">
                <a:solidFill>
                  <a:srgbClr val="38761D"/>
                </a:solidFill>
                <a:latin typeface="Consolas"/>
                <a:ea typeface="Consolas"/>
                <a:cs typeface="Consolas"/>
                <a:sym typeface="Consolas"/>
              </a:rPr>
              <a:t># Function code goes here!!!</a:t>
            </a:r>
          </a:p>
        </p:txBody>
      </p:sp>
      <p:pic>
        <p:nvPicPr>
          <p:cNvPr id="6" name="Google Shape;625;p42">
            <a:extLst>
              <a:ext uri="{FF2B5EF4-FFF2-40B4-BE49-F238E27FC236}">
                <a16:creationId xmlns:a16="http://schemas.microsoft.com/office/drawing/2014/main" id="{0C75345B-3704-08ED-D21A-C2052324E24B}"/>
              </a:ext>
            </a:extLst>
          </p:cNvPr>
          <p:cNvPicPr preferRelativeResize="0"/>
          <p:nvPr/>
        </p:nvPicPr>
        <p:blipFill>
          <a:blip r:embed="rId2">
            <a:alphaModFix/>
          </a:blip>
          <a:stretch>
            <a:fillRect/>
          </a:stretch>
        </p:blipFill>
        <p:spPr>
          <a:xfrm>
            <a:off x="7005935" y="4260051"/>
            <a:ext cx="3692573" cy="1441825"/>
          </a:xfrm>
          <a:prstGeom prst="rect">
            <a:avLst/>
          </a:prstGeom>
          <a:noFill/>
          <a:ln>
            <a:noFill/>
          </a:ln>
        </p:spPr>
      </p:pic>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 dirty="0">
                <a:solidFill>
                  <a:schemeClr val="dk1"/>
                </a:solidFill>
              </a:rPr>
              <a:t>Control Flow Overview</a:t>
            </a:r>
            <a:endParaRPr kumimoji="1" lang="ja-JP" altLang="en-US" dirty="0">
              <a:latin typeface="Route 159 Bold" pitchFamily="50" charset="0"/>
            </a:endParaRPr>
          </a:p>
        </p:txBody>
      </p:sp>
      <p:sp>
        <p:nvSpPr>
          <p:cNvPr id="13" name="テキスト プレースホルダー 12"/>
          <p:cNvSpPr>
            <a:spLocks noGrp="1"/>
          </p:cNvSpPr>
          <p:nvPr>
            <p:ph type="body" sz="quarter" idx="14"/>
          </p:nvPr>
        </p:nvSpPr>
        <p:spPr>
          <a:xfrm>
            <a:off x="6096000" y="2619740"/>
            <a:ext cx="5578929" cy="3426394"/>
          </a:xfrm>
        </p:spPr>
        <p:txBody>
          <a:bodyPr>
            <a:normAutofit/>
          </a:bodyPr>
          <a:lstStyle/>
          <a:p>
            <a:pPr marL="0" lvl="0" indent="0" algn="l" rtl="0">
              <a:spcBef>
                <a:spcPts val="0"/>
              </a:spcBef>
              <a:spcAft>
                <a:spcPts val="0"/>
              </a:spcAft>
              <a:buNone/>
            </a:pPr>
            <a:r>
              <a:rPr lang="en-US" dirty="0">
                <a:solidFill>
                  <a:srgbClr val="191919"/>
                </a:solidFill>
              </a:rPr>
              <a:t>Lastly, let’s take a look at control flow! We have:</a:t>
            </a:r>
          </a:p>
          <a:p>
            <a:pPr marL="0" lvl="0" indent="0" algn="l" rtl="0">
              <a:spcBef>
                <a:spcPts val="0"/>
              </a:spcBef>
              <a:spcAft>
                <a:spcPts val="0"/>
              </a:spcAft>
              <a:buNone/>
            </a:pPr>
            <a:endParaRPr lang="en-US" dirty="0">
              <a:solidFill>
                <a:srgbClr val="191919"/>
              </a:solidFill>
            </a:endParaRPr>
          </a:p>
          <a:p>
            <a:pPr marL="0" lvl="0" indent="0" algn="l" rtl="0">
              <a:spcBef>
                <a:spcPts val="0"/>
              </a:spcBef>
              <a:spcAft>
                <a:spcPts val="0"/>
              </a:spcAft>
              <a:buNone/>
            </a:pPr>
            <a:r>
              <a:rPr lang="en-US" dirty="0">
                <a:solidFill>
                  <a:srgbClr val="191919"/>
                </a:solidFill>
              </a:rPr>
              <a:t>For-loop (definite loop):</a:t>
            </a:r>
          </a:p>
          <a:p>
            <a:pPr marL="457200" lvl="0" indent="-323850" algn="l" rtl="0">
              <a:spcBef>
                <a:spcPts val="0"/>
              </a:spcBef>
              <a:spcAft>
                <a:spcPts val="0"/>
              </a:spcAft>
              <a:buClr>
                <a:srgbClr val="191919"/>
              </a:buClr>
              <a:buSzPts val="1500"/>
              <a:buChar char="●"/>
            </a:pPr>
            <a:r>
              <a:rPr lang="en-US" sz="1400" dirty="0">
                <a:solidFill>
                  <a:srgbClr val="191919"/>
                </a:solidFill>
              </a:rPr>
              <a:t>Performs some block of code, a specific amount of times.</a:t>
            </a:r>
          </a:p>
          <a:p>
            <a:pPr marL="0" lvl="0" indent="0" algn="l" rtl="0">
              <a:spcBef>
                <a:spcPts val="0"/>
              </a:spcBef>
              <a:spcAft>
                <a:spcPts val="0"/>
              </a:spcAft>
              <a:buNone/>
            </a:pPr>
            <a:endParaRPr lang="en-US" sz="1400" dirty="0">
              <a:solidFill>
                <a:srgbClr val="191919"/>
              </a:solidFill>
            </a:endParaRPr>
          </a:p>
          <a:p>
            <a:pPr marL="0" lvl="0" indent="0" algn="l" rtl="0">
              <a:spcBef>
                <a:spcPts val="0"/>
              </a:spcBef>
              <a:spcAft>
                <a:spcPts val="0"/>
              </a:spcAft>
              <a:buNone/>
            </a:pPr>
            <a:r>
              <a:rPr lang="en-US" dirty="0">
                <a:solidFill>
                  <a:srgbClr val="191919"/>
                </a:solidFill>
              </a:rPr>
              <a:t>While-loop (indefinite loop):</a:t>
            </a:r>
          </a:p>
          <a:p>
            <a:pPr marL="457200" lvl="0" indent="-323850" algn="l" rtl="0">
              <a:spcBef>
                <a:spcPts val="0"/>
              </a:spcBef>
              <a:spcAft>
                <a:spcPts val="0"/>
              </a:spcAft>
              <a:buClr>
                <a:srgbClr val="191919"/>
              </a:buClr>
              <a:buSzPts val="1500"/>
              <a:buChar char="●"/>
            </a:pPr>
            <a:r>
              <a:rPr lang="en-US" sz="1400" dirty="0">
                <a:solidFill>
                  <a:srgbClr val="191919"/>
                </a:solidFill>
              </a:rPr>
              <a:t>Continuously perform a block of code until what’s being tested is evaluated to false.</a:t>
            </a:r>
          </a:p>
          <a:p>
            <a:pPr marL="457200" lvl="0" indent="0" algn="l" rtl="0">
              <a:spcBef>
                <a:spcPts val="0"/>
              </a:spcBef>
              <a:spcAft>
                <a:spcPts val="0"/>
              </a:spcAft>
              <a:buNone/>
            </a:pPr>
            <a:endParaRPr lang="en-US" sz="1400" dirty="0">
              <a:solidFill>
                <a:srgbClr val="191919"/>
              </a:solidFill>
            </a:endParaRPr>
          </a:p>
          <a:p>
            <a:pPr marL="0" lvl="0" indent="0" algn="l" rtl="0">
              <a:spcBef>
                <a:spcPts val="0"/>
              </a:spcBef>
              <a:spcAft>
                <a:spcPts val="0"/>
              </a:spcAft>
              <a:buNone/>
            </a:pPr>
            <a:r>
              <a:rPr lang="en-US" dirty="0">
                <a:solidFill>
                  <a:srgbClr val="191919"/>
                </a:solidFill>
              </a:rPr>
              <a:t>If-statement:</a:t>
            </a:r>
          </a:p>
          <a:p>
            <a:pPr marL="457200" lvl="0" indent="-323850" algn="l" rtl="0">
              <a:spcBef>
                <a:spcPts val="0"/>
              </a:spcBef>
              <a:spcAft>
                <a:spcPts val="0"/>
              </a:spcAft>
              <a:buClr>
                <a:srgbClr val="191919"/>
              </a:buClr>
              <a:buSzPts val="1500"/>
              <a:buChar char="●"/>
            </a:pPr>
            <a:r>
              <a:rPr lang="en-US" sz="1400" dirty="0">
                <a:solidFill>
                  <a:srgbClr val="191919"/>
                </a:solidFill>
              </a:rPr>
              <a:t>Tests for truth. Performs a block of code only when evaluated to true.</a:t>
            </a:r>
          </a:p>
          <a:p>
            <a:pPr marL="0" lvl="0" indent="0" algn="l" rtl="0">
              <a:spcBef>
                <a:spcPts val="0"/>
              </a:spcBef>
              <a:spcAft>
                <a:spcPts val="0"/>
              </a:spcAft>
              <a:buNone/>
            </a:pPr>
            <a:endParaRPr lang="en-US" sz="1400" dirty="0"/>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11</a:t>
            </a:fld>
            <a:endParaRPr lang="ja-JP" altLang="en-US"/>
          </a:p>
        </p:txBody>
      </p:sp>
    </p:spTree>
    <p:extLst>
      <p:ext uri="{BB962C8B-B14F-4D97-AF65-F5344CB8AC3E}">
        <p14:creationId xmlns:p14="http://schemas.microsoft.com/office/powerpoint/2010/main" val="43231252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p:cNvSpPr>
            <a:spLocks noGrp="1"/>
          </p:cNvSpPr>
          <p:nvPr>
            <p:ph type="title"/>
          </p:nvPr>
        </p:nvSpPr>
        <p:spPr/>
        <p:txBody>
          <a:bodyPr/>
          <a:lstStyle/>
          <a:p>
            <a:r>
              <a:rPr lang="en" dirty="0">
                <a:solidFill>
                  <a:schemeClr val="dk1"/>
                </a:solidFill>
              </a:rPr>
              <a:t>For-Loop</a:t>
            </a:r>
            <a:endParaRPr kumimoji="1" lang="ja-JP" altLang="en-US" dirty="0">
              <a:solidFill>
                <a:schemeClr val="accent1"/>
              </a:solidFill>
              <a:latin typeface="Route 159 Bold" pitchFamily="50" charset="0"/>
            </a:endParaRPr>
          </a:p>
        </p:txBody>
      </p:sp>
      <p:sp>
        <p:nvSpPr>
          <p:cNvPr id="14" name="テキスト プレースホルダー 13"/>
          <p:cNvSpPr>
            <a:spLocks noGrp="1"/>
          </p:cNvSpPr>
          <p:nvPr>
            <p:ph type="body" sz="quarter" idx="14"/>
          </p:nvPr>
        </p:nvSpPr>
        <p:spPr>
          <a:xfrm>
            <a:off x="718936" y="2852937"/>
            <a:ext cx="10801146" cy="2976330"/>
          </a:xfrm>
        </p:spPr>
        <p:txBody>
          <a:bodyPr>
            <a:normAutofit fontScale="92500" lnSpcReduction="10000"/>
          </a:bodyPr>
          <a:lstStyle/>
          <a:p>
            <a:pPr marL="0" lvl="0" indent="0" algn="l" rtl="0">
              <a:spcBef>
                <a:spcPts val="0"/>
              </a:spcBef>
              <a:spcAft>
                <a:spcPts val="0"/>
              </a:spcAft>
              <a:buNone/>
            </a:pPr>
            <a:r>
              <a:rPr lang="en-US" sz="2400" dirty="0">
                <a:solidFill>
                  <a:schemeClr val="dk1"/>
                </a:solidFill>
              </a:rPr>
              <a:t>An example for-loop that you may see and use with Karel:</a:t>
            </a: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r>
              <a:rPr lang="en-US" sz="2400" b="1" dirty="0">
                <a:solidFill>
                  <a:srgbClr val="1155CC"/>
                </a:solidFill>
                <a:latin typeface="Consolas"/>
                <a:ea typeface="Consolas"/>
                <a:cs typeface="Consolas"/>
                <a:sym typeface="Consolas"/>
              </a:rPr>
              <a:t>def</a:t>
            </a:r>
            <a:r>
              <a:rPr lang="en-US" sz="2400" b="1" dirty="0">
                <a:solidFill>
                  <a:schemeClr val="dk1"/>
                </a:solidFill>
                <a:latin typeface="Consolas"/>
                <a:ea typeface="Consolas"/>
                <a:cs typeface="Consolas"/>
                <a:sym typeface="Consolas"/>
              </a:rPr>
              <a:t> </a:t>
            </a:r>
            <a:r>
              <a:rPr lang="en-US" sz="2400" b="1" dirty="0" err="1">
                <a:solidFill>
                  <a:schemeClr val="dk1"/>
                </a:solidFill>
                <a:latin typeface="Consolas"/>
                <a:ea typeface="Consolas"/>
                <a:cs typeface="Consolas"/>
                <a:sym typeface="Consolas"/>
              </a:rPr>
              <a:t>turn_right</a:t>
            </a:r>
            <a:r>
              <a:rPr lang="en-US" sz="2400" b="1" dirty="0">
                <a:solidFill>
                  <a:srgbClr val="1155CC"/>
                </a:solidFill>
                <a:latin typeface="Consolas"/>
                <a:ea typeface="Consolas"/>
                <a:cs typeface="Consolas"/>
                <a:sym typeface="Consolas"/>
              </a:rPr>
              <a:t>()</a:t>
            </a:r>
            <a:r>
              <a:rPr lang="en-US" sz="2400" b="1" dirty="0">
                <a:solidFill>
                  <a:schemeClr val="dk1"/>
                </a:solidFill>
                <a:latin typeface="Consolas"/>
                <a:ea typeface="Consolas"/>
                <a:cs typeface="Consolas"/>
                <a:sym typeface="Consolas"/>
              </a:rPr>
              <a:t>:</a:t>
            </a:r>
          </a:p>
          <a:p>
            <a:pPr marL="0" lvl="0" indent="0" algn="l" rtl="0">
              <a:spcBef>
                <a:spcPts val="0"/>
              </a:spcBef>
              <a:spcAft>
                <a:spcPts val="0"/>
              </a:spcAft>
              <a:buNone/>
            </a:pPr>
            <a:r>
              <a:rPr lang="en-US" sz="2400" b="1" dirty="0">
                <a:solidFill>
                  <a:schemeClr val="dk1"/>
                </a:solidFill>
                <a:latin typeface="Consolas"/>
                <a:ea typeface="Consolas"/>
                <a:cs typeface="Consolas"/>
                <a:sym typeface="Consolas"/>
              </a:rPr>
              <a:t>	</a:t>
            </a:r>
            <a:r>
              <a:rPr lang="en-US" sz="2400" b="1" dirty="0">
                <a:solidFill>
                  <a:srgbClr val="1155CC"/>
                </a:solidFill>
                <a:latin typeface="Consolas"/>
                <a:ea typeface="Consolas"/>
                <a:cs typeface="Consolas"/>
                <a:sym typeface="Consolas"/>
              </a:rPr>
              <a:t>for</a:t>
            </a:r>
            <a:r>
              <a:rPr lang="en-US" sz="2400" b="1" dirty="0">
                <a:solidFill>
                  <a:schemeClr val="dk1"/>
                </a:solidFill>
                <a:latin typeface="Consolas"/>
                <a:ea typeface="Consolas"/>
                <a:cs typeface="Consolas"/>
                <a:sym typeface="Consolas"/>
              </a:rPr>
              <a:t> </a:t>
            </a:r>
            <a:r>
              <a:rPr lang="en-US" sz="2400" b="1" dirty="0" err="1">
                <a:solidFill>
                  <a:schemeClr val="dk1"/>
                </a:solidFill>
                <a:latin typeface="Consolas"/>
                <a:ea typeface="Consolas"/>
                <a:cs typeface="Consolas"/>
                <a:sym typeface="Consolas"/>
              </a:rPr>
              <a:t>i</a:t>
            </a:r>
            <a:r>
              <a:rPr lang="en-US" sz="2400" b="1" dirty="0">
                <a:solidFill>
                  <a:schemeClr val="dk1"/>
                </a:solidFill>
                <a:latin typeface="Consolas"/>
                <a:ea typeface="Consolas"/>
                <a:cs typeface="Consolas"/>
                <a:sym typeface="Consolas"/>
              </a:rPr>
              <a:t> </a:t>
            </a:r>
            <a:r>
              <a:rPr lang="en-US" sz="2400" b="1" dirty="0">
                <a:solidFill>
                  <a:srgbClr val="1155CC"/>
                </a:solidFill>
                <a:latin typeface="Consolas"/>
                <a:ea typeface="Consolas"/>
                <a:cs typeface="Consolas"/>
                <a:sym typeface="Consolas"/>
              </a:rPr>
              <a:t>in range(</a:t>
            </a:r>
            <a:r>
              <a:rPr lang="en-US" sz="2400" b="1" dirty="0">
                <a:solidFill>
                  <a:srgbClr val="38761D"/>
                </a:solidFill>
                <a:latin typeface="Consolas"/>
                <a:ea typeface="Consolas"/>
                <a:cs typeface="Consolas"/>
                <a:sym typeface="Consolas"/>
              </a:rPr>
              <a:t>3</a:t>
            </a:r>
            <a:r>
              <a:rPr lang="en-US" sz="2400" b="1" dirty="0">
                <a:solidFill>
                  <a:srgbClr val="1155CC"/>
                </a:solidFill>
                <a:latin typeface="Consolas"/>
                <a:ea typeface="Consolas"/>
                <a:cs typeface="Consolas"/>
                <a:sym typeface="Consolas"/>
              </a:rPr>
              <a:t>)</a:t>
            </a:r>
            <a:r>
              <a:rPr lang="en-US" sz="2400" b="1" dirty="0">
                <a:solidFill>
                  <a:schemeClr val="dk1"/>
                </a:solidFill>
                <a:latin typeface="Consolas"/>
                <a:ea typeface="Consolas"/>
                <a:cs typeface="Consolas"/>
                <a:sym typeface="Consolas"/>
              </a:rPr>
              <a:t>:</a:t>
            </a:r>
          </a:p>
          <a:p>
            <a:pPr marL="0" lvl="0" indent="0" algn="l" rtl="0">
              <a:spcBef>
                <a:spcPts val="0"/>
              </a:spcBef>
              <a:spcAft>
                <a:spcPts val="0"/>
              </a:spcAft>
              <a:buNone/>
            </a:pPr>
            <a:r>
              <a:rPr lang="en-US" sz="2400" b="1" dirty="0">
                <a:solidFill>
                  <a:schemeClr val="dk1"/>
                </a:solidFill>
                <a:latin typeface="Consolas"/>
                <a:ea typeface="Consolas"/>
                <a:cs typeface="Consolas"/>
                <a:sym typeface="Consolas"/>
              </a:rPr>
              <a:t>		</a:t>
            </a:r>
            <a:r>
              <a:rPr lang="en-US" sz="2400" b="1" dirty="0" err="1">
                <a:solidFill>
                  <a:schemeClr val="dk1"/>
                </a:solidFill>
                <a:latin typeface="Consolas"/>
                <a:ea typeface="Consolas"/>
                <a:cs typeface="Consolas"/>
                <a:sym typeface="Consolas"/>
              </a:rPr>
              <a:t>turn_left</a:t>
            </a:r>
            <a:r>
              <a:rPr lang="en-US" sz="2400" b="1" dirty="0">
                <a:solidFill>
                  <a:srgbClr val="1155CC"/>
                </a:solidFill>
                <a:latin typeface="Consolas"/>
                <a:ea typeface="Consolas"/>
                <a:cs typeface="Consolas"/>
                <a:sym typeface="Consolas"/>
              </a:rPr>
              <a:t>()</a:t>
            </a:r>
            <a:endParaRPr lang="en-US" sz="2400" b="1" dirty="0">
              <a:solidFill>
                <a:schemeClr val="dk1"/>
              </a:solidFill>
              <a:latin typeface="Consolas"/>
              <a:ea typeface="Consolas"/>
              <a:cs typeface="Consolas"/>
              <a:sym typeface="Consolas"/>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r>
              <a:rPr lang="en-US" sz="2400" dirty="0">
                <a:solidFill>
                  <a:schemeClr val="dk1"/>
                </a:solidFill>
              </a:rPr>
              <a:t>This loop is also called a </a:t>
            </a:r>
            <a:r>
              <a:rPr lang="en-US" sz="2400" i="1" dirty="0">
                <a:solidFill>
                  <a:schemeClr val="dk1"/>
                </a:solidFill>
              </a:rPr>
              <a:t>definite loop</a:t>
            </a:r>
            <a:r>
              <a:rPr lang="en-US" sz="2400" dirty="0">
                <a:solidFill>
                  <a:schemeClr val="dk1"/>
                </a:solidFill>
              </a:rPr>
              <a:t> because we know where it ends, when </a:t>
            </a:r>
            <a:r>
              <a:rPr lang="en-US" sz="2400" dirty="0" err="1">
                <a:solidFill>
                  <a:schemeClr val="dk1"/>
                </a:solidFill>
              </a:rPr>
              <a:t>i</a:t>
            </a:r>
            <a:r>
              <a:rPr lang="en-US" sz="2400" dirty="0">
                <a:solidFill>
                  <a:schemeClr val="dk1"/>
                </a:solidFill>
              </a:rPr>
              <a:t> reaches 3. (Be careful to remember that </a:t>
            </a:r>
            <a:r>
              <a:rPr lang="en-US" sz="2400" dirty="0" err="1">
                <a:solidFill>
                  <a:schemeClr val="dk1"/>
                </a:solidFill>
              </a:rPr>
              <a:t>i</a:t>
            </a:r>
            <a:r>
              <a:rPr lang="en-US" sz="2400" dirty="0">
                <a:solidFill>
                  <a:schemeClr val="dk1"/>
                </a:solidFill>
              </a:rPr>
              <a:t> begins at 0 when we start our loop!!!)</a:t>
            </a:r>
          </a:p>
        </p:txBody>
      </p:sp>
      <p:sp>
        <p:nvSpPr>
          <p:cNvPr id="13" name="テキスト プレースホルダー 12"/>
          <p:cNvSpPr>
            <a:spLocks noGrp="1"/>
          </p:cNvSpPr>
          <p:nvPr>
            <p:ph type="body" sz="quarter" idx="13"/>
          </p:nvPr>
        </p:nvSpPr>
        <p:spPr/>
        <p:txBody>
          <a:bodyPr>
            <a:normAutofit fontScale="70000" lnSpcReduction="20000"/>
          </a:bodyPr>
          <a:lstStyle/>
          <a:p>
            <a:r>
              <a:rPr kumimoji="1" lang="en-US" altLang="ja-JP" dirty="0"/>
              <a:t>Long text only</a:t>
            </a:r>
            <a:endParaRPr kumimoji="1" lang="ja-JP" altLang="en-US" dirty="0"/>
          </a:p>
        </p:txBody>
      </p:sp>
      <p:sp>
        <p:nvSpPr>
          <p:cNvPr id="5" name="スライド番号プレースホルダー 4"/>
          <p:cNvSpPr>
            <a:spLocks noGrp="1"/>
          </p:cNvSpPr>
          <p:nvPr>
            <p:ph type="sldNum" sz="quarter" idx="11"/>
          </p:nvPr>
        </p:nvSpPr>
        <p:spPr/>
        <p:txBody>
          <a:bodyPr/>
          <a:lstStyle/>
          <a:p>
            <a:fld id="{E6459DFB-86F3-43FA-8567-2EA6E426AE90}" type="slidenum">
              <a:rPr lang="ja-JP" altLang="en-US" smtClean="0"/>
              <a:pPr/>
              <a:t>12</a:t>
            </a:fld>
            <a:endParaRPr lang="ja-JP" altLang="en-US"/>
          </a:p>
        </p:txBody>
      </p:sp>
    </p:spTree>
    <p:extLst>
      <p:ext uri="{BB962C8B-B14F-4D97-AF65-F5344CB8AC3E}">
        <p14:creationId xmlns:p14="http://schemas.microsoft.com/office/powerpoint/2010/main" val="3325641804"/>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10860-DB1A-84D0-3449-EE2896EB6A83}"/>
            </a:ext>
          </a:extLst>
        </p:cNvPr>
        <p:cNvGrpSpPr/>
        <p:nvPr/>
      </p:nvGrpSpPr>
      <p:grpSpPr>
        <a:xfrm>
          <a:off x="0" y="0"/>
          <a:ext cx="0" cy="0"/>
          <a:chOff x="0" y="0"/>
          <a:chExt cx="0" cy="0"/>
        </a:xfrm>
      </p:grpSpPr>
      <p:sp>
        <p:nvSpPr>
          <p:cNvPr id="12" name="タイトル 11">
            <a:extLst>
              <a:ext uri="{FF2B5EF4-FFF2-40B4-BE49-F238E27FC236}">
                <a16:creationId xmlns:a16="http://schemas.microsoft.com/office/drawing/2014/main" id="{3478740F-7241-D0AF-4B91-51FDD447DA43}"/>
              </a:ext>
            </a:extLst>
          </p:cNvPr>
          <p:cNvSpPr>
            <a:spLocks noGrp="1"/>
          </p:cNvSpPr>
          <p:nvPr>
            <p:ph type="title"/>
          </p:nvPr>
        </p:nvSpPr>
        <p:spPr/>
        <p:txBody>
          <a:bodyPr/>
          <a:lstStyle/>
          <a:p>
            <a:r>
              <a:rPr lang="en" dirty="0">
                <a:solidFill>
                  <a:schemeClr val="dk1"/>
                </a:solidFill>
              </a:rPr>
              <a:t>While-Loop</a:t>
            </a:r>
            <a:endParaRPr kumimoji="1" lang="ja-JP" altLang="en-US" dirty="0">
              <a:solidFill>
                <a:schemeClr val="accent1"/>
              </a:solidFill>
              <a:latin typeface="Route 159 Bold" pitchFamily="50" charset="0"/>
            </a:endParaRPr>
          </a:p>
        </p:txBody>
      </p:sp>
      <p:sp>
        <p:nvSpPr>
          <p:cNvPr id="14" name="テキスト プレースホルダー 13">
            <a:extLst>
              <a:ext uri="{FF2B5EF4-FFF2-40B4-BE49-F238E27FC236}">
                <a16:creationId xmlns:a16="http://schemas.microsoft.com/office/drawing/2014/main" id="{A25C6E90-77B8-B5A4-D72C-D5C6E04EF730}"/>
              </a:ext>
            </a:extLst>
          </p:cNvPr>
          <p:cNvSpPr>
            <a:spLocks noGrp="1"/>
          </p:cNvSpPr>
          <p:nvPr>
            <p:ph type="body" sz="quarter" idx="14"/>
          </p:nvPr>
        </p:nvSpPr>
        <p:spPr>
          <a:xfrm>
            <a:off x="718936" y="2852937"/>
            <a:ext cx="10801146" cy="2976330"/>
          </a:xfrm>
        </p:spPr>
        <p:txBody>
          <a:bodyPr>
            <a:normAutofit fontScale="92500" lnSpcReduction="20000"/>
          </a:bodyPr>
          <a:lstStyle/>
          <a:p>
            <a:pPr marL="0" lvl="0" indent="0" algn="l" rtl="0">
              <a:lnSpc>
                <a:spcPct val="115000"/>
              </a:lnSpc>
              <a:spcBef>
                <a:spcPts val="0"/>
              </a:spcBef>
              <a:spcAft>
                <a:spcPts val="0"/>
              </a:spcAft>
              <a:buNone/>
            </a:pPr>
            <a:r>
              <a:rPr lang="en-US" sz="2400" dirty="0">
                <a:solidFill>
                  <a:schemeClr val="dk1"/>
                </a:solidFill>
                <a:latin typeface="Didact Gothic"/>
                <a:ea typeface="Didact Gothic"/>
                <a:cs typeface="Didact Gothic"/>
                <a:sym typeface="Didact Gothic"/>
              </a:rPr>
              <a:t>An example while-loop that you may see and use with Karel:</a:t>
            </a:r>
          </a:p>
          <a:p>
            <a:pPr marL="0" lvl="0" indent="0" algn="l" rtl="0">
              <a:lnSpc>
                <a:spcPct val="115000"/>
              </a:lnSpc>
              <a:spcBef>
                <a:spcPts val="0"/>
              </a:spcBef>
              <a:spcAft>
                <a:spcPts val="0"/>
              </a:spcAft>
              <a:buNone/>
            </a:pPr>
            <a:endParaRPr lang="en-US" sz="1800" b="1" dirty="0">
              <a:solidFill>
                <a:schemeClr val="dk1"/>
              </a:solidFill>
              <a:latin typeface="Didact Gothic"/>
              <a:ea typeface="Didact Gothic"/>
              <a:cs typeface="Didact Gothic"/>
              <a:sym typeface="Didact Gothic"/>
            </a:endParaRPr>
          </a:p>
          <a:p>
            <a:pPr marL="0" lvl="0" indent="0" algn="l" rtl="0">
              <a:lnSpc>
                <a:spcPct val="115000"/>
              </a:lnSpc>
              <a:spcBef>
                <a:spcPts val="0"/>
              </a:spcBef>
              <a:spcAft>
                <a:spcPts val="0"/>
              </a:spcAft>
              <a:buNone/>
            </a:pPr>
            <a:r>
              <a:rPr lang="en-US" sz="2400" b="1" dirty="0">
                <a:solidFill>
                  <a:srgbClr val="1155CC"/>
                </a:solidFill>
                <a:latin typeface="Consolas"/>
                <a:ea typeface="Consolas"/>
                <a:cs typeface="Consolas"/>
                <a:sym typeface="Consolas"/>
              </a:rPr>
              <a:t>def</a:t>
            </a:r>
            <a:r>
              <a:rPr lang="en-US" sz="2400" b="1" dirty="0">
                <a:solidFill>
                  <a:schemeClr val="dk1"/>
                </a:solidFill>
                <a:latin typeface="Consolas"/>
                <a:ea typeface="Consolas"/>
                <a:cs typeface="Consolas"/>
                <a:sym typeface="Consolas"/>
              </a:rPr>
              <a:t> </a:t>
            </a:r>
            <a:r>
              <a:rPr lang="en-US" sz="2400" b="1" dirty="0" err="1">
                <a:solidFill>
                  <a:schemeClr val="dk1"/>
                </a:solidFill>
                <a:latin typeface="Consolas"/>
                <a:ea typeface="Consolas"/>
                <a:cs typeface="Consolas"/>
                <a:sym typeface="Consolas"/>
              </a:rPr>
              <a:t>move_to_wall</a:t>
            </a:r>
            <a:r>
              <a:rPr lang="en-US" sz="2400" b="1" dirty="0">
                <a:solidFill>
                  <a:srgbClr val="1155CC"/>
                </a:solidFill>
                <a:latin typeface="Consolas"/>
                <a:ea typeface="Consolas"/>
                <a:cs typeface="Consolas"/>
                <a:sym typeface="Consolas"/>
              </a:rPr>
              <a:t>()</a:t>
            </a:r>
            <a:r>
              <a:rPr lang="en-US" sz="2400" b="1" dirty="0">
                <a:solidFill>
                  <a:schemeClr val="dk1"/>
                </a:solidFill>
                <a:latin typeface="Consolas"/>
                <a:ea typeface="Consolas"/>
                <a:cs typeface="Consolas"/>
                <a:sym typeface="Consolas"/>
              </a:rPr>
              <a:t>:</a:t>
            </a:r>
          </a:p>
          <a:p>
            <a:pPr marL="0" lvl="0" indent="0" algn="l" rtl="0">
              <a:lnSpc>
                <a:spcPct val="115000"/>
              </a:lnSpc>
              <a:spcBef>
                <a:spcPts val="0"/>
              </a:spcBef>
              <a:spcAft>
                <a:spcPts val="0"/>
              </a:spcAft>
              <a:buNone/>
            </a:pPr>
            <a:r>
              <a:rPr lang="en-US" sz="2400" b="1" dirty="0">
                <a:solidFill>
                  <a:schemeClr val="dk1"/>
                </a:solidFill>
                <a:latin typeface="Consolas"/>
                <a:ea typeface="Consolas"/>
                <a:cs typeface="Consolas"/>
                <a:sym typeface="Consolas"/>
              </a:rPr>
              <a:t>	</a:t>
            </a:r>
            <a:r>
              <a:rPr lang="en-US" sz="2400" b="1" dirty="0">
                <a:solidFill>
                  <a:srgbClr val="1155CC"/>
                </a:solidFill>
                <a:latin typeface="Consolas"/>
                <a:ea typeface="Consolas"/>
                <a:cs typeface="Consolas"/>
                <a:sym typeface="Consolas"/>
              </a:rPr>
              <a:t>while</a:t>
            </a:r>
            <a:r>
              <a:rPr lang="en-US" sz="2400" b="1" dirty="0">
                <a:solidFill>
                  <a:schemeClr val="dk1"/>
                </a:solidFill>
                <a:latin typeface="Consolas"/>
                <a:ea typeface="Consolas"/>
                <a:cs typeface="Consolas"/>
                <a:sym typeface="Consolas"/>
              </a:rPr>
              <a:t> </a:t>
            </a:r>
            <a:r>
              <a:rPr lang="en-US" sz="2400" b="1" dirty="0" err="1">
                <a:solidFill>
                  <a:schemeClr val="dk1"/>
                </a:solidFill>
                <a:latin typeface="Consolas"/>
                <a:ea typeface="Consolas"/>
                <a:cs typeface="Consolas"/>
                <a:sym typeface="Consolas"/>
              </a:rPr>
              <a:t>front_is_clear</a:t>
            </a:r>
            <a:r>
              <a:rPr lang="en-US" sz="2400" b="1" dirty="0">
                <a:solidFill>
                  <a:srgbClr val="1155CC"/>
                </a:solidFill>
                <a:latin typeface="Consolas"/>
                <a:ea typeface="Consolas"/>
                <a:cs typeface="Consolas"/>
                <a:sym typeface="Consolas"/>
              </a:rPr>
              <a:t>()</a:t>
            </a:r>
            <a:r>
              <a:rPr lang="en-US" sz="2400" b="1" dirty="0">
                <a:solidFill>
                  <a:schemeClr val="dk1"/>
                </a:solidFill>
                <a:latin typeface="Consolas"/>
                <a:ea typeface="Consolas"/>
                <a:cs typeface="Consolas"/>
                <a:sym typeface="Consolas"/>
              </a:rPr>
              <a:t>:</a:t>
            </a:r>
          </a:p>
          <a:p>
            <a:pPr marL="0" lvl="0" indent="0" algn="l" rtl="0">
              <a:lnSpc>
                <a:spcPct val="115000"/>
              </a:lnSpc>
              <a:spcBef>
                <a:spcPts val="0"/>
              </a:spcBef>
              <a:spcAft>
                <a:spcPts val="0"/>
              </a:spcAft>
              <a:buNone/>
            </a:pPr>
            <a:r>
              <a:rPr lang="en-US" sz="2400" b="1" dirty="0">
                <a:solidFill>
                  <a:schemeClr val="dk1"/>
                </a:solidFill>
                <a:latin typeface="Consolas"/>
                <a:ea typeface="Consolas"/>
                <a:cs typeface="Consolas"/>
                <a:sym typeface="Consolas"/>
              </a:rPr>
              <a:t>		move</a:t>
            </a:r>
            <a:r>
              <a:rPr lang="en-US" sz="2400" b="1" dirty="0">
                <a:solidFill>
                  <a:srgbClr val="1155CC"/>
                </a:solidFill>
                <a:latin typeface="Consolas"/>
                <a:ea typeface="Consolas"/>
                <a:cs typeface="Consolas"/>
                <a:sym typeface="Consolas"/>
              </a:rPr>
              <a:t>()</a:t>
            </a:r>
            <a:endParaRPr lang="en-US" sz="1800" b="1" dirty="0">
              <a:solidFill>
                <a:schemeClr val="dk1"/>
              </a:solidFill>
              <a:latin typeface="Didact Gothic"/>
              <a:ea typeface="Didact Gothic"/>
              <a:cs typeface="Didact Gothic"/>
              <a:sym typeface="Didact Gothic"/>
            </a:endParaRPr>
          </a:p>
          <a:p>
            <a:pPr marL="0" lvl="0" indent="0" algn="l" rtl="0">
              <a:lnSpc>
                <a:spcPct val="115000"/>
              </a:lnSpc>
              <a:spcBef>
                <a:spcPts val="0"/>
              </a:spcBef>
              <a:spcAft>
                <a:spcPts val="0"/>
              </a:spcAft>
              <a:buNone/>
            </a:pPr>
            <a:endParaRPr lang="en-US" sz="1800" dirty="0">
              <a:solidFill>
                <a:schemeClr val="dk1"/>
              </a:solidFill>
              <a:latin typeface="Didact Gothic"/>
              <a:ea typeface="Didact Gothic"/>
              <a:cs typeface="Didact Gothic"/>
              <a:sym typeface="Didact Gothic"/>
            </a:endParaRPr>
          </a:p>
          <a:p>
            <a:pPr marL="0" lvl="0" indent="0" algn="l" rtl="0">
              <a:lnSpc>
                <a:spcPct val="115000"/>
              </a:lnSpc>
              <a:spcBef>
                <a:spcPts val="0"/>
              </a:spcBef>
              <a:spcAft>
                <a:spcPts val="0"/>
              </a:spcAft>
              <a:buNone/>
            </a:pPr>
            <a:r>
              <a:rPr lang="en-US" sz="2400" dirty="0">
                <a:solidFill>
                  <a:schemeClr val="dk1"/>
                </a:solidFill>
                <a:latin typeface="Didact Gothic"/>
                <a:ea typeface="Didact Gothic"/>
                <a:cs typeface="Didact Gothic"/>
                <a:sym typeface="Didact Gothic"/>
              </a:rPr>
              <a:t>This loop is also called an </a:t>
            </a:r>
            <a:r>
              <a:rPr lang="en-US" sz="2400" i="1" dirty="0">
                <a:solidFill>
                  <a:schemeClr val="dk1"/>
                </a:solidFill>
                <a:latin typeface="Didact Gothic"/>
                <a:ea typeface="Didact Gothic"/>
                <a:cs typeface="Didact Gothic"/>
                <a:sym typeface="Didact Gothic"/>
              </a:rPr>
              <a:t>indefinite loop</a:t>
            </a:r>
            <a:r>
              <a:rPr lang="en-US" sz="2400" dirty="0">
                <a:solidFill>
                  <a:schemeClr val="dk1"/>
                </a:solidFill>
                <a:latin typeface="Didact Gothic"/>
                <a:ea typeface="Didact Gothic"/>
                <a:cs typeface="Didact Gothic"/>
                <a:sym typeface="Didact Gothic"/>
              </a:rPr>
              <a:t> because it will run until the associated condition becomes false, which may be never! Who knows? You will, hopefully. Be careful so you don’t get stuck in an infinite loop while using this!</a:t>
            </a:r>
            <a:endParaRPr lang="en-US" sz="2000" dirty="0"/>
          </a:p>
        </p:txBody>
      </p:sp>
      <p:sp>
        <p:nvSpPr>
          <p:cNvPr id="13" name="テキスト プレースホルダー 12">
            <a:extLst>
              <a:ext uri="{FF2B5EF4-FFF2-40B4-BE49-F238E27FC236}">
                <a16:creationId xmlns:a16="http://schemas.microsoft.com/office/drawing/2014/main" id="{45333193-E7F1-263B-B615-587B9CF609E5}"/>
              </a:ext>
            </a:extLst>
          </p:cNvPr>
          <p:cNvSpPr>
            <a:spLocks noGrp="1"/>
          </p:cNvSpPr>
          <p:nvPr>
            <p:ph type="body" sz="quarter" idx="13"/>
          </p:nvPr>
        </p:nvSpPr>
        <p:spPr/>
        <p:txBody>
          <a:bodyPr>
            <a:normAutofit fontScale="70000" lnSpcReduction="20000"/>
          </a:bodyPr>
          <a:lstStyle/>
          <a:p>
            <a:r>
              <a:rPr kumimoji="1" lang="en-US" altLang="ja-JP" dirty="0"/>
              <a:t>Long text only</a:t>
            </a:r>
            <a:endParaRPr kumimoji="1" lang="ja-JP" altLang="en-US" dirty="0"/>
          </a:p>
        </p:txBody>
      </p:sp>
      <p:sp>
        <p:nvSpPr>
          <p:cNvPr id="5" name="スライド番号プレースホルダー 4">
            <a:extLst>
              <a:ext uri="{FF2B5EF4-FFF2-40B4-BE49-F238E27FC236}">
                <a16:creationId xmlns:a16="http://schemas.microsoft.com/office/drawing/2014/main" id="{6702665B-5464-01AF-4AB7-7F0C14AC1CDE}"/>
              </a:ext>
            </a:extLst>
          </p:cNvPr>
          <p:cNvSpPr>
            <a:spLocks noGrp="1"/>
          </p:cNvSpPr>
          <p:nvPr>
            <p:ph type="sldNum" sz="quarter" idx="11"/>
          </p:nvPr>
        </p:nvSpPr>
        <p:spPr/>
        <p:txBody>
          <a:bodyPr/>
          <a:lstStyle/>
          <a:p>
            <a:fld id="{E6459DFB-86F3-43FA-8567-2EA6E426AE90}" type="slidenum">
              <a:rPr lang="ja-JP" altLang="en-US" smtClean="0"/>
              <a:pPr/>
              <a:t>13</a:t>
            </a:fld>
            <a:endParaRPr lang="ja-JP" altLang="en-US"/>
          </a:p>
        </p:txBody>
      </p:sp>
    </p:spTree>
    <p:extLst>
      <p:ext uri="{BB962C8B-B14F-4D97-AF65-F5344CB8AC3E}">
        <p14:creationId xmlns:p14="http://schemas.microsoft.com/office/powerpoint/2010/main" val="7198808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D543B-EA74-8412-DEE5-ADE899D7F8D8}"/>
            </a:ext>
          </a:extLst>
        </p:cNvPr>
        <p:cNvGrpSpPr/>
        <p:nvPr/>
      </p:nvGrpSpPr>
      <p:grpSpPr>
        <a:xfrm>
          <a:off x="0" y="0"/>
          <a:ext cx="0" cy="0"/>
          <a:chOff x="0" y="0"/>
          <a:chExt cx="0" cy="0"/>
        </a:xfrm>
      </p:grpSpPr>
      <p:sp>
        <p:nvSpPr>
          <p:cNvPr id="12" name="タイトル 11">
            <a:extLst>
              <a:ext uri="{FF2B5EF4-FFF2-40B4-BE49-F238E27FC236}">
                <a16:creationId xmlns:a16="http://schemas.microsoft.com/office/drawing/2014/main" id="{B9FB4742-E16C-CA63-3642-EE9836966AB9}"/>
              </a:ext>
            </a:extLst>
          </p:cNvPr>
          <p:cNvSpPr>
            <a:spLocks noGrp="1"/>
          </p:cNvSpPr>
          <p:nvPr>
            <p:ph type="title"/>
          </p:nvPr>
        </p:nvSpPr>
        <p:spPr/>
        <p:txBody>
          <a:bodyPr/>
          <a:lstStyle/>
          <a:p>
            <a:r>
              <a:rPr lang="en" dirty="0">
                <a:solidFill>
                  <a:schemeClr val="dk1"/>
                </a:solidFill>
              </a:rPr>
              <a:t>If-Statement</a:t>
            </a:r>
            <a:endParaRPr kumimoji="1" lang="ja-JP" altLang="en-US" dirty="0">
              <a:solidFill>
                <a:schemeClr val="accent1"/>
              </a:solidFill>
              <a:latin typeface="Route 159 Bold" pitchFamily="50" charset="0"/>
            </a:endParaRPr>
          </a:p>
        </p:txBody>
      </p:sp>
      <p:sp>
        <p:nvSpPr>
          <p:cNvPr id="14" name="テキスト プレースホルダー 13">
            <a:extLst>
              <a:ext uri="{FF2B5EF4-FFF2-40B4-BE49-F238E27FC236}">
                <a16:creationId xmlns:a16="http://schemas.microsoft.com/office/drawing/2014/main" id="{D33B51EE-F29C-BCDA-66AF-8FD85B00C002}"/>
              </a:ext>
            </a:extLst>
          </p:cNvPr>
          <p:cNvSpPr>
            <a:spLocks noGrp="1"/>
          </p:cNvSpPr>
          <p:nvPr>
            <p:ph type="body" sz="quarter" idx="14"/>
          </p:nvPr>
        </p:nvSpPr>
        <p:spPr>
          <a:xfrm>
            <a:off x="718936" y="2852937"/>
            <a:ext cx="10801146" cy="2976330"/>
          </a:xfrm>
        </p:spPr>
        <p:txBody>
          <a:bodyPr>
            <a:normAutofit fontScale="92500" lnSpcReduction="20000"/>
          </a:bodyPr>
          <a:lstStyle/>
          <a:p>
            <a:pPr marL="0" lvl="0" indent="0" algn="l" rtl="0">
              <a:lnSpc>
                <a:spcPct val="115000"/>
              </a:lnSpc>
              <a:spcBef>
                <a:spcPts val="0"/>
              </a:spcBef>
              <a:spcAft>
                <a:spcPts val="0"/>
              </a:spcAft>
              <a:buNone/>
            </a:pPr>
            <a:r>
              <a:rPr lang="en-US" sz="2400" dirty="0">
                <a:solidFill>
                  <a:srgbClr val="191919"/>
                </a:solidFill>
                <a:latin typeface="Didact Gothic"/>
                <a:ea typeface="Didact Gothic"/>
                <a:cs typeface="Didact Gothic"/>
                <a:sym typeface="Didact Gothic"/>
              </a:rPr>
              <a:t>An example if-statement that you may see and use with Karel:</a:t>
            </a:r>
            <a:endParaRPr lang="en-US" sz="2400" b="1" dirty="0">
              <a:solidFill>
                <a:srgbClr val="191919"/>
              </a:solidFill>
              <a:latin typeface="Didact Gothic"/>
              <a:ea typeface="Didact Gothic"/>
              <a:cs typeface="Didact Gothic"/>
              <a:sym typeface="Didact Gothic"/>
            </a:endParaRPr>
          </a:p>
          <a:p>
            <a:pPr marL="0" lvl="0" indent="0" algn="l" rtl="0">
              <a:lnSpc>
                <a:spcPct val="115000"/>
              </a:lnSpc>
              <a:spcBef>
                <a:spcPts val="0"/>
              </a:spcBef>
              <a:spcAft>
                <a:spcPts val="0"/>
              </a:spcAft>
              <a:buNone/>
            </a:pPr>
            <a:endParaRPr lang="en-US" sz="1800" b="1" dirty="0">
              <a:solidFill>
                <a:srgbClr val="191919"/>
              </a:solidFill>
              <a:latin typeface="Didact Gothic"/>
              <a:ea typeface="Didact Gothic"/>
              <a:cs typeface="Didact Gothic"/>
              <a:sym typeface="Didact Gothic"/>
            </a:endParaRPr>
          </a:p>
          <a:p>
            <a:pPr marL="0" lvl="0" indent="0" algn="l" rtl="0">
              <a:lnSpc>
                <a:spcPct val="115000"/>
              </a:lnSpc>
              <a:spcBef>
                <a:spcPts val="0"/>
              </a:spcBef>
              <a:spcAft>
                <a:spcPts val="0"/>
              </a:spcAft>
              <a:buNone/>
            </a:pPr>
            <a:r>
              <a:rPr lang="en-US" sz="2400" b="1" dirty="0">
                <a:solidFill>
                  <a:srgbClr val="1155CC"/>
                </a:solidFill>
                <a:latin typeface="Consolas"/>
                <a:ea typeface="Consolas"/>
                <a:cs typeface="Consolas"/>
                <a:sym typeface="Consolas"/>
              </a:rPr>
              <a:t>def</a:t>
            </a:r>
            <a:r>
              <a:rPr lang="en-US" sz="2400" b="1" dirty="0">
                <a:solidFill>
                  <a:schemeClr val="dk1"/>
                </a:solidFill>
                <a:latin typeface="Consolas"/>
                <a:ea typeface="Consolas"/>
                <a:cs typeface="Consolas"/>
                <a:sym typeface="Consolas"/>
              </a:rPr>
              <a:t> </a:t>
            </a:r>
            <a:r>
              <a:rPr lang="en-US" sz="2400" b="1" dirty="0" err="1">
                <a:solidFill>
                  <a:schemeClr val="dk1"/>
                </a:solidFill>
                <a:latin typeface="Consolas"/>
                <a:ea typeface="Consolas"/>
                <a:cs typeface="Consolas"/>
                <a:sym typeface="Consolas"/>
              </a:rPr>
              <a:t>safe_move</a:t>
            </a:r>
            <a:r>
              <a:rPr lang="en-US" sz="2400" b="1" dirty="0">
                <a:solidFill>
                  <a:srgbClr val="1155CC"/>
                </a:solidFill>
                <a:latin typeface="Consolas"/>
                <a:ea typeface="Consolas"/>
                <a:cs typeface="Consolas"/>
                <a:sym typeface="Consolas"/>
              </a:rPr>
              <a:t>()</a:t>
            </a:r>
            <a:r>
              <a:rPr lang="en-US" sz="2400" b="1" dirty="0">
                <a:solidFill>
                  <a:schemeClr val="dk1"/>
                </a:solidFill>
                <a:latin typeface="Consolas"/>
                <a:ea typeface="Consolas"/>
                <a:cs typeface="Consolas"/>
                <a:sym typeface="Consolas"/>
              </a:rPr>
              <a:t>:</a:t>
            </a:r>
          </a:p>
          <a:p>
            <a:pPr marL="0" lvl="0" indent="0" algn="l" rtl="0">
              <a:lnSpc>
                <a:spcPct val="115000"/>
              </a:lnSpc>
              <a:spcBef>
                <a:spcPts val="0"/>
              </a:spcBef>
              <a:spcAft>
                <a:spcPts val="0"/>
              </a:spcAft>
              <a:buNone/>
            </a:pPr>
            <a:r>
              <a:rPr lang="en-US" sz="2400" b="1" dirty="0">
                <a:solidFill>
                  <a:schemeClr val="dk1"/>
                </a:solidFill>
                <a:latin typeface="Consolas"/>
                <a:ea typeface="Consolas"/>
                <a:cs typeface="Consolas"/>
                <a:sym typeface="Consolas"/>
              </a:rPr>
              <a:t>	</a:t>
            </a:r>
            <a:r>
              <a:rPr lang="en-US" sz="2400" b="1" dirty="0">
                <a:solidFill>
                  <a:srgbClr val="1155CC"/>
                </a:solidFill>
                <a:latin typeface="Consolas"/>
                <a:ea typeface="Consolas"/>
                <a:cs typeface="Consolas"/>
                <a:sym typeface="Consolas"/>
              </a:rPr>
              <a:t>if</a:t>
            </a:r>
            <a:r>
              <a:rPr lang="en-US" sz="2400" b="1" dirty="0">
                <a:solidFill>
                  <a:schemeClr val="dk1"/>
                </a:solidFill>
                <a:latin typeface="Consolas"/>
                <a:ea typeface="Consolas"/>
                <a:cs typeface="Consolas"/>
                <a:sym typeface="Consolas"/>
              </a:rPr>
              <a:t> </a:t>
            </a:r>
            <a:r>
              <a:rPr lang="en-US" sz="2400" b="1" dirty="0" err="1">
                <a:solidFill>
                  <a:schemeClr val="dk1"/>
                </a:solidFill>
                <a:latin typeface="Consolas"/>
                <a:ea typeface="Consolas"/>
                <a:cs typeface="Consolas"/>
                <a:sym typeface="Consolas"/>
              </a:rPr>
              <a:t>front_is_clear</a:t>
            </a:r>
            <a:r>
              <a:rPr lang="en-US" sz="2400" b="1" dirty="0">
                <a:solidFill>
                  <a:srgbClr val="1155CC"/>
                </a:solidFill>
                <a:latin typeface="Consolas"/>
                <a:ea typeface="Consolas"/>
                <a:cs typeface="Consolas"/>
                <a:sym typeface="Consolas"/>
              </a:rPr>
              <a:t>()</a:t>
            </a:r>
            <a:r>
              <a:rPr lang="en-US" sz="2400" b="1" dirty="0">
                <a:solidFill>
                  <a:schemeClr val="dk1"/>
                </a:solidFill>
                <a:latin typeface="Consolas"/>
                <a:ea typeface="Consolas"/>
                <a:cs typeface="Consolas"/>
                <a:sym typeface="Consolas"/>
              </a:rPr>
              <a:t>:</a:t>
            </a:r>
          </a:p>
          <a:p>
            <a:pPr marL="0" lvl="0" indent="0" algn="l" rtl="0">
              <a:lnSpc>
                <a:spcPct val="115000"/>
              </a:lnSpc>
              <a:spcBef>
                <a:spcPts val="0"/>
              </a:spcBef>
              <a:spcAft>
                <a:spcPts val="0"/>
              </a:spcAft>
              <a:buNone/>
            </a:pPr>
            <a:r>
              <a:rPr lang="en-US" sz="2400" b="1" dirty="0">
                <a:solidFill>
                  <a:schemeClr val="dk1"/>
                </a:solidFill>
                <a:latin typeface="Consolas"/>
                <a:ea typeface="Consolas"/>
                <a:cs typeface="Consolas"/>
                <a:sym typeface="Consolas"/>
              </a:rPr>
              <a:t>		move</a:t>
            </a:r>
            <a:r>
              <a:rPr lang="en-US" sz="2400" b="1" dirty="0">
                <a:solidFill>
                  <a:srgbClr val="1155CC"/>
                </a:solidFill>
                <a:latin typeface="Consolas"/>
                <a:ea typeface="Consolas"/>
                <a:cs typeface="Consolas"/>
                <a:sym typeface="Consolas"/>
              </a:rPr>
              <a:t>()</a:t>
            </a:r>
            <a:endParaRPr lang="en-US" sz="2400" b="1" dirty="0">
              <a:solidFill>
                <a:srgbClr val="191919"/>
              </a:solidFill>
              <a:latin typeface="Didact Gothic"/>
              <a:ea typeface="Didact Gothic"/>
              <a:cs typeface="Didact Gothic"/>
              <a:sym typeface="Didact Gothic"/>
            </a:endParaRPr>
          </a:p>
          <a:p>
            <a:pPr marL="0" lvl="0" indent="0" algn="l" rtl="0">
              <a:lnSpc>
                <a:spcPct val="115000"/>
              </a:lnSpc>
              <a:spcBef>
                <a:spcPts val="0"/>
              </a:spcBef>
              <a:spcAft>
                <a:spcPts val="0"/>
              </a:spcAft>
              <a:buNone/>
            </a:pPr>
            <a:endParaRPr lang="en-US" sz="1800" b="1" dirty="0">
              <a:solidFill>
                <a:srgbClr val="191919"/>
              </a:solidFill>
              <a:latin typeface="Didact Gothic"/>
              <a:ea typeface="Didact Gothic"/>
              <a:cs typeface="Didact Gothic"/>
              <a:sym typeface="Didact Gothic"/>
            </a:endParaRPr>
          </a:p>
          <a:p>
            <a:pPr marL="0" lvl="0" indent="0" algn="l" rtl="0">
              <a:lnSpc>
                <a:spcPct val="115000"/>
              </a:lnSpc>
              <a:spcBef>
                <a:spcPts val="0"/>
              </a:spcBef>
              <a:spcAft>
                <a:spcPts val="0"/>
              </a:spcAft>
              <a:buNone/>
            </a:pPr>
            <a:r>
              <a:rPr lang="en-US" sz="2400" dirty="0">
                <a:solidFill>
                  <a:srgbClr val="191919"/>
                </a:solidFill>
                <a:latin typeface="Didact Gothic"/>
                <a:ea typeface="Didact Gothic"/>
                <a:cs typeface="Didact Gothic"/>
                <a:sym typeface="Didact Gothic"/>
              </a:rPr>
              <a:t>An if-statement runs code inside of it when the associated statement is evaluated to true. We will get into more complex statements later on in the course to add much more flexibility to our if-statements!</a:t>
            </a:r>
          </a:p>
        </p:txBody>
      </p:sp>
      <p:sp>
        <p:nvSpPr>
          <p:cNvPr id="13" name="テキスト プレースホルダー 12">
            <a:extLst>
              <a:ext uri="{FF2B5EF4-FFF2-40B4-BE49-F238E27FC236}">
                <a16:creationId xmlns:a16="http://schemas.microsoft.com/office/drawing/2014/main" id="{7809B06E-14F6-F5B1-BCB9-985E889A90B4}"/>
              </a:ext>
            </a:extLst>
          </p:cNvPr>
          <p:cNvSpPr>
            <a:spLocks noGrp="1"/>
          </p:cNvSpPr>
          <p:nvPr>
            <p:ph type="body" sz="quarter" idx="13"/>
          </p:nvPr>
        </p:nvSpPr>
        <p:spPr/>
        <p:txBody>
          <a:bodyPr>
            <a:normAutofit fontScale="70000" lnSpcReduction="20000"/>
          </a:bodyPr>
          <a:lstStyle/>
          <a:p>
            <a:r>
              <a:rPr kumimoji="1" lang="en-US" altLang="ja-JP" dirty="0"/>
              <a:t>Long text only</a:t>
            </a:r>
            <a:endParaRPr kumimoji="1" lang="ja-JP" altLang="en-US" dirty="0"/>
          </a:p>
        </p:txBody>
      </p:sp>
      <p:sp>
        <p:nvSpPr>
          <p:cNvPr id="5" name="スライド番号プレースホルダー 4">
            <a:extLst>
              <a:ext uri="{FF2B5EF4-FFF2-40B4-BE49-F238E27FC236}">
                <a16:creationId xmlns:a16="http://schemas.microsoft.com/office/drawing/2014/main" id="{B74AEB93-4574-8525-866A-363700D38819}"/>
              </a:ext>
            </a:extLst>
          </p:cNvPr>
          <p:cNvSpPr>
            <a:spLocks noGrp="1"/>
          </p:cNvSpPr>
          <p:nvPr>
            <p:ph type="sldNum" sz="quarter" idx="11"/>
          </p:nvPr>
        </p:nvSpPr>
        <p:spPr/>
        <p:txBody>
          <a:bodyPr/>
          <a:lstStyle/>
          <a:p>
            <a:fld id="{E6459DFB-86F3-43FA-8567-2EA6E426AE90}" type="slidenum">
              <a:rPr lang="ja-JP" altLang="en-US" smtClean="0"/>
              <a:pPr/>
              <a:t>14</a:t>
            </a:fld>
            <a:endParaRPr lang="ja-JP" altLang="en-US"/>
          </a:p>
        </p:txBody>
      </p:sp>
    </p:spTree>
    <p:extLst>
      <p:ext uri="{BB962C8B-B14F-4D97-AF65-F5344CB8AC3E}">
        <p14:creationId xmlns:p14="http://schemas.microsoft.com/office/powerpoint/2010/main" val="92580283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F2F31-4A8C-B60C-D06C-7A704FF6202C}"/>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C36D53BA-0CBC-42E5-8307-9D2E26FA7494}"/>
              </a:ext>
            </a:extLst>
          </p:cNvPr>
          <p:cNvSpPr>
            <a:spLocks noGrp="1"/>
          </p:cNvSpPr>
          <p:nvPr>
            <p:ph type="ctrTitle"/>
          </p:nvPr>
        </p:nvSpPr>
        <p:spPr/>
        <p:txBody>
          <a:bodyPr/>
          <a:lstStyle/>
          <a:p>
            <a:r>
              <a:rPr lang="en" dirty="0"/>
              <a:t>Any Questions?</a:t>
            </a:r>
            <a:endParaRPr kumimoji="1" lang="ja-JP" altLang="en-US" dirty="0"/>
          </a:p>
        </p:txBody>
      </p:sp>
    </p:spTree>
    <p:extLst>
      <p:ext uri="{BB962C8B-B14F-4D97-AF65-F5344CB8AC3E}">
        <p14:creationId xmlns:p14="http://schemas.microsoft.com/office/powerpoint/2010/main" val="205333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E450E-7FE8-20D8-CF8C-C851E9F3012D}"/>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61A43B63-8632-FEE6-1E74-794E51033265}"/>
              </a:ext>
            </a:extLst>
          </p:cNvPr>
          <p:cNvSpPr>
            <a:spLocks noGrp="1"/>
          </p:cNvSpPr>
          <p:nvPr>
            <p:ph type="ctrTitle"/>
          </p:nvPr>
        </p:nvSpPr>
        <p:spPr>
          <a:xfrm>
            <a:off x="914400" y="2648572"/>
            <a:ext cx="10363200" cy="2413285"/>
          </a:xfrm>
        </p:spPr>
        <p:txBody>
          <a:bodyPr/>
          <a:lstStyle/>
          <a:p>
            <a:r>
              <a:rPr lang="en" dirty="0"/>
              <a:t>Section Problem: Hospital Karel</a:t>
            </a:r>
            <a:endParaRPr kumimoji="1" lang="ja-JP" altLang="en-US" dirty="0"/>
          </a:p>
        </p:txBody>
      </p:sp>
    </p:spTree>
    <p:extLst>
      <p:ext uri="{BB962C8B-B14F-4D97-AF65-F5344CB8AC3E}">
        <p14:creationId xmlns:p14="http://schemas.microsoft.com/office/powerpoint/2010/main" val="354978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lang="en" sz="4000" dirty="0"/>
              <a:t>Setting Context</a:t>
            </a:r>
            <a:endParaRPr kumimoji="1"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17</a:t>
            </a:fld>
            <a:endParaRPr lang="ja-JP" altLang="en-US"/>
          </a:p>
        </p:txBody>
      </p:sp>
      <p:sp>
        <p:nvSpPr>
          <p:cNvPr id="9" name="テキスト プレースホルダー 8"/>
          <p:cNvSpPr>
            <a:spLocks noGrp="1"/>
          </p:cNvSpPr>
          <p:nvPr>
            <p:ph type="body" sz="quarter" idx="13"/>
          </p:nvPr>
        </p:nvSpPr>
        <p:spPr/>
        <p:txBody>
          <a:bodyPr>
            <a:normAutofit fontScale="70000" lnSpcReduction="20000"/>
          </a:bodyPr>
          <a:lstStyle/>
          <a:p>
            <a:r>
              <a:rPr lang="en-US" altLang="ja-JP" dirty="0"/>
              <a:t>One Column</a:t>
            </a:r>
            <a:endParaRPr lang="ja-JP" altLang="en-US" dirty="0"/>
          </a:p>
          <a:p>
            <a:endParaRPr kumimoji="1" lang="ja-JP" altLang="en-US" dirty="0"/>
          </a:p>
        </p:txBody>
      </p:sp>
      <p:sp>
        <p:nvSpPr>
          <p:cNvPr id="10" name="テキスト プレースホルダー 9"/>
          <p:cNvSpPr>
            <a:spLocks noGrp="1"/>
          </p:cNvSpPr>
          <p:nvPr>
            <p:ph type="body" sz="quarter" idx="14"/>
          </p:nvPr>
        </p:nvSpPr>
        <p:spPr/>
        <p:txBody>
          <a:bodyPr>
            <a:normAutofit/>
          </a:bodyPr>
          <a:lstStyle/>
          <a:p>
            <a:r>
              <a:rPr lang="en" sz="1400" dirty="0">
                <a:latin typeface="Didact Gothic"/>
                <a:ea typeface="Didact Gothic"/>
                <a:cs typeface="Didact Gothic"/>
                <a:sym typeface="Didact Gothic"/>
              </a:rPr>
              <a:t>Countries around the world are dispatching hospital-building robots to make sure anyone who gets sick can be treated. They have decided to enlist Karel robots. Your job is to program those robots. </a:t>
            </a:r>
            <a:endParaRPr kumimoji="1" lang="ja-JP" altLang="en-US" dirty="0"/>
          </a:p>
        </p:txBody>
      </p:sp>
    </p:spTree>
    <p:extLst>
      <p:ext uri="{BB962C8B-B14F-4D97-AF65-F5344CB8AC3E}">
        <p14:creationId xmlns:p14="http://schemas.microsoft.com/office/powerpoint/2010/main" val="13893822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2530A-1A8D-68BD-5407-C0673B536E41}"/>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A510C511-9DD5-8969-867F-304E46900EF8}"/>
              </a:ext>
            </a:extLst>
          </p:cNvPr>
          <p:cNvSpPr>
            <a:spLocks noGrp="1"/>
          </p:cNvSpPr>
          <p:nvPr>
            <p:ph type="title"/>
          </p:nvPr>
        </p:nvSpPr>
        <p:spPr/>
        <p:txBody>
          <a:bodyPr/>
          <a:lstStyle/>
          <a:p>
            <a:r>
              <a:rPr lang="en" sz="4000" dirty="0"/>
              <a:t>Setting Context</a:t>
            </a:r>
            <a:endParaRPr kumimoji="1" lang="ja-JP" altLang="en-US" dirty="0"/>
          </a:p>
        </p:txBody>
      </p:sp>
      <p:sp>
        <p:nvSpPr>
          <p:cNvPr id="4" name="スライド番号プレースホルダー 3">
            <a:extLst>
              <a:ext uri="{FF2B5EF4-FFF2-40B4-BE49-F238E27FC236}">
                <a16:creationId xmlns:a16="http://schemas.microsoft.com/office/drawing/2014/main" id="{11BEC55F-E024-C1EE-B2C6-EDD5AF54BEE0}"/>
              </a:ext>
            </a:extLst>
          </p:cNvPr>
          <p:cNvSpPr>
            <a:spLocks noGrp="1"/>
          </p:cNvSpPr>
          <p:nvPr>
            <p:ph type="sldNum" sz="quarter" idx="11"/>
          </p:nvPr>
        </p:nvSpPr>
        <p:spPr/>
        <p:txBody>
          <a:bodyPr/>
          <a:lstStyle/>
          <a:p>
            <a:fld id="{E6459DFB-86F3-43FA-8567-2EA6E426AE90}" type="slidenum">
              <a:rPr lang="ja-JP" altLang="en-US" smtClean="0"/>
              <a:pPr/>
              <a:t>18</a:t>
            </a:fld>
            <a:endParaRPr lang="ja-JP" altLang="en-US"/>
          </a:p>
        </p:txBody>
      </p:sp>
      <p:sp>
        <p:nvSpPr>
          <p:cNvPr id="9" name="テキスト プレースホルダー 8">
            <a:extLst>
              <a:ext uri="{FF2B5EF4-FFF2-40B4-BE49-F238E27FC236}">
                <a16:creationId xmlns:a16="http://schemas.microsoft.com/office/drawing/2014/main" id="{273FCEAC-BF11-7546-6AC1-84B5EEB9D8F8}"/>
              </a:ext>
            </a:extLst>
          </p:cNvPr>
          <p:cNvSpPr>
            <a:spLocks noGrp="1"/>
          </p:cNvSpPr>
          <p:nvPr>
            <p:ph type="body" sz="quarter" idx="13"/>
          </p:nvPr>
        </p:nvSpPr>
        <p:spPr/>
        <p:txBody>
          <a:bodyPr>
            <a:normAutofit fontScale="70000" lnSpcReduction="20000"/>
          </a:bodyPr>
          <a:lstStyle/>
          <a:p>
            <a:r>
              <a:rPr lang="en-US" altLang="ja-JP" dirty="0"/>
              <a:t>Each beeper in the figure represents a pile of supplies. </a:t>
            </a:r>
          </a:p>
          <a:p>
            <a:endParaRPr lang="ja-JP" altLang="en-US" dirty="0"/>
          </a:p>
          <a:p>
            <a:endParaRPr kumimoji="1" lang="ja-JP" altLang="en-US" dirty="0"/>
          </a:p>
        </p:txBody>
      </p:sp>
      <p:pic>
        <p:nvPicPr>
          <p:cNvPr id="5" name="Google Shape;670;p50">
            <a:extLst>
              <a:ext uri="{FF2B5EF4-FFF2-40B4-BE49-F238E27FC236}">
                <a16:creationId xmlns:a16="http://schemas.microsoft.com/office/drawing/2014/main" id="{7E77ADA9-E105-8F02-EBBD-763A236BF9AA}"/>
              </a:ext>
            </a:extLst>
          </p:cNvPr>
          <p:cNvPicPr preferRelativeResize="0"/>
          <p:nvPr/>
        </p:nvPicPr>
        <p:blipFill>
          <a:blip r:embed="rId2">
            <a:alphaModFix/>
          </a:blip>
          <a:stretch>
            <a:fillRect/>
          </a:stretch>
        </p:blipFill>
        <p:spPr>
          <a:xfrm>
            <a:off x="2048598" y="2080549"/>
            <a:ext cx="8583700" cy="3492199"/>
          </a:xfrm>
          <a:prstGeom prst="rect">
            <a:avLst/>
          </a:prstGeom>
          <a:noFill/>
          <a:ln>
            <a:noFill/>
          </a:ln>
        </p:spPr>
      </p:pic>
    </p:spTree>
    <p:extLst>
      <p:ext uri="{BB962C8B-B14F-4D97-AF65-F5344CB8AC3E}">
        <p14:creationId xmlns:p14="http://schemas.microsoft.com/office/powerpoint/2010/main" val="19276243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FB3B3-6F0B-7C11-64C3-E1B74CC3D905}"/>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3DBBCA7B-61B3-404B-7B87-8728D4F99BA9}"/>
              </a:ext>
            </a:extLst>
          </p:cNvPr>
          <p:cNvSpPr>
            <a:spLocks noGrp="1"/>
          </p:cNvSpPr>
          <p:nvPr>
            <p:ph type="title"/>
          </p:nvPr>
        </p:nvSpPr>
        <p:spPr/>
        <p:txBody>
          <a:bodyPr/>
          <a:lstStyle/>
          <a:p>
            <a:r>
              <a:rPr lang="en" sz="4000" dirty="0"/>
              <a:t>Setting Context</a:t>
            </a:r>
            <a:endParaRPr kumimoji="1" lang="ja-JP" altLang="en-US" dirty="0"/>
          </a:p>
        </p:txBody>
      </p:sp>
      <p:sp>
        <p:nvSpPr>
          <p:cNvPr id="4" name="スライド番号プレースホルダー 3">
            <a:extLst>
              <a:ext uri="{FF2B5EF4-FFF2-40B4-BE49-F238E27FC236}">
                <a16:creationId xmlns:a16="http://schemas.microsoft.com/office/drawing/2014/main" id="{C47C3E61-21C8-D935-EB71-5F9D94F120B2}"/>
              </a:ext>
            </a:extLst>
          </p:cNvPr>
          <p:cNvSpPr>
            <a:spLocks noGrp="1"/>
          </p:cNvSpPr>
          <p:nvPr>
            <p:ph type="sldNum" sz="quarter" idx="11"/>
          </p:nvPr>
        </p:nvSpPr>
        <p:spPr/>
        <p:txBody>
          <a:bodyPr/>
          <a:lstStyle/>
          <a:p>
            <a:fld id="{E6459DFB-86F3-43FA-8567-2EA6E426AE90}" type="slidenum">
              <a:rPr lang="ja-JP" altLang="en-US" smtClean="0"/>
              <a:pPr/>
              <a:t>19</a:t>
            </a:fld>
            <a:endParaRPr lang="ja-JP" altLang="en-US"/>
          </a:p>
        </p:txBody>
      </p:sp>
      <p:sp>
        <p:nvSpPr>
          <p:cNvPr id="9" name="テキスト プレースホルダー 8">
            <a:extLst>
              <a:ext uri="{FF2B5EF4-FFF2-40B4-BE49-F238E27FC236}">
                <a16:creationId xmlns:a16="http://schemas.microsoft.com/office/drawing/2014/main" id="{AADCBF8A-8BC9-F4F5-C59B-9521A94E9818}"/>
              </a:ext>
            </a:extLst>
          </p:cNvPr>
          <p:cNvSpPr>
            <a:spLocks noGrp="1"/>
          </p:cNvSpPr>
          <p:nvPr>
            <p:ph type="body" sz="quarter" idx="13"/>
          </p:nvPr>
        </p:nvSpPr>
        <p:spPr/>
        <p:txBody>
          <a:bodyPr>
            <a:normAutofit fontScale="70000" lnSpcReduction="20000"/>
          </a:bodyPr>
          <a:lstStyle/>
          <a:p>
            <a:r>
              <a:rPr lang="en-US" altLang="ja-JP" dirty="0"/>
              <a:t>Karel’s job is to walk along the row and build a new hospital in the places marked by each beeper.</a:t>
            </a:r>
          </a:p>
        </p:txBody>
      </p:sp>
      <p:pic>
        <p:nvPicPr>
          <p:cNvPr id="5" name="Google Shape;670;p50">
            <a:extLst>
              <a:ext uri="{FF2B5EF4-FFF2-40B4-BE49-F238E27FC236}">
                <a16:creationId xmlns:a16="http://schemas.microsoft.com/office/drawing/2014/main" id="{1F50CE3B-C5D3-287E-8236-3998B1864D30}"/>
              </a:ext>
            </a:extLst>
          </p:cNvPr>
          <p:cNvPicPr preferRelativeResize="0"/>
          <p:nvPr/>
        </p:nvPicPr>
        <p:blipFill>
          <a:blip r:embed="rId2">
            <a:alphaModFix/>
          </a:blip>
          <a:stretch>
            <a:fillRect/>
          </a:stretch>
        </p:blipFill>
        <p:spPr>
          <a:xfrm>
            <a:off x="2048598" y="2080549"/>
            <a:ext cx="8583700" cy="3492199"/>
          </a:xfrm>
          <a:prstGeom prst="rect">
            <a:avLst/>
          </a:prstGeom>
          <a:noFill/>
          <a:ln>
            <a:noFill/>
          </a:ln>
        </p:spPr>
      </p:pic>
      <p:sp>
        <p:nvSpPr>
          <p:cNvPr id="3" name="TextBox 2">
            <a:extLst>
              <a:ext uri="{FF2B5EF4-FFF2-40B4-BE49-F238E27FC236}">
                <a16:creationId xmlns:a16="http://schemas.microsoft.com/office/drawing/2014/main" id="{B78B30A8-9723-4D9D-9D57-FA224825E62F}"/>
              </a:ext>
            </a:extLst>
          </p:cNvPr>
          <p:cNvSpPr txBox="1"/>
          <p:nvPr/>
        </p:nvSpPr>
        <p:spPr>
          <a:xfrm>
            <a:off x="2734727" y="4557342"/>
            <a:ext cx="1677062" cy="369332"/>
          </a:xfrm>
          <a:prstGeom prst="rect">
            <a:avLst/>
          </a:prstGeom>
          <a:noFill/>
        </p:spPr>
        <p:txBody>
          <a:bodyPr wrap="none" rtlCol="0">
            <a:spAutoFit/>
          </a:bodyPr>
          <a:lstStyle/>
          <a:p>
            <a:r>
              <a:rPr lang="en-US" sz="1800" dirty="0"/>
              <a:t>Build Hospital</a:t>
            </a:r>
            <a:endParaRPr lang="en-PK" sz="1800" dirty="0"/>
          </a:p>
        </p:txBody>
      </p:sp>
      <p:sp>
        <p:nvSpPr>
          <p:cNvPr id="6" name="TextBox 5">
            <a:extLst>
              <a:ext uri="{FF2B5EF4-FFF2-40B4-BE49-F238E27FC236}">
                <a16:creationId xmlns:a16="http://schemas.microsoft.com/office/drawing/2014/main" id="{0AC3B13E-29A6-79F0-655E-861ECED50638}"/>
              </a:ext>
            </a:extLst>
          </p:cNvPr>
          <p:cNvSpPr txBox="1"/>
          <p:nvPr/>
        </p:nvSpPr>
        <p:spPr>
          <a:xfrm>
            <a:off x="6049625" y="4557342"/>
            <a:ext cx="1677062" cy="369332"/>
          </a:xfrm>
          <a:prstGeom prst="rect">
            <a:avLst/>
          </a:prstGeom>
          <a:noFill/>
        </p:spPr>
        <p:txBody>
          <a:bodyPr wrap="none" rtlCol="0">
            <a:spAutoFit/>
          </a:bodyPr>
          <a:lstStyle/>
          <a:p>
            <a:r>
              <a:rPr lang="en-US" sz="1800" dirty="0"/>
              <a:t>Build Hospital</a:t>
            </a:r>
            <a:endParaRPr lang="en-PK" sz="1800" dirty="0"/>
          </a:p>
        </p:txBody>
      </p:sp>
      <p:sp>
        <p:nvSpPr>
          <p:cNvPr id="7" name="TextBox 6">
            <a:extLst>
              <a:ext uri="{FF2B5EF4-FFF2-40B4-BE49-F238E27FC236}">
                <a16:creationId xmlns:a16="http://schemas.microsoft.com/office/drawing/2014/main" id="{33E92EFC-C944-5A5D-3A2A-B23828630852}"/>
              </a:ext>
            </a:extLst>
          </p:cNvPr>
          <p:cNvSpPr txBox="1"/>
          <p:nvPr/>
        </p:nvSpPr>
        <p:spPr>
          <a:xfrm>
            <a:off x="8790846" y="4557342"/>
            <a:ext cx="1677062" cy="369332"/>
          </a:xfrm>
          <a:prstGeom prst="rect">
            <a:avLst/>
          </a:prstGeom>
          <a:noFill/>
        </p:spPr>
        <p:txBody>
          <a:bodyPr wrap="none" rtlCol="0">
            <a:spAutoFit/>
          </a:bodyPr>
          <a:lstStyle/>
          <a:p>
            <a:r>
              <a:rPr lang="en-US" sz="1800" dirty="0"/>
              <a:t>Build Hospital</a:t>
            </a:r>
            <a:endParaRPr lang="en-PK" sz="1800" dirty="0"/>
          </a:p>
        </p:txBody>
      </p:sp>
      <p:sp>
        <p:nvSpPr>
          <p:cNvPr id="10" name="Rectangle 9">
            <a:extLst>
              <a:ext uri="{FF2B5EF4-FFF2-40B4-BE49-F238E27FC236}">
                <a16:creationId xmlns:a16="http://schemas.microsoft.com/office/drawing/2014/main" id="{37E0FAEC-BC4A-E302-E165-135FB93D6D7F}"/>
              </a:ext>
            </a:extLst>
          </p:cNvPr>
          <p:cNvSpPr/>
          <p:nvPr/>
        </p:nvSpPr>
        <p:spPr>
          <a:xfrm>
            <a:off x="2111211" y="4777320"/>
            <a:ext cx="623516" cy="709080"/>
          </a:xfrm>
          <a:prstGeom prst="rect">
            <a:avLst/>
          </a:prstGeom>
          <a:solidFill>
            <a:schemeClr val="bg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PK">
              <a:solidFill>
                <a:schemeClr val="accent6"/>
              </a:solidFill>
            </a:endParaRPr>
          </a:p>
        </p:txBody>
      </p:sp>
      <p:pic>
        <p:nvPicPr>
          <p:cNvPr id="2" name="Google Shape;603;p39">
            <a:extLst>
              <a:ext uri="{FF2B5EF4-FFF2-40B4-BE49-F238E27FC236}">
                <a16:creationId xmlns:a16="http://schemas.microsoft.com/office/drawing/2014/main" id="{15DBBB8F-5F6D-2DF3-4AE1-394C24998D56}"/>
              </a:ext>
            </a:extLst>
          </p:cNvPr>
          <p:cNvPicPr preferRelativeResize="0"/>
          <p:nvPr/>
        </p:nvPicPr>
        <p:blipFill rotWithShape="1">
          <a:blip r:embed="rId3">
            <a:alphaModFix/>
          </a:blip>
          <a:srcRect l="5349" r="11199"/>
          <a:stretch/>
        </p:blipFill>
        <p:spPr>
          <a:xfrm>
            <a:off x="2130393" y="4926674"/>
            <a:ext cx="517804" cy="565948"/>
          </a:xfrm>
          <a:prstGeom prst="rect">
            <a:avLst/>
          </a:prstGeom>
          <a:noFill/>
          <a:ln>
            <a:noFill/>
          </a:ln>
        </p:spPr>
      </p:pic>
    </p:spTree>
    <p:extLst>
      <p:ext uri="{BB962C8B-B14F-4D97-AF65-F5344CB8AC3E}">
        <p14:creationId xmlns:p14="http://schemas.microsoft.com/office/powerpoint/2010/main" val="40581201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54167E-6 -7.40741E-7 L 0.08282 -7.40741E-7 " pathEditMode="relative" rAng="0" ptsTypes="AA">
                                      <p:cBhvr>
                                        <p:cTn id="6" dur="2000" fill="hold"/>
                                        <p:tgtEl>
                                          <p:spTgt spid="2"/>
                                        </p:tgtEl>
                                        <p:attrNameLst>
                                          <p:attrName>ppt_x</p:attrName>
                                          <p:attrName>ppt_y</p:attrName>
                                        </p:attrNameLst>
                                      </p:cBhvr>
                                      <p:rCtr x="4141" y="0"/>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par>
                          <p:cTn id="11" fill="hold">
                            <p:stCondLst>
                              <p:cond delay="2500"/>
                            </p:stCondLst>
                            <p:childTnLst>
                              <p:par>
                                <p:cTn id="12" presetID="63" presetClass="path" presetSubtype="0" accel="50000" decel="50000" fill="hold" nodeType="afterEffect">
                                  <p:stCondLst>
                                    <p:cond delay="0"/>
                                  </p:stCondLst>
                                  <p:childTnLst>
                                    <p:animMotion origin="layout" path="M -3.54167E-6 -7.40741E-7 L 0.36263 -7.40741E-7 " pathEditMode="relative" rAng="0" ptsTypes="AA">
                                      <p:cBhvr>
                                        <p:cTn id="13" dur="2000" fill="hold"/>
                                        <p:tgtEl>
                                          <p:spTgt spid="2"/>
                                        </p:tgtEl>
                                        <p:attrNameLst>
                                          <p:attrName>ppt_x</p:attrName>
                                          <p:attrName>ppt_y</p:attrName>
                                        </p:attrNameLst>
                                      </p:cBhvr>
                                      <p:rCtr x="18125" y="0"/>
                                    </p:animMotion>
                                  </p:childTnLst>
                                </p:cTn>
                              </p:par>
                            </p:childTnLst>
                          </p:cTn>
                        </p:par>
                        <p:par>
                          <p:cTn id="14" fill="hold">
                            <p:stCondLst>
                              <p:cond delay="4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5000"/>
                            </p:stCondLst>
                            <p:childTnLst>
                              <p:par>
                                <p:cTn id="19" presetID="63" presetClass="path" presetSubtype="0" accel="50000" decel="50000" fill="hold" nodeType="afterEffect">
                                  <p:stCondLst>
                                    <p:cond delay="0"/>
                                  </p:stCondLst>
                                  <p:childTnLst>
                                    <p:animMotion origin="layout" path="M -3.54167E-6 -7.40741E-7 L 0.59636 -7.40741E-7 " pathEditMode="relative" rAng="0" ptsTypes="AA">
                                      <p:cBhvr>
                                        <p:cTn id="20" dur="2000" fill="hold"/>
                                        <p:tgtEl>
                                          <p:spTgt spid="2"/>
                                        </p:tgtEl>
                                        <p:attrNameLst>
                                          <p:attrName>ppt_x</p:attrName>
                                          <p:attrName>ppt_y</p:attrName>
                                        </p:attrNameLst>
                                      </p:cBhvr>
                                      <p:rCtr x="29818" y="0"/>
                                    </p:animMotion>
                                  </p:childTnLst>
                                </p:cTn>
                              </p:par>
                            </p:childTnLst>
                          </p:cTn>
                        </p:par>
                        <p:par>
                          <p:cTn id="21" fill="hold">
                            <p:stCondLst>
                              <p:cond delay="70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altLang="ja-JP" dirty="0"/>
              <a:t>Introductions</a:t>
            </a:r>
            <a:endParaRPr kumimoji="1" lang="ja-JP" altLang="en-US" dirty="0"/>
          </a:p>
        </p:txBody>
      </p:sp>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114C9-95C1-8844-F298-B0D33D67EE0B}"/>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4ECBE421-A468-7F0B-88C9-1170448D61C0}"/>
              </a:ext>
            </a:extLst>
          </p:cNvPr>
          <p:cNvSpPr>
            <a:spLocks noGrp="1"/>
          </p:cNvSpPr>
          <p:nvPr>
            <p:ph type="title"/>
          </p:nvPr>
        </p:nvSpPr>
        <p:spPr/>
        <p:txBody>
          <a:bodyPr/>
          <a:lstStyle/>
          <a:p>
            <a:r>
              <a:rPr lang="en" sz="4000" dirty="0"/>
              <a:t>Setting Context</a:t>
            </a:r>
            <a:endParaRPr kumimoji="1" lang="ja-JP" altLang="en-US" dirty="0"/>
          </a:p>
        </p:txBody>
      </p:sp>
      <p:sp>
        <p:nvSpPr>
          <p:cNvPr id="4" name="スライド番号プレースホルダー 3">
            <a:extLst>
              <a:ext uri="{FF2B5EF4-FFF2-40B4-BE49-F238E27FC236}">
                <a16:creationId xmlns:a16="http://schemas.microsoft.com/office/drawing/2014/main" id="{589FAD96-861B-8C06-FFC2-45D5A5FC5B8D}"/>
              </a:ext>
            </a:extLst>
          </p:cNvPr>
          <p:cNvSpPr>
            <a:spLocks noGrp="1"/>
          </p:cNvSpPr>
          <p:nvPr>
            <p:ph type="sldNum" sz="quarter" idx="11"/>
          </p:nvPr>
        </p:nvSpPr>
        <p:spPr/>
        <p:txBody>
          <a:bodyPr/>
          <a:lstStyle/>
          <a:p>
            <a:fld id="{E6459DFB-86F3-43FA-8567-2EA6E426AE90}" type="slidenum">
              <a:rPr lang="ja-JP" altLang="en-US" smtClean="0"/>
              <a:pPr/>
              <a:t>20</a:t>
            </a:fld>
            <a:endParaRPr lang="ja-JP" altLang="en-US"/>
          </a:p>
        </p:txBody>
      </p:sp>
      <p:sp>
        <p:nvSpPr>
          <p:cNvPr id="9" name="テキスト プレースホルダー 8">
            <a:extLst>
              <a:ext uri="{FF2B5EF4-FFF2-40B4-BE49-F238E27FC236}">
                <a16:creationId xmlns:a16="http://schemas.microsoft.com/office/drawing/2014/main" id="{1562CD35-D2B0-2CA1-3627-210C9044077A}"/>
              </a:ext>
            </a:extLst>
          </p:cNvPr>
          <p:cNvSpPr>
            <a:spLocks noGrp="1"/>
          </p:cNvSpPr>
          <p:nvPr>
            <p:ph type="body" sz="quarter" idx="13"/>
          </p:nvPr>
        </p:nvSpPr>
        <p:spPr/>
        <p:txBody>
          <a:bodyPr>
            <a:noAutofit/>
          </a:bodyPr>
          <a:lstStyle/>
          <a:p>
            <a:r>
              <a:rPr lang="en-US" altLang="ja-JP" sz="1400" dirty="0"/>
              <a:t>Karel’s job is to walk along the row and build a new hospital in the places marked by each beeper.</a:t>
            </a:r>
          </a:p>
        </p:txBody>
      </p:sp>
      <p:pic>
        <p:nvPicPr>
          <p:cNvPr id="12" name="Google Shape;686;p52">
            <a:extLst>
              <a:ext uri="{FF2B5EF4-FFF2-40B4-BE49-F238E27FC236}">
                <a16:creationId xmlns:a16="http://schemas.microsoft.com/office/drawing/2014/main" id="{A7D17787-FD76-DECE-10B3-CA1BD78074B5}"/>
              </a:ext>
            </a:extLst>
          </p:cNvPr>
          <p:cNvPicPr preferRelativeResize="0"/>
          <p:nvPr/>
        </p:nvPicPr>
        <p:blipFill>
          <a:blip r:embed="rId2">
            <a:alphaModFix/>
          </a:blip>
          <a:stretch>
            <a:fillRect/>
          </a:stretch>
        </p:blipFill>
        <p:spPr>
          <a:xfrm>
            <a:off x="2111211" y="2209869"/>
            <a:ext cx="7995900" cy="3233559"/>
          </a:xfrm>
          <a:prstGeom prst="rect">
            <a:avLst/>
          </a:prstGeom>
          <a:noFill/>
          <a:ln>
            <a:noFill/>
          </a:ln>
        </p:spPr>
      </p:pic>
      <p:pic>
        <p:nvPicPr>
          <p:cNvPr id="13" name="Google Shape;688;p52">
            <a:extLst>
              <a:ext uri="{FF2B5EF4-FFF2-40B4-BE49-F238E27FC236}">
                <a16:creationId xmlns:a16="http://schemas.microsoft.com/office/drawing/2014/main" id="{14C795B6-92FC-2DA1-F9F8-CE78F02EFC4B}"/>
              </a:ext>
            </a:extLst>
          </p:cNvPr>
          <p:cNvPicPr preferRelativeResize="0"/>
          <p:nvPr/>
        </p:nvPicPr>
        <p:blipFill>
          <a:blip r:embed="rId3">
            <a:alphaModFix/>
          </a:blip>
          <a:stretch>
            <a:fillRect/>
          </a:stretch>
        </p:blipFill>
        <p:spPr>
          <a:xfrm>
            <a:off x="2851111" y="4048303"/>
            <a:ext cx="1391400" cy="1339776"/>
          </a:xfrm>
          <a:prstGeom prst="rect">
            <a:avLst/>
          </a:prstGeom>
          <a:noFill/>
          <a:ln>
            <a:noFill/>
          </a:ln>
        </p:spPr>
      </p:pic>
      <p:pic>
        <p:nvPicPr>
          <p:cNvPr id="14" name="Google Shape;689;p52">
            <a:extLst>
              <a:ext uri="{FF2B5EF4-FFF2-40B4-BE49-F238E27FC236}">
                <a16:creationId xmlns:a16="http://schemas.microsoft.com/office/drawing/2014/main" id="{A848FA2B-9E43-F9C5-5480-80F6ABD7E3C4}"/>
              </a:ext>
            </a:extLst>
          </p:cNvPr>
          <p:cNvPicPr preferRelativeResize="0"/>
          <p:nvPr/>
        </p:nvPicPr>
        <p:blipFill>
          <a:blip r:embed="rId3">
            <a:alphaModFix/>
          </a:blip>
          <a:stretch>
            <a:fillRect/>
          </a:stretch>
        </p:blipFill>
        <p:spPr>
          <a:xfrm>
            <a:off x="6001736" y="4048271"/>
            <a:ext cx="1391400" cy="1339819"/>
          </a:xfrm>
          <a:prstGeom prst="rect">
            <a:avLst/>
          </a:prstGeom>
          <a:noFill/>
          <a:ln>
            <a:noFill/>
          </a:ln>
        </p:spPr>
      </p:pic>
      <p:pic>
        <p:nvPicPr>
          <p:cNvPr id="15" name="Google Shape;690;p52">
            <a:extLst>
              <a:ext uri="{FF2B5EF4-FFF2-40B4-BE49-F238E27FC236}">
                <a16:creationId xmlns:a16="http://schemas.microsoft.com/office/drawing/2014/main" id="{A2DE9FF4-74C8-C254-0F48-C6319310866A}"/>
              </a:ext>
            </a:extLst>
          </p:cNvPr>
          <p:cNvPicPr preferRelativeResize="0"/>
          <p:nvPr/>
        </p:nvPicPr>
        <p:blipFill>
          <a:blip r:embed="rId3">
            <a:alphaModFix/>
          </a:blip>
          <a:stretch>
            <a:fillRect/>
          </a:stretch>
        </p:blipFill>
        <p:spPr>
          <a:xfrm>
            <a:off x="8634786" y="4048279"/>
            <a:ext cx="1391400" cy="1339800"/>
          </a:xfrm>
          <a:prstGeom prst="rect">
            <a:avLst/>
          </a:prstGeom>
          <a:noFill/>
          <a:ln>
            <a:noFill/>
          </a:ln>
        </p:spPr>
      </p:pic>
    </p:spTree>
    <p:extLst>
      <p:ext uri="{BB962C8B-B14F-4D97-AF65-F5344CB8AC3E}">
        <p14:creationId xmlns:p14="http://schemas.microsoft.com/office/powerpoint/2010/main" val="42070763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098C1-3087-DFD1-CD19-B280CABDFF08}"/>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8D8E5C52-6B59-D6B4-277F-AEA72596C630}"/>
              </a:ext>
            </a:extLst>
          </p:cNvPr>
          <p:cNvSpPr>
            <a:spLocks noGrp="1"/>
          </p:cNvSpPr>
          <p:nvPr>
            <p:ph type="title"/>
          </p:nvPr>
        </p:nvSpPr>
        <p:spPr/>
        <p:txBody>
          <a:bodyPr/>
          <a:lstStyle/>
          <a:p>
            <a:r>
              <a:rPr lang="en" sz="4000" dirty="0"/>
              <a:t>Setting Context</a:t>
            </a:r>
            <a:endParaRPr kumimoji="1" lang="ja-JP" altLang="en-US" dirty="0"/>
          </a:p>
        </p:txBody>
      </p:sp>
      <p:sp>
        <p:nvSpPr>
          <p:cNvPr id="4" name="スライド番号プレースホルダー 3">
            <a:extLst>
              <a:ext uri="{FF2B5EF4-FFF2-40B4-BE49-F238E27FC236}">
                <a16:creationId xmlns:a16="http://schemas.microsoft.com/office/drawing/2014/main" id="{1E745BB0-17A7-1B36-B8CA-A8338FBC5DF2}"/>
              </a:ext>
            </a:extLst>
          </p:cNvPr>
          <p:cNvSpPr>
            <a:spLocks noGrp="1"/>
          </p:cNvSpPr>
          <p:nvPr>
            <p:ph type="sldNum" sz="quarter" idx="11"/>
          </p:nvPr>
        </p:nvSpPr>
        <p:spPr/>
        <p:txBody>
          <a:bodyPr/>
          <a:lstStyle/>
          <a:p>
            <a:fld id="{E6459DFB-86F3-43FA-8567-2EA6E426AE90}" type="slidenum">
              <a:rPr lang="ja-JP" altLang="en-US" smtClean="0"/>
              <a:pPr/>
              <a:t>21</a:t>
            </a:fld>
            <a:endParaRPr lang="ja-JP" altLang="en-US"/>
          </a:p>
        </p:txBody>
      </p:sp>
      <p:sp>
        <p:nvSpPr>
          <p:cNvPr id="9" name="テキスト プレースホルダー 8">
            <a:extLst>
              <a:ext uri="{FF2B5EF4-FFF2-40B4-BE49-F238E27FC236}">
                <a16:creationId xmlns:a16="http://schemas.microsoft.com/office/drawing/2014/main" id="{0B2C96A9-BCAC-5D01-EAF5-205EF0EC640E}"/>
              </a:ext>
            </a:extLst>
          </p:cNvPr>
          <p:cNvSpPr>
            <a:spLocks noGrp="1"/>
          </p:cNvSpPr>
          <p:nvPr>
            <p:ph type="body" sz="quarter" idx="13"/>
          </p:nvPr>
        </p:nvSpPr>
        <p:spPr/>
        <p:txBody>
          <a:bodyPr>
            <a:noAutofit/>
          </a:bodyPr>
          <a:lstStyle/>
          <a:p>
            <a:r>
              <a:rPr lang="en-US" altLang="ja-JP" sz="1400" dirty="0"/>
              <a:t>Hospitals look like this: a 3x2 rectangle of beepers!</a:t>
            </a:r>
          </a:p>
        </p:txBody>
      </p:sp>
      <p:pic>
        <p:nvPicPr>
          <p:cNvPr id="2" name="Google Shape;696;p53">
            <a:extLst>
              <a:ext uri="{FF2B5EF4-FFF2-40B4-BE49-F238E27FC236}">
                <a16:creationId xmlns:a16="http://schemas.microsoft.com/office/drawing/2014/main" id="{FC0E8F41-B619-12E8-89D2-2266D0D56FEC}"/>
              </a:ext>
            </a:extLst>
          </p:cNvPr>
          <p:cNvPicPr preferRelativeResize="0"/>
          <p:nvPr/>
        </p:nvPicPr>
        <p:blipFill>
          <a:blip r:embed="rId2">
            <a:alphaModFix/>
          </a:blip>
          <a:stretch>
            <a:fillRect/>
          </a:stretch>
        </p:blipFill>
        <p:spPr>
          <a:xfrm>
            <a:off x="4260309" y="2119011"/>
            <a:ext cx="2190925" cy="3415275"/>
          </a:xfrm>
          <a:prstGeom prst="rect">
            <a:avLst/>
          </a:prstGeom>
          <a:noFill/>
          <a:ln>
            <a:noFill/>
          </a:ln>
        </p:spPr>
      </p:pic>
    </p:spTree>
    <p:extLst>
      <p:ext uri="{BB962C8B-B14F-4D97-AF65-F5344CB8AC3E}">
        <p14:creationId xmlns:p14="http://schemas.microsoft.com/office/powerpoint/2010/main" val="15884911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C870D-6F59-4ADD-B3F7-37E655821446}"/>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D832288E-5F5E-C918-1D7A-32B0BD3E6135}"/>
              </a:ext>
            </a:extLst>
          </p:cNvPr>
          <p:cNvSpPr>
            <a:spLocks noGrp="1"/>
          </p:cNvSpPr>
          <p:nvPr>
            <p:ph type="title"/>
          </p:nvPr>
        </p:nvSpPr>
        <p:spPr/>
        <p:txBody>
          <a:bodyPr/>
          <a:lstStyle/>
          <a:p>
            <a:r>
              <a:rPr lang="en" sz="4000" dirty="0"/>
              <a:t>Setting Context</a:t>
            </a:r>
            <a:endParaRPr kumimoji="1" lang="ja-JP" altLang="en-US" dirty="0"/>
          </a:p>
        </p:txBody>
      </p:sp>
      <p:sp>
        <p:nvSpPr>
          <p:cNvPr id="4" name="スライド番号プレースホルダー 3">
            <a:extLst>
              <a:ext uri="{FF2B5EF4-FFF2-40B4-BE49-F238E27FC236}">
                <a16:creationId xmlns:a16="http://schemas.microsoft.com/office/drawing/2014/main" id="{A64D94AB-A252-8208-4CA5-796BA9609B45}"/>
              </a:ext>
            </a:extLst>
          </p:cNvPr>
          <p:cNvSpPr>
            <a:spLocks noGrp="1"/>
          </p:cNvSpPr>
          <p:nvPr>
            <p:ph type="sldNum" sz="quarter" idx="11"/>
          </p:nvPr>
        </p:nvSpPr>
        <p:spPr/>
        <p:txBody>
          <a:bodyPr/>
          <a:lstStyle/>
          <a:p>
            <a:fld id="{E6459DFB-86F3-43FA-8567-2EA6E426AE90}" type="slidenum">
              <a:rPr lang="ja-JP" altLang="en-US" smtClean="0"/>
              <a:pPr/>
              <a:t>22</a:t>
            </a:fld>
            <a:endParaRPr lang="ja-JP" altLang="en-US"/>
          </a:p>
        </p:txBody>
      </p:sp>
      <p:sp>
        <p:nvSpPr>
          <p:cNvPr id="9" name="テキスト プレースホルダー 8">
            <a:extLst>
              <a:ext uri="{FF2B5EF4-FFF2-40B4-BE49-F238E27FC236}">
                <a16:creationId xmlns:a16="http://schemas.microsoft.com/office/drawing/2014/main" id="{383BB8BA-7DCE-660D-BD09-4AF2B738CB9A}"/>
              </a:ext>
            </a:extLst>
          </p:cNvPr>
          <p:cNvSpPr>
            <a:spLocks noGrp="1"/>
          </p:cNvSpPr>
          <p:nvPr>
            <p:ph type="body" sz="quarter" idx="13"/>
          </p:nvPr>
        </p:nvSpPr>
        <p:spPr/>
        <p:txBody>
          <a:bodyPr>
            <a:noAutofit/>
          </a:bodyPr>
          <a:lstStyle/>
          <a:p>
            <a:r>
              <a:rPr lang="en-US" altLang="ja-JP" sz="1400" dirty="0"/>
              <a:t>The new hospital should have their corner at the point at which the pile of supplies was left. </a:t>
            </a:r>
          </a:p>
        </p:txBody>
      </p:sp>
      <p:pic>
        <p:nvPicPr>
          <p:cNvPr id="5" name="Google Shape;702;p54">
            <a:extLst>
              <a:ext uri="{FF2B5EF4-FFF2-40B4-BE49-F238E27FC236}">
                <a16:creationId xmlns:a16="http://schemas.microsoft.com/office/drawing/2014/main" id="{FF397097-B8F4-6746-3BF7-F20809CBC58B}"/>
              </a:ext>
            </a:extLst>
          </p:cNvPr>
          <p:cNvPicPr preferRelativeResize="0"/>
          <p:nvPr/>
        </p:nvPicPr>
        <p:blipFill>
          <a:blip r:embed="rId2">
            <a:alphaModFix/>
          </a:blip>
          <a:stretch>
            <a:fillRect/>
          </a:stretch>
        </p:blipFill>
        <p:spPr>
          <a:xfrm>
            <a:off x="2522025" y="4010100"/>
            <a:ext cx="7147950" cy="2278426"/>
          </a:xfrm>
          <a:prstGeom prst="rect">
            <a:avLst/>
          </a:prstGeom>
          <a:noFill/>
          <a:ln>
            <a:noFill/>
          </a:ln>
        </p:spPr>
      </p:pic>
      <p:pic>
        <p:nvPicPr>
          <p:cNvPr id="6" name="Google Shape;703;p54">
            <a:extLst>
              <a:ext uri="{FF2B5EF4-FFF2-40B4-BE49-F238E27FC236}">
                <a16:creationId xmlns:a16="http://schemas.microsoft.com/office/drawing/2014/main" id="{97EEAD4B-75DC-BC86-A8A5-7037F356BF3A}"/>
              </a:ext>
            </a:extLst>
          </p:cNvPr>
          <p:cNvPicPr preferRelativeResize="0"/>
          <p:nvPr/>
        </p:nvPicPr>
        <p:blipFill rotWithShape="1">
          <a:blip r:embed="rId3">
            <a:alphaModFix/>
          </a:blip>
          <a:srcRect t="-10350"/>
          <a:stretch/>
        </p:blipFill>
        <p:spPr>
          <a:xfrm>
            <a:off x="2522025" y="1364771"/>
            <a:ext cx="7147948" cy="2278426"/>
          </a:xfrm>
          <a:prstGeom prst="rect">
            <a:avLst/>
          </a:prstGeom>
          <a:noFill/>
          <a:ln>
            <a:noFill/>
          </a:ln>
        </p:spPr>
      </p:pic>
    </p:spTree>
    <p:extLst>
      <p:ext uri="{BB962C8B-B14F-4D97-AF65-F5344CB8AC3E}">
        <p14:creationId xmlns:p14="http://schemas.microsoft.com/office/powerpoint/2010/main" val="9649451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B571A-B4E3-E94F-CD19-8F870A8D93A5}"/>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7D8AE3A3-646C-F823-1817-47F1E4FAF605}"/>
              </a:ext>
            </a:extLst>
          </p:cNvPr>
          <p:cNvSpPr>
            <a:spLocks noGrp="1"/>
          </p:cNvSpPr>
          <p:nvPr>
            <p:ph type="title"/>
          </p:nvPr>
        </p:nvSpPr>
        <p:spPr/>
        <p:txBody>
          <a:bodyPr/>
          <a:lstStyle/>
          <a:p>
            <a:r>
              <a:rPr lang="en" sz="4000" dirty="0"/>
              <a:t>Setting Context</a:t>
            </a:r>
            <a:endParaRPr kumimoji="1" lang="ja-JP" altLang="en-US" dirty="0"/>
          </a:p>
        </p:txBody>
      </p:sp>
      <p:sp>
        <p:nvSpPr>
          <p:cNvPr id="4" name="スライド番号プレースホルダー 3">
            <a:extLst>
              <a:ext uri="{FF2B5EF4-FFF2-40B4-BE49-F238E27FC236}">
                <a16:creationId xmlns:a16="http://schemas.microsoft.com/office/drawing/2014/main" id="{03CEA01C-1114-710C-F02B-ADBFA774BC4F}"/>
              </a:ext>
            </a:extLst>
          </p:cNvPr>
          <p:cNvSpPr>
            <a:spLocks noGrp="1"/>
          </p:cNvSpPr>
          <p:nvPr>
            <p:ph type="sldNum" sz="quarter" idx="11"/>
          </p:nvPr>
        </p:nvSpPr>
        <p:spPr/>
        <p:txBody>
          <a:bodyPr/>
          <a:lstStyle/>
          <a:p>
            <a:fld id="{E6459DFB-86F3-43FA-8567-2EA6E426AE90}" type="slidenum">
              <a:rPr lang="ja-JP" altLang="en-US" smtClean="0"/>
              <a:pPr/>
              <a:t>23</a:t>
            </a:fld>
            <a:endParaRPr lang="ja-JP" altLang="en-US"/>
          </a:p>
        </p:txBody>
      </p:sp>
      <p:sp>
        <p:nvSpPr>
          <p:cNvPr id="9" name="テキスト プレースホルダー 8">
            <a:extLst>
              <a:ext uri="{FF2B5EF4-FFF2-40B4-BE49-F238E27FC236}">
                <a16:creationId xmlns:a16="http://schemas.microsoft.com/office/drawing/2014/main" id="{8261B782-D315-BB6F-90AB-D84ECB9056BE}"/>
              </a:ext>
            </a:extLst>
          </p:cNvPr>
          <p:cNvSpPr>
            <a:spLocks noGrp="1"/>
          </p:cNvSpPr>
          <p:nvPr>
            <p:ph type="body" sz="quarter" idx="13"/>
          </p:nvPr>
        </p:nvSpPr>
        <p:spPr/>
        <p:txBody>
          <a:bodyPr>
            <a:noAutofit/>
          </a:bodyPr>
          <a:lstStyle/>
          <a:p>
            <a:r>
              <a:rPr lang="en-US" altLang="ja-JP" sz="1400"/>
              <a:t>At the end of the run, Karel should be at the end of the row having created a set of hospitals. For the initial conditions shown, the result would look like this:</a:t>
            </a:r>
            <a:endParaRPr lang="en-US" altLang="ja-JP" sz="1400" dirty="0"/>
          </a:p>
        </p:txBody>
      </p:sp>
      <p:pic>
        <p:nvPicPr>
          <p:cNvPr id="2" name="Google Shape;710;p55">
            <a:extLst>
              <a:ext uri="{FF2B5EF4-FFF2-40B4-BE49-F238E27FC236}">
                <a16:creationId xmlns:a16="http://schemas.microsoft.com/office/drawing/2014/main" id="{32E88C86-3AA4-DD7E-2974-D8D655271DD7}"/>
              </a:ext>
            </a:extLst>
          </p:cNvPr>
          <p:cNvPicPr preferRelativeResize="0"/>
          <p:nvPr/>
        </p:nvPicPr>
        <p:blipFill>
          <a:blip r:embed="rId2">
            <a:alphaModFix/>
          </a:blip>
          <a:stretch>
            <a:fillRect/>
          </a:stretch>
        </p:blipFill>
        <p:spPr>
          <a:xfrm>
            <a:off x="2303440" y="4413688"/>
            <a:ext cx="7069157" cy="2057400"/>
          </a:xfrm>
          <a:prstGeom prst="rect">
            <a:avLst/>
          </a:prstGeom>
          <a:noFill/>
          <a:ln>
            <a:noFill/>
          </a:ln>
        </p:spPr>
      </p:pic>
      <p:pic>
        <p:nvPicPr>
          <p:cNvPr id="3" name="Google Shape;711;p55">
            <a:extLst>
              <a:ext uri="{FF2B5EF4-FFF2-40B4-BE49-F238E27FC236}">
                <a16:creationId xmlns:a16="http://schemas.microsoft.com/office/drawing/2014/main" id="{421EC1BE-8EF4-9D1C-EA13-57827A40DF97}"/>
              </a:ext>
            </a:extLst>
          </p:cNvPr>
          <p:cNvPicPr preferRelativeResize="0"/>
          <p:nvPr/>
        </p:nvPicPr>
        <p:blipFill>
          <a:blip r:embed="rId3">
            <a:alphaModFix/>
          </a:blip>
          <a:stretch>
            <a:fillRect/>
          </a:stretch>
        </p:blipFill>
        <p:spPr>
          <a:xfrm>
            <a:off x="2303443" y="1861460"/>
            <a:ext cx="7069154" cy="2057394"/>
          </a:xfrm>
          <a:prstGeom prst="rect">
            <a:avLst/>
          </a:prstGeom>
          <a:noFill/>
          <a:ln>
            <a:noFill/>
          </a:ln>
        </p:spPr>
      </p:pic>
    </p:spTree>
    <p:extLst>
      <p:ext uri="{BB962C8B-B14F-4D97-AF65-F5344CB8AC3E}">
        <p14:creationId xmlns:p14="http://schemas.microsoft.com/office/powerpoint/2010/main" val="41109105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 Things to Keep in Mind When Switching to SIP | Cohesive Technologies">
            <a:extLst>
              <a:ext uri="{FF2B5EF4-FFF2-40B4-BE49-F238E27FC236}">
                <a16:creationId xmlns:a16="http://schemas.microsoft.com/office/drawing/2014/main" id="{60D24F28-81A7-B487-97D4-BBE06F94345F}"/>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l="25391" r="25391"/>
          <a:stretch>
            <a:fillRect/>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タイトル 6"/>
          <p:cNvSpPr>
            <a:spLocks noGrp="1"/>
          </p:cNvSpPr>
          <p:nvPr>
            <p:ph type="title"/>
          </p:nvPr>
        </p:nvSpPr>
        <p:spPr/>
        <p:txBody>
          <a:bodyPr/>
          <a:lstStyle/>
          <a:p>
            <a:r>
              <a:rPr lang="en" dirty="0">
                <a:solidFill>
                  <a:schemeClr val="dk1"/>
                </a:solidFill>
              </a:rPr>
              <a:t>Notes to Keep in Mind</a:t>
            </a:r>
            <a:endParaRPr kumimoji="1" lang="ja-JP" altLang="en-US" dirty="0">
              <a:solidFill>
                <a:schemeClr val="accent1"/>
              </a:solidFill>
              <a:latin typeface="Route 159 Bold" pitchFamily="50" charset="0"/>
            </a:endParaRPr>
          </a:p>
        </p:txBody>
      </p:sp>
      <p:sp>
        <p:nvSpPr>
          <p:cNvPr id="9" name="テキスト プレースホルダー 8"/>
          <p:cNvSpPr>
            <a:spLocks noGrp="1"/>
          </p:cNvSpPr>
          <p:nvPr>
            <p:ph type="body" sz="quarter" idx="13"/>
          </p:nvPr>
        </p:nvSpPr>
        <p:spPr/>
        <p:txBody>
          <a:bodyPr>
            <a:normAutofit fontScale="70000" lnSpcReduction="20000"/>
          </a:bodyPr>
          <a:lstStyle/>
          <a:p>
            <a:r>
              <a:rPr kumimoji="1" lang="en-US" altLang="ja-JP" dirty="0"/>
              <a:t>A left big image and 4 list items</a:t>
            </a:r>
            <a:endParaRPr kumimoji="1" lang="ja-JP" altLang="en-US" dirty="0"/>
          </a:p>
        </p:txBody>
      </p:sp>
      <p:sp>
        <p:nvSpPr>
          <p:cNvPr id="10" name="テキスト プレースホルダー 9"/>
          <p:cNvSpPr>
            <a:spLocks noGrp="1"/>
          </p:cNvSpPr>
          <p:nvPr>
            <p:ph type="body" sz="quarter" idx="14"/>
          </p:nvPr>
        </p:nvSpPr>
        <p:spPr/>
        <p:txBody>
          <a:bodyPr/>
          <a:lstStyle/>
          <a:p>
            <a:endParaRPr kumimoji="1" lang="ja-JP" altLang="en-US"/>
          </a:p>
        </p:txBody>
      </p:sp>
      <p:sp>
        <p:nvSpPr>
          <p:cNvPr id="12" name="テキスト プレースホルダー 11"/>
          <p:cNvSpPr>
            <a:spLocks noGrp="1"/>
          </p:cNvSpPr>
          <p:nvPr>
            <p:ph type="body" sz="quarter" idx="23"/>
          </p:nvPr>
        </p:nvSpPr>
        <p:spPr/>
        <p:txBody>
          <a:bodyPr/>
          <a:lstStyle/>
          <a:p>
            <a:r>
              <a:rPr kumimoji="1" lang="en-US" altLang="ja-JP" dirty="0"/>
              <a:t>1</a:t>
            </a:r>
            <a:endParaRPr kumimoji="1" lang="ja-JP" altLang="en-US" dirty="0"/>
          </a:p>
        </p:txBody>
      </p:sp>
      <p:sp>
        <p:nvSpPr>
          <p:cNvPr id="13" name="テキスト プレースホルダー 12"/>
          <p:cNvSpPr>
            <a:spLocks noGrp="1"/>
          </p:cNvSpPr>
          <p:nvPr>
            <p:ph type="body" sz="quarter" idx="24"/>
          </p:nvPr>
        </p:nvSpPr>
        <p:spPr>
          <a:xfrm>
            <a:off x="6480075" y="2132856"/>
            <a:ext cx="5135730" cy="628866"/>
          </a:xfrm>
        </p:spPr>
        <p:txBody>
          <a:bodyPr/>
          <a:lstStyle/>
          <a:p>
            <a:pPr lvl="0">
              <a:spcAft>
                <a:spcPts val="0"/>
              </a:spcAft>
              <a:buClr>
                <a:srgbClr val="191919"/>
              </a:buClr>
              <a:buSzPts val="2200"/>
            </a:pPr>
            <a:r>
              <a:rPr lang="en-US" dirty="0">
                <a:sym typeface="Didact Gothic"/>
              </a:rPr>
              <a:t>Karel starts facing east at (1, 1) with an infinite number of beepers in its beeper bag.</a:t>
            </a:r>
          </a:p>
        </p:txBody>
      </p:sp>
      <p:sp>
        <p:nvSpPr>
          <p:cNvPr id="14" name="テキスト プレースホルダー 13"/>
          <p:cNvSpPr>
            <a:spLocks noGrp="1"/>
          </p:cNvSpPr>
          <p:nvPr>
            <p:ph type="body" sz="quarter" idx="25"/>
          </p:nvPr>
        </p:nvSpPr>
        <p:spPr/>
        <p:txBody>
          <a:bodyPr/>
          <a:lstStyle/>
          <a:p>
            <a:endParaRPr kumimoji="1" lang="ja-JP" altLang="en-US"/>
          </a:p>
        </p:txBody>
      </p:sp>
      <p:sp>
        <p:nvSpPr>
          <p:cNvPr id="15" name="テキスト プレースホルダー 14"/>
          <p:cNvSpPr>
            <a:spLocks noGrp="1"/>
          </p:cNvSpPr>
          <p:nvPr>
            <p:ph type="body" sz="quarter" idx="26"/>
          </p:nvPr>
        </p:nvSpPr>
        <p:spPr/>
        <p:txBody>
          <a:bodyPr/>
          <a:lstStyle/>
          <a:p>
            <a:r>
              <a:rPr kumimoji="1" lang="en-US" altLang="ja-JP" dirty="0"/>
              <a:t>2</a:t>
            </a:r>
            <a:endParaRPr kumimoji="1" lang="ja-JP" altLang="en-US" dirty="0"/>
          </a:p>
        </p:txBody>
      </p:sp>
      <p:sp>
        <p:nvSpPr>
          <p:cNvPr id="17" name="テキスト プレースホルダー 16"/>
          <p:cNvSpPr>
            <a:spLocks noGrp="1"/>
          </p:cNvSpPr>
          <p:nvPr>
            <p:ph type="body" sz="quarter" idx="28"/>
          </p:nvPr>
        </p:nvSpPr>
        <p:spPr>
          <a:xfrm>
            <a:off x="6471983" y="3289780"/>
            <a:ext cx="5135730" cy="849707"/>
          </a:xfrm>
        </p:spPr>
        <p:txBody>
          <a:bodyPr/>
          <a:lstStyle/>
          <a:p>
            <a:pPr lvl="0">
              <a:spcAft>
                <a:spcPts val="0"/>
              </a:spcAft>
              <a:buClr>
                <a:srgbClr val="191919"/>
              </a:buClr>
              <a:buSzPts val="2200"/>
            </a:pPr>
            <a:r>
              <a:rPr lang="en-US" dirty="0">
                <a:sym typeface="Didact Gothic"/>
              </a:rPr>
              <a:t>The beepers indicating the positions at which hospitals should be built will be spaced so that there is room to build the hospitals without overlapping or hitting walls.</a:t>
            </a:r>
          </a:p>
        </p:txBody>
      </p:sp>
      <p:sp>
        <p:nvSpPr>
          <p:cNvPr id="18" name="テキスト プレースホルダー 17"/>
          <p:cNvSpPr>
            <a:spLocks noGrp="1"/>
          </p:cNvSpPr>
          <p:nvPr>
            <p:ph type="body" sz="quarter" idx="29"/>
          </p:nvPr>
        </p:nvSpPr>
        <p:spPr/>
        <p:txBody>
          <a:bodyPr/>
          <a:lstStyle/>
          <a:p>
            <a:endParaRPr kumimoji="1" lang="ja-JP" altLang="en-US"/>
          </a:p>
        </p:txBody>
      </p:sp>
      <p:sp>
        <p:nvSpPr>
          <p:cNvPr id="19" name="テキスト プレースホルダー 18"/>
          <p:cNvSpPr>
            <a:spLocks noGrp="1"/>
          </p:cNvSpPr>
          <p:nvPr>
            <p:ph type="body" sz="quarter" idx="30"/>
          </p:nvPr>
        </p:nvSpPr>
        <p:spPr/>
        <p:txBody>
          <a:bodyPr/>
          <a:lstStyle/>
          <a:p>
            <a:r>
              <a:rPr kumimoji="1" lang="en-US" altLang="ja-JP" dirty="0"/>
              <a:t>3</a:t>
            </a:r>
            <a:endParaRPr kumimoji="1" lang="ja-JP" altLang="en-US" dirty="0"/>
          </a:p>
        </p:txBody>
      </p:sp>
      <p:sp>
        <p:nvSpPr>
          <p:cNvPr id="21" name="テキスト プレースホルダー 20"/>
          <p:cNvSpPr>
            <a:spLocks noGrp="1"/>
          </p:cNvSpPr>
          <p:nvPr>
            <p:ph type="body" sz="quarter" idx="32"/>
          </p:nvPr>
        </p:nvSpPr>
        <p:spPr/>
        <p:txBody>
          <a:bodyPr/>
          <a:lstStyle/>
          <a:p>
            <a:r>
              <a:rPr lang="en" dirty="0">
                <a:sym typeface="Didact Gothic"/>
              </a:rPr>
              <a:t>There will be no supplies left on the last column</a:t>
            </a:r>
            <a:endParaRPr lang="ja-JP" altLang="en-US" dirty="0"/>
          </a:p>
        </p:txBody>
      </p:sp>
      <p:sp>
        <p:nvSpPr>
          <p:cNvPr id="22" name="テキスト プレースホルダー 21"/>
          <p:cNvSpPr>
            <a:spLocks noGrp="1"/>
          </p:cNvSpPr>
          <p:nvPr>
            <p:ph type="body" sz="quarter" idx="33"/>
          </p:nvPr>
        </p:nvSpPr>
        <p:spPr/>
        <p:txBody>
          <a:bodyPr/>
          <a:lstStyle/>
          <a:p>
            <a:endParaRPr kumimoji="1" lang="ja-JP" altLang="en-US"/>
          </a:p>
        </p:txBody>
      </p:sp>
      <p:sp>
        <p:nvSpPr>
          <p:cNvPr id="23" name="テキスト プレースホルダー 22"/>
          <p:cNvSpPr>
            <a:spLocks noGrp="1"/>
          </p:cNvSpPr>
          <p:nvPr>
            <p:ph type="body" sz="quarter" idx="34"/>
          </p:nvPr>
        </p:nvSpPr>
        <p:spPr/>
        <p:txBody>
          <a:bodyPr/>
          <a:lstStyle/>
          <a:p>
            <a:r>
              <a:rPr kumimoji="1" lang="en-US" altLang="ja-JP" dirty="0"/>
              <a:t>4</a:t>
            </a:r>
            <a:endParaRPr kumimoji="1" lang="ja-JP" altLang="en-US" dirty="0"/>
          </a:p>
        </p:txBody>
      </p:sp>
      <p:sp>
        <p:nvSpPr>
          <p:cNvPr id="25" name="テキスト プレースホルダー 24"/>
          <p:cNvSpPr>
            <a:spLocks noGrp="1"/>
          </p:cNvSpPr>
          <p:nvPr>
            <p:ph type="body" sz="quarter" idx="36"/>
          </p:nvPr>
        </p:nvSpPr>
        <p:spPr>
          <a:xfrm>
            <a:off x="6476287" y="5541235"/>
            <a:ext cx="5135730" cy="747291"/>
          </a:xfrm>
        </p:spPr>
        <p:txBody>
          <a:bodyPr/>
          <a:lstStyle/>
          <a:p>
            <a:r>
              <a:rPr lang="en-US" altLang="ja-JP" dirty="0"/>
              <a:t>Karel should not run into a wall if it builds a hospital that extends into that final corner.</a:t>
            </a:r>
          </a:p>
        </p:txBody>
      </p:sp>
      <p:sp>
        <p:nvSpPr>
          <p:cNvPr id="5" name="スライド番号プレースホルダー 4"/>
          <p:cNvSpPr>
            <a:spLocks noGrp="1"/>
          </p:cNvSpPr>
          <p:nvPr>
            <p:ph type="sldNum" sz="quarter" idx="4"/>
          </p:nvPr>
        </p:nvSpPr>
        <p:spPr/>
        <p:txBody>
          <a:bodyPr/>
          <a:lstStyle/>
          <a:p>
            <a:fld id="{E6459DFB-86F3-43FA-8567-2EA6E426AE90}" type="slidenum">
              <a:rPr lang="ja-JP" altLang="en-US" smtClean="0"/>
              <a:pPr/>
              <a:t>24</a:t>
            </a:fld>
            <a:endParaRPr lang="ja-JP" altLang="en-US"/>
          </a:p>
        </p:txBody>
      </p:sp>
    </p:spTree>
    <p:extLst>
      <p:ext uri="{BB962C8B-B14F-4D97-AF65-F5344CB8AC3E}">
        <p14:creationId xmlns:p14="http://schemas.microsoft.com/office/powerpoint/2010/main" val="1808370312"/>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28C8F-1410-D673-45DC-00A2ED7B6322}"/>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D99E72CC-D5BC-E637-2E0A-1B3B029B9E43}"/>
              </a:ext>
            </a:extLst>
          </p:cNvPr>
          <p:cNvSpPr>
            <a:spLocks noGrp="1"/>
          </p:cNvSpPr>
          <p:nvPr>
            <p:ph type="ctrTitle"/>
          </p:nvPr>
        </p:nvSpPr>
        <p:spPr/>
        <p:txBody>
          <a:bodyPr/>
          <a:lstStyle/>
          <a:p>
            <a:r>
              <a:rPr lang="en" dirty="0"/>
              <a:t>Questions Before We Begin?</a:t>
            </a:r>
            <a:endParaRPr kumimoji="1" lang="ja-JP" altLang="en-US" dirty="0"/>
          </a:p>
        </p:txBody>
      </p:sp>
    </p:spTree>
    <p:extLst>
      <p:ext uri="{BB962C8B-B14F-4D97-AF65-F5344CB8AC3E}">
        <p14:creationId xmlns:p14="http://schemas.microsoft.com/office/powerpoint/2010/main" val="198440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3BD25-601A-BFC7-BD3A-58B33A32A82E}"/>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C4FCCFCF-CAE0-FED3-F5D4-D24E1538B6B1}"/>
              </a:ext>
            </a:extLst>
          </p:cNvPr>
          <p:cNvSpPr>
            <a:spLocks noGrp="1"/>
          </p:cNvSpPr>
          <p:nvPr>
            <p:ph type="ctrTitle"/>
          </p:nvPr>
        </p:nvSpPr>
        <p:spPr/>
        <p:txBody>
          <a:bodyPr/>
          <a:lstStyle/>
          <a:p>
            <a:r>
              <a:rPr lang="en" dirty="0"/>
              <a:t>Let’s get to work!</a:t>
            </a:r>
            <a:endParaRPr kumimoji="1" lang="ja-JP" altLang="en-US" dirty="0"/>
          </a:p>
        </p:txBody>
      </p:sp>
    </p:spTree>
    <p:extLst>
      <p:ext uri="{BB962C8B-B14F-4D97-AF65-F5344CB8AC3E}">
        <p14:creationId xmlns:p14="http://schemas.microsoft.com/office/powerpoint/2010/main" val="109311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838200" y="604004"/>
            <a:ext cx="10515600" cy="1325563"/>
          </a:xfrm>
        </p:spPr>
        <p:txBody>
          <a:bodyPr/>
          <a:lstStyle/>
          <a:p>
            <a:r>
              <a:rPr kumimoji="1" lang="en-US" altLang="ja-JP" dirty="0"/>
              <a:t>A little about Me</a:t>
            </a:r>
            <a:endParaRPr kumimoji="1"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9" name="テキスト プレースホルダー 8"/>
          <p:cNvSpPr>
            <a:spLocks noGrp="1"/>
          </p:cNvSpPr>
          <p:nvPr>
            <p:ph type="body" sz="quarter" idx="13"/>
          </p:nvPr>
        </p:nvSpPr>
        <p:spPr>
          <a:xfrm>
            <a:off x="5311611" y="2939176"/>
            <a:ext cx="6880389" cy="2955438"/>
          </a:xfrm>
        </p:spPr>
        <p:txBody>
          <a:bodyPr>
            <a:normAutofit/>
          </a:bodyPr>
          <a:lstStyle/>
          <a:p>
            <a:pPr marL="457200" lvl="0" indent="-361950" algn="l" rtl="0">
              <a:spcBef>
                <a:spcPts val="0"/>
              </a:spcBef>
              <a:spcAft>
                <a:spcPts val="0"/>
              </a:spcAft>
              <a:buSzPts val="2100"/>
              <a:buChar char="★"/>
            </a:pPr>
            <a:r>
              <a:rPr lang="en-US" sz="1400" dirty="0"/>
              <a:t>My name is _____. I’ll be your Section Leader for Code in Place, and everyone here will be your section-mates!</a:t>
            </a:r>
          </a:p>
          <a:p>
            <a:pPr marL="457200" lvl="0" indent="-361950" algn="l" rtl="0">
              <a:spcBef>
                <a:spcPts val="1600"/>
              </a:spcBef>
              <a:spcAft>
                <a:spcPts val="0"/>
              </a:spcAft>
              <a:buSzPts val="2100"/>
              <a:buChar char="★"/>
            </a:pPr>
            <a:r>
              <a:rPr lang="en-US" sz="1400" dirty="0"/>
              <a:t>I am majoring/working in _____.</a:t>
            </a:r>
          </a:p>
          <a:p>
            <a:pPr marL="457200" lvl="0" indent="-361950" algn="l" rtl="0">
              <a:spcBef>
                <a:spcPts val="1600"/>
              </a:spcBef>
              <a:spcAft>
                <a:spcPts val="0"/>
              </a:spcAft>
              <a:buSzPts val="2100"/>
              <a:buChar char="★"/>
            </a:pPr>
            <a:r>
              <a:rPr lang="en-US" sz="1400" dirty="0"/>
              <a:t>In my free time I like to _____.</a:t>
            </a:r>
          </a:p>
          <a:p>
            <a:pPr marL="457200" lvl="0" indent="-361950" algn="l" rtl="0">
              <a:spcBef>
                <a:spcPts val="1600"/>
              </a:spcBef>
              <a:spcAft>
                <a:spcPts val="1600"/>
              </a:spcAft>
              <a:buSzPts val="2100"/>
              <a:buChar char="★"/>
            </a:pPr>
            <a:r>
              <a:rPr lang="en-US" sz="1400" dirty="0"/>
              <a:t>I enjoy _____.</a:t>
            </a:r>
          </a:p>
        </p:txBody>
      </p:sp>
      <p:pic>
        <p:nvPicPr>
          <p:cNvPr id="7" name="Picture Placeholder 6">
            <a:extLst>
              <a:ext uri="{FF2B5EF4-FFF2-40B4-BE49-F238E27FC236}">
                <a16:creationId xmlns:a16="http://schemas.microsoft.com/office/drawing/2014/main" id="{81FFE807-EF11-298B-D281-488E7FD72035}"/>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2006" t="27796" r="12236" b="15390"/>
          <a:stretch/>
        </p:blipFill>
        <p:spPr>
          <a:xfrm>
            <a:off x="1378735" y="2148031"/>
            <a:ext cx="3277893" cy="3277609"/>
          </a:xfrm>
        </p:spPr>
      </p:pic>
    </p:spTree>
    <p:extLst>
      <p:ext uri="{BB962C8B-B14F-4D97-AF65-F5344CB8AC3E}">
        <p14:creationId xmlns:p14="http://schemas.microsoft.com/office/powerpoint/2010/main" val="315359631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p:nvPr>
        </p:nvSpPr>
        <p:spPr/>
        <p:txBody>
          <a:bodyPr/>
          <a:lstStyle/>
          <a:p>
            <a:r>
              <a:rPr lang="en" dirty="0"/>
              <a:t>What About </a:t>
            </a:r>
            <a:r>
              <a:rPr lang="en" dirty="0">
                <a:solidFill>
                  <a:schemeClr val="accent1"/>
                </a:solidFill>
              </a:rPr>
              <a:t>You All</a:t>
            </a:r>
            <a:r>
              <a:rPr lang="en" dirty="0"/>
              <a:t>?</a:t>
            </a:r>
            <a:endParaRPr kumimoji="1" lang="ja-JP" altLang="en-US" dirty="0">
              <a:solidFill>
                <a:schemeClr val="accent1"/>
              </a:solidFill>
            </a:endParaRPr>
          </a:p>
        </p:txBody>
      </p:sp>
      <p:sp>
        <p:nvSpPr>
          <p:cNvPr id="10" name="テキスト プレースホルダー 9"/>
          <p:cNvSpPr>
            <a:spLocks noGrp="1"/>
          </p:cNvSpPr>
          <p:nvPr>
            <p:ph type="body" sz="quarter" idx="15"/>
          </p:nvPr>
        </p:nvSpPr>
        <p:spPr/>
        <p:txBody>
          <a:bodyPr/>
          <a:lstStyle/>
          <a:p>
            <a:pPr>
              <a:lnSpc>
                <a:spcPct val="100000"/>
              </a:lnSpc>
            </a:pPr>
            <a:r>
              <a:rPr lang="en-US" altLang="ja-JP" sz="2400" dirty="0">
                <a:solidFill>
                  <a:srgbClr val="00ACE2"/>
                </a:solidFill>
              </a:rPr>
              <a:t>Your name</a:t>
            </a:r>
          </a:p>
        </p:txBody>
      </p:sp>
      <p:sp>
        <p:nvSpPr>
          <p:cNvPr id="12" name="テキスト プレースホルダー 11"/>
          <p:cNvSpPr>
            <a:spLocks noGrp="1"/>
          </p:cNvSpPr>
          <p:nvPr>
            <p:ph type="body" sz="quarter" idx="17"/>
          </p:nvPr>
        </p:nvSpPr>
        <p:spPr/>
        <p:txBody>
          <a:bodyPr>
            <a:normAutofit fontScale="47500" lnSpcReduction="20000"/>
          </a:bodyPr>
          <a:lstStyle/>
          <a:p>
            <a:r>
              <a:rPr lang="en-US" altLang="ja-JP" dirty="0">
                <a:solidFill>
                  <a:srgbClr val="5BB8D1"/>
                </a:solidFill>
              </a:rPr>
              <a:t>And also, just so you know, if there’s anything I can do to make this space feel more inclusive or comfortable for you, please feel free to private message me any time.</a:t>
            </a:r>
          </a:p>
        </p:txBody>
      </p:sp>
      <p:sp>
        <p:nvSpPr>
          <p:cNvPr id="14" name="テキスト プレースホルダー 13"/>
          <p:cNvSpPr>
            <a:spLocks noGrp="1"/>
          </p:cNvSpPr>
          <p:nvPr>
            <p:ph type="body" sz="quarter" idx="19"/>
          </p:nvPr>
        </p:nvSpPr>
        <p:spPr/>
        <p:txBody>
          <a:bodyPr/>
          <a:lstStyle/>
          <a:p>
            <a:pPr lvl="0">
              <a:lnSpc>
                <a:spcPct val="100000"/>
              </a:lnSpc>
              <a:spcAft>
                <a:spcPts val="0"/>
              </a:spcAft>
              <a:buSzPts val="1900"/>
            </a:pPr>
            <a:r>
              <a:rPr lang="en-US" dirty="0">
                <a:solidFill>
                  <a:srgbClr val="87C32F"/>
                </a:solidFill>
                <a:sym typeface="Didact Gothic"/>
              </a:rPr>
              <a:t>Where you’re tuning in from</a:t>
            </a:r>
          </a:p>
        </p:txBody>
      </p:sp>
      <p:sp>
        <p:nvSpPr>
          <p:cNvPr id="16" name="テキスト プレースホルダー 15"/>
          <p:cNvSpPr>
            <a:spLocks noGrp="1"/>
          </p:cNvSpPr>
          <p:nvPr>
            <p:ph type="body" sz="quarter" idx="21"/>
          </p:nvPr>
        </p:nvSpPr>
        <p:spPr/>
        <p:txBody>
          <a:bodyPr/>
          <a:lstStyle/>
          <a:p>
            <a:pPr lvl="0">
              <a:spcAft>
                <a:spcPts val="0"/>
              </a:spcAft>
              <a:buSzPts val="1900"/>
            </a:pPr>
            <a:r>
              <a:rPr lang="en-US" dirty="0">
                <a:solidFill>
                  <a:srgbClr val="FD497C"/>
                </a:solidFill>
              </a:rPr>
              <a:t>What brings you to Code in Place</a:t>
            </a:r>
            <a:endParaRPr lang="en-US" sz="3200" dirty="0">
              <a:solidFill>
                <a:srgbClr val="FD497C"/>
              </a:solidFill>
              <a:sym typeface="Didact Gothic"/>
            </a:endParaRPr>
          </a:p>
        </p:txBody>
      </p:sp>
      <p:sp>
        <p:nvSpPr>
          <p:cNvPr id="18" name="テキスト プレースホルダー 17"/>
          <p:cNvSpPr>
            <a:spLocks noGrp="1"/>
          </p:cNvSpPr>
          <p:nvPr>
            <p:ph type="body" sz="quarter" idx="23"/>
          </p:nvPr>
        </p:nvSpPr>
        <p:spPr/>
        <p:txBody>
          <a:bodyPr/>
          <a:lstStyle/>
          <a:p>
            <a:pPr>
              <a:lnSpc>
                <a:spcPct val="100000"/>
              </a:lnSpc>
              <a:buSzPts val="1900"/>
            </a:pPr>
            <a:r>
              <a:rPr lang="en-US" dirty="0">
                <a:solidFill>
                  <a:srgbClr val="B143DD"/>
                </a:solidFill>
                <a:sym typeface="Didact Gothic"/>
              </a:rPr>
              <a:t>And a fun fact about you</a:t>
            </a:r>
          </a:p>
        </p:txBody>
      </p:sp>
      <p:sp>
        <p:nvSpPr>
          <p:cNvPr id="20" name="テキスト プレースホルダー 19"/>
          <p:cNvSpPr>
            <a:spLocks noGrp="1"/>
          </p:cNvSpPr>
          <p:nvPr>
            <p:ph type="body" sz="quarter" idx="25"/>
          </p:nvPr>
        </p:nvSpPr>
        <p:spPr/>
        <p:txBody>
          <a:bodyPr>
            <a:normAutofit fontScale="47500" lnSpcReduction="20000"/>
          </a:bodyPr>
          <a:lstStyle/>
          <a:p>
            <a:pPr>
              <a:lnSpc>
                <a:spcPct val="100000"/>
              </a:lnSpc>
              <a:buSzPts val="1900"/>
            </a:pPr>
            <a:r>
              <a:rPr lang="en-US" dirty="0">
                <a:solidFill>
                  <a:srgbClr val="FFA513"/>
                </a:solidFill>
                <a:sym typeface="Didact Gothic"/>
              </a:rPr>
              <a:t>If you aren’t warmed up and comfortable with speaking just yet, that’s fine! You can share directly to everyone in the chat or you can message me and I can read </a:t>
            </a:r>
            <a:r>
              <a:rPr lang="en-US" dirty="0" err="1">
                <a:solidFill>
                  <a:srgbClr val="FFA513"/>
                </a:solidFill>
                <a:sym typeface="Didact Gothic"/>
              </a:rPr>
              <a:t>aout</a:t>
            </a:r>
            <a:r>
              <a:rPr lang="en-US" dirty="0">
                <a:solidFill>
                  <a:srgbClr val="FFA513"/>
                </a:solidFill>
                <a:sym typeface="Didact Gothic"/>
              </a:rPr>
              <a:t> your introduction for you!</a:t>
            </a:r>
          </a:p>
        </p:txBody>
      </p:sp>
      <p:sp>
        <p:nvSpPr>
          <p:cNvPr id="3" name="スライド番号プレースホルダー 2"/>
          <p:cNvSpPr>
            <a:spLocks noGrp="1"/>
          </p:cNvSpPr>
          <p:nvPr>
            <p:ph type="sldNum" sz="quarter" idx="4"/>
          </p:nvPr>
        </p:nvSpPr>
        <p:spPr/>
        <p:txBody>
          <a:bodyPr/>
          <a:lstStyle/>
          <a:p>
            <a:fld id="{E6459DFB-86F3-43FA-8567-2EA6E426AE90}" type="slidenum">
              <a:rPr lang="ja-JP" altLang="en-US" smtClean="0"/>
              <a:pPr/>
              <a:t>4</a:t>
            </a:fld>
            <a:endParaRPr lang="ja-JP" altLang="en-US"/>
          </a:p>
        </p:txBody>
      </p:sp>
    </p:spTree>
    <p:extLst>
      <p:ext uri="{BB962C8B-B14F-4D97-AF65-F5344CB8AC3E}">
        <p14:creationId xmlns:p14="http://schemas.microsoft.com/office/powerpoint/2010/main" val="41565949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eaking Ice Man Stock Illustrations – 82 Breaking Ice Man Stock  Illustrations, Vectors &amp; Clipart - Dreamstime">
            <a:extLst>
              <a:ext uri="{FF2B5EF4-FFF2-40B4-BE49-F238E27FC236}">
                <a16:creationId xmlns:a16="http://schemas.microsoft.com/office/drawing/2014/main" id="{0607A053-D318-EEE0-5A05-E6164ABF72E3}"/>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t="24944" b="24944"/>
          <a:stretch>
            <a:fillRect/>
          </a:stretch>
        </p:blipFill>
        <p:spPr bwMode="auto">
          <a:xfrm>
            <a:off x="0" y="0"/>
            <a:ext cx="12192000" cy="355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DCEB5A6-C4E3-0C4D-76FF-F85CB8CC4D0F}"/>
              </a:ext>
            </a:extLst>
          </p:cNvPr>
          <p:cNvSpPr/>
          <p:nvPr/>
        </p:nvSpPr>
        <p:spPr>
          <a:xfrm>
            <a:off x="0" y="0"/>
            <a:ext cx="12192000" cy="3570514"/>
          </a:xfrm>
          <a:prstGeom prst="rect">
            <a:avLst/>
          </a:prstGeom>
          <a:solidFill>
            <a:srgbClr val="545454">
              <a:alpha val="46000"/>
            </a:srgb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PK">
              <a:solidFill>
                <a:schemeClr val="accent6"/>
              </a:solidFill>
            </a:endParaRPr>
          </a:p>
        </p:txBody>
      </p:sp>
      <p:sp>
        <p:nvSpPr>
          <p:cNvPr id="7" name="テキスト プレースホルダー 6"/>
          <p:cNvSpPr>
            <a:spLocks noGrp="1"/>
          </p:cNvSpPr>
          <p:nvPr>
            <p:ph type="body" sz="quarter" idx="13"/>
          </p:nvPr>
        </p:nvSpPr>
        <p:spPr/>
        <p:txBody>
          <a:bodyPr/>
          <a:lstStyle/>
          <a:p>
            <a:pPr marL="0" indent="0">
              <a:buNone/>
            </a:pPr>
            <a:endParaRPr kumimoji="1" lang="ja-JP" altLang="en-US" dirty="0"/>
          </a:p>
        </p:txBody>
      </p:sp>
      <p:sp>
        <p:nvSpPr>
          <p:cNvPr id="8" name="テキスト プレースホルダー 7"/>
          <p:cNvSpPr>
            <a:spLocks noGrp="1"/>
          </p:cNvSpPr>
          <p:nvPr>
            <p:ph type="body" sz="quarter" idx="14"/>
          </p:nvPr>
        </p:nvSpPr>
        <p:spPr/>
        <p:txBody>
          <a:bodyPr/>
          <a:lstStyle/>
          <a:p>
            <a:pPr marL="0" indent="0">
              <a:buNone/>
            </a:pPr>
            <a:endParaRPr kumimoji="1" lang="ja-JP" altLang="en-US" dirty="0"/>
          </a:p>
        </p:txBody>
      </p:sp>
      <p:sp>
        <p:nvSpPr>
          <p:cNvPr id="9" name="テキスト プレースホルダー 8"/>
          <p:cNvSpPr>
            <a:spLocks noGrp="1"/>
          </p:cNvSpPr>
          <p:nvPr>
            <p:ph type="body" sz="quarter" idx="15"/>
          </p:nvPr>
        </p:nvSpPr>
        <p:spPr/>
        <p:txBody>
          <a:bodyPr/>
          <a:lstStyle/>
          <a:p>
            <a:pPr marL="0" indent="0">
              <a:buNone/>
            </a:pPr>
            <a:endParaRPr kumimoji="1" lang="ja-JP" altLang="en-US" dirty="0"/>
          </a:p>
        </p:txBody>
      </p:sp>
      <p:pic>
        <p:nvPicPr>
          <p:cNvPr id="36" name="図プレースホルダー 35"/>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t="138" b="138"/>
          <a:stretch>
            <a:fillRect/>
          </a:stretch>
        </p:blipFill>
        <p:spPr/>
      </p:pic>
      <p:pic>
        <p:nvPicPr>
          <p:cNvPr id="38" name="図プレースホルダー 37"/>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141" r="16141"/>
          <a:stretch>
            <a:fillRect/>
          </a:stretch>
        </p:blipFill>
        <p:spPr/>
      </p:pic>
      <p:pic>
        <p:nvPicPr>
          <p:cNvPr id="37" name="図プレースホルダー 36"/>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t="138" b="138"/>
          <a:stretch>
            <a:fillRect/>
          </a:stretch>
        </p:blipFill>
        <p:spPr/>
      </p:pic>
      <p:sp>
        <p:nvSpPr>
          <p:cNvPr id="13" name="テキスト プレースホルダー 12"/>
          <p:cNvSpPr>
            <a:spLocks noGrp="1"/>
          </p:cNvSpPr>
          <p:nvPr>
            <p:ph type="body" sz="quarter" idx="20"/>
          </p:nvPr>
        </p:nvSpPr>
        <p:spPr>
          <a:xfrm>
            <a:off x="1140666" y="4977818"/>
            <a:ext cx="2807486" cy="991423"/>
          </a:xfrm>
        </p:spPr>
        <p:txBody>
          <a:bodyPr/>
          <a:lstStyle/>
          <a:p>
            <a:pPr marL="0" indent="0">
              <a:buNone/>
            </a:pPr>
            <a:r>
              <a:rPr kumimoji="1" lang="en-US" altLang="ja-JP" dirty="0"/>
              <a:t>Share your names one more time Innovation</a:t>
            </a:r>
            <a:endParaRPr kumimoji="1" lang="ja-JP" altLang="en-US" dirty="0"/>
          </a:p>
        </p:txBody>
      </p:sp>
      <p:sp>
        <p:nvSpPr>
          <p:cNvPr id="14" name="テキスト プレースホルダー 13"/>
          <p:cNvSpPr>
            <a:spLocks noGrp="1"/>
          </p:cNvSpPr>
          <p:nvPr>
            <p:ph type="body" sz="quarter" idx="21"/>
          </p:nvPr>
        </p:nvSpPr>
        <p:spPr>
          <a:xfrm>
            <a:off x="4701637" y="4998017"/>
            <a:ext cx="2807486" cy="991423"/>
          </a:xfrm>
        </p:spPr>
        <p:txBody>
          <a:bodyPr/>
          <a:lstStyle/>
          <a:p>
            <a:pPr marL="0" indent="0">
              <a:buNone/>
            </a:pPr>
            <a:r>
              <a:rPr lang="en-US" altLang="ja-JP" dirty="0"/>
              <a:t>Icebreaker Question: What’s your dream project?</a:t>
            </a:r>
          </a:p>
          <a:p>
            <a:pPr marL="0" indent="0">
              <a:buNone/>
            </a:pPr>
            <a:endParaRPr kumimoji="1" lang="ja-JP" altLang="en-US" dirty="0"/>
          </a:p>
        </p:txBody>
      </p:sp>
      <p:sp>
        <p:nvSpPr>
          <p:cNvPr id="15" name="テキスト プレースホルダー 14"/>
          <p:cNvSpPr>
            <a:spLocks noGrp="1"/>
          </p:cNvSpPr>
          <p:nvPr>
            <p:ph type="body" sz="quarter" idx="22"/>
          </p:nvPr>
        </p:nvSpPr>
        <p:spPr>
          <a:xfrm>
            <a:off x="8262608" y="4967990"/>
            <a:ext cx="2807486" cy="1677708"/>
          </a:xfrm>
        </p:spPr>
        <p:txBody>
          <a:bodyPr/>
          <a:lstStyle/>
          <a:p>
            <a:pPr marL="0" indent="0">
              <a:buNone/>
            </a:pPr>
            <a:r>
              <a:rPr kumimoji="1" lang="en-US" altLang="ja-JP" dirty="0"/>
              <a:t>If no one wants to share first, the person who is geographically closest to Stanford shares first</a:t>
            </a:r>
            <a:endParaRPr kumimoji="1" lang="ja-JP" altLang="en-US" dirty="0"/>
          </a:p>
        </p:txBody>
      </p:sp>
      <p:sp>
        <p:nvSpPr>
          <p:cNvPr id="11" name="スライド番号プレースホルダー 10"/>
          <p:cNvSpPr>
            <a:spLocks noGrp="1"/>
          </p:cNvSpPr>
          <p:nvPr>
            <p:ph type="sldNum" sz="quarter" idx="4"/>
          </p:nvPr>
        </p:nvSpPr>
        <p:spPr/>
        <p:txBody>
          <a:bodyPr/>
          <a:lstStyle/>
          <a:p>
            <a:fld id="{E6459DFB-86F3-43FA-8567-2EA6E426AE90}" type="slidenum">
              <a:rPr lang="ja-JP" altLang="en-US" smtClean="0"/>
              <a:pPr/>
              <a:t>5</a:t>
            </a:fld>
            <a:endParaRPr lang="ja-JP" altLang="en-US"/>
          </a:p>
        </p:txBody>
      </p:sp>
      <p:sp>
        <p:nvSpPr>
          <p:cNvPr id="4" name="TextBox 3">
            <a:extLst>
              <a:ext uri="{FF2B5EF4-FFF2-40B4-BE49-F238E27FC236}">
                <a16:creationId xmlns:a16="http://schemas.microsoft.com/office/drawing/2014/main" id="{3FC9D370-4148-45F3-43B4-427AF5317D47}"/>
              </a:ext>
            </a:extLst>
          </p:cNvPr>
          <p:cNvSpPr txBox="1"/>
          <p:nvPr/>
        </p:nvSpPr>
        <p:spPr>
          <a:xfrm>
            <a:off x="3099752" y="1579440"/>
            <a:ext cx="6262006" cy="769441"/>
          </a:xfrm>
          <a:prstGeom prst="rect">
            <a:avLst/>
          </a:prstGeom>
          <a:noFill/>
        </p:spPr>
        <p:txBody>
          <a:bodyPr wrap="square">
            <a:spAutoFit/>
          </a:bodyPr>
          <a:lstStyle/>
          <a:p>
            <a:pPr algn="ctr"/>
            <a:r>
              <a:rPr lang="en" sz="4400" b="1" dirty="0">
                <a:solidFill>
                  <a:schemeClr val="bg1"/>
                </a:solidFill>
              </a:rPr>
              <a:t>BREAKING THE ICE</a:t>
            </a:r>
            <a:endParaRPr lang="en-PK" sz="4400" b="1" dirty="0">
              <a:solidFill>
                <a:schemeClr val="bg1"/>
              </a:solidFill>
            </a:endParaRPr>
          </a:p>
        </p:txBody>
      </p:sp>
    </p:spTree>
    <p:extLst>
      <p:ext uri="{BB962C8B-B14F-4D97-AF65-F5344CB8AC3E}">
        <p14:creationId xmlns:p14="http://schemas.microsoft.com/office/powerpoint/2010/main" val="119109009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89576-DCCB-E5A8-3263-756809F95F71}"/>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873FD1C6-D74E-CD9A-2A77-9F84759B3BB0}"/>
              </a:ext>
            </a:extLst>
          </p:cNvPr>
          <p:cNvSpPr>
            <a:spLocks noGrp="1"/>
          </p:cNvSpPr>
          <p:nvPr>
            <p:ph type="ctrTitle"/>
          </p:nvPr>
        </p:nvSpPr>
        <p:spPr/>
        <p:txBody>
          <a:bodyPr/>
          <a:lstStyle/>
          <a:p>
            <a:r>
              <a:rPr lang="en" dirty="0"/>
              <a:t>Lecture Review</a:t>
            </a:r>
            <a:endParaRPr kumimoji="1" lang="ja-JP" altLang="en-US" dirty="0"/>
          </a:p>
        </p:txBody>
      </p:sp>
    </p:spTree>
    <p:extLst>
      <p:ext uri="{BB962C8B-B14F-4D97-AF65-F5344CB8AC3E}">
        <p14:creationId xmlns:p14="http://schemas.microsoft.com/office/powerpoint/2010/main" val="23795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lang="en" dirty="0"/>
              <a:t>What We’ve </a:t>
            </a:r>
            <a:r>
              <a:rPr lang="en" dirty="0">
                <a:solidFill>
                  <a:schemeClr val="accent1"/>
                </a:solidFill>
                <a:latin typeface="Route 159 Bold" pitchFamily="50" charset="0"/>
              </a:rPr>
              <a:t>Learned</a:t>
            </a:r>
            <a:endParaRPr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12" name="テキスト プレースホルダー 11"/>
          <p:cNvSpPr>
            <a:spLocks noGrp="1"/>
          </p:cNvSpPr>
          <p:nvPr>
            <p:ph type="body" sz="quarter" idx="21"/>
          </p:nvPr>
        </p:nvSpPr>
        <p:spPr/>
        <p:txBody>
          <a:bodyPr/>
          <a:lstStyle/>
          <a:p>
            <a:r>
              <a:rPr lang="en-US" altLang="ja-JP" dirty="0"/>
              <a:t>Karel</a:t>
            </a:r>
            <a:endParaRPr kumimoji="1" lang="ja-JP" altLang="en-US" dirty="0"/>
          </a:p>
        </p:txBody>
      </p:sp>
      <p:sp>
        <p:nvSpPr>
          <p:cNvPr id="13" name="テキスト プレースホルダー 12"/>
          <p:cNvSpPr>
            <a:spLocks noGrp="1"/>
          </p:cNvSpPr>
          <p:nvPr>
            <p:ph type="body" sz="quarter" idx="22"/>
          </p:nvPr>
        </p:nvSpPr>
        <p:spPr/>
        <p:txBody>
          <a:bodyPr/>
          <a:lstStyle/>
          <a:p>
            <a:r>
              <a:rPr lang="en-US" altLang="ja-JP" dirty="0"/>
              <a:t>Functions</a:t>
            </a:r>
            <a:endParaRPr kumimoji="1" lang="ja-JP" altLang="en-US" dirty="0"/>
          </a:p>
        </p:txBody>
      </p:sp>
      <p:sp>
        <p:nvSpPr>
          <p:cNvPr id="14" name="テキスト プレースホルダー 13"/>
          <p:cNvSpPr>
            <a:spLocks noGrp="1"/>
          </p:cNvSpPr>
          <p:nvPr>
            <p:ph type="body" sz="quarter" idx="23"/>
          </p:nvPr>
        </p:nvSpPr>
        <p:spPr/>
        <p:txBody>
          <a:bodyPr/>
          <a:lstStyle/>
          <a:p>
            <a:r>
              <a:rPr kumimoji="1" lang="en-US" altLang="ja-JP" dirty="0"/>
              <a:t>For loops</a:t>
            </a:r>
            <a:endParaRPr kumimoji="1" lang="ja-JP" altLang="en-US" dirty="0"/>
          </a:p>
        </p:txBody>
      </p:sp>
      <p:sp>
        <p:nvSpPr>
          <p:cNvPr id="15" name="テキスト プレースホルダー 14"/>
          <p:cNvSpPr>
            <a:spLocks noGrp="1"/>
          </p:cNvSpPr>
          <p:nvPr>
            <p:ph type="body" sz="quarter" idx="24"/>
          </p:nvPr>
        </p:nvSpPr>
        <p:spPr/>
        <p:txBody>
          <a:bodyPr/>
          <a:lstStyle/>
          <a:p>
            <a:r>
              <a:rPr lang="en-US" altLang="ja-JP" dirty="0"/>
              <a:t>Fact</a:t>
            </a:r>
            <a:endParaRPr kumimoji="1" lang="ja-JP" altLang="en-US" dirty="0"/>
          </a:p>
        </p:txBody>
      </p:sp>
      <p:sp>
        <p:nvSpPr>
          <p:cNvPr id="16" name="テキスト プレースホルダー 15"/>
          <p:cNvSpPr>
            <a:spLocks noGrp="1"/>
          </p:cNvSpPr>
          <p:nvPr>
            <p:ph type="body" sz="quarter" idx="25"/>
          </p:nvPr>
        </p:nvSpPr>
        <p:spPr/>
        <p:txBody>
          <a:bodyPr>
            <a:normAutofit/>
          </a:bodyPr>
          <a:lstStyle/>
          <a:p>
            <a:pPr marL="457200" lvl="0" indent="-342900" algn="l" rtl="0">
              <a:lnSpc>
                <a:spcPct val="100000"/>
              </a:lnSpc>
              <a:spcBef>
                <a:spcPts val="1600"/>
              </a:spcBef>
              <a:spcAft>
                <a:spcPts val="0"/>
              </a:spcAft>
              <a:buClr>
                <a:srgbClr val="191919"/>
              </a:buClr>
              <a:buSzPts val="1800"/>
              <a:buChar char="●"/>
            </a:pPr>
            <a:r>
              <a:rPr lang="en-US" sz="1400" dirty="0">
                <a:solidFill>
                  <a:srgbClr val="191919"/>
                </a:solidFill>
              </a:rPr>
              <a:t>The basics about Karel, the magnificent and wonderful robot</a:t>
            </a:r>
          </a:p>
        </p:txBody>
      </p:sp>
      <p:sp>
        <p:nvSpPr>
          <p:cNvPr id="17" name="テキスト プレースホルダー 16"/>
          <p:cNvSpPr>
            <a:spLocks noGrp="1"/>
          </p:cNvSpPr>
          <p:nvPr>
            <p:ph type="body" sz="quarter" idx="26"/>
          </p:nvPr>
        </p:nvSpPr>
        <p:spPr/>
        <p:txBody>
          <a:bodyPr>
            <a:normAutofit/>
          </a:bodyPr>
          <a:lstStyle/>
          <a:p>
            <a:pPr marL="0" lvl="0" indent="0" algn="l" rtl="0">
              <a:lnSpc>
                <a:spcPct val="115000"/>
              </a:lnSpc>
              <a:spcBef>
                <a:spcPts val="1000"/>
              </a:spcBef>
              <a:spcAft>
                <a:spcPts val="0"/>
              </a:spcAft>
              <a:buNone/>
            </a:pPr>
            <a:r>
              <a:rPr lang="en-US" sz="1400" dirty="0">
                <a:solidFill>
                  <a:srgbClr val="191919"/>
                </a:solidFill>
              </a:rPr>
              <a:t>This is a </a:t>
            </a:r>
            <a:r>
              <a:rPr lang="en-US" sz="1400" b="1" dirty="0">
                <a:solidFill>
                  <a:srgbClr val="191919"/>
                </a:solidFill>
              </a:rPr>
              <a:t>LOT </a:t>
            </a:r>
            <a:r>
              <a:rPr lang="en-US" sz="1400" dirty="0">
                <a:solidFill>
                  <a:srgbClr val="191919"/>
                </a:solidFill>
              </a:rPr>
              <a:t>of content, especially if you are newer to CS!</a:t>
            </a:r>
          </a:p>
        </p:txBody>
      </p:sp>
      <p:sp>
        <p:nvSpPr>
          <p:cNvPr id="18" name="テキスト プレースホルダー 17"/>
          <p:cNvSpPr>
            <a:spLocks noGrp="1"/>
          </p:cNvSpPr>
          <p:nvPr>
            <p:ph type="body" sz="quarter" idx="27"/>
          </p:nvPr>
        </p:nvSpPr>
        <p:spPr/>
        <p:txBody>
          <a:bodyPr>
            <a:normAutofit/>
          </a:bodyPr>
          <a:lstStyle/>
          <a:p>
            <a:pPr marL="457200" lvl="0" indent="-342900" algn="l" rtl="0">
              <a:lnSpc>
                <a:spcPct val="100000"/>
              </a:lnSpc>
              <a:spcBef>
                <a:spcPts val="1000"/>
              </a:spcBef>
              <a:spcAft>
                <a:spcPts val="0"/>
              </a:spcAft>
              <a:buClr>
                <a:srgbClr val="191919"/>
              </a:buClr>
              <a:buSzPts val="1800"/>
              <a:buChar char="●"/>
            </a:pPr>
            <a:r>
              <a:rPr lang="en-US" sz="1400" dirty="0">
                <a:solidFill>
                  <a:srgbClr val="191919"/>
                </a:solidFill>
              </a:rPr>
              <a:t>Functions, a way of breaking down big problems into smaller chunks</a:t>
            </a:r>
          </a:p>
        </p:txBody>
      </p:sp>
      <p:sp>
        <p:nvSpPr>
          <p:cNvPr id="19" name="テキスト プレースホルダー 18"/>
          <p:cNvSpPr>
            <a:spLocks noGrp="1"/>
          </p:cNvSpPr>
          <p:nvPr>
            <p:ph type="body" sz="quarter" idx="28"/>
          </p:nvPr>
        </p:nvSpPr>
        <p:spPr/>
        <p:txBody>
          <a:bodyPr>
            <a:normAutofit/>
          </a:bodyPr>
          <a:lstStyle/>
          <a:p>
            <a:pPr marL="457200" lvl="0" indent="-342900" algn="l" rtl="0">
              <a:lnSpc>
                <a:spcPct val="100000"/>
              </a:lnSpc>
              <a:spcBef>
                <a:spcPts val="1000"/>
              </a:spcBef>
              <a:spcAft>
                <a:spcPts val="0"/>
              </a:spcAft>
              <a:buClr>
                <a:srgbClr val="191919"/>
              </a:buClr>
              <a:buSzPts val="1800"/>
              <a:buChar char="●"/>
            </a:pPr>
            <a:r>
              <a:rPr lang="en-US" sz="1400" dirty="0">
                <a:solidFill>
                  <a:srgbClr val="191919"/>
                </a:solidFill>
              </a:rPr>
              <a:t>Control Flow, loops and conditional statements which guide our programs</a:t>
            </a:r>
          </a:p>
        </p:txBody>
      </p:sp>
      <p:pic>
        <p:nvPicPr>
          <p:cNvPr id="6" name="Google Shape;603;p39">
            <a:extLst>
              <a:ext uri="{FF2B5EF4-FFF2-40B4-BE49-F238E27FC236}">
                <a16:creationId xmlns:a16="http://schemas.microsoft.com/office/drawing/2014/main" id="{C9D18F11-40F0-200E-F2F5-01FBC55C964A}"/>
              </a:ext>
            </a:extLst>
          </p:cNvPr>
          <p:cNvPicPr preferRelativeResize="0"/>
          <p:nvPr/>
        </p:nvPicPr>
        <p:blipFill rotWithShape="1">
          <a:blip r:embed="rId2">
            <a:alphaModFix/>
          </a:blip>
          <a:srcRect l="5349" r="11199"/>
          <a:stretch/>
        </p:blipFill>
        <p:spPr>
          <a:xfrm>
            <a:off x="660518" y="1619988"/>
            <a:ext cx="871798" cy="1015059"/>
          </a:xfrm>
          <a:prstGeom prst="rect">
            <a:avLst/>
          </a:prstGeom>
          <a:noFill/>
          <a:ln>
            <a:noFill/>
          </a:ln>
        </p:spPr>
      </p:pic>
      <p:pic>
        <p:nvPicPr>
          <p:cNvPr id="7" name="Google Shape;602;p39">
            <a:extLst>
              <a:ext uri="{FF2B5EF4-FFF2-40B4-BE49-F238E27FC236}">
                <a16:creationId xmlns:a16="http://schemas.microsoft.com/office/drawing/2014/main" id="{22193874-2903-AED3-3142-D649A6CB56FE}"/>
              </a:ext>
            </a:extLst>
          </p:cNvPr>
          <p:cNvPicPr preferRelativeResize="0"/>
          <p:nvPr/>
        </p:nvPicPr>
        <p:blipFill>
          <a:blip r:embed="rId3">
            <a:alphaModFix/>
          </a:blip>
          <a:stretch>
            <a:fillRect/>
          </a:stretch>
        </p:blipFill>
        <p:spPr>
          <a:xfrm>
            <a:off x="660518" y="2960015"/>
            <a:ext cx="2776160" cy="856096"/>
          </a:xfrm>
          <a:prstGeom prst="rect">
            <a:avLst/>
          </a:prstGeom>
          <a:noFill/>
          <a:ln>
            <a:noFill/>
          </a:ln>
        </p:spPr>
      </p:pic>
      <p:pic>
        <p:nvPicPr>
          <p:cNvPr id="8" name="Google Shape;601;p39">
            <a:extLst>
              <a:ext uri="{FF2B5EF4-FFF2-40B4-BE49-F238E27FC236}">
                <a16:creationId xmlns:a16="http://schemas.microsoft.com/office/drawing/2014/main" id="{CD27E73C-94FB-720C-1840-693F1DAAF77C}"/>
              </a:ext>
            </a:extLst>
          </p:cNvPr>
          <p:cNvPicPr preferRelativeResize="0"/>
          <p:nvPr/>
        </p:nvPicPr>
        <p:blipFill>
          <a:blip r:embed="rId4">
            <a:alphaModFix/>
          </a:blip>
          <a:stretch>
            <a:fillRect/>
          </a:stretch>
        </p:blipFill>
        <p:spPr>
          <a:xfrm>
            <a:off x="714680" y="3942328"/>
            <a:ext cx="3076865" cy="1278278"/>
          </a:xfrm>
          <a:prstGeom prst="rect">
            <a:avLst/>
          </a:prstGeom>
          <a:noFill/>
          <a:ln>
            <a:noFill/>
          </a:ln>
        </p:spPr>
      </p:pic>
      <p:sp>
        <p:nvSpPr>
          <p:cNvPr id="20" name="Text Placeholder 19">
            <a:extLst>
              <a:ext uri="{FF2B5EF4-FFF2-40B4-BE49-F238E27FC236}">
                <a16:creationId xmlns:a16="http://schemas.microsoft.com/office/drawing/2014/main" id="{FF8E5286-8A63-02BB-B330-7C634C5B0BAD}"/>
              </a:ext>
            </a:extLst>
          </p:cNvPr>
          <p:cNvSpPr>
            <a:spLocks noGrp="1"/>
          </p:cNvSpPr>
          <p:nvPr>
            <p:ph type="body" sz="quarter" idx="13"/>
          </p:nvPr>
        </p:nvSpPr>
        <p:spPr/>
        <p:txBody>
          <a:bodyPr>
            <a:normAutofit fontScale="70000" lnSpcReduction="20000"/>
          </a:bodyPr>
          <a:lstStyle/>
          <a:p>
            <a:r>
              <a:rPr lang="en-US" sz="1600" dirty="0">
                <a:solidFill>
                  <a:srgbClr val="191919"/>
                </a:solidFill>
              </a:rPr>
              <a:t>Before we get into our sample problem for today, let’s review a bit. We’ve learned:</a:t>
            </a:r>
          </a:p>
          <a:p>
            <a:endParaRPr lang="en-PK" dirty="0"/>
          </a:p>
        </p:txBody>
      </p:sp>
    </p:spTree>
    <p:extLst>
      <p:ext uri="{BB962C8B-B14F-4D97-AF65-F5344CB8AC3E}">
        <p14:creationId xmlns:p14="http://schemas.microsoft.com/office/powerpoint/2010/main" val="47074042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807D9-95A2-8191-2922-38AE79F30067}"/>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81E37B8D-F2CB-654D-04BD-B533FC736246}"/>
              </a:ext>
            </a:extLst>
          </p:cNvPr>
          <p:cNvSpPr>
            <a:spLocks noGrp="1"/>
          </p:cNvSpPr>
          <p:nvPr>
            <p:ph type="ctrTitle"/>
          </p:nvPr>
        </p:nvSpPr>
        <p:spPr>
          <a:xfrm>
            <a:off x="914400" y="2648572"/>
            <a:ext cx="10363200" cy="2005071"/>
          </a:xfrm>
        </p:spPr>
        <p:txBody>
          <a:bodyPr/>
          <a:lstStyle/>
          <a:p>
            <a:r>
              <a:rPr lang="en" dirty="0"/>
              <a:t>Let’s review and refresh these concepts a bit!</a:t>
            </a:r>
            <a:endParaRPr kumimoji="1" lang="ja-JP" altLang="en-US" dirty="0"/>
          </a:p>
        </p:txBody>
      </p:sp>
    </p:spTree>
    <p:extLst>
      <p:ext uri="{BB962C8B-B14F-4D97-AF65-F5344CB8AC3E}">
        <p14:creationId xmlns:p14="http://schemas.microsoft.com/office/powerpoint/2010/main" val="298732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 dirty="0">
                <a:solidFill>
                  <a:schemeClr val="dk1"/>
                </a:solidFill>
              </a:rPr>
              <a:t>Karel </a:t>
            </a:r>
            <a:r>
              <a:rPr lang="en" dirty="0">
                <a:solidFill>
                  <a:schemeClr val="accent1"/>
                </a:solidFill>
                <a:latin typeface="Route 159 Bold" pitchFamily="50" charset="0"/>
              </a:rPr>
              <a:t>Overview</a:t>
            </a:r>
            <a:endParaRPr lang="ja-JP" altLang="en-US" dirty="0">
              <a:solidFill>
                <a:schemeClr val="accent1"/>
              </a:solidFill>
              <a:latin typeface="Route 159 Bold" pitchFamily="50" charset="0"/>
            </a:endParaRPr>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7" name="テキスト プレースホルダー 6"/>
          <p:cNvSpPr>
            <a:spLocks noGrp="1"/>
          </p:cNvSpPr>
          <p:nvPr>
            <p:ph type="body" sz="quarter" idx="13"/>
          </p:nvPr>
        </p:nvSpPr>
        <p:spPr/>
        <p:txBody>
          <a:bodyPr>
            <a:normAutofit fontScale="70000" lnSpcReduction="20000"/>
          </a:bodyPr>
          <a:lstStyle/>
          <a:p>
            <a:r>
              <a:rPr lang="en-US" altLang="ja-JP" dirty="0"/>
              <a:t>1 image and description</a:t>
            </a:r>
            <a:endParaRPr kumimoji="1" lang="ja-JP" altLang="en-US" dirty="0"/>
          </a:p>
        </p:txBody>
      </p:sp>
      <p:sp>
        <p:nvSpPr>
          <p:cNvPr id="9" name="テキスト プレースホルダー 8"/>
          <p:cNvSpPr>
            <a:spLocks noGrp="1"/>
          </p:cNvSpPr>
          <p:nvPr>
            <p:ph type="body" sz="quarter" idx="15"/>
          </p:nvPr>
        </p:nvSpPr>
        <p:spPr/>
        <p:txBody>
          <a:bodyPr/>
          <a:lstStyle/>
          <a:p>
            <a:pPr marL="457200" lvl="0" indent="-342900" algn="l" rtl="0">
              <a:spcBef>
                <a:spcPts val="0"/>
              </a:spcBef>
              <a:spcAft>
                <a:spcPts val="0"/>
              </a:spcAft>
              <a:buClr>
                <a:srgbClr val="191919"/>
              </a:buClr>
              <a:buSzPts val="1800"/>
              <a:buChar char="●"/>
            </a:pPr>
            <a:r>
              <a:rPr lang="en-US" dirty="0">
                <a:solidFill>
                  <a:srgbClr val="191919"/>
                </a:solidFill>
              </a:rPr>
              <a:t>Karel is a small, but mighty robot!!!</a:t>
            </a:r>
          </a:p>
          <a:p>
            <a:pPr marL="457200" lvl="0" indent="0" algn="l" rtl="0">
              <a:spcBef>
                <a:spcPts val="0"/>
              </a:spcBef>
              <a:spcAft>
                <a:spcPts val="0"/>
              </a:spcAft>
              <a:buNone/>
            </a:pPr>
            <a:endParaRPr lang="en-US" sz="1200" dirty="0">
              <a:solidFill>
                <a:srgbClr val="191919"/>
              </a:solidFill>
            </a:endParaRPr>
          </a:p>
          <a:p>
            <a:pPr marL="457200" lvl="0" indent="-330200" algn="l" rtl="0">
              <a:spcBef>
                <a:spcPts val="0"/>
              </a:spcBef>
              <a:spcAft>
                <a:spcPts val="0"/>
              </a:spcAft>
              <a:buClr>
                <a:srgbClr val="191919"/>
              </a:buClr>
              <a:buSzPts val="1600"/>
              <a:buChar char="●"/>
            </a:pPr>
            <a:r>
              <a:rPr lang="en-US" dirty="0">
                <a:solidFill>
                  <a:srgbClr val="191919"/>
                </a:solidFill>
              </a:rPr>
              <a:t>It has a few basic commands including: </a:t>
            </a:r>
            <a:r>
              <a:rPr lang="en-US" b="1" dirty="0">
                <a:latin typeface="Consolas"/>
                <a:ea typeface="Consolas"/>
                <a:cs typeface="Consolas"/>
                <a:sym typeface="Consolas"/>
              </a:rPr>
              <a:t>move</a:t>
            </a:r>
            <a:r>
              <a:rPr lang="en-US" b="1" dirty="0">
                <a:solidFill>
                  <a:srgbClr val="1155CC"/>
                </a:solidFill>
                <a:latin typeface="Consolas"/>
                <a:ea typeface="Consolas"/>
                <a:cs typeface="Consolas"/>
                <a:sym typeface="Consolas"/>
              </a:rPr>
              <a:t>()</a:t>
            </a:r>
            <a:r>
              <a:rPr lang="en-US" dirty="0">
                <a:solidFill>
                  <a:srgbClr val="191919"/>
                </a:solidFill>
              </a:rPr>
              <a:t>, </a:t>
            </a:r>
            <a:r>
              <a:rPr lang="en-US" b="1" dirty="0" err="1">
                <a:latin typeface="Consolas"/>
                <a:ea typeface="Consolas"/>
                <a:cs typeface="Consolas"/>
                <a:sym typeface="Consolas"/>
              </a:rPr>
              <a:t>turn_left</a:t>
            </a:r>
            <a:r>
              <a:rPr lang="en-US" b="1" dirty="0">
                <a:solidFill>
                  <a:srgbClr val="1155CC"/>
                </a:solidFill>
                <a:latin typeface="Consolas"/>
                <a:ea typeface="Consolas"/>
                <a:cs typeface="Consolas"/>
                <a:sym typeface="Consolas"/>
              </a:rPr>
              <a:t>()</a:t>
            </a:r>
            <a:r>
              <a:rPr lang="en-US" dirty="0">
                <a:solidFill>
                  <a:srgbClr val="191919"/>
                </a:solidFill>
              </a:rPr>
              <a:t>, </a:t>
            </a:r>
            <a:r>
              <a:rPr lang="en-US" b="1" dirty="0" err="1">
                <a:latin typeface="Consolas"/>
                <a:ea typeface="Consolas"/>
                <a:cs typeface="Consolas"/>
                <a:sym typeface="Consolas"/>
              </a:rPr>
              <a:t>pick_beeper</a:t>
            </a:r>
            <a:r>
              <a:rPr lang="en-US" b="1" dirty="0">
                <a:solidFill>
                  <a:srgbClr val="1155CC"/>
                </a:solidFill>
                <a:latin typeface="Consolas"/>
                <a:ea typeface="Consolas"/>
                <a:cs typeface="Consolas"/>
                <a:sym typeface="Consolas"/>
              </a:rPr>
              <a:t>()</a:t>
            </a:r>
            <a:r>
              <a:rPr lang="en-US" dirty="0">
                <a:solidFill>
                  <a:srgbClr val="191919"/>
                </a:solidFill>
              </a:rPr>
              <a:t>, and </a:t>
            </a:r>
            <a:r>
              <a:rPr lang="en-US" b="1" dirty="0" err="1">
                <a:latin typeface="Consolas"/>
                <a:ea typeface="Consolas"/>
                <a:cs typeface="Consolas"/>
                <a:sym typeface="Consolas"/>
              </a:rPr>
              <a:t>put_beeper</a:t>
            </a:r>
            <a:r>
              <a:rPr lang="en-US" b="1" dirty="0">
                <a:solidFill>
                  <a:srgbClr val="1155CC"/>
                </a:solidFill>
                <a:latin typeface="Consolas"/>
                <a:ea typeface="Consolas"/>
                <a:cs typeface="Consolas"/>
                <a:sym typeface="Consolas"/>
              </a:rPr>
              <a:t>()</a:t>
            </a:r>
            <a:endParaRPr lang="en-US" dirty="0">
              <a:solidFill>
                <a:srgbClr val="191919"/>
              </a:solidFill>
            </a:endParaRPr>
          </a:p>
          <a:p>
            <a:pPr marL="457200" lvl="0" indent="0" algn="l" rtl="0">
              <a:spcBef>
                <a:spcPts val="0"/>
              </a:spcBef>
              <a:spcAft>
                <a:spcPts val="0"/>
              </a:spcAft>
              <a:buNone/>
            </a:pPr>
            <a:endParaRPr lang="en-US" sz="1200" dirty="0">
              <a:solidFill>
                <a:srgbClr val="191919"/>
              </a:solidFill>
            </a:endParaRPr>
          </a:p>
          <a:p>
            <a:pPr marL="457200" lvl="0" indent="-342900" algn="l" rtl="0">
              <a:spcBef>
                <a:spcPts val="0"/>
              </a:spcBef>
              <a:spcAft>
                <a:spcPts val="0"/>
              </a:spcAft>
              <a:buClr>
                <a:srgbClr val="191919"/>
              </a:buClr>
              <a:buSzPts val="1800"/>
              <a:buChar char="●"/>
            </a:pPr>
            <a:r>
              <a:rPr lang="en-US" dirty="0">
                <a:solidFill>
                  <a:srgbClr val="191919"/>
                </a:solidFill>
              </a:rPr>
              <a:t>On its own, Karel has limited functionality, but with the help of our code, we can make great things happen!</a:t>
            </a:r>
          </a:p>
          <a:p>
            <a:pPr marL="0" lvl="0" indent="0" algn="l" rtl="0">
              <a:spcBef>
                <a:spcPts val="0"/>
              </a:spcBef>
              <a:spcAft>
                <a:spcPts val="0"/>
              </a:spcAft>
              <a:buNone/>
            </a:pPr>
            <a:endParaRPr lang="en-US" sz="1200" dirty="0"/>
          </a:p>
        </p:txBody>
      </p:sp>
      <p:pic>
        <p:nvPicPr>
          <p:cNvPr id="12" name="Picture Placeholder 11">
            <a:extLst>
              <a:ext uri="{FF2B5EF4-FFF2-40B4-BE49-F238E27FC236}">
                <a16:creationId xmlns:a16="http://schemas.microsoft.com/office/drawing/2014/main" id="{AED3C9DB-D571-B8C3-551A-657907ADB10D}"/>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4366" r="4366"/>
          <a:stretch/>
        </p:blipFill>
        <p:spPr>
          <a:prstGeom prst="rect">
            <a:avLst/>
          </a:prstGeom>
        </p:spPr>
      </p:pic>
    </p:spTree>
    <p:extLst>
      <p:ext uri="{BB962C8B-B14F-4D97-AF65-F5344CB8AC3E}">
        <p14:creationId xmlns:p14="http://schemas.microsoft.com/office/powerpoint/2010/main" val="3047696509"/>
      </p:ext>
    </p:extLst>
  </p:cSld>
  <p:clrMapOvr>
    <a:masterClrMapping/>
  </p:clrMapOvr>
  <p:transition spd="slow">
    <p:cover/>
  </p:transition>
</p:sld>
</file>

<file path=ppt/theme/theme1.xml><?xml version="1.0" encoding="utf-8"?>
<a:theme xmlns:a="http://schemas.openxmlformats.org/drawingml/2006/main" name="Theme1">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heme1" id="{6F865BAE-D469-4ECD-9B8C-D0577FD179B5}" vid="{3D1BFEEE-EE35-428A-93F1-AE44981B203F}"/>
    </a:ext>
  </a:ext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157</TotalTime>
  <Words>1091</Words>
  <Application>Microsoft Office PowerPoint</Application>
  <PresentationFormat>Widescreen</PresentationFormat>
  <Paragraphs>137</Paragraphs>
  <Slides>26</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26</vt:i4>
      </vt:variant>
    </vt:vector>
  </HeadingPairs>
  <TitlesOfParts>
    <vt:vector size="41" baseType="lpstr">
      <vt:lpstr>Aptos</vt:lpstr>
      <vt:lpstr>Arial</vt:lpstr>
      <vt:lpstr>Consolas</vt:lpstr>
      <vt:lpstr>Didact Gothic</vt:lpstr>
      <vt:lpstr>Open Sans</vt:lpstr>
      <vt:lpstr>Open Sans Light</vt:lpstr>
      <vt:lpstr>Open Sans Semibold</vt:lpstr>
      <vt:lpstr>Route 159 Bold</vt:lpstr>
      <vt:lpstr>Route 159 Light</vt:lpstr>
      <vt:lpstr>Route 159 SemiBold</vt:lpstr>
      <vt:lpstr>Route 159 UltraLight</vt:lpstr>
      <vt:lpstr>Wingdings</vt:lpstr>
      <vt:lpstr>Theme1</vt:lpstr>
      <vt:lpstr>Vega - Footer Only</vt:lpstr>
      <vt:lpstr>Vega - Free</vt:lpstr>
      <vt:lpstr>Welcome to Section</vt:lpstr>
      <vt:lpstr>Introductions</vt:lpstr>
      <vt:lpstr>A little about Me</vt:lpstr>
      <vt:lpstr>What About You All?</vt:lpstr>
      <vt:lpstr>PowerPoint Presentation</vt:lpstr>
      <vt:lpstr>Lecture Review</vt:lpstr>
      <vt:lpstr>What We’ve Learned</vt:lpstr>
      <vt:lpstr>Let’s review and refresh these concepts a bit!</vt:lpstr>
      <vt:lpstr>Karel Overview</vt:lpstr>
      <vt:lpstr>Functions Overview</vt:lpstr>
      <vt:lpstr>Control Flow Overview</vt:lpstr>
      <vt:lpstr>For-Loop</vt:lpstr>
      <vt:lpstr>While-Loop</vt:lpstr>
      <vt:lpstr>If-Statement</vt:lpstr>
      <vt:lpstr>Any Questions?</vt:lpstr>
      <vt:lpstr>Section Problem: Hospital Karel</vt:lpstr>
      <vt:lpstr>Setting Context</vt:lpstr>
      <vt:lpstr>Setting Context</vt:lpstr>
      <vt:lpstr>Setting Context</vt:lpstr>
      <vt:lpstr>Setting Context</vt:lpstr>
      <vt:lpstr>Setting Context</vt:lpstr>
      <vt:lpstr>Setting Context</vt:lpstr>
      <vt:lpstr>Setting Context</vt:lpstr>
      <vt:lpstr>Notes to Keep in Mind</vt:lpstr>
      <vt:lpstr>Questions Before We Begin?</vt:lpstr>
      <vt:lpstr>Let’s get to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Zain Azhar</dc:creator>
  <cp:lastModifiedBy>Mohammad Zain Azhar</cp:lastModifiedBy>
  <cp:revision>10</cp:revision>
  <dcterms:created xsi:type="dcterms:W3CDTF">2025-04-19T18:12:18Z</dcterms:created>
  <dcterms:modified xsi:type="dcterms:W3CDTF">2025-04-23T03:38:08Z</dcterms:modified>
</cp:coreProperties>
</file>