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AEF1-979F-E198-FC0B-E74E15F46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CA229-6E47-8BE0-99CD-72B1EA506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25264-9746-D3D3-C2F8-D3773A44D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A5A32-3D41-4979-8E36-96344FE00005}" type="datetimeFigureOut">
              <a:rPr lang="en-PK" smtClean="0"/>
              <a:t>06/03/2025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A9ADC-BC3C-128E-7F20-094E915B9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4DCC8-12D3-B8BD-69D1-D6B26F0D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9118-4C53-49B6-9927-E5CE43EFBC6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3531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9077-9097-471E-E6DB-D039F438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DCF55-BEE4-DEA1-DE17-888F8ACB2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17D36-2DC8-B258-5576-4D6A36B4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A5A32-3D41-4979-8E36-96344FE00005}" type="datetimeFigureOut">
              <a:rPr lang="en-PK" smtClean="0"/>
              <a:t>06/03/2025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C40E4-3BD9-3EAB-A81E-809DF24A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05B84-CD7E-0CDF-AFD8-F9CBC807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9118-4C53-49B6-9927-E5CE43EFBC6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3465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B15784-A547-38D4-CE73-B692F72631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866F0-C8FC-4BB0-DFAE-3BCB442B9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31373-ECE7-3536-87D1-854E3810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A5A32-3D41-4979-8E36-96344FE00005}" type="datetimeFigureOut">
              <a:rPr lang="en-PK" smtClean="0"/>
              <a:t>06/03/2025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C3120-571F-BBD9-A2A9-41C25FCD0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44D08-37A9-C11A-0317-C46E6DBE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9118-4C53-49B6-9927-E5CE43EFBC6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629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9F41-79B4-DE3F-B32E-3B6134AC7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F01DC-187E-026F-CF47-7F7476590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36F9E-086B-4B42-5CFD-61213DAC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A5A32-3D41-4979-8E36-96344FE00005}" type="datetimeFigureOut">
              <a:rPr lang="en-PK" smtClean="0"/>
              <a:t>06/03/2025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E7AEC-AAF8-D325-B983-DCCA27850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101D8-3BEC-F865-4430-49D6C537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9118-4C53-49B6-9927-E5CE43EFBC6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3893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97E2-27BC-4BF9-A52B-8040A09D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BCA56-E555-3F94-D50E-9E9BDDEF2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224DA-BBD2-69F5-FDDF-C6D4C7FAE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A5A32-3D41-4979-8E36-96344FE00005}" type="datetimeFigureOut">
              <a:rPr lang="en-PK" smtClean="0"/>
              <a:t>06/03/2025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6F2B9-2499-BB80-A95E-F064912C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42738-42C1-3579-18CC-B7B1D829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9118-4C53-49B6-9927-E5CE43EFBC6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4590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058C9-43E8-888F-3A67-F32A42FC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19378-B7B5-7715-6E01-A9076D03F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95298-5635-7C0E-909E-8E7D183F5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37AB1-5404-33FF-43F5-6B0F4DC1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A5A32-3D41-4979-8E36-96344FE00005}" type="datetimeFigureOut">
              <a:rPr lang="en-PK" smtClean="0"/>
              <a:t>06/03/2025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2E1A4-3C18-9BBC-7F46-4AFB6F87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03DF7-F1CE-AC2E-3F04-BCAB2CC77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9118-4C53-49B6-9927-E5CE43EFBC6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9497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0AA5-7807-1869-FE29-DB2978936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1DAE1-E047-2519-AB84-61CDC1640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8A053-0B13-1FAE-F8EC-582394FFC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8EE2BD-BD31-7128-D57E-D7E3ACE72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CB826-948F-869A-3C15-C66F2612B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65A6F8-9F3F-BC11-45DB-C8E48016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A5A32-3D41-4979-8E36-96344FE00005}" type="datetimeFigureOut">
              <a:rPr lang="en-PK" smtClean="0"/>
              <a:t>06/03/2025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A14F52-1C4F-0B5C-B02A-DBB88BCFA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CDC514-8E38-F112-04B1-D6AFE8977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9118-4C53-49B6-9927-E5CE43EFBC6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4541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17D2C-87E8-C023-CBE7-E6F8B23A1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A8958-5120-C841-DAC3-9650F2AB9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A5A32-3D41-4979-8E36-96344FE00005}" type="datetimeFigureOut">
              <a:rPr lang="en-PK" smtClean="0"/>
              <a:t>06/03/2025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97F752-7A09-D8E4-6627-B7C4872B8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1DAF4-BB3E-D996-C24D-6DF222357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9118-4C53-49B6-9927-E5CE43EFBC6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2647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0344F5-91A1-66C5-823A-9B44A0A7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A5A32-3D41-4979-8E36-96344FE00005}" type="datetimeFigureOut">
              <a:rPr lang="en-PK" smtClean="0"/>
              <a:t>06/03/2025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2D9E07-DC48-0D3C-C67D-2316E05A7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4F65F-B589-F8EC-5FD0-A6644374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9118-4C53-49B6-9927-E5CE43EFBC6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0770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F7CC-9947-0878-C968-60C6A207C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29F43-E9B6-B57F-136F-7020958A0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AD88A-9E1C-BB5D-7410-5427FECFE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2C4A7-2200-88AE-74DB-BC34C90E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A5A32-3D41-4979-8E36-96344FE00005}" type="datetimeFigureOut">
              <a:rPr lang="en-PK" smtClean="0"/>
              <a:t>06/03/2025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56103-DB60-D0A5-8730-3FA860423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1C921-0FC4-D2D6-9222-B4139C94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9118-4C53-49B6-9927-E5CE43EFBC6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7285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AAD49-77E4-CFB3-2785-0AA1C82D9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5B0DC-849B-2099-6E0E-EE78C4BF5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31567-C190-8BFD-26A8-963F78A85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FD0E6-2D18-D434-B73D-1D2AC3E6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A5A32-3D41-4979-8E36-96344FE00005}" type="datetimeFigureOut">
              <a:rPr lang="en-PK" smtClean="0"/>
              <a:t>06/03/2025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65FA4-9D6C-8E65-A47B-4682DB26A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EDBD0-3FE4-9167-2BEA-5E1B9752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79118-4C53-49B6-9927-E5CE43EFBC6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9496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19030B-A32B-8BAF-83FE-8B90A6B3F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28059-8F6D-5CA1-34C0-48A7A879F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63938-461A-9A89-4EFD-B32A52A28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6A5A32-3D41-4979-8E36-96344FE00005}" type="datetimeFigureOut">
              <a:rPr lang="en-PK" smtClean="0"/>
              <a:t>06/03/2025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EF107-9E79-5123-BA67-A54CEAA76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EDD60-5129-2B28-E739-205AD5D29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A79118-4C53-49B6-9927-E5CE43EFBC6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650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65F6E3-BCF2-64C7-3BBB-0DDC51885318}"/>
              </a:ext>
            </a:extLst>
          </p:cNvPr>
          <p:cNvSpPr txBox="1"/>
          <p:nvPr/>
        </p:nvSpPr>
        <p:spPr>
          <a:xfrm>
            <a:off x="1066801" y="86929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variable</a:t>
            </a:r>
            <a:r>
              <a:rPr lang="en-US" dirty="0"/>
              <a:t> is like a small storage box in your computer where we keep data.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EE733-9FE7-7A7B-56C2-C94EF0A4A844}"/>
              </a:ext>
            </a:extLst>
          </p:cNvPr>
          <p:cNvSpPr txBox="1"/>
          <p:nvPr/>
        </p:nvSpPr>
        <p:spPr>
          <a:xfrm>
            <a:off x="903515" y="186000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Every variable has three things:</a:t>
            </a:r>
            <a:br>
              <a:rPr lang="en-US" dirty="0"/>
            </a:br>
            <a:r>
              <a:rPr lang="en-US" dirty="0"/>
              <a:t>🔹 A </a:t>
            </a:r>
            <a:r>
              <a:rPr lang="en-US" b="1" dirty="0"/>
              <a:t>name</a:t>
            </a:r>
          </a:p>
          <a:p>
            <a:r>
              <a:rPr lang="en-US" dirty="0"/>
              <a:t>🔹 A </a:t>
            </a:r>
            <a:r>
              <a:rPr lang="en-US" b="1" dirty="0"/>
              <a:t>type</a:t>
            </a:r>
            <a:r>
              <a:rPr lang="en-US" dirty="0"/>
              <a:t> </a:t>
            </a:r>
          </a:p>
          <a:p>
            <a:r>
              <a:rPr lang="en-US" dirty="0"/>
              <a:t>🔹 A </a:t>
            </a:r>
            <a:r>
              <a:rPr lang="en-US" b="1" dirty="0"/>
              <a:t>value</a:t>
            </a:r>
            <a:r>
              <a:rPr lang="en-US" dirty="0"/>
              <a:t> </a:t>
            </a:r>
            <a:endParaRPr lang="en-PK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B9490CA-52C2-9420-0531-A8DDEBD8D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299505"/>
            <a:ext cx="15311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example:</a:t>
            </a:r>
            <a:endParaRPr kumimoji="0" lang="en-PK" altLang="en-PK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earth_weight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70 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6E3191-0FD0-B05F-90A6-FA1ADEF93F86}"/>
              </a:ext>
            </a:extLst>
          </p:cNvPr>
          <p:cNvSpPr txBox="1"/>
          <p:nvPr/>
        </p:nvSpPr>
        <p:spPr>
          <a:xfrm>
            <a:off x="718458" y="211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Understanding Variables &amp; Their Types 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2460694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BD5BDB-97F6-24D0-3B97-F43F9967C559}"/>
              </a:ext>
            </a:extLst>
          </p:cNvPr>
          <p:cNvSpPr txBox="1"/>
          <p:nvPr/>
        </p:nvSpPr>
        <p:spPr>
          <a:xfrm>
            <a:off x="413657" y="3623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Constants</a:t>
            </a:r>
            <a:endParaRPr lang="en-P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951FF18-708A-6AC8-9EE8-8CA8D3107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371" y="731692"/>
            <a:ext cx="9221948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constant is a fixed value that doesn’t change throughout the program.</a:t>
            </a:r>
            <a:endParaRPr kumimoji="0" lang="en-US" altLang="en-PK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PK" i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PK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example, the gravity on Mars is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0.378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times Earth's gravity. We can define it like this: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PK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MARS_MULTIPLE = 0.378 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77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11A139-0935-4B6A-BC3B-6DD34EC5083E}"/>
              </a:ext>
            </a:extLst>
          </p:cNvPr>
          <p:cNvSpPr txBox="1"/>
          <p:nvPr/>
        </p:nvSpPr>
        <p:spPr>
          <a:xfrm>
            <a:off x="718457" y="52106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Type Conversion (Casting) </a:t>
            </a:r>
            <a:br>
              <a:rPr lang="en-US" dirty="0"/>
            </a:br>
            <a:r>
              <a:rPr lang="en-US" dirty="0"/>
              <a:t>"In Python, when we take input from a user, it’s </a:t>
            </a:r>
            <a:r>
              <a:rPr lang="en-US" b="1" dirty="0"/>
              <a:t>always</a:t>
            </a:r>
            <a:r>
              <a:rPr lang="en-US" dirty="0"/>
              <a:t> a string (text). But we need numbers to do calculations. So, we use </a:t>
            </a:r>
            <a:r>
              <a:rPr lang="en-US" b="1" dirty="0"/>
              <a:t>casting</a:t>
            </a:r>
            <a:r>
              <a:rPr lang="en-US" dirty="0"/>
              <a:t> to convert it.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46073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127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Arial Unicode MS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Zain Azhar</dc:creator>
  <cp:lastModifiedBy>Mohammad Zain Azhar</cp:lastModifiedBy>
  <cp:revision>1</cp:revision>
  <dcterms:created xsi:type="dcterms:W3CDTF">2025-03-06T16:34:38Z</dcterms:created>
  <dcterms:modified xsi:type="dcterms:W3CDTF">2025-03-06T17:00:43Z</dcterms:modified>
</cp:coreProperties>
</file>