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21A"/>
    <a:srgbClr val="EB097A"/>
    <a:srgbClr val="C72CB0"/>
    <a:srgbClr val="E04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4FFD5-7A0B-4AB2-BE1A-720BC2D1B6BB}" v="245" dt="2023-06-07T09:21:4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9676" y="-199931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b="1" i="1" dirty="0">
                <a:solidFill>
                  <a:srgbClr val="FF0000"/>
                </a:solidFill>
                <a:latin typeface="Calibri"/>
                <a:cs typeface="Calibri Light"/>
              </a:rPr>
              <a:t>I</a:t>
            </a:r>
            <a:r>
              <a:rPr lang="fr-FR" sz="7200" b="1" i="1" dirty="0">
                <a:solidFill>
                  <a:srgbClr val="FFC000"/>
                </a:solidFill>
                <a:latin typeface="Calibri"/>
                <a:cs typeface="Calibri Light"/>
              </a:rPr>
              <a:t>n</a:t>
            </a:r>
            <a:r>
              <a:rPr lang="fr-FR" sz="7200" b="1" i="1" dirty="0">
                <a:solidFill>
                  <a:srgbClr val="FF0000"/>
                </a:solidFill>
                <a:latin typeface="Calibri"/>
                <a:cs typeface="Calibri Light"/>
              </a:rPr>
              <a:t>s</a:t>
            </a:r>
            <a:r>
              <a:rPr lang="fr-FR" sz="7200" b="1" i="1" dirty="0">
                <a:solidFill>
                  <a:srgbClr val="EB097A"/>
                </a:solidFill>
                <a:latin typeface="Calibri"/>
                <a:cs typeface="Calibri Light"/>
              </a:rPr>
              <a:t>t</a:t>
            </a:r>
            <a:r>
              <a:rPr lang="fr-FR" sz="7200" b="1" i="1" dirty="0">
                <a:solidFill>
                  <a:srgbClr val="C72CB0"/>
                </a:solidFill>
                <a:latin typeface="Calibri"/>
                <a:cs typeface="Calibri Light"/>
              </a:rPr>
              <a:t>a</a:t>
            </a:r>
            <a:r>
              <a:rPr lang="fr-FR" sz="7200" b="1" i="1" dirty="0">
                <a:solidFill>
                  <a:srgbClr val="EB097A"/>
                </a:solidFill>
                <a:latin typeface="Calibri"/>
                <a:cs typeface="Calibri Light"/>
              </a:rPr>
              <a:t>g</a:t>
            </a:r>
            <a:r>
              <a:rPr lang="fr-FR" sz="7200" b="1" i="1" dirty="0">
                <a:solidFill>
                  <a:srgbClr val="C72CB0"/>
                </a:solidFill>
                <a:latin typeface="Calibri"/>
                <a:cs typeface="Calibri Light"/>
              </a:rPr>
              <a:t>r</a:t>
            </a:r>
            <a:r>
              <a:rPr lang="fr-FR" sz="7200" b="1" i="1" dirty="0">
                <a:solidFill>
                  <a:srgbClr val="EB097A"/>
                </a:solidFill>
                <a:latin typeface="Calibri"/>
                <a:cs typeface="Calibri Light"/>
              </a:rPr>
              <a:t>a</a:t>
            </a:r>
            <a:r>
              <a:rPr lang="fr-FR" sz="7200" b="1" i="1" dirty="0">
                <a:solidFill>
                  <a:srgbClr val="C72CB0"/>
                </a:solidFill>
                <a:latin typeface="Calibri"/>
                <a:cs typeface="Calibri Light"/>
              </a:rPr>
              <a:t>m</a:t>
            </a:r>
            <a:r>
              <a:rPr lang="fr-FR" sz="7200" b="1" i="1" dirty="0">
                <a:latin typeface="Calibri"/>
                <a:cs typeface="Calibri Light"/>
              </a:rPr>
              <a:t>-</a:t>
            </a:r>
            <a:r>
              <a:rPr lang="fr-FR" sz="7200" b="1" i="1" dirty="0">
                <a:solidFill>
                  <a:srgbClr val="FFC000"/>
                </a:solidFill>
                <a:latin typeface="Calibri"/>
                <a:cs typeface="Calibri Light"/>
              </a:rPr>
              <a:t>c</a:t>
            </a:r>
            <a:r>
              <a:rPr lang="fr-FR" sz="7200" b="1" i="1" dirty="0">
                <a:solidFill>
                  <a:srgbClr val="EB821A"/>
                </a:solidFill>
                <a:latin typeface="Calibri"/>
                <a:cs typeface="Calibri Light"/>
              </a:rPr>
              <a:t>l</a:t>
            </a:r>
            <a:r>
              <a:rPr lang="fr-FR" sz="7200" b="1" i="1" dirty="0">
                <a:solidFill>
                  <a:srgbClr val="FFC000"/>
                </a:solidFill>
                <a:latin typeface="Calibri"/>
                <a:cs typeface="Calibri Light"/>
              </a:rPr>
              <a:t>o</a:t>
            </a:r>
            <a:r>
              <a:rPr lang="fr-FR" sz="7200" b="1" i="1" dirty="0">
                <a:solidFill>
                  <a:srgbClr val="EB821A"/>
                </a:solidFill>
                <a:latin typeface="Calibri"/>
                <a:cs typeface="Calibri Light"/>
              </a:rPr>
              <a:t>n</a:t>
            </a:r>
            <a:r>
              <a:rPr lang="fr-FR" sz="7200" b="1" i="1" dirty="0">
                <a:solidFill>
                  <a:srgbClr val="FFC000"/>
                </a:solidFill>
                <a:latin typeface="Calibri"/>
                <a:cs typeface="Calibri Light"/>
              </a:rPr>
              <a:t>e</a:t>
            </a:r>
            <a:endParaRPr lang="fr-FR" sz="7200" b="1" i="1" dirty="0">
              <a:solidFill>
                <a:srgbClr val="FFC000"/>
              </a:solidFill>
              <a:highlight>
                <a:srgbClr val="FFFF00"/>
              </a:highlight>
              <a:latin typeface="Calibri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.</a:t>
            </a: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D472291-073B-7E15-C4BD-8AC98A8C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0" y="452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DE4E4-1452-960D-C414-B0DA101D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C000"/>
                </a:solidFill>
                <a:latin typeface="Calibri"/>
                <a:cs typeface="Calibri Light"/>
              </a:rPr>
              <a:t>Project </a:t>
            </a:r>
            <a:r>
              <a:rPr lang="fr-FR" b="1" i="1" err="1">
                <a:solidFill>
                  <a:srgbClr val="FFC000"/>
                </a:solidFill>
                <a:latin typeface="Calibri"/>
                <a:cs typeface="Calibri Light"/>
              </a:rPr>
              <a:t>idea</a:t>
            </a:r>
            <a:r>
              <a:rPr lang="fr-FR" b="1" i="1" dirty="0">
                <a:solidFill>
                  <a:srgbClr val="FFC000"/>
                </a:solidFill>
                <a:latin typeface="Calibri"/>
                <a:cs typeface="Calibri Light"/>
              </a:rPr>
              <a:t> </a:t>
            </a:r>
            <a:r>
              <a:rPr lang="fr-FR" dirty="0">
                <a:cs typeface="Calibri Light"/>
              </a:rPr>
              <a:t>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86A7F-E9D0-6766-C189-384F9C12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The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project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idea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revolves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around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creating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dynamic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and user-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friendly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mobile application, an Instagram clone,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which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aims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to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provide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users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with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comprehensive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platform for sharing photos,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videos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, and stories. The app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will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offer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visually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appealing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interface and a range of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engaging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features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that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will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attract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 a large user base and encourage active participation and social </a:t>
            </a:r>
            <a:r>
              <a:rPr lang="fr-FR" sz="3600" b="1" err="1">
                <a:solidFill>
                  <a:srgbClr val="374151"/>
                </a:solidFill>
                <a:ea typeface="+mn-lt"/>
                <a:cs typeface="+mn-lt"/>
              </a:rPr>
              <a:t>connectivity</a:t>
            </a:r>
            <a:r>
              <a:rPr lang="fr-FR" sz="3600" b="1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fr-FR" sz="36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0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95AAA-1191-940E-503F-899F932B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1345"/>
            <a:ext cx="10515600" cy="2244444"/>
          </a:xfrm>
        </p:spPr>
        <p:txBody>
          <a:bodyPr>
            <a:normAutofit/>
          </a:bodyPr>
          <a:lstStyle/>
          <a:p>
            <a:r>
              <a:rPr lang="fr-FR" sz="6000" b="1" i="1" dirty="0">
                <a:solidFill>
                  <a:srgbClr val="FFC000"/>
                </a:solidFill>
                <a:latin typeface="Calibri"/>
                <a:cs typeface="Calibri Light"/>
              </a:rPr>
              <a:t>Our impact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868AB-14A3-5FF9-4534-B47D66E5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12" y="1074831"/>
            <a:ext cx="10515600" cy="583659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Discover a world of Visual storytelling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with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our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innovative app, a vibrant social platform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that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brings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people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together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through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the power of images. Our app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is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dynamic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clone of the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popular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Instagram,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designed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to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offer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users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seamless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and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engaging</a:t>
            </a:r>
            <a:r>
              <a:rPr lang="fr-FR" sz="40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000" b="1" i="1" err="1">
                <a:solidFill>
                  <a:srgbClr val="374151"/>
                </a:solidFill>
                <a:ea typeface="+mn-lt"/>
                <a:cs typeface="+mn-lt"/>
              </a:rPr>
              <a:t>experience</a:t>
            </a:r>
            <a:r>
              <a:rPr lang="fr-FR" sz="4000" b="1" i="1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Capture and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share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moments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that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matter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to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you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Whether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it's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breathtaking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landscape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, a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delicious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meal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, or a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special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event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our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app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allows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you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to express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yourself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creatively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and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connect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with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others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who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share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your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interests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With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intuitive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features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and a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sleek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user interface,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navigating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through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our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app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is</a:t>
            </a:r>
            <a:r>
              <a:rPr lang="fr-FR" sz="4400" b="1" i="1" dirty="0">
                <a:solidFill>
                  <a:srgbClr val="374151"/>
                </a:solidFill>
                <a:ea typeface="+mn-lt"/>
                <a:cs typeface="+mn-lt"/>
              </a:rPr>
              <a:t> a </a:t>
            </a:r>
            <a:r>
              <a:rPr lang="fr-FR" sz="4400" b="1" i="1" err="1">
                <a:solidFill>
                  <a:srgbClr val="374151"/>
                </a:solidFill>
                <a:ea typeface="+mn-lt"/>
                <a:cs typeface="+mn-lt"/>
              </a:rPr>
              <a:t>breeze</a:t>
            </a:r>
            <a:endParaRPr lang="fr-FR" sz="4400" b="1" i="1" err="1">
              <a:solidFill>
                <a:srgbClr val="37415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72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F013B-665F-985D-B824-0010338B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>
                <a:solidFill>
                  <a:srgbClr val="374151"/>
                </a:solidFill>
                <a:latin typeface="Calibri"/>
                <a:cs typeface="Calibri Light"/>
              </a:rPr>
              <a:t>Front-End</a:t>
            </a:r>
            <a:r>
              <a:rPr lang="fr-FR" b="1" i="1" dirty="0">
                <a:solidFill>
                  <a:srgbClr val="374151"/>
                </a:solidFill>
                <a:latin typeface="Calibri"/>
                <a:cs typeface="Calibri Light"/>
              </a:rPr>
              <a:t> of  the app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D4263-7912-AEA1-6864-490AF6C7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THE APP WILL HAVE 3 PAGES</a:t>
            </a:r>
          </a:p>
          <a:p>
            <a:endParaRPr lang="fr-FR" dirty="0">
              <a:cs typeface="Calibri"/>
            </a:endParaRPr>
          </a:p>
          <a:p>
            <a:r>
              <a:rPr lang="fr-FR" dirty="0" err="1">
                <a:cs typeface="Calibri"/>
              </a:rPr>
              <a:t>Sign</a:t>
            </a:r>
            <a:r>
              <a:rPr lang="fr-FR" dirty="0">
                <a:cs typeface="Calibri"/>
              </a:rPr>
              <a:t> up page</a:t>
            </a:r>
          </a:p>
          <a:p>
            <a:r>
              <a:rPr lang="fr-FR" dirty="0">
                <a:cs typeface="Calibri"/>
              </a:rPr>
              <a:t>Log in page</a:t>
            </a:r>
          </a:p>
          <a:p>
            <a:r>
              <a:rPr lang="fr-FR" dirty="0">
                <a:cs typeface="Calibri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4176776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Instagram-clone</vt:lpstr>
      <vt:lpstr>Project idea :</vt:lpstr>
      <vt:lpstr>Our impact :</vt:lpstr>
      <vt:lpstr>Front-End of  the app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111</cp:revision>
  <dcterms:created xsi:type="dcterms:W3CDTF">2023-06-07T08:47:43Z</dcterms:created>
  <dcterms:modified xsi:type="dcterms:W3CDTF">2023-06-07T09:24:14Z</dcterms:modified>
</cp:coreProperties>
</file>