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4701"/>
  </p:normalViewPr>
  <p:slideViewPr>
    <p:cSldViewPr snapToGrid="0" snapToObjects="1">
      <p:cViewPr varScale="1">
        <p:scale>
          <a:sx n="143" d="100"/>
          <a:sy n="143" d="100"/>
        </p:scale>
        <p:origin x="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5D44B-8097-CA4F-A96D-959F6248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2779BB-36CB-C744-88C2-D3252352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BB7049-9CF5-2D4C-966F-A392F086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FD26A-0EF7-DA43-8EC6-5498F47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79144-3526-844B-983A-2C3E0C5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83F02-09DB-2144-9869-18F400A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D0AFFF-343C-714F-B42A-E0739C9D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BD29EC-B386-D54B-B893-921B2F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C31769-D85E-BC4B-9E6F-44A1E837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BC2A9-91C4-F040-99EC-879E0E0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C171BF-B1B9-BA49-9742-C7B0F11D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D58BCE-4C54-C947-BF84-A21D503E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5E01D3-429E-0D49-B468-47501E4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69E6CE-B344-214D-AB93-A357F1C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99F6A1-2977-8B4E-B3D6-202765BF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DBC38-01F9-EB46-A88C-F27BD667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14BFE2-5E5D-004A-92AA-4E7EE9B1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BB213-60D1-334F-85E1-69EB486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1451C2-AB73-9045-8167-B97F78A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942CD-B666-9146-9757-B3318868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42969-09C2-374A-9546-E304AD87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5BBAE7-C46C-1142-9F44-7FF2213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4E1124-7DDA-924C-A032-4C1D441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DFE6B9-0285-EE43-BA63-DCAF58C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501805-A37B-EC45-A3A3-13DD9D5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25D31A-A4F5-BB44-946E-66837A5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B6671-39C6-F643-8610-F5C78823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8A18F1-6B68-E04B-A0D1-06A14086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C9CF59-B33D-F049-88E9-F20F0A11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E74CB7-E8DF-FD45-A801-5BED223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A3EFE9-8107-FB4B-84F2-A01FEA7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77E63-27F0-3643-A9AD-B7371EE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2FDAE7-4BE1-D24C-AAAC-021FF712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9E2424-07FC-9F4D-8417-F39BF2AA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B9A9FAD-9862-9C45-AD0C-A96C08E1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3260A9-D8E7-684D-B3FF-D4431C43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27D9FC-B36E-174A-872D-D75EE05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2C3B83B-FEC3-224E-8308-D6015BB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265DF7-CAA7-134B-8B2E-4870CB1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19F6B-08F4-2F46-BD13-3F21C54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97EE32-1F1C-C545-985F-BA4D029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528FAF-4F70-D140-960D-8A21364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F082E6-3D07-E840-8B2C-F9AC78BC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A17612-CE38-5245-B3AD-FAECB23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E46C882-0069-604B-BAAC-AB1C8F4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DA9982-F78F-7C4C-B086-980B4504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8F7EA7-3BED-CB4A-8B98-4C07DA9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6B915-B488-7042-ADA0-FD508EE7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D5D39B-854A-8A4D-868D-421F5D6F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811F9-810B-9C40-9D6F-3916C80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CC86F3-B6A7-2640-83F6-44EA229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F6D814-B003-6E4D-BE3E-71A77E3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3F43E-9CEF-1C4E-A17D-8C64E48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260E9C-69CC-1A42-BF7E-34189E3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ED99D4-20EB-CD4F-8E3B-7AF763F4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F9729D-D755-C843-A4DA-5785F29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4968B2-9AEE-8543-898B-729E026E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67126-B5EF-D044-8787-E22F4F9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4AC2F9-34AF-D74F-9A7D-9E6DE725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990496-33D7-D949-88A7-554B7F59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70D0D8-2A62-FF43-81FA-BE769DF9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8EFC-04D0-2649-988D-EFFED6BFD7B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9566C-AB1E-2046-88D6-740D6AD7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BB3A8-1A06-FC45-A94E-992824AA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84107-0B6E-9442-B2C2-0597F119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 Organ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847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73150-769A-BC44-9630-582889EA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F18F12-8D13-5F48-9B55-DCC90D0F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Individual model train on</a:t>
            </a:r>
          </a:p>
          <a:p>
            <a:pPr lvl="2"/>
            <a:r>
              <a:rPr lang="en-US" sz="1900" dirty="0"/>
              <a:t>KORA</a:t>
            </a:r>
          </a:p>
          <a:p>
            <a:pPr lvl="3"/>
            <a:r>
              <a:rPr lang="en-US" sz="1900" dirty="0"/>
              <a:t>KORA OPP set</a:t>
            </a:r>
          </a:p>
          <a:p>
            <a:pPr lvl="3"/>
            <a:r>
              <a:rPr lang="en-US" sz="1900" dirty="0"/>
              <a:t>KORA N4 normalized</a:t>
            </a:r>
          </a:p>
          <a:p>
            <a:pPr lvl="3"/>
            <a:r>
              <a:rPr lang="en-US" sz="1900" dirty="0"/>
              <a:t>KORA FAT+WATER+OPP</a:t>
            </a:r>
          </a:p>
          <a:p>
            <a:pPr lvl="2"/>
            <a:r>
              <a:rPr lang="en-US" sz="1900" dirty="0"/>
              <a:t>NAKO</a:t>
            </a:r>
          </a:p>
          <a:p>
            <a:pPr lvl="2"/>
            <a:r>
              <a:rPr lang="en-US" sz="1900" dirty="0"/>
              <a:t>UKB</a:t>
            </a:r>
          </a:p>
          <a:p>
            <a:r>
              <a:rPr lang="en-US" sz="1900" dirty="0"/>
              <a:t>Various Evaluation Strategy Used</a:t>
            </a:r>
          </a:p>
          <a:p>
            <a:pPr lvl="2"/>
            <a:r>
              <a:rPr lang="en-US" sz="1900" dirty="0"/>
              <a:t>Single View Evaluation</a:t>
            </a:r>
          </a:p>
          <a:p>
            <a:pPr lvl="2"/>
            <a:r>
              <a:rPr lang="en-US" sz="1900" dirty="0"/>
              <a:t>2-view Evaluation</a:t>
            </a:r>
          </a:p>
          <a:p>
            <a:pPr lvl="2"/>
            <a:r>
              <a:rPr lang="en-US" sz="1900" dirty="0"/>
              <a:t>3-view Evaluation</a:t>
            </a:r>
          </a:p>
          <a:p>
            <a:pPr lvl="2"/>
            <a:r>
              <a:rPr lang="en-US" sz="1900" dirty="0"/>
              <a:t>3-channel Evaluation (OPP + Fat + Water channel per slice)</a:t>
            </a:r>
          </a:p>
          <a:p>
            <a:pPr lvl="2"/>
            <a:r>
              <a:rPr lang="en-US" sz="1900" dirty="0"/>
              <a:t>2-channel Evaluation (OPP + Water channel per slice)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647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0BBD4-8B0F-034D-899F-6C4898C2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224B1-E808-5E48-8B02-435B5618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NAKO &amp; KORA gives best result in Single / Multi view evaluation. </a:t>
            </a:r>
          </a:p>
          <a:p>
            <a:r>
              <a:rPr lang="en-US" sz="2400" dirty="0"/>
              <a:t>No improvement with KORA N4 normalized dataset.</a:t>
            </a:r>
          </a:p>
          <a:p>
            <a:r>
              <a:rPr lang="en-US" sz="2400" dirty="0"/>
              <a:t>To try other strategies, we used KORA dataset only.</a:t>
            </a:r>
          </a:p>
          <a:p>
            <a:r>
              <a:rPr lang="en-US" sz="2400" dirty="0"/>
              <a:t>2-channel evaluation on KORA gives similar result as of KORA OPP only model.</a:t>
            </a:r>
          </a:p>
          <a:p>
            <a:r>
              <a:rPr lang="en-US" sz="2400" dirty="0"/>
              <a:t>RESULTS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4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 BUT FAILED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Sparsely annotated label-maps to train models and. </a:t>
            </a:r>
          </a:p>
          <a:p>
            <a:endParaRPr lang="en-US" sz="2400" dirty="0"/>
          </a:p>
          <a:p>
            <a:r>
              <a:rPr lang="en-US" sz="2400" dirty="0"/>
              <a:t>Varying model kernel size (K=3 instead of k=5). No improvements.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8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TO DO NEXT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Revert-back to original size(256*256*128) of KORA and try 2-channel model training and evaluation for better comparisons.</a:t>
            </a:r>
          </a:p>
          <a:p>
            <a:endParaRPr lang="en-US" sz="2400" dirty="0"/>
          </a:p>
          <a:p>
            <a:r>
              <a:rPr lang="en-US" sz="2400" dirty="0"/>
              <a:t>Evaluation on All dataset trained model. (tried before but not so good result compare to individual models’, but have better ways now.)</a:t>
            </a:r>
          </a:p>
        </p:txBody>
      </p:sp>
    </p:spTree>
    <p:extLst>
      <p:ext uri="{BB962C8B-B14F-4D97-AF65-F5344CB8AC3E}">
        <p14:creationId xmlns:p14="http://schemas.microsoft.com/office/powerpoint/2010/main" val="26331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58173-6603-3B4D-AF4D-E15D3A1A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TO DO NEXT MONTH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76299A-63E2-354A-8E15-D1AF441E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Late fusion of OPP and Water via View Aggregation (6 inputs to merge)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If it looks promising, keep different contrasts. If not, proceed with OPP.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Architecture (evaluate only on OPP</a:t>
            </a:r>
            <a:r>
              <a:rPr lang="en-US" sz="2400" dirty="0"/>
              <a:t>, KORA, </a:t>
            </a:r>
            <a:r>
              <a:rPr lang="en-US" sz="2400" dirty="0" smtClean="0"/>
              <a:t>SAG)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Try </a:t>
            </a:r>
            <a:r>
              <a:rPr lang="en-US" sz="2000" dirty="0"/>
              <a:t>CSSE Block with </a:t>
            </a:r>
            <a:r>
              <a:rPr lang="en-US" sz="2000" dirty="0" err="1" smtClean="0"/>
              <a:t>QuickNat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To try Max instead of </a:t>
            </a:r>
            <a:r>
              <a:rPr lang="en-US" sz="2000" dirty="0" err="1"/>
              <a:t>concat</a:t>
            </a:r>
            <a:r>
              <a:rPr lang="en-US" sz="2000" dirty="0"/>
              <a:t> blocks in </a:t>
            </a:r>
            <a:r>
              <a:rPr lang="en-US" sz="2000" dirty="0" err="1"/>
              <a:t>QuickNat</a:t>
            </a:r>
            <a:r>
              <a:rPr lang="en-US" sz="2000" dirty="0"/>
              <a:t> (see </a:t>
            </a:r>
            <a:r>
              <a:rPr lang="en-US" sz="2000" dirty="0" err="1"/>
              <a:t>FastSurfer</a:t>
            </a:r>
            <a:r>
              <a:rPr lang="en-US" sz="2000" dirty="0"/>
              <a:t> code) 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Thick slices (see </a:t>
            </a:r>
            <a:r>
              <a:rPr lang="en-US" sz="2000" dirty="0" err="1" smtClean="0"/>
              <a:t>FastSurfer</a:t>
            </a:r>
            <a:r>
              <a:rPr lang="en-US" sz="2000" dirty="0" smtClean="0"/>
              <a:t> code)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Augmentation, if necessary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PyTorch</a:t>
            </a:r>
            <a:r>
              <a:rPr lang="en-US" sz="2000" dirty="0" smtClean="0"/>
              <a:t> </a:t>
            </a:r>
            <a:r>
              <a:rPr lang="en-US" sz="2000" dirty="0" err="1" smtClean="0"/>
              <a:t>Dataloader</a:t>
            </a:r>
            <a:r>
              <a:rPr lang="en-US" sz="2000" dirty="0" smtClean="0"/>
              <a:t> (see </a:t>
            </a:r>
            <a:r>
              <a:rPr lang="en-US" sz="2000" dirty="0" err="1" smtClean="0"/>
              <a:t>FastSurfer</a:t>
            </a:r>
            <a:r>
              <a:rPr lang="en-US" sz="2000" dirty="0" smtClean="0"/>
              <a:t>)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Datasets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Harmonize data between datasets? Location? Cropping region? </a:t>
            </a:r>
            <a:r>
              <a:rPr lang="en-US" sz="2000" smtClean="0"/>
              <a:t>Intensity normalization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Separate models per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Combine all datasets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Integrate Uncertainty for Quality Control i.e. </a:t>
            </a:r>
            <a:r>
              <a:rPr lang="en-US" sz="2400" dirty="0" err="1"/>
              <a:t>IoU</a:t>
            </a:r>
            <a:r>
              <a:rPr lang="en-US" sz="2400" dirty="0"/>
              <a:t> measures.</a:t>
            </a:r>
          </a:p>
        </p:txBody>
      </p:sp>
    </p:spTree>
    <p:extLst>
      <p:ext uri="{BB962C8B-B14F-4D97-AF65-F5344CB8AC3E}">
        <p14:creationId xmlns:p14="http://schemas.microsoft.com/office/powerpoint/2010/main" val="1354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A67CD3-AB4E-4A7A-BEB8-53C445D8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7CF545F-9C2E-4446-97CD-AD92990C2B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xmlns="" id="{339C8D78-A644-462F-B674-F440635E5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xmlns="" id="{F368357B-27D0-410A-B039-15A952BF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D7132-6D36-CA45-BED3-69561B5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1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288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Arial</vt:lpstr>
      <vt:lpstr>Wingdings</vt:lpstr>
      <vt:lpstr>Office Theme</vt:lpstr>
      <vt:lpstr>Multi Organ Segmentation</vt:lpstr>
      <vt:lpstr>TRIED</vt:lpstr>
      <vt:lpstr>TRIED</vt:lpstr>
      <vt:lpstr>TRIED BUT FAILED</vt:lpstr>
      <vt:lpstr>TO DO NEXT</vt:lpstr>
      <vt:lpstr>TO DO NEXT MONTH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Organ Segmentation</dc:title>
  <dc:creator>jyotirmay senapati</dc:creator>
  <cp:lastModifiedBy>John Doe</cp:lastModifiedBy>
  <cp:revision>12</cp:revision>
  <dcterms:created xsi:type="dcterms:W3CDTF">2020-08-27T20:09:44Z</dcterms:created>
  <dcterms:modified xsi:type="dcterms:W3CDTF">2020-08-28T10:22:26Z</dcterms:modified>
</cp:coreProperties>
</file>