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159" d="100"/>
          <a:sy n="159" d="100"/>
        </p:scale>
        <p:origin x="2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0c70d9a6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0c70d9a6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0c70d9a6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0c70d9a6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0c70d9a6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0c70d9a6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0c70d9a6a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0c70d9a6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0c70d9a6a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0c70d9a6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0c70d9a6a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0c70d9a6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0c70d9a6a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0c70d9a6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0c70d9a6a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0c70d9a6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0c70d9a6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0c70d9a6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Location Scout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Andrew Ellender, Zavien Kellum, Samuel Weiner, and Robert Williamson.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Cost Structure</a:t>
            </a:r>
            <a:endParaRPr/>
          </a:p>
        </p:txBody>
      </p:sp>
      <p:sp>
        <p:nvSpPr>
          <p:cNvPr id="142" name="Google Shape;142;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Due to the fact that our four key partners are software developers we will be able to save a lot of money in the initial stages. </a:t>
            </a:r>
            <a:endParaRPr/>
          </a:p>
          <a:p>
            <a:pPr marL="457200" lvl="0" indent="-311150" algn="l" rtl="0">
              <a:spcBef>
                <a:spcPts val="0"/>
              </a:spcBef>
              <a:spcAft>
                <a:spcPts val="0"/>
              </a:spcAft>
              <a:buSzPts val="1300"/>
              <a:buChar char="●"/>
            </a:pPr>
            <a:r>
              <a:rPr lang="en"/>
              <a:t>We will handle the startup stage but will eventually need to expand and hire on more software engineers</a:t>
            </a:r>
            <a:endParaRPr/>
          </a:p>
          <a:p>
            <a:pPr marL="457200" lvl="0" indent="-311150" algn="l" rtl="0">
              <a:spcBef>
                <a:spcPts val="0"/>
              </a:spcBef>
              <a:spcAft>
                <a:spcPts val="0"/>
              </a:spcAft>
              <a:buSzPts val="1300"/>
              <a:buChar char="●"/>
            </a:pPr>
            <a:r>
              <a:rPr lang="en"/>
              <a:t>We will have to raise capital to help get our marketing and advertising campaign started</a:t>
            </a:r>
            <a:endParaRPr/>
          </a:p>
          <a:p>
            <a:pPr marL="914400" lvl="1" indent="-298450" algn="l" rtl="0">
              <a:spcBef>
                <a:spcPts val="0"/>
              </a:spcBef>
              <a:spcAft>
                <a:spcPts val="0"/>
              </a:spcAft>
              <a:buSzPts val="1100"/>
              <a:buChar char="○"/>
            </a:pPr>
            <a:r>
              <a:rPr lang="en"/>
              <a:t>We hope to be able to lower this cost as we go and people start telling friends and family about our product</a:t>
            </a:r>
            <a:endParaRPr/>
          </a:p>
          <a:p>
            <a:pPr marL="45720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Value Proposition</a:t>
            </a:r>
            <a:endParaRPr/>
          </a:p>
        </p:txBody>
      </p:sp>
      <p:sp>
        <p:nvSpPr>
          <p:cNvPr id="93" name="Google Shape;93;p14"/>
          <p:cNvSpPr txBox="1">
            <a:spLocks noGrp="1"/>
          </p:cNvSpPr>
          <p:nvPr>
            <p:ph type="body" idx="1"/>
          </p:nvPr>
        </p:nvSpPr>
        <p:spPr>
          <a:xfrm>
            <a:off x="729450" y="2078875"/>
            <a:ext cx="7688700" cy="2827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demand for video content more than doubled causing a demand for filming locations. </a:t>
            </a:r>
            <a:endParaRPr/>
          </a:p>
          <a:p>
            <a:pPr marL="457200" lvl="0" indent="-311150" algn="l" rtl="0">
              <a:spcBef>
                <a:spcPts val="0"/>
              </a:spcBef>
              <a:spcAft>
                <a:spcPts val="0"/>
              </a:spcAft>
              <a:buSzPts val="1300"/>
              <a:buChar char="●"/>
            </a:pPr>
            <a:r>
              <a:rPr lang="en"/>
              <a:t>Location Scout will help reduce the time and money spent on finding film locations.</a:t>
            </a:r>
            <a:endParaRPr/>
          </a:p>
          <a:p>
            <a:pPr marL="457200" lvl="0" indent="-311150" algn="l" rtl="0">
              <a:spcBef>
                <a:spcPts val="0"/>
              </a:spcBef>
              <a:spcAft>
                <a:spcPts val="0"/>
              </a:spcAft>
              <a:buSzPts val="1300"/>
              <a:buChar char="●"/>
            </a:pPr>
            <a:r>
              <a:rPr lang="en"/>
              <a:t>Imagine if you need a dark cave for a movie scene, you can search “cave” and “within 100 miles” or “In Louisiana” or even “nationwide” and Location scout will pull up photos of caves along with their distance from you. It will also let you know if the land is public or private and give you contact information of the land owner to discuss prices for filming on their property.</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Segments</a:t>
            </a:r>
            <a:endParaRPr/>
          </a:p>
        </p:txBody>
      </p:sp>
      <p:sp>
        <p:nvSpPr>
          <p:cNvPr id="99" name="Google Shape;99;p15"/>
          <p:cNvSpPr txBox="1">
            <a:spLocks noGrp="1"/>
          </p:cNvSpPr>
          <p:nvPr>
            <p:ph type="body" idx="1"/>
          </p:nvPr>
        </p:nvSpPr>
        <p:spPr>
          <a:xfrm>
            <a:off x="727650" y="1981150"/>
            <a:ext cx="7688700" cy="2866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Target customers:</a:t>
            </a:r>
            <a:endParaRPr/>
          </a:p>
          <a:p>
            <a:pPr marL="914400" lvl="1" indent="-298450" algn="l" rtl="0">
              <a:spcBef>
                <a:spcPts val="0"/>
              </a:spcBef>
              <a:spcAft>
                <a:spcPts val="0"/>
              </a:spcAft>
              <a:buSzPts val="1100"/>
              <a:buChar char="○"/>
            </a:pPr>
            <a:r>
              <a:rPr lang="en"/>
              <a:t>Film creators: Looking for locations to film</a:t>
            </a:r>
            <a:endParaRPr/>
          </a:p>
          <a:p>
            <a:pPr marL="1371600" lvl="2" indent="-298450" algn="l" rtl="0">
              <a:spcBef>
                <a:spcPts val="0"/>
              </a:spcBef>
              <a:spcAft>
                <a:spcPts val="0"/>
              </a:spcAft>
              <a:buSzPts val="1100"/>
              <a:buChar char="■"/>
            </a:pPr>
            <a:r>
              <a:rPr lang="en"/>
              <a:t>Ametur </a:t>
            </a:r>
            <a:endParaRPr/>
          </a:p>
          <a:p>
            <a:pPr marL="1371600" lvl="2" indent="-298450" algn="l" rtl="0">
              <a:spcBef>
                <a:spcPts val="0"/>
              </a:spcBef>
              <a:spcAft>
                <a:spcPts val="0"/>
              </a:spcAft>
              <a:buSzPts val="1100"/>
              <a:buChar char="■"/>
            </a:pPr>
            <a:r>
              <a:rPr lang="en"/>
              <a:t>Professional</a:t>
            </a:r>
            <a:endParaRPr/>
          </a:p>
          <a:p>
            <a:pPr marL="914400" lvl="1" indent="-298450" algn="l" rtl="0">
              <a:spcBef>
                <a:spcPts val="0"/>
              </a:spcBef>
              <a:spcAft>
                <a:spcPts val="0"/>
              </a:spcAft>
              <a:buSzPts val="1100"/>
              <a:buChar char="○"/>
            </a:pPr>
            <a:r>
              <a:rPr lang="en"/>
              <a:t>Land owners: Looking to rent out their land for filming.</a:t>
            </a:r>
            <a:endParaRPr/>
          </a:p>
          <a:p>
            <a:pPr marL="457200" lvl="0" indent="-311150" algn="l" rtl="0">
              <a:spcBef>
                <a:spcPts val="0"/>
              </a:spcBef>
              <a:spcAft>
                <a:spcPts val="0"/>
              </a:spcAft>
              <a:buSzPts val="1300"/>
              <a:buChar char="●"/>
            </a:pPr>
            <a:r>
              <a:rPr lang="en"/>
              <a:t>In the current market there are very few tools out there to help filmmakers find the perfect place to film their content.</a:t>
            </a:r>
            <a:endParaRPr/>
          </a:p>
          <a:p>
            <a:pPr marL="457200" lvl="0" indent="-311150" algn="l" rtl="0">
              <a:spcBef>
                <a:spcPts val="0"/>
              </a:spcBef>
              <a:spcAft>
                <a:spcPts val="0"/>
              </a:spcAft>
              <a:buSzPts val="1300"/>
              <a:buChar char="●"/>
            </a:pPr>
            <a:r>
              <a:rPr lang="en"/>
              <a:t>An easy-to-use and cheap application that helps landowners and the film industry. </a:t>
            </a:r>
            <a:endParaRPr/>
          </a:p>
          <a:p>
            <a:pPr marL="0" lvl="0" indent="0" algn="l" rtl="0">
              <a:spcBef>
                <a:spcPts val="1200"/>
              </a:spcBef>
              <a:spcAft>
                <a:spcPts val="1200"/>
              </a:spcAft>
              <a:buNone/>
            </a:pPr>
            <a:endParaRPr/>
          </a:p>
        </p:txBody>
      </p:sp>
      <p:sp>
        <p:nvSpPr>
          <p:cNvPr id="100" name="Google Shape;100;p15"/>
          <p:cNvSpPr txBox="1"/>
          <p:nvPr/>
        </p:nvSpPr>
        <p:spPr>
          <a:xfrm>
            <a:off x="2817150" y="6514650"/>
            <a:ext cx="676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Channels</a:t>
            </a: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Targeted advertisements online.</a:t>
            </a:r>
            <a:endParaRPr/>
          </a:p>
          <a:p>
            <a:pPr marL="457200" lvl="0" indent="-311150" algn="l" rtl="0">
              <a:spcBef>
                <a:spcPts val="0"/>
              </a:spcBef>
              <a:spcAft>
                <a:spcPts val="0"/>
              </a:spcAft>
              <a:buSzPts val="1300"/>
              <a:buChar char="●"/>
            </a:pPr>
            <a:r>
              <a:rPr lang="en"/>
              <a:t>Spread by word of mouth throughout the industry.</a:t>
            </a:r>
            <a:endParaRPr/>
          </a:p>
          <a:p>
            <a:pPr marL="457200" lvl="0" indent="-311150" algn="l" rtl="0">
              <a:spcBef>
                <a:spcPts val="0"/>
              </a:spcBef>
              <a:spcAft>
                <a:spcPts val="0"/>
              </a:spcAft>
              <a:buSzPts val="1300"/>
              <a:buChar char="●"/>
            </a:pPr>
            <a:r>
              <a:rPr lang="en"/>
              <a:t>Networking  with professionals in the industry. </a:t>
            </a:r>
            <a:endParaRPr/>
          </a:p>
          <a:p>
            <a:pPr marL="457200" lvl="0" indent="-311150" algn="l" rtl="0">
              <a:spcBef>
                <a:spcPts val="0"/>
              </a:spcBef>
              <a:spcAft>
                <a:spcPts val="0"/>
              </a:spcAft>
              <a:buSzPts val="1300"/>
              <a:buChar char="●"/>
            </a:pPr>
            <a:r>
              <a:rPr lang="en"/>
              <a:t>Networking with amateur content creators.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Relationships</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At Location Scout we will strive to give our customers the best experience possible.</a:t>
            </a:r>
            <a:endParaRPr/>
          </a:p>
          <a:p>
            <a:pPr marL="457200" lvl="0" indent="-311150" algn="l" rtl="0">
              <a:spcBef>
                <a:spcPts val="0"/>
              </a:spcBef>
              <a:spcAft>
                <a:spcPts val="0"/>
              </a:spcAft>
              <a:buSzPts val="1300"/>
              <a:buChar char="●"/>
            </a:pPr>
            <a:r>
              <a:rPr lang="en"/>
              <a:t>How  will we achieve this?</a:t>
            </a:r>
            <a:endParaRPr/>
          </a:p>
          <a:p>
            <a:pPr marL="914400" lvl="1" indent="-298450" algn="l" rtl="0">
              <a:spcBef>
                <a:spcPts val="0"/>
              </a:spcBef>
              <a:spcAft>
                <a:spcPts val="0"/>
              </a:spcAft>
              <a:buSzPts val="1100"/>
              <a:buChar char="○"/>
            </a:pPr>
            <a:r>
              <a:rPr lang="en"/>
              <a:t>A high tech application </a:t>
            </a:r>
            <a:endParaRPr/>
          </a:p>
          <a:p>
            <a:pPr marL="914400" lvl="1" indent="-298450" algn="l" rtl="0">
              <a:spcBef>
                <a:spcPts val="0"/>
              </a:spcBef>
              <a:spcAft>
                <a:spcPts val="0"/>
              </a:spcAft>
              <a:buSzPts val="1100"/>
              <a:buChar char="○"/>
            </a:pPr>
            <a:r>
              <a:rPr lang="en"/>
              <a:t>A user friendly interface.</a:t>
            </a:r>
            <a:endParaRPr/>
          </a:p>
          <a:p>
            <a:pPr marL="457200" lvl="0" indent="-311150" algn="l" rtl="0">
              <a:spcBef>
                <a:spcPts val="0"/>
              </a:spcBef>
              <a:spcAft>
                <a:spcPts val="0"/>
              </a:spcAft>
              <a:buSzPts val="1300"/>
              <a:buChar char="●"/>
            </a:pPr>
            <a:r>
              <a:rPr lang="en"/>
              <a:t>With an affordable and helpful app we hope to  build a strong community.</a:t>
            </a:r>
            <a:endParaRPr/>
          </a:p>
          <a:p>
            <a:pPr marL="457200" lvl="0" indent="-311150" algn="l" rtl="0">
              <a:spcBef>
                <a:spcPts val="0"/>
              </a:spcBef>
              <a:spcAft>
                <a:spcPts val="0"/>
              </a:spcAft>
              <a:buSzPts val="1300"/>
              <a:buChar char="●"/>
            </a:pPr>
            <a:r>
              <a:rPr lang="en"/>
              <a:t>Customer come first </a:t>
            </a:r>
            <a:endParaRPr/>
          </a:p>
          <a:p>
            <a:pPr marL="914400" lvl="1" indent="-298450" algn="l" rtl="0">
              <a:spcBef>
                <a:spcPts val="0"/>
              </a:spcBef>
              <a:spcAft>
                <a:spcPts val="0"/>
              </a:spcAft>
              <a:buSzPts val="1100"/>
              <a:buChar char="○"/>
            </a:pPr>
            <a:r>
              <a:rPr lang="en"/>
              <a:t>Feedback</a:t>
            </a:r>
            <a:endParaRPr/>
          </a:p>
          <a:p>
            <a:pPr marL="914400" lvl="1" indent="-298450" algn="l" rtl="0">
              <a:spcBef>
                <a:spcPts val="0"/>
              </a:spcBef>
              <a:spcAft>
                <a:spcPts val="0"/>
              </a:spcAft>
              <a:buSzPts val="1100"/>
              <a:buChar char="○"/>
            </a:pPr>
            <a:r>
              <a:rPr lang="en"/>
              <a:t>Helpful updates.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Revenue streams</a:t>
            </a:r>
            <a:endParaRPr/>
          </a:p>
        </p:txBody>
      </p:sp>
      <p:sp>
        <p:nvSpPr>
          <p:cNvPr id="118" name="Google Shape;118;p18"/>
          <p:cNvSpPr txBox="1">
            <a:spLocks noGrp="1"/>
          </p:cNvSpPr>
          <p:nvPr>
            <p:ph type="body" idx="1"/>
          </p:nvPr>
        </p:nvSpPr>
        <p:spPr>
          <a:xfrm>
            <a:off x="729450" y="2078875"/>
            <a:ext cx="7688700" cy="2698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Solely free app.</a:t>
            </a:r>
            <a:endParaRPr/>
          </a:p>
          <a:p>
            <a:pPr marL="457200" lvl="0" indent="-311150" algn="l" rtl="0">
              <a:spcBef>
                <a:spcPts val="0"/>
              </a:spcBef>
              <a:spcAft>
                <a:spcPts val="0"/>
              </a:spcAft>
              <a:buSzPts val="1300"/>
              <a:buChar char="●"/>
            </a:pPr>
            <a:r>
              <a:rPr lang="en"/>
              <a:t>3 revenue streams:</a:t>
            </a:r>
            <a:endParaRPr/>
          </a:p>
          <a:p>
            <a:pPr marL="914400" lvl="1" indent="-298450" algn="l" rtl="0">
              <a:spcBef>
                <a:spcPts val="0"/>
              </a:spcBef>
              <a:spcAft>
                <a:spcPts val="0"/>
              </a:spcAft>
              <a:buSzPts val="1100"/>
              <a:buChar char="○"/>
            </a:pPr>
            <a:r>
              <a:rPr lang="en"/>
              <a:t>Advertisements within the app.</a:t>
            </a:r>
            <a:endParaRPr/>
          </a:p>
          <a:p>
            <a:pPr marL="914400" lvl="1" indent="-298450" algn="l" rtl="0">
              <a:spcBef>
                <a:spcPts val="0"/>
              </a:spcBef>
              <a:spcAft>
                <a:spcPts val="0"/>
              </a:spcAft>
              <a:buSzPts val="1100"/>
              <a:buChar char="○"/>
            </a:pPr>
            <a:r>
              <a:rPr lang="en"/>
              <a:t>A “Pro” ,subscription based,  version</a:t>
            </a:r>
            <a:endParaRPr/>
          </a:p>
          <a:p>
            <a:pPr marL="914400" lvl="1" indent="-298450" algn="l" rtl="0">
              <a:spcBef>
                <a:spcPts val="0"/>
              </a:spcBef>
              <a:spcAft>
                <a:spcPts val="0"/>
              </a:spcAft>
              <a:buSzPts val="1100"/>
              <a:buChar char="○"/>
            </a:pPr>
            <a:r>
              <a:rPr lang="en"/>
              <a:t>Transaction within the app </a:t>
            </a:r>
            <a:endParaRPr/>
          </a:p>
          <a:p>
            <a:pPr marL="457200" lvl="0" indent="-311150" algn="l" rtl="0">
              <a:spcBef>
                <a:spcPts val="0"/>
              </a:spcBef>
              <a:spcAft>
                <a:spcPts val="0"/>
              </a:spcAft>
              <a:buSzPts val="1300"/>
              <a:buChar char="●"/>
            </a:pPr>
            <a:r>
              <a:rPr lang="en"/>
              <a:t>Advertisement will be made with .</a:t>
            </a:r>
            <a:endParaRPr/>
          </a:p>
          <a:p>
            <a:pPr marL="457200" lvl="0" indent="-311150" algn="l" rtl="0">
              <a:spcBef>
                <a:spcPts val="0"/>
              </a:spcBef>
              <a:spcAft>
                <a:spcPts val="0"/>
              </a:spcAft>
              <a:buSzPts val="1300"/>
              <a:buChar char="●"/>
            </a:pPr>
            <a:r>
              <a:rPr lang="en"/>
              <a:t>Pro version will cost $2, monthly, which contains no advertisements.</a:t>
            </a:r>
            <a:endParaRPr/>
          </a:p>
          <a:p>
            <a:pPr marL="457200" lvl="0" indent="-311150" algn="l" rtl="0">
              <a:spcBef>
                <a:spcPts val="0"/>
              </a:spcBef>
              <a:spcAft>
                <a:spcPts val="0"/>
              </a:spcAft>
              <a:buSzPts val="1300"/>
              <a:buChar char="●"/>
            </a:pPr>
            <a:r>
              <a:rPr lang="en"/>
              <a:t>A 5% “cut” with  any sales made through Location Scout.</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Resources</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Code x (AI coding algorithm)</a:t>
            </a:r>
            <a:endParaRPr/>
          </a:p>
          <a:p>
            <a:pPr marL="457200" lvl="0" indent="-311150" algn="l" rtl="0">
              <a:spcBef>
                <a:spcPts val="0"/>
              </a:spcBef>
              <a:spcAft>
                <a:spcPts val="0"/>
              </a:spcAft>
              <a:buSzPts val="1300"/>
              <a:buChar char="●"/>
            </a:pPr>
            <a:r>
              <a:rPr lang="en"/>
              <a:t>Swift (Apple code)</a:t>
            </a:r>
            <a:endParaRPr/>
          </a:p>
          <a:p>
            <a:pPr marL="457200" lvl="0" indent="-311150" algn="l" rtl="0">
              <a:spcBef>
                <a:spcPts val="0"/>
              </a:spcBef>
              <a:spcAft>
                <a:spcPts val="0"/>
              </a:spcAft>
              <a:buSzPts val="1300"/>
              <a:buChar char="●"/>
            </a:pPr>
            <a:r>
              <a:rPr lang="en"/>
              <a:t>User’s preferences</a:t>
            </a:r>
            <a:endParaRPr/>
          </a:p>
          <a:p>
            <a:pPr marL="457200" lvl="0" indent="-311150" algn="l" rtl="0">
              <a:spcBef>
                <a:spcPts val="0"/>
              </a:spcBef>
              <a:spcAft>
                <a:spcPts val="0"/>
              </a:spcAft>
              <a:buSzPts val="1300"/>
              <a:buChar char="●"/>
            </a:pPr>
            <a:r>
              <a:rPr lang="en"/>
              <a:t>Map and GPS</a:t>
            </a:r>
            <a:endParaRPr/>
          </a:p>
          <a:p>
            <a:pPr marL="457200" lvl="0" indent="-311150" algn="l" rtl="0">
              <a:spcBef>
                <a:spcPts val="0"/>
              </a:spcBef>
              <a:spcAft>
                <a:spcPts val="0"/>
              </a:spcAft>
              <a:buSzPts val="1300"/>
              <a:buChar char="●"/>
            </a:pPr>
            <a:r>
              <a:rPr lang="en"/>
              <a:t>Ad support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Partners</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Location Scout will be managed by its development team:</a:t>
            </a:r>
            <a:endParaRPr/>
          </a:p>
          <a:p>
            <a:pPr marL="914400" lvl="1" indent="-298450" algn="l" rtl="0">
              <a:spcBef>
                <a:spcPts val="0"/>
              </a:spcBef>
              <a:spcAft>
                <a:spcPts val="0"/>
              </a:spcAft>
              <a:buSzPts val="1100"/>
              <a:buChar char="○"/>
            </a:pPr>
            <a:r>
              <a:rPr lang="en"/>
              <a:t>Andrew Ellender</a:t>
            </a:r>
            <a:endParaRPr/>
          </a:p>
          <a:p>
            <a:pPr marL="914400" lvl="1" indent="-298450" algn="l" rtl="0">
              <a:spcBef>
                <a:spcPts val="0"/>
              </a:spcBef>
              <a:spcAft>
                <a:spcPts val="0"/>
              </a:spcAft>
              <a:buSzPts val="1100"/>
              <a:buChar char="○"/>
            </a:pPr>
            <a:r>
              <a:rPr lang="en"/>
              <a:t>Zavien Kellum</a:t>
            </a:r>
            <a:endParaRPr/>
          </a:p>
          <a:p>
            <a:pPr marL="914400" lvl="1" indent="-298450" algn="l" rtl="0">
              <a:spcBef>
                <a:spcPts val="0"/>
              </a:spcBef>
              <a:spcAft>
                <a:spcPts val="0"/>
              </a:spcAft>
              <a:buSzPts val="1100"/>
              <a:buChar char="○"/>
            </a:pPr>
            <a:r>
              <a:rPr lang="en"/>
              <a:t>Samuel Weiner</a:t>
            </a:r>
            <a:endParaRPr/>
          </a:p>
          <a:p>
            <a:pPr marL="914400" lvl="1" indent="-298450" algn="l" rtl="0">
              <a:spcBef>
                <a:spcPts val="0"/>
              </a:spcBef>
              <a:spcAft>
                <a:spcPts val="0"/>
              </a:spcAft>
              <a:buSzPts val="1100"/>
              <a:buChar char="○"/>
            </a:pPr>
            <a:r>
              <a:rPr lang="en"/>
              <a:t>Robert Williamson.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Activities</a:t>
            </a:r>
            <a:endParaRPr/>
          </a:p>
        </p:txBody>
      </p:sp>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Learn how a film scout goes scouting</a:t>
            </a:r>
            <a:endParaRPr/>
          </a:p>
          <a:p>
            <a:pPr marL="457200" lvl="0" indent="-311150" algn="l" rtl="0">
              <a:spcBef>
                <a:spcPts val="0"/>
              </a:spcBef>
              <a:spcAft>
                <a:spcPts val="0"/>
              </a:spcAft>
              <a:buSzPts val="1300"/>
              <a:buChar char="●"/>
            </a:pPr>
            <a:r>
              <a:rPr lang="en"/>
              <a:t>Program a map</a:t>
            </a:r>
            <a:endParaRPr/>
          </a:p>
          <a:p>
            <a:pPr marL="457200" lvl="0" indent="-311150" algn="l" rtl="0">
              <a:spcBef>
                <a:spcPts val="0"/>
              </a:spcBef>
              <a:spcAft>
                <a:spcPts val="0"/>
              </a:spcAft>
              <a:buSzPts val="1300"/>
              <a:buChar char="●"/>
            </a:pPr>
            <a:r>
              <a:rPr lang="en"/>
              <a:t>Program a submission process</a:t>
            </a:r>
            <a:endParaRPr/>
          </a:p>
          <a:p>
            <a:pPr marL="457200" lvl="0" indent="-311150" algn="l" rtl="0">
              <a:spcBef>
                <a:spcPts val="0"/>
              </a:spcBef>
              <a:spcAft>
                <a:spcPts val="0"/>
              </a:spcAft>
              <a:buSzPts val="1300"/>
              <a:buChar char="●"/>
            </a:pPr>
            <a:r>
              <a:rPr lang="en"/>
              <a:t>Program a local filming permit application.</a:t>
            </a:r>
            <a:endParaRPr/>
          </a:p>
          <a:p>
            <a:pPr marL="457200" lvl="0" indent="-311150" algn="l" rtl="0">
              <a:spcBef>
                <a:spcPts val="0"/>
              </a:spcBef>
              <a:spcAft>
                <a:spcPts val="0"/>
              </a:spcAft>
              <a:buSzPts val="1300"/>
              <a:buChar char="●"/>
            </a:pPr>
            <a:r>
              <a:rPr lang="en"/>
              <a:t>Implement ad revenue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487</Words>
  <Application>Microsoft Macintosh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Lato</vt:lpstr>
      <vt:lpstr>Raleway</vt:lpstr>
      <vt:lpstr>Streamline</vt:lpstr>
      <vt:lpstr>Location Scout</vt:lpstr>
      <vt:lpstr>Value Proposition</vt:lpstr>
      <vt:lpstr>Customer Segments</vt:lpstr>
      <vt:lpstr>Channels</vt:lpstr>
      <vt:lpstr>Customer Relationships</vt:lpstr>
      <vt:lpstr>Revenue streams</vt:lpstr>
      <vt:lpstr>Key Resources</vt:lpstr>
      <vt:lpstr>Key Partners</vt:lpstr>
      <vt:lpstr>Key Activities</vt:lpstr>
      <vt:lpstr>Cost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Scout</dc:title>
  <cp:lastModifiedBy>Zavien A Kellum</cp:lastModifiedBy>
  <cp:revision>1</cp:revision>
  <dcterms:modified xsi:type="dcterms:W3CDTF">2021-09-28T03:02:29Z</dcterms:modified>
</cp:coreProperties>
</file>