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Azure Bot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Azure Bot Service permite crear, desplegar y administrar bots inteligentes en la nube.</a:t>
            </a:r>
          </a:p>
          <a:p>
            <a:pPr>
              <a:defRPr sz="2000"/>
            </a:pPr>
            <a:r>
              <a:t>Trabaja junto con el Microsoft Bot Framework, ofreciendo SDKs, conectores y herramientas.</a:t>
            </a:r>
          </a:p>
          <a:p>
            <a:pPr>
              <a:defRPr sz="2000"/>
            </a:pPr>
            <a:r>
              <a:t>Los bots pueden comunicarse con usuarios en múltiples canales (Teams, Slack, Web Chat, etc.).</a:t>
            </a:r>
          </a:p>
          <a:p>
            <a:pPr>
              <a:defRPr sz="2000"/>
            </a:pPr>
            <a:r>
              <a:t>Fuente: learn.microsoft.com/en-us/azure/bot-service/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del bot con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Bot Framework SDK: librerías para crear bots (C#, JavaScript, Python, etc.).</a:t>
            </a:r>
          </a:p>
          <a:p>
            <a:pPr>
              <a:defRPr sz="2000"/>
            </a:pPr>
            <a:r>
              <a:t>• Bot Connector / Bot Service: conecta el bot con los canales y traduce actividades.</a:t>
            </a:r>
          </a:p>
          <a:p>
            <a:pPr>
              <a:defRPr sz="2000"/>
            </a:pPr>
            <a:r>
              <a:t>• Canales: interfaces como Teams, Slack, Web Chat, email.</a:t>
            </a:r>
          </a:p>
          <a:p>
            <a:pPr>
              <a:defRPr sz="2000"/>
            </a:pPr>
            <a:r>
              <a:t>• Hosting y gestión en Azure: despliegue, seguridad y escalabilidad.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Canales compatibles con Azure Bot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Azure Bot Service permite conectar un bot a múltiples canales estándar:</a:t>
            </a:r>
          </a:p>
          <a:p>
            <a:pPr>
              <a:defRPr sz="2000"/>
            </a:pPr>
            <a:r>
              <a:t>• Web Chat / Direct Line (web o app).</a:t>
            </a:r>
          </a:p>
          <a:p>
            <a:pPr>
              <a:defRPr sz="2000"/>
            </a:pPr>
            <a:r>
              <a:t>• Microsoft Teams.</a:t>
            </a:r>
          </a:p>
          <a:p>
            <a:pPr>
              <a:defRPr sz="2000"/>
            </a:pPr>
            <a:r>
              <a:t>• Slack.</a:t>
            </a:r>
          </a:p>
          <a:p>
            <a:pPr>
              <a:defRPr sz="2000"/>
            </a:pPr>
            <a:r>
              <a:t>• Facebook Messenger.</a:t>
            </a:r>
          </a:p>
          <a:p>
            <a:pPr>
              <a:defRPr sz="2000"/>
            </a:pPr>
            <a:r>
              <a:t>• Email.</a:t>
            </a:r>
          </a:p>
          <a:p>
            <a:pPr>
              <a:defRPr sz="2000"/>
            </a:pPr>
            <a:r>
              <a:t>También admite adaptadores personalizados para otros canales.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funciona el bot en los canales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El bot actúa como pasarela entre los usuarios y el agente (AI Foundry + MCP).</a:t>
            </a:r>
          </a:p>
          <a:p>
            <a:pPr>
              <a:defRPr sz="2000"/>
            </a:pPr>
            <a:r>
              <a:t>1. Usuario envía un mensaje desde un canal (Teams, Web Chat…).</a:t>
            </a:r>
          </a:p>
          <a:p>
            <a:pPr>
              <a:defRPr sz="2000"/>
            </a:pPr>
            <a:r>
              <a:t>2. Azure Bot Service recibe y envía la actividad al backend del bot.</a:t>
            </a:r>
          </a:p>
          <a:p>
            <a:pPr>
              <a:defRPr sz="2000"/>
            </a:pPr>
            <a:r>
              <a:t>3. El bot procesa o reenvía la petición a Foundry, obtiene respuesta.</a:t>
            </a:r>
          </a:p>
          <a:p>
            <a:pPr>
              <a:defRPr sz="2000"/>
            </a:pPr>
            <a:r>
              <a:t>4. Azure Bot Service devuelve la respuesta adaptada al canal de origen.</a:t>
            </a:r>
          </a:p>
          <a:p>
            <a:pPr>
              <a:defRPr sz="2000"/>
            </a:pPr>
            <a:r>
              <a:t>Diagrama sugerido: Usuario → Azure Bot → Backend → Respuesta.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y desafíos de los canales en Azure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✔ Ventajas:</a:t>
            </a:r>
          </a:p>
          <a:p>
            <a:pPr>
              <a:defRPr sz="2000"/>
            </a:pPr>
            <a:r>
              <a:t>• Llega a usuarios en múltiples plataformas.</a:t>
            </a:r>
          </a:p>
          <a:p>
            <a:pPr>
              <a:defRPr sz="2000"/>
            </a:pPr>
            <a:r>
              <a:t>• Lógica de bot unificada para todos los canales.</a:t>
            </a:r>
          </a:p>
          <a:p>
            <a:pPr>
              <a:defRPr sz="2000"/>
            </a:pPr>
            <a:r>
              <a:t>• Escalabilidad y gestión centralizada.</a:t>
            </a:r>
          </a:p>
          <a:p>
            <a:pPr>
              <a:defRPr sz="2000"/>
            </a:pPr>
            <a:r>
              <a:t>• Adaptación automática de mensajes.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⚠️ Retos:</a:t>
            </a:r>
          </a:p>
          <a:p>
            <a:pPr>
              <a:defRPr sz="2000"/>
            </a:pPr>
            <a:r>
              <a:t>• No todos los canales soportan las mismas funciones (tarjetas, adjuntos).</a:t>
            </a:r>
          </a:p>
          <a:p>
            <a:pPr>
              <a:defRPr sz="2000"/>
            </a:pPr>
            <a:r>
              <a:t>• Algunas adaptaciones pueden perder formato.</a:t>
            </a:r>
          </a:p>
          <a:p>
            <a:pPr>
              <a:defRPr sz="2000"/>
            </a:pPr>
            <a:r>
              <a:t>• Requiere configuración y pruebas por canal.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