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AI Foundry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AI Foundry es una plataforma unificada de Microsoft para diseñar, personalizar, orquestar y desplegar aplicaciones de IA y agentes inteligentes.</a:t>
            </a:r>
          </a:p>
          <a:p/>
          <a:p>
            <a:r>
              <a:t>Permite combinar modelos, flujos, herramientas y datos bajo un mismo ecosistema.</a:t>
            </a:r>
          </a:p>
          <a:p/>
          <a:p>
            <a:r>
              <a:t>Cuenta con un SDK, un portal visual y componentes reutilizables para facilitar el desarrollo de agentes.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Flujos y nodos en AI Foundry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Dentro de Foundry, construyes flujos compuestos por nodos que representan decisiones, transformaciones o invocaciones de herramientas.</a:t>
            </a:r>
          </a:p>
          <a:p/>
          <a:p>
            <a:r>
              <a:t>Cada nodo recibe una entrada (pregunta o contexto), hace algún procesamiento (interpretación, enrutamiento) y produce una salida (respuesta parcial o llamada a herramienta).</a:t>
            </a:r>
          </a:p>
          <a:p/>
          <a:p>
            <a:r>
              <a:t>Con esta abstracción, puedes modularizar la lógica del agente sin acoplamiento rígido.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Cómo fluye la petición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1️⃣ El usuario hace una pregunta (canal del bot).</a:t>
            </a:r>
          </a:p>
          <a:p>
            <a:r>
              <a:t>2️⃣ La petición viaja a AI Foundry, que analiza la intención.</a:t>
            </a:r>
          </a:p>
          <a:p>
            <a:r>
              <a:t>3️⃣ Foundry decide qué nodo / herramienta invocar y envía consulta al servidor MCP.</a:t>
            </a:r>
          </a:p>
          <a:p>
            <a:r>
              <a:t>4️⃣ El servidor MCP ejecuta la API correspondiente (por ejemplo: get Customer o crear Sales Order).</a:t>
            </a:r>
          </a:p>
          <a:p>
            <a:r>
              <a:t>5️⃣ La respuesta de la API viaja de vuelta al servidor MCP → Foundry.</a:t>
            </a:r>
          </a:p>
          <a:p>
            <a:r>
              <a:t>6️⃣ En Foundry se aplica lógica adicional y se devuelve una respuesta contextualizada al usuario.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flujo real en AI Foundry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Ejemplo de flujo con nodos:</a:t>
            </a:r>
          </a:p>
          <a:p/>
          <a:p>
            <a:r>
              <a:t>• Nodo de chat recibe la entrada.</a:t>
            </a:r>
          </a:p>
          <a:p>
            <a:r>
              <a:t>• Nodo de enrutamiento decide qué herramienta ejecutar (por ejemplo, crear pedido).</a:t>
            </a:r>
          </a:p>
          <a:p>
            <a:r>
              <a:t>• Nodo de salida adapta la respuesta al usuario.</a:t>
            </a:r>
          </a:p>
          <a:p/>
          <a:p>
            <a:r>
              <a:t>Todo visible desde el portal visual de Foundry.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Ventajas de usar AI Foundry en este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Orquestación modular: puedes cambiar flujos o nodos sin reescribir el agente.</a:t>
            </a:r>
          </a:p>
          <a:p>
            <a:r>
              <a:t>✅ Escalabilidad: múltiples agentes o flujos pueden coexistir y reutilizar herramientas.</a:t>
            </a:r>
          </a:p>
          <a:p>
            <a:r>
              <a:t>✅ Observabilidad: ver qué nodo se ejecutó, logs, métricas y fallos.</a:t>
            </a:r>
          </a:p>
          <a:p>
            <a:r>
              <a:t>✅ Flexibilidad: combinar lógica condicional, contextos y herramientas en un mismo flujo.</a:t>
            </a:r>
          </a:p>
          <a:p>
            <a:r>
              <a:t>✅ Mantenimiento: aislar lógica por nodo facilita evolución y corrección.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