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Servidor MCP: el USB-C de la 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MCP (Model Context Protocol) es un estándar abierto que permite conectar aplicaciones de IA con sistemas externos.</a:t>
            </a:r>
          </a:p>
          <a:p/>
          <a:p>
            <a:r>
              <a:t>Gracias a MCP, modelos como ChatGPT o Claude pueden acceder a datos, herramientas y procesos empresariales de forma estandarizada.</a:t>
            </a:r>
          </a:p>
          <a:p/>
          <a:p>
            <a:r>
              <a:t>En resumen: unifica cómo la IA se comunica con el mundo real.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¿Qué hace exactamente un servidor MCP?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 servidor MCP implementa el protocolo y actúa como “puente” entre la IA y tus sistemas.</a:t>
            </a:r>
          </a:p>
          <a:p/>
          <a:p>
            <a:r>
              <a:t>Permite que la IA:</a:t>
            </a:r>
          </a:p>
          <a:p>
            <a:r>
              <a:t>• Lea y escriba datos</a:t>
            </a:r>
          </a:p>
          <a:p>
            <a:r>
              <a:t>• Ejecute funciones o procesos</a:t>
            </a:r>
          </a:p>
          <a:p>
            <a:r>
              <a:t>• Interactúe con APIs empresariales (como Business Central)</a:t>
            </a:r>
          </a:p>
          <a:p/>
          <a:p>
            <a:r>
              <a:t>Todo bajo un formato estándar basado en JSON-RPC.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 conector universal para la 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Igual que el puerto USB-C conecta cualquier dispositivo sin importar la marca,</a:t>
            </a:r>
          </a:p>
          <a:p>
            <a:r>
              <a:t>MCP conecta cualquier aplicación de IA con tus sistemas de datos o negocio.</a:t>
            </a:r>
          </a:p>
          <a:p/>
          <a:p>
            <a:r>
              <a:t>Un único estándar, infinitas conexiones.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 servidor MCP (TypeScript)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Implementado con el SDK oficial de MCP en TypeScript.</a:t>
            </a:r>
          </a:p>
          <a:p/>
          <a:p>
            <a:r>
              <a:t>Aunque no soy desarrollador de TypeScript 😅, la simplicidad del protocolo hace que sea muy fácil construir un servidor funcional.</a:t>
            </a:r>
          </a:p>
          <a:p/>
          <a:p>
            <a:r>
              <a:t>Este servidor actúa como puente directo entre ChatGPT y Business Central.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Visualizando los datos en MCP Inspector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Ejemplo práctico: Creación de un pedido de venta</a:t>
            </a:r>
          </a:p>
          <a:p/>
          <a:p>
            <a:r>
              <a:t>1️⃣ Creo la cabecera del pedido en MCP.</a:t>
            </a:r>
          </a:p>
          <a:p>
            <a:r>
              <a:t>2️⃣ Creo la línea, recogiendo el ID de la cabecera.</a:t>
            </a:r>
          </a:p>
          <a:p>
            <a:r>
              <a:t>3️⃣ Compruebo en Business Central que el pedido se ha generado correctamente.</a:t>
            </a:r>
          </a:p>
          <a:p/>
          <a:p>
            <a:r>
              <a:t>Todo el flujo se puede seguir desde MCP Inspector.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 qué usar MCP en tus integraciones IA–ERP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Estándar abierto → interoperabilidad garantizada</a:t>
            </a:r>
          </a:p>
          <a:p>
            <a:r>
              <a:t>✅ Acceso seguro y controlado a datos empresariales</a:t>
            </a:r>
          </a:p>
          <a:p>
            <a:r>
              <a:t>✅ Amplía Business Central sin tocar el núcleo</a:t>
            </a:r>
          </a:p>
          <a:p>
            <a:r>
              <a:t>✅ Base ideal para construir agentes inteligentes especializados.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