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1" r:id="rId16"/>
    <p:sldId id="310" r:id="rId17"/>
    <p:sldId id="269" r:id="rId18"/>
    <p:sldId id="270" r:id="rId19"/>
    <p:sldId id="300" r:id="rId20"/>
    <p:sldId id="271" r:id="rId21"/>
    <p:sldId id="272" r:id="rId22"/>
    <p:sldId id="301" r:id="rId23"/>
    <p:sldId id="273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2" r:id="rId34"/>
    <p:sldId id="313" r:id="rId35"/>
    <p:sldId id="287" r:id="rId36"/>
    <p:sldId id="299" r:id="rId37"/>
    <p:sldId id="288" r:id="rId38"/>
    <p:sldId id="289" r:id="rId39"/>
    <p:sldId id="290" r:id="rId40"/>
    <p:sldId id="291" r:id="rId41"/>
    <p:sldId id="293" r:id="rId42"/>
    <p:sldId id="292" r:id="rId43"/>
    <p:sldId id="294" r:id="rId44"/>
    <p:sldId id="295" r:id="rId45"/>
    <p:sldId id="296" r:id="rId46"/>
    <p:sldId id="297" r:id="rId47"/>
    <p:sldId id="298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</a:t>
                </a:r>
                <a:r>
                  <a:rPr lang="en-US" b="1" dirty="0"/>
                  <a:t>given</a:t>
                </a:r>
                <a:r>
                  <a:rPr lang="en-US" dirty="0"/>
                  <a:t>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14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Recap: POS </a:t>
            </a:r>
            <a:r>
              <a:rPr lang="en-US" sz="4200" dirty="0"/>
              <a:t>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what </a:t>
            </a:r>
            <a:r>
              <a:rPr lang="en-US" altLang="en-US" dirty="0"/>
              <a:t>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2033" y="3648310"/>
            <a:ext cx="4326467" cy="1377688"/>
            <a:chOff x="3992033" y="3648310"/>
            <a:chExt cx="4326467" cy="137768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992033" y="3648310"/>
              <a:ext cx="774700" cy="11930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2" y="4914268"/>
            <a:ext cx="37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8582" y="4852988"/>
            <a:ext cx="374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4674" y="5160156"/>
            <a:ext cx="373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Recap: Viterbi </a:t>
            </a:r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96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train </a:t>
            </a:r>
            <a:r>
              <a:rPr lang="en-US" dirty="0" smtClean="0"/>
              <a:t>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2033" y="3648310"/>
            <a:ext cx="4326467" cy="1377688"/>
            <a:chOff x="3992033" y="3648310"/>
            <a:chExt cx="4326467" cy="137768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992033" y="3648310"/>
              <a:ext cx="774700" cy="11930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37791" y="4003752"/>
            <a:ext cx="2002971" cy="1828800"/>
            <a:chOff x="5471658" y="4427085"/>
            <a:chExt cx="2002971" cy="1828800"/>
          </a:xfrm>
        </p:grpSpPr>
        <p:sp>
          <p:nvSpPr>
            <p:cNvPr id="28" name="Oval 27"/>
            <p:cNvSpPr/>
            <p:nvPr/>
          </p:nvSpPr>
          <p:spPr>
            <a:xfrm>
              <a:off x="5471658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8829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71658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8829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0"/>
              <a:endCxn id="28" idx="4"/>
            </p:cNvCxnSpPr>
            <p:nvPr/>
          </p:nvCxnSpPr>
          <p:spPr>
            <a:xfrm flipV="1">
              <a:off x="5814558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  <a:endCxn id="29" idx="4"/>
            </p:cNvCxnSpPr>
            <p:nvPr/>
          </p:nvCxnSpPr>
          <p:spPr>
            <a:xfrm flipV="1">
              <a:off x="7131729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78536" y="5678482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8536" y="4520784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4187" y="4003752"/>
            <a:ext cx="2002971" cy="1828800"/>
            <a:chOff x="1256507" y="4384677"/>
            <a:chExt cx="2002971" cy="1828800"/>
          </a:xfrm>
        </p:grpSpPr>
        <p:sp>
          <p:nvSpPr>
            <p:cNvPr id="19" name="Oval 18"/>
            <p:cNvSpPr/>
            <p:nvPr/>
          </p:nvSpPr>
          <p:spPr>
            <a:xfrm>
              <a:off x="1256507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3678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256507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3678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9" idx="6"/>
              <a:endCxn id="20" idx="2"/>
            </p:cNvCxnSpPr>
            <p:nvPr/>
          </p:nvCxnSpPr>
          <p:spPr>
            <a:xfrm>
              <a:off x="1942307" y="4727577"/>
              <a:ext cx="631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2" idx="0"/>
            </p:cNvCxnSpPr>
            <p:nvPr/>
          </p:nvCxnSpPr>
          <p:spPr>
            <a:xfrm>
              <a:off x="2916578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4738" y="5636074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3385" y="4478376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cxnSp>
          <p:nvCxnSpPr>
            <p:cNvPr id="37" name="Straight Arrow Connector 36"/>
            <p:cNvCxnSpPr>
              <a:stCxn id="19" idx="4"/>
              <a:endCxn id="21" idx="0"/>
            </p:cNvCxnSpPr>
            <p:nvPr/>
          </p:nvCxnSpPr>
          <p:spPr>
            <a:xfrm>
              <a:off x="1599407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 smtClean="0"/>
              <a:t>Information 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(know)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baseline="-25000" dirty="0" smtClean="0"/>
              <a:t>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3121881"/>
            <a:ext cx="3320143" cy="2530525"/>
            <a:chOff x="4974771" y="3222482"/>
            <a:chExt cx="3320143" cy="253052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04757" y="3222482"/>
              <a:ext cx="495301" cy="1478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1245" y="2732502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553200" y="3367666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14800" y="2891074"/>
            <a:ext cx="3369733" cy="1070866"/>
            <a:chOff x="4114800" y="2891074"/>
            <a:chExt cx="3369733" cy="107086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706859" y="3388451"/>
              <a:ext cx="557869" cy="5734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14800" y="2891074"/>
              <a:ext cx="3369733" cy="4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 later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POS tagging problem</a:t>
            </a:r>
          </a:p>
          <a:p>
            <a:pPr lvl="1"/>
            <a:r>
              <a:rPr lang="en-US" dirty="0" smtClean="0"/>
              <a:t>Property &amp; challenges</a:t>
            </a:r>
          </a:p>
          <a:p>
            <a:r>
              <a:rPr lang="en-US" dirty="0" smtClean="0"/>
              <a:t>Public tag sets</a:t>
            </a:r>
          </a:p>
          <a:p>
            <a:r>
              <a:rPr lang="en-US" dirty="0" smtClean="0"/>
              <a:t>Generative model for POS tagging</a:t>
            </a:r>
          </a:p>
          <a:p>
            <a:pPr lvl="1"/>
            <a:r>
              <a:rPr lang="en-US" dirty="0" smtClean="0"/>
              <a:t>HMMs</a:t>
            </a:r>
          </a:p>
          <a:p>
            <a:r>
              <a:rPr lang="en-US" dirty="0" smtClean="0"/>
              <a:t>General sequential labeling problem</a:t>
            </a:r>
          </a:p>
          <a:p>
            <a:r>
              <a:rPr lang="en-US" dirty="0" smtClean="0"/>
              <a:t>Discriminative model for sequential labeling</a:t>
            </a:r>
          </a:p>
          <a:p>
            <a:pPr lvl="1"/>
            <a:r>
              <a:rPr lang="en-US" dirty="0" smtClean="0"/>
              <a:t>MEMMs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Language Processing</a:t>
            </a:r>
          </a:p>
          <a:p>
            <a:pPr lvl="1"/>
            <a:r>
              <a:rPr lang="en-US" dirty="0"/>
              <a:t>Chapter 5: Part-of-Speech </a:t>
            </a:r>
            <a:r>
              <a:rPr lang="en-US" dirty="0" smtClean="0"/>
              <a:t>Tagging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1"/>
            <a:r>
              <a:rPr lang="en-US" dirty="0"/>
              <a:t>Chapter 22: Information </a:t>
            </a:r>
            <a:r>
              <a:rPr lang="en-US" dirty="0" smtClean="0"/>
              <a:t>Extraction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1845</TotalTime>
  <Words>1984</Words>
  <Application>Microsoft Office PowerPoint</Application>
  <PresentationFormat>On-screen Show (4:3)</PresentationFormat>
  <Paragraphs>600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simple slides template</vt:lpstr>
      <vt:lpstr>Part-of-Speech Tagging &amp; Sequence Labeling</vt:lpstr>
      <vt:lpstr>Recap: what is NLP? 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Building a POS tagger</vt:lpstr>
      <vt:lpstr>POS tagging with generative models</vt:lpstr>
      <vt:lpstr>Hidden Markov models</vt:lpstr>
      <vt:lpstr>Recap: building a POS tagger</vt:lpstr>
      <vt:lpstr>Recap: POS tagging with generative models</vt:lpstr>
      <vt:lpstr>Graphical representation of HMMs</vt:lpstr>
      <vt:lpstr>Finding the most probable tag sequence</vt:lpstr>
      <vt:lpstr>PowerPoint Presentation</vt:lpstr>
      <vt:lpstr>Trellis: a special structure for HMMs </vt:lpstr>
      <vt:lpstr>Viterbi algorithm</vt:lpstr>
      <vt:lpstr>Viterbi algorithm</vt:lpstr>
      <vt:lpstr>Decode argmax_t p(t|w)</vt:lpstr>
      <vt:lpstr>Train an HMM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Recap: Viterbi algorithm</vt:lpstr>
      <vt:lpstr>Recap: train an HMMs tagger</vt:lpstr>
      <vt:lpstr>Sequence labeling</vt:lpstr>
      <vt:lpstr>Comparing to traditional classification problems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wang hongning</cp:lastModifiedBy>
  <cp:revision>93</cp:revision>
  <dcterms:created xsi:type="dcterms:W3CDTF">2014-12-30T20:09:51Z</dcterms:created>
  <dcterms:modified xsi:type="dcterms:W3CDTF">2019-02-25T04:38:48Z</dcterms:modified>
</cp:coreProperties>
</file>