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96" r:id="rId2"/>
    <p:sldId id="295" r:id="rId3"/>
    <p:sldId id="294" r:id="rId4"/>
    <p:sldId id="297" r:id="rId5"/>
    <p:sldId id="293" r:id="rId6"/>
    <p:sldId id="256" r:id="rId7"/>
    <p:sldId id="258" r:id="rId8"/>
    <p:sldId id="257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91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84" r:id="rId36"/>
    <p:sldId id="292" r:id="rId37"/>
    <p:sldId id="286" r:id="rId38"/>
    <p:sldId id="287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2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as graph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pairwise distance via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is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will </a:t>
            </a:r>
            <a:r>
              <a:rPr lang="en-US" i="1" dirty="0" smtClean="0"/>
              <a:t>k</a:t>
            </a:r>
            <a:r>
              <a:rPr lang="en-US" dirty="0" smtClean="0"/>
              <a:t>-means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-means (EM) is 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as graph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pairwise distance via a graph</a:t>
            </a:r>
          </a:p>
          <a:p>
            <a:pPr lvl="1"/>
            <a:r>
              <a:rPr lang="en-US" dirty="0" smtClean="0"/>
              <a:t>Clustering can be obtained via graph cut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378300" y="4228563"/>
            <a:ext cx="4091187" cy="1502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estimator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 (hidden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807482"/>
            <a:chOff x="2209800" y="3886200"/>
            <a:chExt cx="5181600" cy="80748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84120" y="4324350"/>
              <a:ext cx="158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546901" y="3967032"/>
              <a:ext cx="130572" cy="3573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0707" y="4049751"/>
            <a:ext cx="5135026" cy="750332"/>
            <a:chOff x="226291" y="5105400"/>
            <a:chExt cx="513502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negative 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V="1">
              <a:off x="2793804" y="5105400"/>
              <a:ext cx="368496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533609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</a:t>
                </a:r>
                <a:r>
                  <a:rPr lang="en-US" altLang="en-US" dirty="0" smtClean="0"/>
                  <a:t>data likelihood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data likelihood</a:t>
                </a:r>
                <a:endParaRPr lang="en-US" alt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as graph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pairwise distance via a graph</a:t>
            </a:r>
          </a:p>
          <a:p>
            <a:pPr lvl="1"/>
            <a:r>
              <a:rPr lang="en-US" dirty="0" smtClean="0"/>
              <a:t>Clustering can be obtained via graph cut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6988" y="452132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74021" y="334357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72100" y="382787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198" y="47263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4527" y="34162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0"/>
            <a:endCxn id="13" idx="4"/>
          </p:cNvCxnSpPr>
          <p:nvPr/>
        </p:nvCxnSpPr>
        <p:spPr>
          <a:xfrm flipH="1" flipV="1">
            <a:off x="2854413" y="3676037"/>
            <a:ext cx="122461" cy="84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3" idx="6"/>
          </p:cNvCxnSpPr>
          <p:nvPr/>
        </p:nvCxnSpPr>
        <p:spPr>
          <a:xfrm flipH="1">
            <a:off x="2984299" y="3473456"/>
            <a:ext cx="489722" cy="72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9" idx="4"/>
          </p:cNvCxnSpPr>
          <p:nvPr/>
        </p:nvCxnSpPr>
        <p:spPr>
          <a:xfrm flipV="1">
            <a:off x="3106760" y="3603342"/>
            <a:ext cx="497147" cy="1047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9" idx="6"/>
          </p:cNvCxnSpPr>
          <p:nvPr/>
        </p:nvCxnSpPr>
        <p:spPr>
          <a:xfrm flipH="1" flipV="1">
            <a:off x="3733793" y="3473456"/>
            <a:ext cx="2138307" cy="4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 flipH="1">
            <a:off x="5992084" y="4087644"/>
            <a:ext cx="9902" cy="63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3106760" y="4651208"/>
            <a:ext cx="2755438" cy="204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1"/>
            <a:endCxn id="9" idx="5"/>
          </p:cNvCxnSpPr>
          <p:nvPr/>
        </p:nvCxnSpPr>
        <p:spPr>
          <a:xfrm flipH="1" flipV="1">
            <a:off x="3695750" y="3565299"/>
            <a:ext cx="2204491" cy="1199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8" idx="6"/>
          </p:cNvCxnSpPr>
          <p:nvPr/>
        </p:nvCxnSpPr>
        <p:spPr>
          <a:xfrm flipH="1">
            <a:off x="3106760" y="4049601"/>
            <a:ext cx="2803383" cy="60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  <a:endCxn id="13" idx="5"/>
          </p:cNvCxnSpPr>
          <p:nvPr/>
        </p:nvCxnSpPr>
        <p:spPr>
          <a:xfrm flipH="1" flipV="1">
            <a:off x="2946256" y="3637994"/>
            <a:ext cx="2953985" cy="11263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3" idx="5"/>
          </p:cNvCxnSpPr>
          <p:nvPr/>
        </p:nvCxnSpPr>
        <p:spPr>
          <a:xfrm flipH="1" flipV="1">
            <a:off x="2946256" y="3637994"/>
            <a:ext cx="2963887" cy="411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370231" y="3357092"/>
            <a:ext cx="549499" cy="17386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30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intuitive </a:t>
            </a:r>
            <a:r>
              <a:rPr lang="en-US" altLang="en-US" dirty="0"/>
              <a:t>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</a:t>
                </a:r>
                <a:r>
                  <a:rPr lang="en-US" dirty="0" smtClean="0"/>
                  <a:t>cases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assume 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new center should be far away from existing centers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</a:p>
              <a:p>
                <a:pPr lvl="2"/>
                <a:r>
                  <a:rPr lang="en-US" dirty="0" smtClean="0"/>
                  <a:t>Model selection criterion – penalizing too many clusters</a:t>
                </a:r>
              </a:p>
              <a:p>
                <a:pPr lvl="3"/>
                <a:r>
                  <a:rPr lang="en-US" dirty="0" smtClean="0"/>
                  <a:t>AIC, BIC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as graph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pairwise distance via a graph</a:t>
            </a:r>
          </a:p>
          <a:p>
            <a:pPr lvl="1"/>
            <a:r>
              <a:rPr lang="en-US" dirty="0" smtClean="0"/>
              <a:t>Clustering can be obtained via graph cut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87" y="3295650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Cut by class label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2900" y="5314949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Cut by cluster label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75563" y="398315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02596" y="280540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00675" y="328970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890773" y="418815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753102" y="287810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1" idx="0"/>
            <a:endCxn id="65" idx="4"/>
          </p:cNvCxnSpPr>
          <p:nvPr/>
        </p:nvCxnSpPr>
        <p:spPr>
          <a:xfrm flipH="1" flipV="1">
            <a:off x="2882988" y="3137874"/>
            <a:ext cx="122461" cy="8452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2"/>
            <a:endCxn id="65" idx="6"/>
          </p:cNvCxnSpPr>
          <p:nvPr/>
        </p:nvCxnSpPr>
        <p:spPr>
          <a:xfrm flipH="1">
            <a:off x="3012874" y="2935293"/>
            <a:ext cx="489722" cy="726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6"/>
            <a:endCxn id="62" idx="4"/>
          </p:cNvCxnSpPr>
          <p:nvPr/>
        </p:nvCxnSpPr>
        <p:spPr>
          <a:xfrm flipV="1">
            <a:off x="3135335" y="3065179"/>
            <a:ext cx="497147" cy="10478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2"/>
            <a:endCxn id="62" idx="6"/>
          </p:cNvCxnSpPr>
          <p:nvPr/>
        </p:nvCxnSpPr>
        <p:spPr>
          <a:xfrm flipH="1" flipV="1">
            <a:off x="3762368" y="2935293"/>
            <a:ext cx="2138307" cy="484302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4"/>
            <a:endCxn id="64" idx="0"/>
          </p:cNvCxnSpPr>
          <p:nvPr/>
        </p:nvCxnSpPr>
        <p:spPr>
          <a:xfrm flipH="1">
            <a:off x="6020659" y="3549481"/>
            <a:ext cx="9902" cy="6386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2"/>
            <a:endCxn id="61" idx="6"/>
          </p:cNvCxnSpPr>
          <p:nvPr/>
        </p:nvCxnSpPr>
        <p:spPr>
          <a:xfrm flipH="1" flipV="1">
            <a:off x="3135335" y="4113045"/>
            <a:ext cx="2755438" cy="204998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1"/>
            <a:endCxn id="62" idx="5"/>
          </p:cNvCxnSpPr>
          <p:nvPr/>
        </p:nvCxnSpPr>
        <p:spPr>
          <a:xfrm flipH="1" flipV="1">
            <a:off x="3724325" y="3027136"/>
            <a:ext cx="2204491" cy="1199064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3" idx="3"/>
            <a:endCxn id="61" idx="6"/>
          </p:cNvCxnSpPr>
          <p:nvPr/>
        </p:nvCxnSpPr>
        <p:spPr>
          <a:xfrm flipH="1">
            <a:off x="3135335" y="3511438"/>
            <a:ext cx="2803383" cy="601607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1"/>
            <a:endCxn id="65" idx="5"/>
          </p:cNvCxnSpPr>
          <p:nvPr/>
        </p:nvCxnSpPr>
        <p:spPr>
          <a:xfrm flipH="1" flipV="1">
            <a:off x="2974831" y="3099831"/>
            <a:ext cx="2953985" cy="1126369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65" idx="5"/>
          </p:cNvCxnSpPr>
          <p:nvPr/>
        </p:nvCxnSpPr>
        <p:spPr>
          <a:xfrm flipH="1" flipV="1">
            <a:off x="2974831" y="3099831"/>
            <a:ext cx="2963887" cy="411607"/>
          </a:xfrm>
          <a:prstGeom prst="line">
            <a:avLst/>
          </a:prstGeom>
          <a:ln w="31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918426" y="609294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545459" y="49151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943538" y="53994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33636" y="629794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795965" y="498789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6" idx="0"/>
            <a:endCxn id="80" idx="4"/>
          </p:cNvCxnSpPr>
          <p:nvPr/>
        </p:nvCxnSpPr>
        <p:spPr>
          <a:xfrm flipH="1" flipV="1">
            <a:off x="2925851" y="5247662"/>
            <a:ext cx="122461" cy="845285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2"/>
            <a:endCxn id="80" idx="6"/>
          </p:cNvCxnSpPr>
          <p:nvPr/>
        </p:nvCxnSpPr>
        <p:spPr>
          <a:xfrm flipH="1">
            <a:off x="3055737" y="5045081"/>
            <a:ext cx="489722" cy="7269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6"/>
            <a:endCxn id="77" idx="4"/>
          </p:cNvCxnSpPr>
          <p:nvPr/>
        </p:nvCxnSpPr>
        <p:spPr>
          <a:xfrm flipV="1">
            <a:off x="3178198" y="5174967"/>
            <a:ext cx="497147" cy="1047866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8" idx="2"/>
            <a:endCxn id="77" idx="6"/>
          </p:cNvCxnSpPr>
          <p:nvPr/>
        </p:nvCxnSpPr>
        <p:spPr>
          <a:xfrm flipH="1" flipV="1">
            <a:off x="3805231" y="5045081"/>
            <a:ext cx="2138307" cy="4843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4"/>
            <a:endCxn id="79" idx="0"/>
          </p:cNvCxnSpPr>
          <p:nvPr/>
        </p:nvCxnSpPr>
        <p:spPr>
          <a:xfrm flipH="1">
            <a:off x="6063522" y="5659269"/>
            <a:ext cx="9902" cy="638676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2"/>
            <a:endCxn id="76" idx="6"/>
          </p:cNvCxnSpPr>
          <p:nvPr/>
        </p:nvCxnSpPr>
        <p:spPr>
          <a:xfrm flipH="1" flipV="1">
            <a:off x="3178198" y="6222833"/>
            <a:ext cx="2755438" cy="204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1"/>
            <a:endCxn id="77" idx="5"/>
          </p:cNvCxnSpPr>
          <p:nvPr/>
        </p:nvCxnSpPr>
        <p:spPr>
          <a:xfrm flipH="1" flipV="1">
            <a:off x="3767188" y="5136924"/>
            <a:ext cx="2204491" cy="1199064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8" idx="3"/>
            <a:endCxn id="76" idx="6"/>
          </p:cNvCxnSpPr>
          <p:nvPr/>
        </p:nvCxnSpPr>
        <p:spPr>
          <a:xfrm flipH="1">
            <a:off x="3178198" y="5621226"/>
            <a:ext cx="2803383" cy="601607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1"/>
            <a:endCxn id="80" idx="5"/>
          </p:cNvCxnSpPr>
          <p:nvPr/>
        </p:nvCxnSpPr>
        <p:spPr>
          <a:xfrm flipH="1" flipV="1">
            <a:off x="3017694" y="5209619"/>
            <a:ext cx="2953985" cy="1126369"/>
          </a:xfrm>
          <a:prstGeom prst="line">
            <a:avLst/>
          </a:prstGeom>
          <a:ln w="31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0" idx="5"/>
          </p:cNvCxnSpPr>
          <p:nvPr/>
        </p:nvCxnSpPr>
        <p:spPr>
          <a:xfrm flipH="1" flipV="1">
            <a:off x="3017694" y="5209619"/>
            <a:ext cx="2963887" cy="4116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external </a:t>
            </a:r>
            <a:r>
              <a:rPr lang="en-US" dirty="0"/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3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maximizes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1549</TotalTime>
  <Words>1333</Words>
  <Application>Microsoft Office PowerPoint</Application>
  <PresentationFormat>On-screen Show (4:3)</PresentationFormat>
  <Paragraphs>392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Times New Roman</vt:lpstr>
      <vt:lpstr>simple slides template</vt:lpstr>
      <vt:lpstr>Clustering as graph cut</vt:lpstr>
      <vt:lpstr>Clustering as graph cut</vt:lpstr>
      <vt:lpstr>Clustering as graph cut</vt:lpstr>
      <vt:lpstr>Clustering as graph cut</vt:lpstr>
      <vt:lpstr>Recap: external validation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An 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wang hongning</cp:lastModifiedBy>
  <cp:revision>58</cp:revision>
  <dcterms:created xsi:type="dcterms:W3CDTF">2015-04-18T00:58:14Z</dcterms:created>
  <dcterms:modified xsi:type="dcterms:W3CDTF">2019-04-30T19:21:26Z</dcterms:modified>
</cp:coreProperties>
</file>