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80" r:id="rId2"/>
    <p:sldId id="819" r:id="rId3"/>
    <p:sldId id="820" r:id="rId4"/>
    <p:sldId id="821" r:id="rId5"/>
    <p:sldId id="822" r:id="rId6"/>
    <p:sldId id="842" r:id="rId7"/>
    <p:sldId id="843" r:id="rId8"/>
    <p:sldId id="844" r:id="rId9"/>
    <p:sldId id="845" r:id="rId10"/>
    <p:sldId id="823" r:id="rId11"/>
    <p:sldId id="824" r:id="rId12"/>
    <p:sldId id="825" r:id="rId13"/>
    <p:sldId id="826" r:id="rId14"/>
    <p:sldId id="827" r:id="rId15"/>
    <p:sldId id="828" r:id="rId16"/>
    <p:sldId id="829" r:id="rId17"/>
    <p:sldId id="830" r:id="rId18"/>
    <p:sldId id="831" r:id="rId19"/>
    <p:sldId id="832" r:id="rId20"/>
    <p:sldId id="833" r:id="rId21"/>
    <p:sldId id="834" r:id="rId22"/>
    <p:sldId id="835" r:id="rId23"/>
    <p:sldId id="836" r:id="rId24"/>
    <p:sldId id="837" r:id="rId25"/>
    <p:sldId id="838" r:id="rId26"/>
    <p:sldId id="839" r:id="rId27"/>
    <p:sldId id="840" r:id="rId28"/>
    <p:sldId id="841" r:id="rId29"/>
    <p:sldId id="372" r:id="rId30"/>
  </p:sldIdLst>
  <p:sldSz cx="9906000" cy="6858000" type="A4"/>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C4F4344-209C-4F70-85AC-9C0340846E2F}">
          <p14:sldIdLst>
            <p14:sldId id="280"/>
            <p14:sldId id="819"/>
            <p14:sldId id="820"/>
            <p14:sldId id="821"/>
            <p14:sldId id="822"/>
            <p14:sldId id="842"/>
            <p14:sldId id="843"/>
            <p14:sldId id="844"/>
            <p14:sldId id="845"/>
            <p14:sldId id="823"/>
            <p14:sldId id="824"/>
            <p14:sldId id="825"/>
            <p14:sldId id="826"/>
            <p14:sldId id="827"/>
            <p14:sldId id="828"/>
            <p14:sldId id="829"/>
            <p14:sldId id="830"/>
            <p14:sldId id="831"/>
            <p14:sldId id="832"/>
            <p14:sldId id="833"/>
            <p14:sldId id="834"/>
            <p14:sldId id="835"/>
            <p14:sldId id="836"/>
            <p14:sldId id="837"/>
            <p14:sldId id="838"/>
            <p14:sldId id="839"/>
            <p14:sldId id="840"/>
            <p14:sldId id="841"/>
            <p14:sldId id="372"/>
          </p14:sldIdLst>
        </p14:section>
        <p14:section name="无标题节" id="{3A58C67D-E970-4AF9-96C5-84664AA55BD8}">
          <p14:sldIdLst/>
        </p14:section>
      </p14:sectionLst>
    </p:ext>
    <p:ext uri="{EFAFB233-063F-42B5-8137-9DF3F51BA10A}">
      <p15:sldGuideLst xmlns:p15="http://schemas.microsoft.com/office/powerpoint/2012/main">
        <p15:guide id="1" orient="horz" pos="2306">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C06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93" autoAdjust="0"/>
    <p:restoredTop sz="92633" autoAdjust="0"/>
  </p:normalViewPr>
  <p:slideViewPr>
    <p:cSldViewPr snapToGrid="0">
      <p:cViewPr varScale="1">
        <p:scale>
          <a:sx n="102" d="100"/>
          <a:sy n="102" d="100"/>
        </p:scale>
        <p:origin x="400" y="168"/>
      </p:cViewPr>
      <p:guideLst>
        <p:guide orient="horz" pos="2306"/>
        <p:guide pos="3120"/>
      </p:guideLst>
    </p:cSldViewPr>
  </p:slideViewPr>
  <p:outlineViewPr>
    <p:cViewPr>
      <p:scale>
        <a:sx n="33" d="100"/>
        <a:sy n="33" d="100"/>
      </p:scale>
      <p:origin x="0" y="0"/>
    </p:cViewPr>
  </p:outlineViewPr>
  <p:notesTextViewPr>
    <p:cViewPr>
      <p:scale>
        <a:sx n="1" d="1"/>
        <a:sy n="1" d="1"/>
      </p:scale>
      <p:origin x="0" y="0"/>
    </p:cViewPr>
  </p:notesTextViewPr>
  <p:sorterViewPr>
    <p:cViewPr>
      <p:scale>
        <a:sx n="190" d="100"/>
        <a:sy n="19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86F613-6386-45E1-B87F-1E8A4FD761EB}" type="datetimeFigureOut">
              <a:rPr lang="zh-CN" altLang="en-US" smtClean="0"/>
              <a:t>2025/5/1</a:t>
            </a:fld>
            <a:endParaRPr lang="zh-CN" altLang="en-US"/>
          </a:p>
        </p:txBody>
      </p:sp>
      <p:sp>
        <p:nvSpPr>
          <p:cNvPr id="4" name="幻灯片图像占位符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6104B-F43C-4180-A305-CEC1284C5FF8}" type="slidenum">
              <a:rPr lang="zh-CN" altLang="en-US" smtClean="0"/>
              <a:t>‹#›</a:t>
            </a:fld>
            <a:endParaRPr lang="zh-CN" altLang="en-US"/>
          </a:p>
        </p:txBody>
      </p:sp>
    </p:spTree>
    <p:extLst>
      <p:ext uri="{BB962C8B-B14F-4D97-AF65-F5344CB8AC3E}">
        <p14:creationId xmlns:p14="http://schemas.microsoft.com/office/powerpoint/2010/main" val="1270897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00150" y="1143000"/>
            <a:ext cx="44577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8E6104B-F43C-4180-A305-CEC1284C5FF8}" type="slidenum">
              <a:rPr lang="zh-CN" altLang="en-US" smtClean="0"/>
              <a:t>1</a:t>
            </a:fld>
            <a:endParaRPr lang="zh-CN" altLang="en-US"/>
          </a:p>
        </p:txBody>
      </p:sp>
    </p:spTree>
    <p:extLst>
      <p:ext uri="{BB962C8B-B14F-4D97-AF65-F5344CB8AC3E}">
        <p14:creationId xmlns:p14="http://schemas.microsoft.com/office/powerpoint/2010/main" val="2256418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00150" y="1143000"/>
            <a:ext cx="4457700" cy="30861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58E6104B-F43C-4180-A305-CEC1284C5FF8}" type="slidenum">
              <a:rPr lang="zh-CN" altLang="en-US" smtClean="0"/>
              <a:t>29</a:t>
            </a:fld>
            <a:endParaRPr lang="zh-CN" altLang="en-US"/>
          </a:p>
        </p:txBody>
      </p:sp>
    </p:spTree>
    <p:extLst>
      <p:ext uri="{BB962C8B-B14F-4D97-AF65-F5344CB8AC3E}">
        <p14:creationId xmlns:p14="http://schemas.microsoft.com/office/powerpoint/2010/main" val="777704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38250" y="1122363"/>
            <a:ext cx="74295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0A901A63-A7C4-4D9E-8336-1A8A451B13AA}" type="datetime1">
              <a:rPr lang="zh-CN" altLang="en-US" smtClean="0"/>
              <a:t>2025/5/1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758AAF-F958-4141-BDE8-5609689A450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C5824D-C0BA-4384-BF05-F9F894E8B242}" type="datetime1">
              <a:rPr lang="zh-CN" altLang="en-US" smtClean="0"/>
              <a:t>2025/5/1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758AAF-F958-4141-BDE8-5609689A450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8981" y="365125"/>
            <a:ext cx="2135981"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81037" y="365125"/>
            <a:ext cx="6284119"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DACE58A-A4F5-4361-A1B6-594D0881072F}" type="datetime1">
              <a:rPr lang="zh-CN" altLang="en-US" smtClean="0"/>
              <a:t>2025/5/1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758AAF-F958-4141-BDE8-5609689A450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6AB7285-B0D8-4CCE-9696-7B972DFD7D37}" type="datetime1">
              <a:rPr lang="zh-CN" altLang="en-US" smtClean="0"/>
              <a:t>2025/5/1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758AAF-F958-4141-BDE8-5609689A450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75878" y="1709738"/>
            <a:ext cx="8543925"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75878" y="4589464"/>
            <a:ext cx="854392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A4907B5-A00F-4D95-A944-352881DC976F}" type="datetime1">
              <a:rPr lang="zh-CN" altLang="en-US" smtClean="0"/>
              <a:t>2025/5/1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758AAF-F958-4141-BDE8-5609689A450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81038" y="1825625"/>
            <a:ext cx="42100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5014913" y="1825625"/>
            <a:ext cx="421005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528D666-1070-47A4-93DD-CDEF7BD1F6B1}" type="datetime1">
              <a:rPr lang="zh-CN" altLang="en-US" smtClean="0"/>
              <a:t>2025/5/1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758AAF-F958-4141-BDE8-5609689A450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82328" y="365126"/>
            <a:ext cx="8543925"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682328"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82328" y="2505075"/>
            <a:ext cx="4190702"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5014913" y="2505075"/>
            <a:ext cx="4211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3D1CCC7-9EDE-420E-93DD-85D8C3590620}" type="datetime1">
              <a:rPr lang="zh-CN" altLang="en-US" smtClean="0"/>
              <a:t>2025/5/1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8758AAF-F958-4141-BDE8-5609689A450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538E457-A80F-46AA-AB73-6563C30B8F07}" type="datetime1">
              <a:rPr lang="zh-CN" altLang="en-US" smtClean="0"/>
              <a:t>2025/5/1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8758AAF-F958-4141-BDE8-5609689A450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D494D2-7C33-4737-9BFA-E0AD9F259636}" type="datetime1">
              <a:rPr lang="zh-CN" altLang="en-US" smtClean="0"/>
              <a:t>2025/5/1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8758AAF-F958-4141-BDE8-5609689A450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328" y="457200"/>
            <a:ext cx="3194943"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4211340" y="987426"/>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B7A0A1E-52E8-41CF-B036-B709E3BEEE64}" type="datetime1">
              <a:rPr lang="zh-CN" altLang="en-US" smtClean="0"/>
              <a:t>2025/5/1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758AAF-F958-4141-BDE8-5609689A450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328" y="457200"/>
            <a:ext cx="3194943"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4211340" y="987426"/>
            <a:ext cx="501491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8CCECB7-59A1-4697-8604-3431EA5C9D9C}" type="datetime1">
              <a:rPr lang="zh-CN" altLang="en-US" smtClean="0"/>
              <a:t>2025/5/1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758AAF-F958-4141-BDE8-5609689A450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endParaRPr lang="zh-CN" altLang="en-US" dirty="0"/>
          </a:p>
        </p:txBody>
      </p:sp>
      <p:sp>
        <p:nvSpPr>
          <p:cNvPr id="3" name="文本占位符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694028-4A59-403E-B211-633674C4AE82}" type="datetime1">
              <a:rPr lang="zh-CN" altLang="en-US" smtClean="0"/>
              <a:t>2025/5/1</a:t>
            </a:fld>
            <a:endParaRPr lang="zh-CN" altLang="en-US"/>
          </a:p>
        </p:txBody>
      </p:sp>
      <p:sp>
        <p:nvSpPr>
          <p:cNvPr id="5" name="页脚占位符 4"/>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758AAF-F958-4141-BDE8-5609689A4508}" type="slidenum">
              <a:rPr lang="zh-CN" altLang="en-US" smtClean="0"/>
              <a:t>‹#›</a:t>
            </a:fld>
            <a:endParaRPr lang="zh-CN" altLang="en-US" dirty="0"/>
          </a:p>
        </p:txBody>
      </p:sp>
      <p:pic>
        <p:nvPicPr>
          <p:cNvPr id="8" name="Picture 7">
            <a:extLst>
              <a:ext uri="{FF2B5EF4-FFF2-40B4-BE49-F238E27FC236}">
                <a16:creationId xmlns:a16="http://schemas.microsoft.com/office/drawing/2014/main" id="{A11D7D9E-FB29-9D4A-9A84-AC73C8AAA8E8}"/>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441842" y="0"/>
            <a:ext cx="1367045" cy="104692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TextBox 1"/>
          <p:cNvSpPr txBox="1">
            <a:spLocks noChangeArrowheads="1"/>
          </p:cNvSpPr>
          <p:nvPr/>
        </p:nvSpPr>
        <p:spPr bwMode="auto">
          <a:xfrm>
            <a:off x="1" y="1654175"/>
            <a:ext cx="9905999"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SimSun"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SimSun"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SimSun"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SimSun" panose="02010600030101010101" pitchFamily="2" charset="-122"/>
              </a:defRPr>
            </a:lvl9pPr>
          </a:lstStyle>
          <a:p>
            <a:endParaRPr lang="en-US" dirty="0"/>
          </a:p>
          <a:p>
            <a:pPr algn="ctr">
              <a:buNone/>
            </a:pPr>
            <a:endParaRPr lang="it-IT" b="1" dirty="0"/>
          </a:p>
          <a:p>
            <a:pPr algn="ctr">
              <a:buNone/>
            </a:pPr>
            <a:r>
              <a:rPr lang="en-US" sz="4000" b="1" dirty="0">
                <a:solidFill>
                  <a:schemeClr val="accent5">
                    <a:lumMod val="50000"/>
                  </a:schemeClr>
                </a:solidFill>
              </a:rPr>
              <a:t>Breadth First Search Algorithm</a:t>
            </a:r>
            <a:endParaRPr lang="en-US" b="1" dirty="0">
              <a:solidFill>
                <a:schemeClr val="accent5">
                  <a:lumMod val="50000"/>
                </a:schemeClr>
              </a:solidFill>
            </a:endParaRPr>
          </a:p>
          <a:p>
            <a:pPr algn="ctr">
              <a:buNone/>
            </a:pPr>
            <a:endParaRPr lang="en-US" b="1" dirty="0">
              <a:solidFill>
                <a:schemeClr val="accent5">
                  <a:lumMod val="50000"/>
                </a:schemeClr>
              </a:solidFill>
            </a:endParaRPr>
          </a:p>
          <a:p>
            <a:pPr algn="ctr">
              <a:buNone/>
            </a:pPr>
            <a:endParaRPr lang="en-US" b="1" dirty="0">
              <a:solidFill>
                <a:schemeClr val="accent5">
                  <a:lumMod val="50000"/>
                </a:schemeClr>
              </a:solidFill>
            </a:endParaRPr>
          </a:p>
          <a:p>
            <a:pPr algn="ctr">
              <a:buNone/>
            </a:pPr>
            <a:r>
              <a:rPr lang="en-US" b="1" dirty="0">
                <a:solidFill>
                  <a:schemeClr val="accent5">
                    <a:lumMod val="50000"/>
                  </a:schemeClr>
                </a:solidFill>
              </a:rPr>
              <a:t>Dr. Zubair Ahmad</a:t>
            </a:r>
          </a:p>
          <a:p>
            <a:pPr algn="ctr">
              <a:buNone/>
            </a:pPr>
            <a:r>
              <a:rPr lang="en-US" dirty="0"/>
              <a:t>	</a:t>
            </a:r>
          </a:p>
        </p:txBody>
      </p:sp>
      <p:sp>
        <p:nvSpPr>
          <p:cNvPr id="49155" name="AutoShape 3" descr="C:\Users\W10\AppData\Roaming\Tencent\Users\794473416\QQ\WinTemp\RichOle\XO7~@R[DK0Y$4$RD6Y5[U.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sp>
        <p:nvSpPr>
          <p:cNvPr id="49156" name="AutoShape 4" descr="C:\Users\W10\AppData\Roaming\Tencent\Users\794473416\QQ\WinTemp\RichOle\XO7~@R[DK0Y$4$RD6Y5[U.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sp>
        <p:nvSpPr>
          <p:cNvPr id="49157" name="AutoShape 5" descr="C:\Users\W10\AppData\Roaming\Tencent\Users\794473416\QQ\WinTemp\RichOle\XO7~@R[DK0Y$4$RD6Y5[U.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lstStyle/>
          <a:p>
            <a:endParaRPr lang="zh-CN" altLang="en-US"/>
          </a:p>
        </p:txBody>
      </p:sp>
      <p:sp>
        <p:nvSpPr>
          <p:cNvPr id="2" name="TextBox 1">
            <a:extLst>
              <a:ext uri="{FF2B5EF4-FFF2-40B4-BE49-F238E27FC236}">
                <a16:creationId xmlns:a16="http://schemas.microsoft.com/office/drawing/2014/main" id="{09A99ADA-48C1-EC4B-A15E-7A2B09F5ECE8}"/>
              </a:ext>
            </a:extLst>
          </p:cNvPr>
          <p:cNvSpPr txBox="1"/>
          <p:nvPr/>
        </p:nvSpPr>
        <p:spPr>
          <a:xfrm>
            <a:off x="2833816" y="1284843"/>
            <a:ext cx="4518454" cy="646331"/>
          </a:xfrm>
          <a:prstGeom prst="rect">
            <a:avLst/>
          </a:prstGeom>
          <a:noFill/>
        </p:spPr>
        <p:txBody>
          <a:bodyPr wrap="square" rtlCol="0">
            <a:spAutoFit/>
          </a:bodyPr>
          <a:lstStyle/>
          <a:p>
            <a:pPr algn="ctr"/>
            <a:r>
              <a:rPr lang="en-US" b="1" dirty="0"/>
              <a:t>Data Structures and Algorithms</a:t>
            </a:r>
          </a:p>
          <a:p>
            <a:pPr algn="ctr"/>
            <a:r>
              <a:rPr lang="en-US" b="1" dirty="0"/>
              <a:t>(ES221)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2DBA2B-224F-0546-93C6-9AF72D80E698}"/>
              </a:ext>
            </a:extLst>
          </p:cNvPr>
          <p:cNvSpPr>
            <a:spLocks noGrp="1"/>
          </p:cNvSpPr>
          <p:nvPr>
            <p:ph type="sldNum" sz="quarter" idx="12"/>
          </p:nvPr>
        </p:nvSpPr>
        <p:spPr/>
        <p:txBody>
          <a:bodyPr/>
          <a:lstStyle/>
          <a:p>
            <a:fld id="{48758AAF-F958-4141-BDE8-5609689A4508}" type="slidenum">
              <a:rPr lang="zh-CN" altLang="en-US" smtClean="0"/>
              <a:t>10</a:t>
            </a:fld>
            <a:endParaRPr lang="zh-CN" altLang="en-US"/>
          </a:p>
        </p:txBody>
      </p:sp>
      <p:sp>
        <p:nvSpPr>
          <p:cNvPr id="3" name="Rectangle 2">
            <a:extLst>
              <a:ext uri="{FF2B5EF4-FFF2-40B4-BE49-F238E27FC236}">
                <a16:creationId xmlns:a16="http://schemas.microsoft.com/office/drawing/2014/main" id="{C4E66D67-0520-4147-940D-E90FCF475C40}"/>
              </a:ext>
            </a:extLst>
          </p:cNvPr>
          <p:cNvSpPr txBox="1">
            <a:spLocks/>
          </p:cNvSpPr>
          <p:nvPr/>
        </p:nvSpPr>
        <p:spPr bwMode="auto">
          <a:xfrm>
            <a:off x="457200" y="-76200"/>
            <a:ext cx="72390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a:t>BFS Example</a:t>
            </a:r>
          </a:p>
        </p:txBody>
      </p:sp>
      <p:sp>
        <p:nvSpPr>
          <p:cNvPr id="4" name="Oval 4">
            <a:extLst>
              <a:ext uri="{FF2B5EF4-FFF2-40B4-BE49-F238E27FC236}">
                <a16:creationId xmlns:a16="http://schemas.microsoft.com/office/drawing/2014/main" id="{8B9375EC-7343-EA49-B1FF-F0624E80FD0A}"/>
              </a:ext>
            </a:extLst>
          </p:cNvPr>
          <p:cNvSpPr>
            <a:spLocks noChangeArrowheads="1"/>
          </p:cNvSpPr>
          <p:nvPr/>
        </p:nvSpPr>
        <p:spPr bwMode="auto">
          <a:xfrm>
            <a:off x="947738" y="1458913"/>
            <a:ext cx="7620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i="1"/>
              <a:t>∞</a:t>
            </a:r>
          </a:p>
        </p:txBody>
      </p:sp>
      <p:sp>
        <p:nvSpPr>
          <p:cNvPr id="5" name="Text Box 6">
            <a:extLst>
              <a:ext uri="{FF2B5EF4-FFF2-40B4-BE49-F238E27FC236}">
                <a16:creationId xmlns:a16="http://schemas.microsoft.com/office/drawing/2014/main" id="{7085A4E7-2D8D-EF40-BA57-EB079372B73E}"/>
              </a:ext>
            </a:extLst>
          </p:cNvPr>
          <p:cNvSpPr txBox="1">
            <a:spLocks noChangeArrowheads="1"/>
          </p:cNvSpPr>
          <p:nvPr/>
        </p:nvSpPr>
        <p:spPr bwMode="auto">
          <a:xfrm>
            <a:off x="1079500" y="990600"/>
            <a:ext cx="322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r</a:t>
            </a:r>
          </a:p>
        </p:txBody>
      </p:sp>
      <p:sp>
        <p:nvSpPr>
          <p:cNvPr id="6" name="Oval 7">
            <a:extLst>
              <a:ext uri="{FF2B5EF4-FFF2-40B4-BE49-F238E27FC236}">
                <a16:creationId xmlns:a16="http://schemas.microsoft.com/office/drawing/2014/main" id="{D3364AF8-0A85-814E-A632-938711DAFBA5}"/>
              </a:ext>
            </a:extLst>
          </p:cNvPr>
          <p:cNvSpPr>
            <a:spLocks noChangeArrowheads="1"/>
          </p:cNvSpPr>
          <p:nvPr/>
        </p:nvSpPr>
        <p:spPr bwMode="auto">
          <a:xfrm>
            <a:off x="2243138" y="1470025"/>
            <a:ext cx="7620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i="1"/>
              <a:t>∞</a:t>
            </a:r>
          </a:p>
        </p:txBody>
      </p:sp>
      <p:sp>
        <p:nvSpPr>
          <p:cNvPr id="7" name="Text Box 8">
            <a:extLst>
              <a:ext uri="{FF2B5EF4-FFF2-40B4-BE49-F238E27FC236}">
                <a16:creationId xmlns:a16="http://schemas.microsoft.com/office/drawing/2014/main" id="{ED2190F6-118D-9B45-882B-52C47271D422}"/>
              </a:ext>
            </a:extLst>
          </p:cNvPr>
          <p:cNvSpPr txBox="1">
            <a:spLocks noChangeArrowheads="1"/>
          </p:cNvSpPr>
          <p:nvPr/>
        </p:nvSpPr>
        <p:spPr bwMode="auto">
          <a:xfrm>
            <a:off x="2417763" y="1001713"/>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s</a:t>
            </a:r>
          </a:p>
        </p:txBody>
      </p:sp>
      <p:sp>
        <p:nvSpPr>
          <p:cNvPr id="8" name="Oval 9">
            <a:extLst>
              <a:ext uri="{FF2B5EF4-FFF2-40B4-BE49-F238E27FC236}">
                <a16:creationId xmlns:a16="http://schemas.microsoft.com/office/drawing/2014/main" id="{5E7D9BCE-B5F6-0E4D-BEC8-DB396222B751}"/>
              </a:ext>
            </a:extLst>
          </p:cNvPr>
          <p:cNvSpPr>
            <a:spLocks noChangeArrowheads="1"/>
          </p:cNvSpPr>
          <p:nvPr/>
        </p:nvSpPr>
        <p:spPr bwMode="auto">
          <a:xfrm>
            <a:off x="3538538" y="1458913"/>
            <a:ext cx="7620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i="1"/>
              <a:t>∞</a:t>
            </a:r>
          </a:p>
        </p:txBody>
      </p:sp>
      <p:sp>
        <p:nvSpPr>
          <p:cNvPr id="9" name="Oval 10">
            <a:extLst>
              <a:ext uri="{FF2B5EF4-FFF2-40B4-BE49-F238E27FC236}">
                <a16:creationId xmlns:a16="http://schemas.microsoft.com/office/drawing/2014/main" id="{D1D3B158-1F02-FA4A-8773-83A2FB3CA587}"/>
              </a:ext>
            </a:extLst>
          </p:cNvPr>
          <p:cNvSpPr>
            <a:spLocks noChangeArrowheads="1"/>
          </p:cNvSpPr>
          <p:nvPr/>
        </p:nvSpPr>
        <p:spPr bwMode="auto">
          <a:xfrm>
            <a:off x="4833938" y="1470025"/>
            <a:ext cx="7620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i="1"/>
              <a:t>∞</a:t>
            </a:r>
          </a:p>
        </p:txBody>
      </p:sp>
      <p:sp>
        <p:nvSpPr>
          <p:cNvPr id="10" name="Text Box 11">
            <a:extLst>
              <a:ext uri="{FF2B5EF4-FFF2-40B4-BE49-F238E27FC236}">
                <a16:creationId xmlns:a16="http://schemas.microsoft.com/office/drawing/2014/main" id="{7878FD88-7984-D641-9515-F339E460C2E7}"/>
              </a:ext>
            </a:extLst>
          </p:cNvPr>
          <p:cNvSpPr txBox="1">
            <a:spLocks noChangeArrowheads="1"/>
          </p:cNvSpPr>
          <p:nvPr/>
        </p:nvSpPr>
        <p:spPr bwMode="auto">
          <a:xfrm>
            <a:off x="4965700" y="1001713"/>
            <a:ext cx="4016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u</a:t>
            </a:r>
          </a:p>
        </p:txBody>
      </p:sp>
      <p:sp>
        <p:nvSpPr>
          <p:cNvPr id="11" name="Text Box 12">
            <a:extLst>
              <a:ext uri="{FF2B5EF4-FFF2-40B4-BE49-F238E27FC236}">
                <a16:creationId xmlns:a16="http://schemas.microsoft.com/office/drawing/2014/main" id="{128E0647-E877-3342-A7CB-1E776E91228B}"/>
              </a:ext>
            </a:extLst>
          </p:cNvPr>
          <p:cNvSpPr txBox="1">
            <a:spLocks noChangeArrowheads="1"/>
          </p:cNvSpPr>
          <p:nvPr/>
        </p:nvSpPr>
        <p:spPr bwMode="auto">
          <a:xfrm>
            <a:off x="3724275" y="1001713"/>
            <a:ext cx="3032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t</a:t>
            </a:r>
          </a:p>
        </p:txBody>
      </p:sp>
      <p:sp>
        <p:nvSpPr>
          <p:cNvPr id="12" name="Oval 13">
            <a:extLst>
              <a:ext uri="{FF2B5EF4-FFF2-40B4-BE49-F238E27FC236}">
                <a16:creationId xmlns:a16="http://schemas.microsoft.com/office/drawing/2014/main" id="{847ADD02-CA00-734B-B523-DF839457373E}"/>
              </a:ext>
            </a:extLst>
          </p:cNvPr>
          <p:cNvSpPr>
            <a:spLocks noChangeArrowheads="1"/>
          </p:cNvSpPr>
          <p:nvPr/>
        </p:nvSpPr>
        <p:spPr bwMode="auto">
          <a:xfrm>
            <a:off x="914400" y="3051175"/>
            <a:ext cx="7620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i="1"/>
              <a:t>∞</a:t>
            </a:r>
          </a:p>
        </p:txBody>
      </p:sp>
      <p:sp>
        <p:nvSpPr>
          <p:cNvPr id="13" name="Text Box 14">
            <a:extLst>
              <a:ext uri="{FF2B5EF4-FFF2-40B4-BE49-F238E27FC236}">
                <a16:creationId xmlns:a16="http://schemas.microsoft.com/office/drawing/2014/main" id="{B3322031-F344-3F4F-BD17-6B9B55F250E6}"/>
              </a:ext>
            </a:extLst>
          </p:cNvPr>
          <p:cNvSpPr txBox="1">
            <a:spLocks noChangeArrowheads="1"/>
          </p:cNvSpPr>
          <p:nvPr/>
        </p:nvSpPr>
        <p:spPr bwMode="auto">
          <a:xfrm>
            <a:off x="1162050" y="365283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v</a:t>
            </a:r>
          </a:p>
        </p:txBody>
      </p:sp>
      <p:sp>
        <p:nvSpPr>
          <p:cNvPr id="14" name="Oval 15">
            <a:extLst>
              <a:ext uri="{FF2B5EF4-FFF2-40B4-BE49-F238E27FC236}">
                <a16:creationId xmlns:a16="http://schemas.microsoft.com/office/drawing/2014/main" id="{F9AA7994-F1A9-E74C-BEB7-148E132D120E}"/>
              </a:ext>
            </a:extLst>
          </p:cNvPr>
          <p:cNvSpPr>
            <a:spLocks noChangeArrowheads="1"/>
          </p:cNvSpPr>
          <p:nvPr/>
        </p:nvSpPr>
        <p:spPr bwMode="auto">
          <a:xfrm>
            <a:off x="2209800" y="3062288"/>
            <a:ext cx="7620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i="1"/>
              <a:t>∞</a:t>
            </a:r>
          </a:p>
        </p:txBody>
      </p:sp>
      <p:sp>
        <p:nvSpPr>
          <p:cNvPr id="15" name="Text Box 16">
            <a:extLst>
              <a:ext uri="{FF2B5EF4-FFF2-40B4-BE49-F238E27FC236}">
                <a16:creationId xmlns:a16="http://schemas.microsoft.com/office/drawing/2014/main" id="{2C917600-EAA1-E84D-B91E-0358F607D8B6}"/>
              </a:ext>
            </a:extLst>
          </p:cNvPr>
          <p:cNvSpPr txBox="1">
            <a:spLocks noChangeArrowheads="1"/>
          </p:cNvSpPr>
          <p:nvPr/>
        </p:nvSpPr>
        <p:spPr bwMode="auto">
          <a:xfrm>
            <a:off x="2457450" y="3663950"/>
            <a:ext cx="460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w</a:t>
            </a:r>
          </a:p>
        </p:txBody>
      </p:sp>
      <p:sp>
        <p:nvSpPr>
          <p:cNvPr id="16" name="Oval 17">
            <a:extLst>
              <a:ext uri="{FF2B5EF4-FFF2-40B4-BE49-F238E27FC236}">
                <a16:creationId xmlns:a16="http://schemas.microsoft.com/office/drawing/2014/main" id="{41F19755-A8F6-944C-8AF2-7B8C16AA3DE0}"/>
              </a:ext>
            </a:extLst>
          </p:cNvPr>
          <p:cNvSpPr>
            <a:spLocks noChangeArrowheads="1"/>
          </p:cNvSpPr>
          <p:nvPr/>
        </p:nvSpPr>
        <p:spPr bwMode="auto">
          <a:xfrm>
            <a:off x="3505200" y="3051175"/>
            <a:ext cx="7620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i="1"/>
              <a:t>∞</a:t>
            </a:r>
          </a:p>
        </p:txBody>
      </p:sp>
      <p:sp>
        <p:nvSpPr>
          <p:cNvPr id="17" name="Oval 18">
            <a:extLst>
              <a:ext uri="{FF2B5EF4-FFF2-40B4-BE49-F238E27FC236}">
                <a16:creationId xmlns:a16="http://schemas.microsoft.com/office/drawing/2014/main" id="{C5A70B1B-D155-1C48-8253-DF6D2FF12953}"/>
              </a:ext>
            </a:extLst>
          </p:cNvPr>
          <p:cNvSpPr>
            <a:spLocks noChangeArrowheads="1"/>
          </p:cNvSpPr>
          <p:nvPr/>
        </p:nvSpPr>
        <p:spPr bwMode="auto">
          <a:xfrm>
            <a:off x="4800600" y="3062288"/>
            <a:ext cx="7620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i="1"/>
              <a:t>∞</a:t>
            </a:r>
          </a:p>
        </p:txBody>
      </p:sp>
      <p:sp>
        <p:nvSpPr>
          <p:cNvPr id="18" name="Text Box 19">
            <a:extLst>
              <a:ext uri="{FF2B5EF4-FFF2-40B4-BE49-F238E27FC236}">
                <a16:creationId xmlns:a16="http://schemas.microsoft.com/office/drawing/2014/main" id="{7D042F8B-2133-BE44-9693-EC05BAF7E5D2}"/>
              </a:ext>
            </a:extLst>
          </p:cNvPr>
          <p:cNvSpPr txBox="1">
            <a:spLocks noChangeArrowheads="1"/>
          </p:cNvSpPr>
          <p:nvPr/>
        </p:nvSpPr>
        <p:spPr bwMode="auto">
          <a:xfrm>
            <a:off x="5048250" y="366395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y</a:t>
            </a:r>
          </a:p>
        </p:txBody>
      </p:sp>
      <p:sp>
        <p:nvSpPr>
          <p:cNvPr id="19" name="Text Box 20">
            <a:extLst>
              <a:ext uri="{FF2B5EF4-FFF2-40B4-BE49-F238E27FC236}">
                <a16:creationId xmlns:a16="http://schemas.microsoft.com/office/drawing/2014/main" id="{DA3F2C93-DA54-FE44-BAE3-44AC15990F2E}"/>
              </a:ext>
            </a:extLst>
          </p:cNvPr>
          <p:cNvSpPr txBox="1">
            <a:spLocks noChangeArrowheads="1"/>
          </p:cNvSpPr>
          <p:nvPr/>
        </p:nvSpPr>
        <p:spPr bwMode="auto">
          <a:xfrm>
            <a:off x="3735388" y="3663950"/>
            <a:ext cx="382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x</a:t>
            </a:r>
          </a:p>
        </p:txBody>
      </p:sp>
      <p:sp>
        <p:nvSpPr>
          <p:cNvPr id="20" name="Line 21">
            <a:extLst>
              <a:ext uri="{FF2B5EF4-FFF2-40B4-BE49-F238E27FC236}">
                <a16:creationId xmlns:a16="http://schemas.microsoft.com/office/drawing/2014/main" id="{DD1659B1-9ED0-3348-A6BC-1472B5AE29E0}"/>
              </a:ext>
            </a:extLst>
          </p:cNvPr>
          <p:cNvSpPr>
            <a:spLocks noChangeShapeType="1"/>
          </p:cNvSpPr>
          <p:nvPr/>
        </p:nvSpPr>
        <p:spPr bwMode="auto">
          <a:xfrm flipV="1">
            <a:off x="1309688" y="2144713"/>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22">
            <a:extLst>
              <a:ext uri="{FF2B5EF4-FFF2-40B4-BE49-F238E27FC236}">
                <a16:creationId xmlns:a16="http://schemas.microsoft.com/office/drawing/2014/main" id="{5906AF90-1C4E-CB47-9D52-C1252A5EB4A7}"/>
              </a:ext>
            </a:extLst>
          </p:cNvPr>
          <p:cNvSpPr>
            <a:spLocks noChangeShapeType="1"/>
          </p:cNvSpPr>
          <p:nvPr/>
        </p:nvSpPr>
        <p:spPr bwMode="auto">
          <a:xfrm flipV="1">
            <a:off x="2624138" y="2144713"/>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23">
            <a:extLst>
              <a:ext uri="{FF2B5EF4-FFF2-40B4-BE49-F238E27FC236}">
                <a16:creationId xmlns:a16="http://schemas.microsoft.com/office/drawing/2014/main" id="{46DCC021-ADC4-D746-9A42-443865DCD797}"/>
              </a:ext>
            </a:extLst>
          </p:cNvPr>
          <p:cNvSpPr>
            <a:spLocks noChangeShapeType="1"/>
          </p:cNvSpPr>
          <p:nvPr/>
        </p:nvSpPr>
        <p:spPr bwMode="auto">
          <a:xfrm flipV="1">
            <a:off x="3919538" y="2144713"/>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24">
            <a:extLst>
              <a:ext uri="{FF2B5EF4-FFF2-40B4-BE49-F238E27FC236}">
                <a16:creationId xmlns:a16="http://schemas.microsoft.com/office/drawing/2014/main" id="{E9DF297D-9C28-7E49-9249-7FEB5010A008}"/>
              </a:ext>
            </a:extLst>
          </p:cNvPr>
          <p:cNvSpPr>
            <a:spLocks noChangeShapeType="1"/>
          </p:cNvSpPr>
          <p:nvPr/>
        </p:nvSpPr>
        <p:spPr bwMode="auto">
          <a:xfrm flipV="1">
            <a:off x="5233988" y="2144713"/>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25">
            <a:extLst>
              <a:ext uri="{FF2B5EF4-FFF2-40B4-BE49-F238E27FC236}">
                <a16:creationId xmlns:a16="http://schemas.microsoft.com/office/drawing/2014/main" id="{AF8BC53F-D1EB-EC45-A2B0-E17C4A8271CF}"/>
              </a:ext>
            </a:extLst>
          </p:cNvPr>
          <p:cNvSpPr>
            <a:spLocks noChangeShapeType="1"/>
          </p:cNvSpPr>
          <p:nvPr/>
        </p:nvSpPr>
        <p:spPr bwMode="auto">
          <a:xfrm flipH="1" flipV="1">
            <a:off x="1709738" y="1763713"/>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6">
            <a:extLst>
              <a:ext uri="{FF2B5EF4-FFF2-40B4-BE49-F238E27FC236}">
                <a16:creationId xmlns:a16="http://schemas.microsoft.com/office/drawing/2014/main" id="{C1855000-4B9D-3244-BBE3-98253907659F}"/>
              </a:ext>
            </a:extLst>
          </p:cNvPr>
          <p:cNvSpPr>
            <a:spLocks noChangeShapeType="1"/>
          </p:cNvSpPr>
          <p:nvPr/>
        </p:nvSpPr>
        <p:spPr bwMode="auto">
          <a:xfrm flipH="1" flipV="1">
            <a:off x="2976563" y="337820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7">
            <a:extLst>
              <a:ext uri="{FF2B5EF4-FFF2-40B4-BE49-F238E27FC236}">
                <a16:creationId xmlns:a16="http://schemas.microsoft.com/office/drawing/2014/main" id="{6D9073CD-85AC-BE44-86E3-E61CF7ABD601}"/>
              </a:ext>
            </a:extLst>
          </p:cNvPr>
          <p:cNvSpPr>
            <a:spLocks noChangeShapeType="1"/>
          </p:cNvSpPr>
          <p:nvPr/>
        </p:nvSpPr>
        <p:spPr bwMode="auto">
          <a:xfrm flipH="1" flipV="1">
            <a:off x="4300538" y="1763713"/>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28">
            <a:extLst>
              <a:ext uri="{FF2B5EF4-FFF2-40B4-BE49-F238E27FC236}">
                <a16:creationId xmlns:a16="http://schemas.microsoft.com/office/drawing/2014/main" id="{A991D4BE-0C52-A04E-8863-A4263ABFFD09}"/>
              </a:ext>
            </a:extLst>
          </p:cNvPr>
          <p:cNvSpPr>
            <a:spLocks noChangeShapeType="1"/>
          </p:cNvSpPr>
          <p:nvPr/>
        </p:nvSpPr>
        <p:spPr bwMode="auto">
          <a:xfrm flipH="1" flipV="1">
            <a:off x="4271963" y="3363913"/>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9">
            <a:extLst>
              <a:ext uri="{FF2B5EF4-FFF2-40B4-BE49-F238E27FC236}">
                <a16:creationId xmlns:a16="http://schemas.microsoft.com/office/drawing/2014/main" id="{CEAAAF15-72EC-B545-A0A2-7DC53FA2091D}"/>
              </a:ext>
            </a:extLst>
          </p:cNvPr>
          <p:cNvSpPr>
            <a:spLocks noChangeShapeType="1"/>
          </p:cNvSpPr>
          <p:nvPr/>
        </p:nvSpPr>
        <p:spPr bwMode="auto">
          <a:xfrm flipH="1">
            <a:off x="4162425" y="2068513"/>
            <a:ext cx="76200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30">
            <a:extLst>
              <a:ext uri="{FF2B5EF4-FFF2-40B4-BE49-F238E27FC236}">
                <a16:creationId xmlns:a16="http://schemas.microsoft.com/office/drawing/2014/main" id="{6C75B951-B246-1E42-B3BA-79813D350CCF}"/>
              </a:ext>
            </a:extLst>
          </p:cNvPr>
          <p:cNvSpPr>
            <a:spLocks noChangeShapeType="1"/>
          </p:cNvSpPr>
          <p:nvPr/>
        </p:nvSpPr>
        <p:spPr bwMode="auto">
          <a:xfrm flipH="1">
            <a:off x="2852738" y="2049463"/>
            <a:ext cx="76200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Rectangle 57">
            <a:extLst>
              <a:ext uri="{FF2B5EF4-FFF2-40B4-BE49-F238E27FC236}">
                <a16:creationId xmlns:a16="http://schemas.microsoft.com/office/drawing/2014/main" id="{F99155F4-96E7-6F41-808F-71012618D2E8}"/>
              </a:ext>
            </a:extLst>
          </p:cNvPr>
          <p:cNvSpPr>
            <a:spLocks noChangeArrowheads="1"/>
          </p:cNvSpPr>
          <p:nvPr/>
        </p:nvSpPr>
        <p:spPr bwMode="auto">
          <a:xfrm>
            <a:off x="3919538" y="5041900"/>
            <a:ext cx="3505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t>for</a:t>
            </a:r>
            <a:r>
              <a:rPr lang="en-US" altLang="en-US" sz="1800"/>
              <a:t> each vertex </a:t>
            </a:r>
            <a:r>
              <a:rPr lang="en-US" altLang="en-US" sz="1800" i="1"/>
              <a:t>u</a:t>
            </a:r>
            <a:r>
              <a:rPr lang="en-US" altLang="en-US" sz="1800"/>
              <a:t> in </a:t>
            </a:r>
            <a:r>
              <a:rPr lang="en-US" altLang="en-US" sz="1800" i="1"/>
              <a:t>G</a:t>
            </a:r>
            <a:r>
              <a:rPr lang="en-US" altLang="en-US" sz="1800"/>
              <a:t> (except </a:t>
            </a:r>
            <a:r>
              <a:rPr lang="en-US" altLang="en-US" sz="1800" i="1"/>
              <a:t>s</a:t>
            </a:r>
            <a:r>
              <a:rPr lang="en-US" altLang="en-US" sz="1800"/>
              <a:t>)</a:t>
            </a:r>
          </a:p>
          <a:p>
            <a:pPr algn="l" eaLnBrk="1" hangingPunct="1"/>
            <a:r>
              <a:rPr lang="en-US" altLang="en-US" sz="1800" i="1"/>
              <a:t>      u</a:t>
            </a:r>
            <a:r>
              <a:rPr lang="en-US" altLang="en-US" sz="1800"/>
              <a:t>.</a:t>
            </a:r>
            <a:r>
              <a:rPr lang="en-US" altLang="en-US" sz="1800" i="1"/>
              <a:t>status</a:t>
            </a:r>
            <a:r>
              <a:rPr lang="en-US" altLang="en-US" sz="1800"/>
              <a:t> = </a:t>
            </a:r>
            <a:r>
              <a:rPr lang="en-US" altLang="en-US" sz="1800" b="1">
                <a:solidFill>
                  <a:srgbClr val="9D3D88"/>
                </a:solidFill>
              </a:rPr>
              <a:t>notVisited/white</a:t>
            </a:r>
          </a:p>
          <a:p>
            <a:pPr algn="l" eaLnBrk="1" hangingPunct="1"/>
            <a:r>
              <a:rPr lang="en-US" altLang="en-US" sz="1800" i="1"/>
              <a:t>      u</a:t>
            </a:r>
            <a:r>
              <a:rPr lang="en-US" altLang="en-US" sz="1800"/>
              <a:t>.</a:t>
            </a:r>
            <a:r>
              <a:rPr lang="en-US" altLang="en-US" sz="1800" i="1"/>
              <a:t>d</a:t>
            </a:r>
            <a:r>
              <a:rPr lang="en-US" altLang="en-US" sz="1800"/>
              <a:t> = ∞</a:t>
            </a:r>
          </a:p>
          <a:p>
            <a:pPr algn="l" eaLnBrk="1" hangingPunct="1"/>
            <a:r>
              <a:rPr lang="en-US" altLang="en-US" sz="1800" i="1"/>
              <a:t>      u</a:t>
            </a:r>
            <a:r>
              <a:rPr lang="en-US" altLang="en-US" sz="1800"/>
              <a:t>.</a:t>
            </a:r>
            <a:r>
              <a:rPr lang="en-US" altLang="en-US" sz="1800" i="1"/>
              <a:t>pi</a:t>
            </a:r>
            <a:r>
              <a:rPr lang="en-US" altLang="en-US" sz="1800"/>
              <a:t> = </a:t>
            </a:r>
            <a:r>
              <a:rPr lang="en-US" altLang="en-US" sz="1800" i="1"/>
              <a:t>NULL</a:t>
            </a:r>
          </a:p>
        </p:txBody>
      </p:sp>
    </p:spTree>
    <p:extLst>
      <p:ext uri="{BB962C8B-B14F-4D97-AF65-F5344CB8AC3E}">
        <p14:creationId xmlns:p14="http://schemas.microsoft.com/office/powerpoint/2010/main" val="371336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ECA415-0DFF-0749-B89E-16C47E47D66D}"/>
              </a:ext>
            </a:extLst>
          </p:cNvPr>
          <p:cNvSpPr>
            <a:spLocks noGrp="1"/>
          </p:cNvSpPr>
          <p:nvPr>
            <p:ph type="sldNum" sz="quarter" idx="12"/>
          </p:nvPr>
        </p:nvSpPr>
        <p:spPr/>
        <p:txBody>
          <a:bodyPr/>
          <a:lstStyle/>
          <a:p>
            <a:fld id="{48758AAF-F958-4141-BDE8-5609689A4508}" type="slidenum">
              <a:rPr lang="zh-CN" altLang="en-US" smtClean="0"/>
              <a:t>11</a:t>
            </a:fld>
            <a:endParaRPr lang="zh-CN" altLang="en-US"/>
          </a:p>
        </p:txBody>
      </p:sp>
      <p:sp>
        <p:nvSpPr>
          <p:cNvPr id="3" name="Rectangle 2">
            <a:extLst>
              <a:ext uri="{FF2B5EF4-FFF2-40B4-BE49-F238E27FC236}">
                <a16:creationId xmlns:a16="http://schemas.microsoft.com/office/drawing/2014/main" id="{11AED858-679A-5048-95D6-E4AE762A0F98}"/>
              </a:ext>
            </a:extLst>
          </p:cNvPr>
          <p:cNvSpPr txBox="1">
            <a:spLocks/>
          </p:cNvSpPr>
          <p:nvPr/>
        </p:nvSpPr>
        <p:spPr bwMode="auto">
          <a:xfrm>
            <a:off x="457200" y="-76200"/>
            <a:ext cx="72390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a:t>BFS Example</a:t>
            </a:r>
          </a:p>
        </p:txBody>
      </p:sp>
      <p:sp>
        <p:nvSpPr>
          <p:cNvPr id="4" name="Oval 3">
            <a:extLst>
              <a:ext uri="{FF2B5EF4-FFF2-40B4-BE49-F238E27FC236}">
                <a16:creationId xmlns:a16="http://schemas.microsoft.com/office/drawing/2014/main" id="{2E636A07-0315-F244-9663-DD410DD21791}"/>
              </a:ext>
            </a:extLst>
          </p:cNvPr>
          <p:cNvSpPr>
            <a:spLocks noChangeArrowheads="1"/>
          </p:cNvSpPr>
          <p:nvPr/>
        </p:nvSpPr>
        <p:spPr bwMode="auto">
          <a:xfrm>
            <a:off x="947738" y="1466850"/>
            <a:ext cx="7620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i="1"/>
              <a:t>∞</a:t>
            </a:r>
          </a:p>
        </p:txBody>
      </p:sp>
      <p:sp>
        <p:nvSpPr>
          <p:cNvPr id="5" name="Text Box 4">
            <a:extLst>
              <a:ext uri="{FF2B5EF4-FFF2-40B4-BE49-F238E27FC236}">
                <a16:creationId xmlns:a16="http://schemas.microsoft.com/office/drawing/2014/main" id="{37CA60FD-33F0-AE4F-8A7B-829FDB266552}"/>
              </a:ext>
            </a:extLst>
          </p:cNvPr>
          <p:cNvSpPr txBox="1">
            <a:spLocks noChangeArrowheads="1"/>
          </p:cNvSpPr>
          <p:nvPr/>
        </p:nvSpPr>
        <p:spPr bwMode="auto">
          <a:xfrm>
            <a:off x="1079500" y="998538"/>
            <a:ext cx="322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r</a:t>
            </a:r>
          </a:p>
        </p:txBody>
      </p:sp>
      <p:sp>
        <p:nvSpPr>
          <p:cNvPr id="6" name="Oval 5">
            <a:extLst>
              <a:ext uri="{FF2B5EF4-FFF2-40B4-BE49-F238E27FC236}">
                <a16:creationId xmlns:a16="http://schemas.microsoft.com/office/drawing/2014/main" id="{AD7C24FC-7EA6-5840-AEEF-51011EA1A456}"/>
              </a:ext>
            </a:extLst>
          </p:cNvPr>
          <p:cNvSpPr>
            <a:spLocks noChangeArrowheads="1"/>
          </p:cNvSpPr>
          <p:nvPr/>
        </p:nvSpPr>
        <p:spPr bwMode="auto">
          <a:xfrm>
            <a:off x="2243138" y="1477963"/>
            <a:ext cx="762000" cy="685800"/>
          </a:xfrm>
          <a:prstGeom prst="ellipse">
            <a:avLst/>
          </a:prstGeom>
          <a:solidFill>
            <a:srgbClr val="DDDDDD"/>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t>0</a:t>
            </a:r>
          </a:p>
        </p:txBody>
      </p:sp>
      <p:sp>
        <p:nvSpPr>
          <p:cNvPr id="7" name="Text Box 6">
            <a:extLst>
              <a:ext uri="{FF2B5EF4-FFF2-40B4-BE49-F238E27FC236}">
                <a16:creationId xmlns:a16="http://schemas.microsoft.com/office/drawing/2014/main" id="{9F8C682E-9E94-1D49-8A98-B17B392188A5}"/>
              </a:ext>
            </a:extLst>
          </p:cNvPr>
          <p:cNvSpPr txBox="1">
            <a:spLocks noChangeArrowheads="1"/>
          </p:cNvSpPr>
          <p:nvPr/>
        </p:nvSpPr>
        <p:spPr bwMode="auto">
          <a:xfrm>
            <a:off x="2417763" y="1009650"/>
            <a:ext cx="382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s</a:t>
            </a:r>
          </a:p>
        </p:txBody>
      </p:sp>
      <p:sp>
        <p:nvSpPr>
          <p:cNvPr id="8" name="Oval 7">
            <a:extLst>
              <a:ext uri="{FF2B5EF4-FFF2-40B4-BE49-F238E27FC236}">
                <a16:creationId xmlns:a16="http://schemas.microsoft.com/office/drawing/2014/main" id="{59555FC6-EAE5-FB4D-ABED-A7D4ED8D0E9B}"/>
              </a:ext>
            </a:extLst>
          </p:cNvPr>
          <p:cNvSpPr>
            <a:spLocks noChangeArrowheads="1"/>
          </p:cNvSpPr>
          <p:nvPr/>
        </p:nvSpPr>
        <p:spPr bwMode="auto">
          <a:xfrm>
            <a:off x="3538538" y="1466850"/>
            <a:ext cx="7620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i="1"/>
              <a:t>∞</a:t>
            </a:r>
          </a:p>
        </p:txBody>
      </p:sp>
      <p:sp>
        <p:nvSpPr>
          <p:cNvPr id="9" name="Oval 8">
            <a:extLst>
              <a:ext uri="{FF2B5EF4-FFF2-40B4-BE49-F238E27FC236}">
                <a16:creationId xmlns:a16="http://schemas.microsoft.com/office/drawing/2014/main" id="{C1E6A116-46ED-9D47-AEE5-EBD1A6553843}"/>
              </a:ext>
            </a:extLst>
          </p:cNvPr>
          <p:cNvSpPr>
            <a:spLocks noChangeArrowheads="1"/>
          </p:cNvSpPr>
          <p:nvPr/>
        </p:nvSpPr>
        <p:spPr bwMode="auto">
          <a:xfrm>
            <a:off x="4833938" y="1477963"/>
            <a:ext cx="7620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i="1"/>
              <a:t>∞</a:t>
            </a:r>
          </a:p>
        </p:txBody>
      </p:sp>
      <p:sp>
        <p:nvSpPr>
          <p:cNvPr id="10" name="Text Box 9">
            <a:extLst>
              <a:ext uri="{FF2B5EF4-FFF2-40B4-BE49-F238E27FC236}">
                <a16:creationId xmlns:a16="http://schemas.microsoft.com/office/drawing/2014/main" id="{97C31D7D-B0F5-5543-8916-2A74DC5797C9}"/>
              </a:ext>
            </a:extLst>
          </p:cNvPr>
          <p:cNvSpPr txBox="1">
            <a:spLocks noChangeArrowheads="1"/>
          </p:cNvSpPr>
          <p:nvPr/>
        </p:nvSpPr>
        <p:spPr bwMode="auto">
          <a:xfrm>
            <a:off x="4965700" y="1009650"/>
            <a:ext cx="40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u</a:t>
            </a:r>
          </a:p>
        </p:txBody>
      </p:sp>
      <p:sp>
        <p:nvSpPr>
          <p:cNvPr id="11" name="Text Box 10">
            <a:extLst>
              <a:ext uri="{FF2B5EF4-FFF2-40B4-BE49-F238E27FC236}">
                <a16:creationId xmlns:a16="http://schemas.microsoft.com/office/drawing/2014/main" id="{91D77CD7-1F41-FF4F-8A11-AEAB6DE87DF0}"/>
              </a:ext>
            </a:extLst>
          </p:cNvPr>
          <p:cNvSpPr txBox="1">
            <a:spLocks noChangeArrowheads="1"/>
          </p:cNvSpPr>
          <p:nvPr/>
        </p:nvSpPr>
        <p:spPr bwMode="auto">
          <a:xfrm>
            <a:off x="3724275" y="1009650"/>
            <a:ext cx="303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t</a:t>
            </a:r>
          </a:p>
        </p:txBody>
      </p:sp>
      <p:sp>
        <p:nvSpPr>
          <p:cNvPr id="12" name="Oval 11">
            <a:extLst>
              <a:ext uri="{FF2B5EF4-FFF2-40B4-BE49-F238E27FC236}">
                <a16:creationId xmlns:a16="http://schemas.microsoft.com/office/drawing/2014/main" id="{C55E1623-97C9-134E-835E-F9160271D290}"/>
              </a:ext>
            </a:extLst>
          </p:cNvPr>
          <p:cNvSpPr>
            <a:spLocks noChangeArrowheads="1"/>
          </p:cNvSpPr>
          <p:nvPr/>
        </p:nvSpPr>
        <p:spPr bwMode="auto">
          <a:xfrm>
            <a:off x="914400" y="3059113"/>
            <a:ext cx="7620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i="1"/>
              <a:t>∞</a:t>
            </a:r>
          </a:p>
        </p:txBody>
      </p:sp>
      <p:sp>
        <p:nvSpPr>
          <p:cNvPr id="13" name="Text Box 12">
            <a:extLst>
              <a:ext uri="{FF2B5EF4-FFF2-40B4-BE49-F238E27FC236}">
                <a16:creationId xmlns:a16="http://schemas.microsoft.com/office/drawing/2014/main" id="{3D8884A2-BE91-9545-B688-7379879CBAE9}"/>
              </a:ext>
            </a:extLst>
          </p:cNvPr>
          <p:cNvSpPr txBox="1">
            <a:spLocks noChangeArrowheads="1"/>
          </p:cNvSpPr>
          <p:nvPr/>
        </p:nvSpPr>
        <p:spPr bwMode="auto">
          <a:xfrm>
            <a:off x="1162050" y="3660775"/>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v</a:t>
            </a:r>
          </a:p>
        </p:txBody>
      </p:sp>
      <p:sp>
        <p:nvSpPr>
          <p:cNvPr id="14" name="Oval 13">
            <a:extLst>
              <a:ext uri="{FF2B5EF4-FFF2-40B4-BE49-F238E27FC236}">
                <a16:creationId xmlns:a16="http://schemas.microsoft.com/office/drawing/2014/main" id="{5F1B844E-DE3E-604B-BC2A-7E7A259428E1}"/>
              </a:ext>
            </a:extLst>
          </p:cNvPr>
          <p:cNvSpPr>
            <a:spLocks noChangeArrowheads="1"/>
          </p:cNvSpPr>
          <p:nvPr/>
        </p:nvSpPr>
        <p:spPr bwMode="auto">
          <a:xfrm>
            <a:off x="2209800" y="3070225"/>
            <a:ext cx="7620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i="1"/>
              <a:t>∞</a:t>
            </a:r>
          </a:p>
        </p:txBody>
      </p:sp>
      <p:sp>
        <p:nvSpPr>
          <p:cNvPr id="15" name="Text Box 14">
            <a:extLst>
              <a:ext uri="{FF2B5EF4-FFF2-40B4-BE49-F238E27FC236}">
                <a16:creationId xmlns:a16="http://schemas.microsoft.com/office/drawing/2014/main" id="{AAEC4015-115B-6F4C-A329-2B27964BDB9D}"/>
              </a:ext>
            </a:extLst>
          </p:cNvPr>
          <p:cNvSpPr txBox="1">
            <a:spLocks noChangeArrowheads="1"/>
          </p:cNvSpPr>
          <p:nvPr/>
        </p:nvSpPr>
        <p:spPr bwMode="auto">
          <a:xfrm>
            <a:off x="2457450" y="3671888"/>
            <a:ext cx="46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w</a:t>
            </a:r>
          </a:p>
        </p:txBody>
      </p:sp>
      <p:sp>
        <p:nvSpPr>
          <p:cNvPr id="16" name="Oval 15">
            <a:extLst>
              <a:ext uri="{FF2B5EF4-FFF2-40B4-BE49-F238E27FC236}">
                <a16:creationId xmlns:a16="http://schemas.microsoft.com/office/drawing/2014/main" id="{591F8688-D8F0-B941-AFE3-479D97E2B5E2}"/>
              </a:ext>
            </a:extLst>
          </p:cNvPr>
          <p:cNvSpPr>
            <a:spLocks noChangeArrowheads="1"/>
          </p:cNvSpPr>
          <p:nvPr/>
        </p:nvSpPr>
        <p:spPr bwMode="auto">
          <a:xfrm>
            <a:off x="3505200" y="3059113"/>
            <a:ext cx="7620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i="1"/>
              <a:t>∞</a:t>
            </a:r>
          </a:p>
        </p:txBody>
      </p:sp>
      <p:sp>
        <p:nvSpPr>
          <p:cNvPr id="17" name="Oval 16">
            <a:extLst>
              <a:ext uri="{FF2B5EF4-FFF2-40B4-BE49-F238E27FC236}">
                <a16:creationId xmlns:a16="http://schemas.microsoft.com/office/drawing/2014/main" id="{EE7C6786-3ECF-504C-8B2D-81AC094B45CF}"/>
              </a:ext>
            </a:extLst>
          </p:cNvPr>
          <p:cNvSpPr>
            <a:spLocks noChangeArrowheads="1"/>
          </p:cNvSpPr>
          <p:nvPr/>
        </p:nvSpPr>
        <p:spPr bwMode="auto">
          <a:xfrm>
            <a:off x="4800600" y="3070225"/>
            <a:ext cx="7620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i="1"/>
              <a:t>∞</a:t>
            </a:r>
          </a:p>
        </p:txBody>
      </p:sp>
      <p:sp>
        <p:nvSpPr>
          <p:cNvPr id="18" name="Text Box 17">
            <a:extLst>
              <a:ext uri="{FF2B5EF4-FFF2-40B4-BE49-F238E27FC236}">
                <a16:creationId xmlns:a16="http://schemas.microsoft.com/office/drawing/2014/main" id="{FEB28F73-4971-1C4F-B123-DF1A9FCB7F5F}"/>
              </a:ext>
            </a:extLst>
          </p:cNvPr>
          <p:cNvSpPr txBox="1">
            <a:spLocks noChangeArrowheads="1"/>
          </p:cNvSpPr>
          <p:nvPr/>
        </p:nvSpPr>
        <p:spPr bwMode="auto">
          <a:xfrm>
            <a:off x="5048250" y="367188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y</a:t>
            </a:r>
          </a:p>
        </p:txBody>
      </p:sp>
      <p:sp>
        <p:nvSpPr>
          <p:cNvPr id="19" name="Text Box 18">
            <a:extLst>
              <a:ext uri="{FF2B5EF4-FFF2-40B4-BE49-F238E27FC236}">
                <a16:creationId xmlns:a16="http://schemas.microsoft.com/office/drawing/2014/main" id="{2B43E539-CFFE-A94C-B0D5-CD153BA793E3}"/>
              </a:ext>
            </a:extLst>
          </p:cNvPr>
          <p:cNvSpPr txBox="1">
            <a:spLocks noChangeArrowheads="1"/>
          </p:cNvSpPr>
          <p:nvPr/>
        </p:nvSpPr>
        <p:spPr bwMode="auto">
          <a:xfrm>
            <a:off x="3735388" y="3671888"/>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x</a:t>
            </a:r>
          </a:p>
        </p:txBody>
      </p:sp>
      <p:sp>
        <p:nvSpPr>
          <p:cNvPr id="20" name="Line 19">
            <a:extLst>
              <a:ext uri="{FF2B5EF4-FFF2-40B4-BE49-F238E27FC236}">
                <a16:creationId xmlns:a16="http://schemas.microsoft.com/office/drawing/2014/main" id="{4F669771-EF2E-9042-8668-E9FF8F88CCDF}"/>
              </a:ext>
            </a:extLst>
          </p:cNvPr>
          <p:cNvSpPr>
            <a:spLocks noChangeShapeType="1"/>
          </p:cNvSpPr>
          <p:nvPr/>
        </p:nvSpPr>
        <p:spPr bwMode="auto">
          <a:xfrm flipV="1">
            <a:off x="1309688" y="2152650"/>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20">
            <a:extLst>
              <a:ext uri="{FF2B5EF4-FFF2-40B4-BE49-F238E27FC236}">
                <a16:creationId xmlns:a16="http://schemas.microsoft.com/office/drawing/2014/main" id="{6969D010-D9C6-0E46-8440-5A234943F843}"/>
              </a:ext>
            </a:extLst>
          </p:cNvPr>
          <p:cNvSpPr>
            <a:spLocks noChangeShapeType="1"/>
          </p:cNvSpPr>
          <p:nvPr/>
        </p:nvSpPr>
        <p:spPr bwMode="auto">
          <a:xfrm flipV="1">
            <a:off x="2624138" y="2152650"/>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21">
            <a:extLst>
              <a:ext uri="{FF2B5EF4-FFF2-40B4-BE49-F238E27FC236}">
                <a16:creationId xmlns:a16="http://schemas.microsoft.com/office/drawing/2014/main" id="{C58D6784-259D-F645-AE78-7AF1EA7D78E1}"/>
              </a:ext>
            </a:extLst>
          </p:cNvPr>
          <p:cNvSpPr>
            <a:spLocks noChangeShapeType="1"/>
          </p:cNvSpPr>
          <p:nvPr/>
        </p:nvSpPr>
        <p:spPr bwMode="auto">
          <a:xfrm flipV="1">
            <a:off x="3919538" y="2152650"/>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22">
            <a:extLst>
              <a:ext uri="{FF2B5EF4-FFF2-40B4-BE49-F238E27FC236}">
                <a16:creationId xmlns:a16="http://schemas.microsoft.com/office/drawing/2014/main" id="{DA097AE5-4FA6-6947-98A4-C711E2BCAAE0}"/>
              </a:ext>
            </a:extLst>
          </p:cNvPr>
          <p:cNvSpPr>
            <a:spLocks noChangeShapeType="1"/>
          </p:cNvSpPr>
          <p:nvPr/>
        </p:nvSpPr>
        <p:spPr bwMode="auto">
          <a:xfrm flipV="1">
            <a:off x="5233988" y="2152650"/>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23">
            <a:extLst>
              <a:ext uri="{FF2B5EF4-FFF2-40B4-BE49-F238E27FC236}">
                <a16:creationId xmlns:a16="http://schemas.microsoft.com/office/drawing/2014/main" id="{C846C4B1-0F1B-874E-A4F3-7AB0C69A347E}"/>
              </a:ext>
            </a:extLst>
          </p:cNvPr>
          <p:cNvSpPr>
            <a:spLocks noChangeShapeType="1"/>
          </p:cNvSpPr>
          <p:nvPr/>
        </p:nvSpPr>
        <p:spPr bwMode="auto">
          <a:xfrm flipH="1" flipV="1">
            <a:off x="1709738" y="177165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4">
            <a:extLst>
              <a:ext uri="{FF2B5EF4-FFF2-40B4-BE49-F238E27FC236}">
                <a16:creationId xmlns:a16="http://schemas.microsoft.com/office/drawing/2014/main" id="{C200BC2A-3DE2-8F46-A619-A14DCE3F8EFF}"/>
              </a:ext>
            </a:extLst>
          </p:cNvPr>
          <p:cNvSpPr>
            <a:spLocks noChangeShapeType="1"/>
          </p:cNvSpPr>
          <p:nvPr/>
        </p:nvSpPr>
        <p:spPr bwMode="auto">
          <a:xfrm flipH="1" flipV="1">
            <a:off x="2976563" y="3386138"/>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5">
            <a:extLst>
              <a:ext uri="{FF2B5EF4-FFF2-40B4-BE49-F238E27FC236}">
                <a16:creationId xmlns:a16="http://schemas.microsoft.com/office/drawing/2014/main" id="{38A40A03-D9FF-6B4F-99BA-9DA8384CA283}"/>
              </a:ext>
            </a:extLst>
          </p:cNvPr>
          <p:cNvSpPr>
            <a:spLocks noChangeShapeType="1"/>
          </p:cNvSpPr>
          <p:nvPr/>
        </p:nvSpPr>
        <p:spPr bwMode="auto">
          <a:xfrm flipH="1" flipV="1">
            <a:off x="4300538" y="177165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26">
            <a:extLst>
              <a:ext uri="{FF2B5EF4-FFF2-40B4-BE49-F238E27FC236}">
                <a16:creationId xmlns:a16="http://schemas.microsoft.com/office/drawing/2014/main" id="{B3FE23B8-58BA-7544-85EF-853B516F1390}"/>
              </a:ext>
            </a:extLst>
          </p:cNvPr>
          <p:cNvSpPr>
            <a:spLocks noChangeShapeType="1"/>
          </p:cNvSpPr>
          <p:nvPr/>
        </p:nvSpPr>
        <p:spPr bwMode="auto">
          <a:xfrm flipH="1" flipV="1">
            <a:off x="4271963" y="337185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7">
            <a:extLst>
              <a:ext uri="{FF2B5EF4-FFF2-40B4-BE49-F238E27FC236}">
                <a16:creationId xmlns:a16="http://schemas.microsoft.com/office/drawing/2014/main" id="{4C4E7792-73D9-1245-BF28-54A4EC207A47}"/>
              </a:ext>
            </a:extLst>
          </p:cNvPr>
          <p:cNvSpPr>
            <a:spLocks noChangeShapeType="1"/>
          </p:cNvSpPr>
          <p:nvPr/>
        </p:nvSpPr>
        <p:spPr bwMode="auto">
          <a:xfrm flipH="1">
            <a:off x="4162425" y="2076450"/>
            <a:ext cx="76200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8">
            <a:extLst>
              <a:ext uri="{FF2B5EF4-FFF2-40B4-BE49-F238E27FC236}">
                <a16:creationId xmlns:a16="http://schemas.microsoft.com/office/drawing/2014/main" id="{B9BE6BD5-313B-9249-B24D-94785959C96E}"/>
              </a:ext>
            </a:extLst>
          </p:cNvPr>
          <p:cNvSpPr>
            <a:spLocks noChangeShapeType="1"/>
          </p:cNvSpPr>
          <p:nvPr/>
        </p:nvSpPr>
        <p:spPr bwMode="auto">
          <a:xfrm flipH="1">
            <a:off x="2852738" y="2057400"/>
            <a:ext cx="76200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Text Box 29">
            <a:extLst>
              <a:ext uri="{FF2B5EF4-FFF2-40B4-BE49-F238E27FC236}">
                <a16:creationId xmlns:a16="http://schemas.microsoft.com/office/drawing/2014/main" id="{CC378BFD-4712-3E4A-8233-ABD24CC48DFB}"/>
              </a:ext>
            </a:extLst>
          </p:cNvPr>
          <p:cNvSpPr txBox="1">
            <a:spLocks noChangeArrowheads="1"/>
          </p:cNvSpPr>
          <p:nvPr/>
        </p:nvSpPr>
        <p:spPr bwMode="auto">
          <a:xfrm>
            <a:off x="1477963" y="5256213"/>
            <a:ext cx="46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a:solidFill>
                  <a:srgbClr val="0000CC"/>
                </a:solidFill>
              </a:rPr>
              <a:t>Q</a:t>
            </a:r>
          </a:p>
        </p:txBody>
      </p:sp>
      <p:graphicFrame>
        <p:nvGraphicFramePr>
          <p:cNvPr id="31" name="Group 44">
            <a:extLst>
              <a:ext uri="{FF2B5EF4-FFF2-40B4-BE49-F238E27FC236}">
                <a16:creationId xmlns:a16="http://schemas.microsoft.com/office/drawing/2014/main" id="{3431B43B-E3EE-DD4A-898D-38D4298A1FC6}"/>
              </a:ext>
            </a:extLst>
          </p:cNvPr>
          <p:cNvGraphicFramePr>
            <a:graphicFrameLocks/>
          </p:cNvGraphicFramePr>
          <p:nvPr/>
        </p:nvGraphicFramePr>
        <p:xfrm>
          <a:off x="2014538" y="5165725"/>
          <a:ext cx="2743200" cy="609600"/>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533400">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r>
                        <a:rPr kumimoji="0" lang="en-US" sz="3400" b="0" i="1" u="none" strike="noStrike" cap="none" normalizeH="0" baseline="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endParaRPr kumimoji="0" lang="en-US" sz="3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endParaRPr kumimoji="0" lang="en-US" sz="3400" b="0" i="0" u="none" strike="noStrike" cap="none" normalizeH="0" baseline="0">
                        <a:ln>
                          <a:noFill/>
                        </a:ln>
                        <a:solidFill>
                          <a:schemeClr val="tx1"/>
                        </a:solidFill>
                        <a:effectLst/>
                        <a:latin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2" name="Rectangle 45">
            <a:extLst>
              <a:ext uri="{FF2B5EF4-FFF2-40B4-BE49-F238E27FC236}">
                <a16:creationId xmlns:a16="http://schemas.microsoft.com/office/drawing/2014/main" id="{6B98B663-0A4C-A04A-818B-F2A628EBD3DE}"/>
              </a:ext>
            </a:extLst>
          </p:cNvPr>
          <p:cNvSpPr>
            <a:spLocks noChangeArrowheads="1"/>
          </p:cNvSpPr>
          <p:nvPr/>
        </p:nvSpPr>
        <p:spPr bwMode="auto">
          <a:xfrm>
            <a:off x="4452938" y="4708525"/>
            <a:ext cx="29718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i="1"/>
              <a:t>s</a:t>
            </a:r>
            <a:r>
              <a:rPr lang="en-US" altLang="en-US" sz="1800"/>
              <a:t>.</a:t>
            </a:r>
            <a:r>
              <a:rPr lang="en-US" altLang="en-US" sz="1800" i="1"/>
              <a:t>status</a:t>
            </a:r>
            <a:r>
              <a:rPr lang="en-US" altLang="en-US" sz="1800"/>
              <a:t> = </a:t>
            </a:r>
            <a:r>
              <a:rPr lang="en-US" altLang="en-US" sz="1800" b="1">
                <a:solidFill>
                  <a:srgbClr val="969696"/>
                </a:solidFill>
              </a:rPr>
              <a:t>visited / grey</a:t>
            </a:r>
          </a:p>
          <a:p>
            <a:pPr algn="l" eaLnBrk="1" hangingPunct="1"/>
            <a:r>
              <a:rPr lang="en-US" altLang="en-US" sz="1800" i="1"/>
              <a:t>s</a:t>
            </a:r>
            <a:r>
              <a:rPr lang="en-US" altLang="en-US" sz="1800"/>
              <a:t>.</a:t>
            </a:r>
            <a:r>
              <a:rPr lang="en-US" altLang="en-US" sz="1800" i="1"/>
              <a:t>d</a:t>
            </a:r>
            <a:r>
              <a:rPr lang="en-US" altLang="en-US" sz="1800"/>
              <a:t> = 0</a:t>
            </a:r>
          </a:p>
          <a:p>
            <a:pPr algn="l" eaLnBrk="1" hangingPunct="1"/>
            <a:r>
              <a:rPr lang="en-US" altLang="en-US" sz="1800" i="1"/>
              <a:t>s</a:t>
            </a:r>
            <a:r>
              <a:rPr lang="en-US" altLang="en-US" sz="1800"/>
              <a:t>.</a:t>
            </a:r>
            <a:r>
              <a:rPr lang="en-US" altLang="en-US" sz="1800" i="1"/>
              <a:t>pi</a:t>
            </a:r>
            <a:r>
              <a:rPr lang="en-US" altLang="en-US" sz="1800"/>
              <a:t> = </a:t>
            </a:r>
            <a:r>
              <a:rPr lang="en-US" altLang="en-US" sz="1800" i="1"/>
              <a:t>NULL</a:t>
            </a:r>
          </a:p>
          <a:p>
            <a:pPr algn="l" eaLnBrk="1" hangingPunct="1"/>
            <a:r>
              <a:rPr lang="en-US" altLang="en-US" sz="1800"/>
              <a:t>create a an empty queue </a:t>
            </a:r>
            <a:r>
              <a:rPr lang="en-US" altLang="en-US" sz="1800" i="1"/>
              <a:t>Q</a:t>
            </a:r>
            <a:r>
              <a:rPr lang="en-US" altLang="en-US" sz="1800"/>
              <a:t> </a:t>
            </a:r>
          </a:p>
          <a:p>
            <a:pPr algn="l" eaLnBrk="1" hangingPunct="1"/>
            <a:r>
              <a:rPr lang="en-US" altLang="en-US" sz="1800"/>
              <a:t>enqueue </a:t>
            </a:r>
            <a:r>
              <a:rPr lang="en-US" altLang="en-US" sz="1800" i="1"/>
              <a:t>(Q , s)</a:t>
            </a:r>
          </a:p>
        </p:txBody>
      </p:sp>
      <p:sp>
        <p:nvSpPr>
          <p:cNvPr id="33" name="Rectangle 46">
            <a:extLst>
              <a:ext uri="{FF2B5EF4-FFF2-40B4-BE49-F238E27FC236}">
                <a16:creationId xmlns:a16="http://schemas.microsoft.com/office/drawing/2014/main" id="{F3962E1A-128D-384C-80CD-F0E4AFA25496}"/>
              </a:ext>
            </a:extLst>
          </p:cNvPr>
          <p:cNvSpPr>
            <a:spLocks noChangeArrowheads="1"/>
          </p:cNvSpPr>
          <p:nvPr/>
        </p:nvSpPr>
        <p:spPr bwMode="auto">
          <a:xfrm>
            <a:off x="4267200" y="4191000"/>
            <a:ext cx="4038600"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dirty="0"/>
              <a:t>while</a:t>
            </a:r>
            <a:r>
              <a:rPr lang="en-US" altLang="en-US" sz="1800" dirty="0"/>
              <a:t> </a:t>
            </a:r>
            <a:r>
              <a:rPr lang="en-US" altLang="en-US" sz="1800" i="1" dirty="0"/>
              <a:t>Q</a:t>
            </a:r>
            <a:r>
              <a:rPr lang="en-US" altLang="en-US" sz="1800" dirty="0"/>
              <a:t> is not empty </a:t>
            </a:r>
            <a:r>
              <a:rPr lang="en-US" altLang="en-US" sz="1800" b="1" dirty="0"/>
              <a:t>do</a:t>
            </a:r>
          </a:p>
          <a:p>
            <a:pPr algn="l" eaLnBrk="1" hangingPunct="1"/>
            <a:r>
              <a:rPr lang="en-US" altLang="en-US" sz="1800" i="1" dirty="0"/>
              <a:t>       u</a:t>
            </a:r>
            <a:r>
              <a:rPr lang="en-US" altLang="en-US" sz="1800" dirty="0"/>
              <a:t> = dequeue(</a:t>
            </a:r>
            <a:r>
              <a:rPr lang="en-US" altLang="en-US" sz="1800" i="1" dirty="0"/>
              <a:t>Q</a:t>
            </a:r>
            <a:r>
              <a:rPr lang="en-US" altLang="en-US" sz="1800" dirty="0"/>
              <a:t>) </a:t>
            </a:r>
          </a:p>
          <a:p>
            <a:pPr algn="l" eaLnBrk="1" hangingPunct="1"/>
            <a:r>
              <a:rPr lang="en-US" altLang="en-US" sz="1800" b="1" dirty="0"/>
              <a:t>      for </a:t>
            </a:r>
            <a:r>
              <a:rPr lang="en-US" altLang="en-US" sz="1800" dirty="0"/>
              <a:t>each</a:t>
            </a:r>
            <a:r>
              <a:rPr lang="en-US" altLang="en-US" sz="1800" b="1" dirty="0"/>
              <a:t> </a:t>
            </a:r>
            <a:r>
              <a:rPr lang="en-US" altLang="en-US" sz="1800" i="1" dirty="0"/>
              <a:t>v</a:t>
            </a:r>
            <a:r>
              <a:rPr lang="en-US" altLang="en-US" sz="1800" dirty="0"/>
              <a:t> </a:t>
            </a:r>
            <a:r>
              <a:rPr lang="en-US" altLang="en-US" sz="1800" dirty="0">
                <a:solidFill>
                  <a:srgbClr val="969696"/>
                </a:solidFill>
              </a:rPr>
              <a:t>adjacent</a:t>
            </a:r>
            <a:r>
              <a:rPr lang="en-US" altLang="en-US" sz="1800" dirty="0"/>
              <a:t> to </a:t>
            </a:r>
            <a:r>
              <a:rPr lang="en-US" altLang="en-US" sz="1800" i="1" dirty="0"/>
              <a:t>u</a:t>
            </a:r>
            <a:r>
              <a:rPr lang="en-US" altLang="en-US" sz="1800" dirty="0"/>
              <a:t> </a:t>
            </a:r>
            <a:r>
              <a:rPr lang="en-US" altLang="en-US" sz="1800" b="1" dirty="0"/>
              <a:t>do</a:t>
            </a:r>
            <a:r>
              <a:rPr lang="en-US" altLang="en-US" sz="1800" dirty="0"/>
              <a:t> </a:t>
            </a:r>
          </a:p>
          <a:p>
            <a:pPr algn="l" eaLnBrk="1" hangingPunct="1"/>
            <a:r>
              <a:rPr lang="en-US" altLang="en-US" sz="1800" b="1" dirty="0"/>
              <a:t>            if</a:t>
            </a:r>
            <a:r>
              <a:rPr lang="en-US" altLang="en-US" sz="1800" dirty="0"/>
              <a:t> </a:t>
            </a:r>
            <a:r>
              <a:rPr lang="en-US" altLang="en-US" sz="1800" i="1" dirty="0" err="1"/>
              <a:t>v.status</a:t>
            </a:r>
            <a:r>
              <a:rPr lang="en-US" altLang="en-US" sz="1800" dirty="0"/>
              <a:t> = </a:t>
            </a:r>
            <a:r>
              <a:rPr lang="en-US" altLang="en-US" sz="1800" b="1" dirty="0" err="1">
                <a:solidFill>
                  <a:srgbClr val="9D3D88"/>
                </a:solidFill>
              </a:rPr>
              <a:t>notVisited</a:t>
            </a:r>
            <a:r>
              <a:rPr lang="en-US" altLang="en-US" sz="1800" b="1" dirty="0">
                <a:solidFill>
                  <a:srgbClr val="9D3D88"/>
                </a:solidFill>
              </a:rPr>
              <a:t>/white</a:t>
            </a:r>
          </a:p>
          <a:p>
            <a:pPr algn="l" eaLnBrk="1" hangingPunct="1"/>
            <a:r>
              <a:rPr lang="en-US" altLang="en-US" sz="1800" dirty="0"/>
              <a:t>	 </a:t>
            </a:r>
            <a:r>
              <a:rPr lang="en-US" altLang="en-US" sz="1800" i="1" dirty="0" err="1"/>
              <a:t>v.status</a:t>
            </a:r>
            <a:r>
              <a:rPr lang="en-US" altLang="en-US" sz="1800" dirty="0"/>
              <a:t> = </a:t>
            </a:r>
            <a:r>
              <a:rPr lang="en-US" altLang="en-US" sz="1800" b="1" dirty="0">
                <a:solidFill>
                  <a:srgbClr val="969696"/>
                </a:solidFill>
              </a:rPr>
              <a:t>visited / grey</a:t>
            </a:r>
          </a:p>
          <a:p>
            <a:pPr algn="l" eaLnBrk="1" hangingPunct="1"/>
            <a:r>
              <a:rPr lang="en-US" altLang="en-US" sz="1800" dirty="0"/>
              <a:t>	 </a:t>
            </a:r>
            <a:r>
              <a:rPr lang="en-US" altLang="en-US" sz="1800" i="1" dirty="0" err="1"/>
              <a:t>v</a:t>
            </a:r>
            <a:r>
              <a:rPr lang="en-US" altLang="en-US" sz="1800" dirty="0" err="1"/>
              <a:t>.</a:t>
            </a:r>
            <a:r>
              <a:rPr lang="en-US" altLang="en-US" sz="1800" i="1" dirty="0" err="1"/>
              <a:t>d</a:t>
            </a:r>
            <a:r>
              <a:rPr lang="en-US" altLang="en-US" sz="1800" dirty="0"/>
              <a:t> = </a:t>
            </a:r>
            <a:r>
              <a:rPr lang="en-US" altLang="en-US" sz="1800" dirty="0" err="1"/>
              <a:t>u.</a:t>
            </a:r>
            <a:r>
              <a:rPr lang="en-US" altLang="en-US" sz="1800" i="1" dirty="0" err="1"/>
              <a:t>d</a:t>
            </a:r>
            <a:r>
              <a:rPr lang="en-US" altLang="en-US" sz="1800" dirty="0"/>
              <a:t> + 1;</a:t>
            </a:r>
          </a:p>
          <a:p>
            <a:pPr algn="l" eaLnBrk="1" hangingPunct="1"/>
            <a:r>
              <a:rPr lang="en-US" altLang="en-US" sz="1800" dirty="0"/>
              <a:t>	 </a:t>
            </a:r>
            <a:r>
              <a:rPr lang="en-US" altLang="en-US" sz="1800" i="1" dirty="0" err="1"/>
              <a:t>v</a:t>
            </a:r>
            <a:r>
              <a:rPr lang="en-US" altLang="en-US" sz="1800" dirty="0" err="1"/>
              <a:t>.</a:t>
            </a:r>
            <a:r>
              <a:rPr lang="en-US" altLang="en-US" sz="1800" i="1" dirty="0" err="1"/>
              <a:t>pi</a:t>
            </a:r>
            <a:r>
              <a:rPr lang="en-US" altLang="en-US" sz="1800" dirty="0"/>
              <a:t> = u;</a:t>
            </a:r>
          </a:p>
          <a:p>
            <a:pPr algn="l" eaLnBrk="1" hangingPunct="1"/>
            <a:r>
              <a:rPr lang="en-US" altLang="en-US" sz="1800" dirty="0"/>
              <a:t>	 enqueue (</a:t>
            </a:r>
            <a:r>
              <a:rPr lang="en-US" altLang="en-US" sz="1800" i="1" dirty="0" err="1"/>
              <a:t>Q,v</a:t>
            </a:r>
            <a:r>
              <a:rPr lang="en-US" altLang="en-US" sz="1800" dirty="0"/>
              <a:t>) </a:t>
            </a:r>
          </a:p>
          <a:p>
            <a:pPr algn="l" eaLnBrk="1" hangingPunct="1">
              <a:lnSpc>
                <a:spcPct val="90000"/>
              </a:lnSpc>
              <a:spcBef>
                <a:spcPct val="20000"/>
              </a:spcBef>
            </a:pPr>
            <a:r>
              <a:rPr lang="en-US" altLang="en-US" sz="1800" i="1" dirty="0" err="1"/>
              <a:t>u.status</a:t>
            </a:r>
            <a:r>
              <a:rPr lang="en-US" altLang="en-US" sz="1800" dirty="0"/>
              <a:t> = </a:t>
            </a:r>
            <a:r>
              <a:rPr lang="en-US" altLang="en-US" sz="1800" b="1" dirty="0"/>
              <a:t>processed/ black</a:t>
            </a:r>
            <a:endParaRPr lang="en-US" altLang="en-US" sz="1800" dirty="0"/>
          </a:p>
        </p:txBody>
      </p:sp>
      <p:sp>
        <p:nvSpPr>
          <p:cNvPr id="34" name="Rectangle 47">
            <a:extLst>
              <a:ext uri="{FF2B5EF4-FFF2-40B4-BE49-F238E27FC236}">
                <a16:creationId xmlns:a16="http://schemas.microsoft.com/office/drawing/2014/main" id="{B7965223-8D65-594C-80AA-BBBBBAF8DEA4}"/>
              </a:ext>
            </a:extLst>
          </p:cNvPr>
          <p:cNvSpPr>
            <a:spLocks noChangeArrowheads="1"/>
          </p:cNvSpPr>
          <p:nvPr/>
        </p:nvSpPr>
        <p:spPr bwMode="auto">
          <a:xfrm>
            <a:off x="4572000" y="4557713"/>
            <a:ext cx="2133600" cy="228600"/>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5" name="Text Box 48">
            <a:extLst>
              <a:ext uri="{FF2B5EF4-FFF2-40B4-BE49-F238E27FC236}">
                <a16:creationId xmlns:a16="http://schemas.microsoft.com/office/drawing/2014/main" id="{518639AA-2334-8743-AFFC-5D81AE9898DF}"/>
              </a:ext>
            </a:extLst>
          </p:cNvPr>
          <p:cNvSpPr txBox="1">
            <a:spLocks noChangeArrowheads="1"/>
          </p:cNvSpPr>
          <p:nvPr/>
        </p:nvSpPr>
        <p:spPr bwMode="auto">
          <a:xfrm>
            <a:off x="2303463" y="574675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000" b="1"/>
              <a:t>1</a:t>
            </a:r>
          </a:p>
        </p:txBody>
      </p:sp>
    </p:spTree>
    <p:extLst>
      <p:ext uri="{BB962C8B-B14F-4D97-AF65-F5344CB8AC3E}">
        <p14:creationId xmlns:p14="http://schemas.microsoft.com/office/powerpoint/2010/main" val="22890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2"/>
                                        </p:tgtEl>
                                        <p:attrNameLst>
                                          <p:attrName>ppt_x</p:attrName>
                                        </p:attrNameLst>
                                      </p:cBhvr>
                                      <p:tavLst>
                                        <p:tav tm="0">
                                          <p:val>
                                            <p:strVal val="ppt_x"/>
                                          </p:val>
                                        </p:tav>
                                        <p:tav tm="100000">
                                          <p:val>
                                            <p:strVal val="ppt_x"/>
                                          </p:val>
                                        </p:tav>
                                      </p:tavLst>
                                    </p:anim>
                                    <p:anim calcmode="lin" valueType="num">
                                      <p:cBhvr additive="base">
                                        <p:cTn id="7" dur="500"/>
                                        <p:tgtEl>
                                          <p:spTgt spid="32"/>
                                        </p:tgtEl>
                                        <p:attrNameLst>
                                          <p:attrName>ppt_y</p:attrName>
                                        </p:attrNameLst>
                                      </p:cBhvr>
                                      <p:tavLst>
                                        <p:tav tm="0">
                                          <p:val>
                                            <p:strVal val="ppt_y"/>
                                          </p:val>
                                        </p:tav>
                                        <p:tav tm="100000">
                                          <p:val>
                                            <p:strVal val="1+ppt_h/2"/>
                                          </p:val>
                                        </p:tav>
                                      </p:tavLst>
                                    </p:anim>
                                    <p:set>
                                      <p:cBhvr>
                                        <p:cTn id="8" dur="1" fill="hold">
                                          <p:stCondLst>
                                            <p:cond delay="499"/>
                                          </p:stCondLst>
                                        </p:cTn>
                                        <p:tgtEl>
                                          <p:spTgt spid="3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1+#ppt_w/2"/>
                                          </p:val>
                                        </p:tav>
                                        <p:tav tm="100000">
                                          <p:val>
                                            <p:strVal val="#ppt_x"/>
                                          </p:val>
                                        </p:tav>
                                      </p:tavLst>
                                    </p:anim>
                                    <p:anim calcmode="lin" valueType="num">
                                      <p:cBhvr additive="base">
                                        <p:cTn id="14"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1+#ppt_w/2"/>
                                          </p:val>
                                        </p:tav>
                                        <p:tav tm="100000">
                                          <p:val>
                                            <p:strVal val="#ppt_x"/>
                                          </p:val>
                                        </p:tav>
                                      </p:tavLst>
                                    </p:anim>
                                    <p:anim calcmode="lin" valueType="num">
                                      <p:cBhvr additive="base">
                                        <p:cTn id="20"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536207-638A-484B-872B-2E57B2F3E9DD}"/>
              </a:ext>
            </a:extLst>
          </p:cNvPr>
          <p:cNvSpPr>
            <a:spLocks noGrp="1"/>
          </p:cNvSpPr>
          <p:nvPr>
            <p:ph type="sldNum" sz="quarter" idx="12"/>
          </p:nvPr>
        </p:nvSpPr>
        <p:spPr/>
        <p:txBody>
          <a:bodyPr/>
          <a:lstStyle/>
          <a:p>
            <a:fld id="{48758AAF-F958-4141-BDE8-5609689A4508}" type="slidenum">
              <a:rPr lang="zh-CN" altLang="en-US" smtClean="0"/>
              <a:t>12</a:t>
            </a:fld>
            <a:endParaRPr lang="zh-CN" altLang="en-US"/>
          </a:p>
        </p:txBody>
      </p:sp>
      <p:sp>
        <p:nvSpPr>
          <p:cNvPr id="3" name="Rectangle 48">
            <a:extLst>
              <a:ext uri="{FF2B5EF4-FFF2-40B4-BE49-F238E27FC236}">
                <a16:creationId xmlns:a16="http://schemas.microsoft.com/office/drawing/2014/main" id="{895DD61C-FD68-5A4B-8AD4-E6504F1BB13F}"/>
              </a:ext>
            </a:extLst>
          </p:cNvPr>
          <p:cNvSpPr>
            <a:spLocks noChangeArrowheads="1"/>
          </p:cNvSpPr>
          <p:nvPr/>
        </p:nvSpPr>
        <p:spPr bwMode="auto">
          <a:xfrm>
            <a:off x="2514600" y="2209800"/>
            <a:ext cx="228600" cy="914400"/>
          </a:xfrm>
          <a:prstGeom prst="rect">
            <a:avLst/>
          </a:prstGeom>
          <a:solidFill>
            <a:srgbClr val="C0C0C0"/>
          </a:solidFill>
          <a:ln w="9525">
            <a:solidFill>
              <a:schemeClr val="tx1"/>
            </a:solidFill>
            <a:miter lim="800000"/>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 name="Rectangle 47">
            <a:extLst>
              <a:ext uri="{FF2B5EF4-FFF2-40B4-BE49-F238E27FC236}">
                <a16:creationId xmlns:a16="http://schemas.microsoft.com/office/drawing/2014/main" id="{A97AB6C2-B682-5E4A-8823-9C3E64B40BD7}"/>
              </a:ext>
            </a:extLst>
          </p:cNvPr>
          <p:cNvSpPr>
            <a:spLocks noChangeArrowheads="1"/>
          </p:cNvSpPr>
          <p:nvPr/>
        </p:nvSpPr>
        <p:spPr bwMode="auto">
          <a:xfrm>
            <a:off x="1709738" y="1662113"/>
            <a:ext cx="533400" cy="228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 name="Rectangle 2">
            <a:extLst>
              <a:ext uri="{FF2B5EF4-FFF2-40B4-BE49-F238E27FC236}">
                <a16:creationId xmlns:a16="http://schemas.microsoft.com/office/drawing/2014/main" id="{806070F0-B5A1-7C45-883A-065125AFEDE4}"/>
              </a:ext>
            </a:extLst>
          </p:cNvPr>
          <p:cNvSpPr txBox="1">
            <a:spLocks/>
          </p:cNvSpPr>
          <p:nvPr/>
        </p:nvSpPr>
        <p:spPr bwMode="auto">
          <a:xfrm>
            <a:off x="457200" y="-76200"/>
            <a:ext cx="72390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a:t>BFS Example</a:t>
            </a:r>
          </a:p>
        </p:txBody>
      </p:sp>
      <p:sp>
        <p:nvSpPr>
          <p:cNvPr id="6" name="Oval 3">
            <a:extLst>
              <a:ext uri="{FF2B5EF4-FFF2-40B4-BE49-F238E27FC236}">
                <a16:creationId xmlns:a16="http://schemas.microsoft.com/office/drawing/2014/main" id="{028E3F24-A184-A640-BC4C-D948F67BF904}"/>
              </a:ext>
            </a:extLst>
          </p:cNvPr>
          <p:cNvSpPr>
            <a:spLocks noChangeArrowheads="1"/>
          </p:cNvSpPr>
          <p:nvPr/>
        </p:nvSpPr>
        <p:spPr bwMode="auto">
          <a:xfrm>
            <a:off x="947738" y="1466850"/>
            <a:ext cx="762000" cy="685800"/>
          </a:xfrm>
          <a:prstGeom prst="ellipse">
            <a:avLst/>
          </a:prstGeom>
          <a:solidFill>
            <a:srgbClr val="DDDDDD"/>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t>1</a:t>
            </a:r>
          </a:p>
        </p:txBody>
      </p:sp>
      <p:sp>
        <p:nvSpPr>
          <p:cNvPr id="7" name="Text Box 4">
            <a:extLst>
              <a:ext uri="{FF2B5EF4-FFF2-40B4-BE49-F238E27FC236}">
                <a16:creationId xmlns:a16="http://schemas.microsoft.com/office/drawing/2014/main" id="{5E9CEB34-8A48-A24A-A4F6-4D0EF981B0EA}"/>
              </a:ext>
            </a:extLst>
          </p:cNvPr>
          <p:cNvSpPr txBox="1">
            <a:spLocks noChangeArrowheads="1"/>
          </p:cNvSpPr>
          <p:nvPr/>
        </p:nvSpPr>
        <p:spPr bwMode="auto">
          <a:xfrm>
            <a:off x="1079500" y="998538"/>
            <a:ext cx="322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r</a:t>
            </a:r>
          </a:p>
        </p:txBody>
      </p:sp>
      <p:sp>
        <p:nvSpPr>
          <p:cNvPr id="8" name="Oval 5">
            <a:extLst>
              <a:ext uri="{FF2B5EF4-FFF2-40B4-BE49-F238E27FC236}">
                <a16:creationId xmlns:a16="http://schemas.microsoft.com/office/drawing/2014/main" id="{AC4E46CC-7A1C-D741-A958-2CA69FA3C192}"/>
              </a:ext>
            </a:extLst>
          </p:cNvPr>
          <p:cNvSpPr>
            <a:spLocks noChangeArrowheads="1"/>
          </p:cNvSpPr>
          <p:nvPr/>
        </p:nvSpPr>
        <p:spPr bwMode="auto">
          <a:xfrm>
            <a:off x="2243138" y="1477963"/>
            <a:ext cx="762000" cy="685800"/>
          </a:xfrm>
          <a:prstGeom prst="ellipse">
            <a:avLst/>
          </a:prstGeom>
          <a:solidFill>
            <a:schemeClr val="tx1"/>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chemeClr val="bg1"/>
                </a:solidFill>
              </a:rPr>
              <a:t>0</a:t>
            </a:r>
          </a:p>
        </p:txBody>
      </p:sp>
      <p:sp>
        <p:nvSpPr>
          <p:cNvPr id="9" name="Text Box 6">
            <a:extLst>
              <a:ext uri="{FF2B5EF4-FFF2-40B4-BE49-F238E27FC236}">
                <a16:creationId xmlns:a16="http://schemas.microsoft.com/office/drawing/2014/main" id="{58FB4231-CB3C-1545-83F7-26F442FE9763}"/>
              </a:ext>
            </a:extLst>
          </p:cNvPr>
          <p:cNvSpPr txBox="1">
            <a:spLocks noChangeArrowheads="1"/>
          </p:cNvSpPr>
          <p:nvPr/>
        </p:nvSpPr>
        <p:spPr bwMode="auto">
          <a:xfrm>
            <a:off x="2417763" y="1009650"/>
            <a:ext cx="382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s</a:t>
            </a:r>
          </a:p>
        </p:txBody>
      </p:sp>
      <p:sp>
        <p:nvSpPr>
          <p:cNvPr id="10" name="Oval 7">
            <a:extLst>
              <a:ext uri="{FF2B5EF4-FFF2-40B4-BE49-F238E27FC236}">
                <a16:creationId xmlns:a16="http://schemas.microsoft.com/office/drawing/2014/main" id="{3E7949CD-D457-5F4E-844C-03556D8045D8}"/>
              </a:ext>
            </a:extLst>
          </p:cNvPr>
          <p:cNvSpPr>
            <a:spLocks noChangeArrowheads="1"/>
          </p:cNvSpPr>
          <p:nvPr/>
        </p:nvSpPr>
        <p:spPr bwMode="auto">
          <a:xfrm>
            <a:off x="3538538" y="1466850"/>
            <a:ext cx="7620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i="1"/>
              <a:t>∞</a:t>
            </a:r>
          </a:p>
        </p:txBody>
      </p:sp>
      <p:sp>
        <p:nvSpPr>
          <p:cNvPr id="11" name="Text Box 9">
            <a:extLst>
              <a:ext uri="{FF2B5EF4-FFF2-40B4-BE49-F238E27FC236}">
                <a16:creationId xmlns:a16="http://schemas.microsoft.com/office/drawing/2014/main" id="{24D20EBC-3F8A-0E4D-AD40-26A8CC1A242F}"/>
              </a:ext>
            </a:extLst>
          </p:cNvPr>
          <p:cNvSpPr txBox="1">
            <a:spLocks noChangeArrowheads="1"/>
          </p:cNvSpPr>
          <p:nvPr/>
        </p:nvSpPr>
        <p:spPr bwMode="auto">
          <a:xfrm>
            <a:off x="4918075" y="1009650"/>
            <a:ext cx="40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u</a:t>
            </a:r>
          </a:p>
        </p:txBody>
      </p:sp>
      <p:sp>
        <p:nvSpPr>
          <p:cNvPr id="12" name="Text Box 10">
            <a:extLst>
              <a:ext uri="{FF2B5EF4-FFF2-40B4-BE49-F238E27FC236}">
                <a16:creationId xmlns:a16="http://schemas.microsoft.com/office/drawing/2014/main" id="{FE9D681B-A69A-C643-AB95-545D0FD114F6}"/>
              </a:ext>
            </a:extLst>
          </p:cNvPr>
          <p:cNvSpPr txBox="1">
            <a:spLocks noChangeArrowheads="1"/>
          </p:cNvSpPr>
          <p:nvPr/>
        </p:nvSpPr>
        <p:spPr bwMode="auto">
          <a:xfrm>
            <a:off x="3724275" y="1009650"/>
            <a:ext cx="303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t</a:t>
            </a:r>
          </a:p>
        </p:txBody>
      </p:sp>
      <p:sp>
        <p:nvSpPr>
          <p:cNvPr id="13" name="Oval 11">
            <a:extLst>
              <a:ext uri="{FF2B5EF4-FFF2-40B4-BE49-F238E27FC236}">
                <a16:creationId xmlns:a16="http://schemas.microsoft.com/office/drawing/2014/main" id="{D4B46218-B517-5D49-BA32-D3C429173808}"/>
              </a:ext>
            </a:extLst>
          </p:cNvPr>
          <p:cNvSpPr>
            <a:spLocks noChangeArrowheads="1"/>
          </p:cNvSpPr>
          <p:nvPr/>
        </p:nvSpPr>
        <p:spPr bwMode="auto">
          <a:xfrm>
            <a:off x="914400" y="3059113"/>
            <a:ext cx="7620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i="1"/>
              <a:t>∞</a:t>
            </a:r>
          </a:p>
        </p:txBody>
      </p:sp>
      <p:sp>
        <p:nvSpPr>
          <p:cNvPr id="14" name="Text Box 12">
            <a:extLst>
              <a:ext uri="{FF2B5EF4-FFF2-40B4-BE49-F238E27FC236}">
                <a16:creationId xmlns:a16="http://schemas.microsoft.com/office/drawing/2014/main" id="{3295769F-2A15-B14D-839D-65A40B61C878}"/>
              </a:ext>
            </a:extLst>
          </p:cNvPr>
          <p:cNvSpPr txBox="1">
            <a:spLocks noChangeArrowheads="1"/>
          </p:cNvSpPr>
          <p:nvPr/>
        </p:nvSpPr>
        <p:spPr bwMode="auto">
          <a:xfrm>
            <a:off x="1162050" y="3660775"/>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v</a:t>
            </a:r>
          </a:p>
        </p:txBody>
      </p:sp>
      <p:sp>
        <p:nvSpPr>
          <p:cNvPr id="15" name="Oval 13">
            <a:extLst>
              <a:ext uri="{FF2B5EF4-FFF2-40B4-BE49-F238E27FC236}">
                <a16:creationId xmlns:a16="http://schemas.microsoft.com/office/drawing/2014/main" id="{F489933D-923E-414E-9425-7AB3F88A393A}"/>
              </a:ext>
            </a:extLst>
          </p:cNvPr>
          <p:cNvSpPr>
            <a:spLocks noChangeArrowheads="1"/>
          </p:cNvSpPr>
          <p:nvPr/>
        </p:nvSpPr>
        <p:spPr bwMode="auto">
          <a:xfrm>
            <a:off x="2209800" y="3070225"/>
            <a:ext cx="762000" cy="685800"/>
          </a:xfrm>
          <a:prstGeom prst="ellipse">
            <a:avLst/>
          </a:prstGeom>
          <a:solidFill>
            <a:srgbClr val="DDDDDD"/>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t>1</a:t>
            </a:r>
          </a:p>
        </p:txBody>
      </p:sp>
      <p:sp>
        <p:nvSpPr>
          <p:cNvPr id="16" name="Text Box 14">
            <a:extLst>
              <a:ext uri="{FF2B5EF4-FFF2-40B4-BE49-F238E27FC236}">
                <a16:creationId xmlns:a16="http://schemas.microsoft.com/office/drawing/2014/main" id="{EB0B0593-1004-A242-89AD-D81715D2CC75}"/>
              </a:ext>
            </a:extLst>
          </p:cNvPr>
          <p:cNvSpPr txBox="1">
            <a:spLocks noChangeArrowheads="1"/>
          </p:cNvSpPr>
          <p:nvPr/>
        </p:nvSpPr>
        <p:spPr bwMode="auto">
          <a:xfrm>
            <a:off x="2457450" y="3671888"/>
            <a:ext cx="46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w</a:t>
            </a:r>
          </a:p>
        </p:txBody>
      </p:sp>
      <p:sp>
        <p:nvSpPr>
          <p:cNvPr id="17" name="Oval 15">
            <a:extLst>
              <a:ext uri="{FF2B5EF4-FFF2-40B4-BE49-F238E27FC236}">
                <a16:creationId xmlns:a16="http://schemas.microsoft.com/office/drawing/2014/main" id="{1D391DBC-1CA6-4743-8C97-A5FF503DEC26}"/>
              </a:ext>
            </a:extLst>
          </p:cNvPr>
          <p:cNvSpPr>
            <a:spLocks noChangeArrowheads="1"/>
          </p:cNvSpPr>
          <p:nvPr/>
        </p:nvSpPr>
        <p:spPr bwMode="auto">
          <a:xfrm>
            <a:off x="3505200" y="3059113"/>
            <a:ext cx="7620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i="1"/>
              <a:t>∞</a:t>
            </a:r>
          </a:p>
        </p:txBody>
      </p:sp>
      <p:sp>
        <p:nvSpPr>
          <p:cNvPr id="18" name="Oval 16">
            <a:extLst>
              <a:ext uri="{FF2B5EF4-FFF2-40B4-BE49-F238E27FC236}">
                <a16:creationId xmlns:a16="http://schemas.microsoft.com/office/drawing/2014/main" id="{197D1EF7-8C91-E346-B281-2421F80384AE}"/>
              </a:ext>
            </a:extLst>
          </p:cNvPr>
          <p:cNvSpPr>
            <a:spLocks noChangeArrowheads="1"/>
          </p:cNvSpPr>
          <p:nvPr/>
        </p:nvSpPr>
        <p:spPr bwMode="auto">
          <a:xfrm>
            <a:off x="4800600" y="3070225"/>
            <a:ext cx="7620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i="1"/>
              <a:t>∞</a:t>
            </a:r>
          </a:p>
        </p:txBody>
      </p:sp>
      <p:sp>
        <p:nvSpPr>
          <p:cNvPr id="19" name="Text Box 17">
            <a:extLst>
              <a:ext uri="{FF2B5EF4-FFF2-40B4-BE49-F238E27FC236}">
                <a16:creationId xmlns:a16="http://schemas.microsoft.com/office/drawing/2014/main" id="{4AD3E4E6-E6C3-9C49-98A8-D29ADB866400}"/>
              </a:ext>
            </a:extLst>
          </p:cNvPr>
          <p:cNvSpPr txBox="1">
            <a:spLocks noChangeArrowheads="1"/>
          </p:cNvSpPr>
          <p:nvPr/>
        </p:nvSpPr>
        <p:spPr bwMode="auto">
          <a:xfrm>
            <a:off x="5048250" y="367188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y</a:t>
            </a:r>
          </a:p>
        </p:txBody>
      </p:sp>
      <p:sp>
        <p:nvSpPr>
          <p:cNvPr id="20" name="Text Box 18">
            <a:extLst>
              <a:ext uri="{FF2B5EF4-FFF2-40B4-BE49-F238E27FC236}">
                <a16:creationId xmlns:a16="http://schemas.microsoft.com/office/drawing/2014/main" id="{644F8E33-7905-934D-96DE-D24A6967FF99}"/>
              </a:ext>
            </a:extLst>
          </p:cNvPr>
          <p:cNvSpPr txBox="1">
            <a:spLocks noChangeArrowheads="1"/>
          </p:cNvSpPr>
          <p:nvPr/>
        </p:nvSpPr>
        <p:spPr bwMode="auto">
          <a:xfrm>
            <a:off x="3735388" y="3671888"/>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x</a:t>
            </a:r>
          </a:p>
        </p:txBody>
      </p:sp>
      <p:sp>
        <p:nvSpPr>
          <p:cNvPr id="21" name="Line 19">
            <a:extLst>
              <a:ext uri="{FF2B5EF4-FFF2-40B4-BE49-F238E27FC236}">
                <a16:creationId xmlns:a16="http://schemas.microsoft.com/office/drawing/2014/main" id="{61C8628C-4B13-E045-9B02-85FE016E45B9}"/>
              </a:ext>
            </a:extLst>
          </p:cNvPr>
          <p:cNvSpPr>
            <a:spLocks noChangeShapeType="1"/>
          </p:cNvSpPr>
          <p:nvPr/>
        </p:nvSpPr>
        <p:spPr bwMode="auto">
          <a:xfrm flipV="1">
            <a:off x="1309688" y="2152650"/>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20">
            <a:extLst>
              <a:ext uri="{FF2B5EF4-FFF2-40B4-BE49-F238E27FC236}">
                <a16:creationId xmlns:a16="http://schemas.microsoft.com/office/drawing/2014/main" id="{22A83B9D-DA17-414E-A694-3633F4768EC0}"/>
              </a:ext>
            </a:extLst>
          </p:cNvPr>
          <p:cNvSpPr>
            <a:spLocks noChangeShapeType="1"/>
          </p:cNvSpPr>
          <p:nvPr/>
        </p:nvSpPr>
        <p:spPr bwMode="auto">
          <a:xfrm flipV="1">
            <a:off x="2624138" y="2152650"/>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21">
            <a:extLst>
              <a:ext uri="{FF2B5EF4-FFF2-40B4-BE49-F238E27FC236}">
                <a16:creationId xmlns:a16="http://schemas.microsoft.com/office/drawing/2014/main" id="{27BC926A-7F5A-1B4E-B716-143166CFBF73}"/>
              </a:ext>
            </a:extLst>
          </p:cNvPr>
          <p:cNvSpPr>
            <a:spLocks noChangeShapeType="1"/>
          </p:cNvSpPr>
          <p:nvPr/>
        </p:nvSpPr>
        <p:spPr bwMode="auto">
          <a:xfrm flipV="1">
            <a:off x="3919538" y="2152650"/>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22">
            <a:extLst>
              <a:ext uri="{FF2B5EF4-FFF2-40B4-BE49-F238E27FC236}">
                <a16:creationId xmlns:a16="http://schemas.microsoft.com/office/drawing/2014/main" id="{9AFF49DA-C65A-A946-AEE5-A5AA10E933C0}"/>
              </a:ext>
            </a:extLst>
          </p:cNvPr>
          <p:cNvSpPr>
            <a:spLocks noChangeShapeType="1"/>
          </p:cNvSpPr>
          <p:nvPr/>
        </p:nvSpPr>
        <p:spPr bwMode="auto">
          <a:xfrm flipV="1">
            <a:off x="5233988" y="2152650"/>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3">
            <a:extLst>
              <a:ext uri="{FF2B5EF4-FFF2-40B4-BE49-F238E27FC236}">
                <a16:creationId xmlns:a16="http://schemas.microsoft.com/office/drawing/2014/main" id="{4383A2A8-CA0F-6F41-8148-BBF469F6BBDD}"/>
              </a:ext>
            </a:extLst>
          </p:cNvPr>
          <p:cNvSpPr>
            <a:spLocks noChangeShapeType="1"/>
          </p:cNvSpPr>
          <p:nvPr/>
        </p:nvSpPr>
        <p:spPr bwMode="auto">
          <a:xfrm flipH="1" flipV="1">
            <a:off x="1709738" y="177165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4">
            <a:extLst>
              <a:ext uri="{FF2B5EF4-FFF2-40B4-BE49-F238E27FC236}">
                <a16:creationId xmlns:a16="http://schemas.microsoft.com/office/drawing/2014/main" id="{866C34A0-3002-6144-95A6-AC399693CF4C}"/>
              </a:ext>
            </a:extLst>
          </p:cNvPr>
          <p:cNvSpPr>
            <a:spLocks noChangeShapeType="1"/>
          </p:cNvSpPr>
          <p:nvPr/>
        </p:nvSpPr>
        <p:spPr bwMode="auto">
          <a:xfrm flipH="1" flipV="1">
            <a:off x="2976563" y="3386138"/>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25">
            <a:extLst>
              <a:ext uri="{FF2B5EF4-FFF2-40B4-BE49-F238E27FC236}">
                <a16:creationId xmlns:a16="http://schemas.microsoft.com/office/drawing/2014/main" id="{1DF2F45B-9CAF-1346-9814-EED0B35D79F0}"/>
              </a:ext>
            </a:extLst>
          </p:cNvPr>
          <p:cNvSpPr>
            <a:spLocks noChangeShapeType="1"/>
          </p:cNvSpPr>
          <p:nvPr/>
        </p:nvSpPr>
        <p:spPr bwMode="auto">
          <a:xfrm flipH="1" flipV="1">
            <a:off x="4300538" y="177165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6">
            <a:extLst>
              <a:ext uri="{FF2B5EF4-FFF2-40B4-BE49-F238E27FC236}">
                <a16:creationId xmlns:a16="http://schemas.microsoft.com/office/drawing/2014/main" id="{D3B07BEE-96E1-A34C-85EA-29069DD45B9C}"/>
              </a:ext>
            </a:extLst>
          </p:cNvPr>
          <p:cNvSpPr>
            <a:spLocks noChangeShapeType="1"/>
          </p:cNvSpPr>
          <p:nvPr/>
        </p:nvSpPr>
        <p:spPr bwMode="auto">
          <a:xfrm flipH="1" flipV="1">
            <a:off x="4271963" y="337185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7">
            <a:extLst>
              <a:ext uri="{FF2B5EF4-FFF2-40B4-BE49-F238E27FC236}">
                <a16:creationId xmlns:a16="http://schemas.microsoft.com/office/drawing/2014/main" id="{77FC8C06-19EC-644F-AB6C-8144E5711B75}"/>
              </a:ext>
            </a:extLst>
          </p:cNvPr>
          <p:cNvSpPr>
            <a:spLocks noChangeShapeType="1"/>
          </p:cNvSpPr>
          <p:nvPr/>
        </p:nvSpPr>
        <p:spPr bwMode="auto">
          <a:xfrm flipH="1">
            <a:off x="4162425" y="2076450"/>
            <a:ext cx="76200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28">
            <a:extLst>
              <a:ext uri="{FF2B5EF4-FFF2-40B4-BE49-F238E27FC236}">
                <a16:creationId xmlns:a16="http://schemas.microsoft.com/office/drawing/2014/main" id="{CC8E84E6-3287-9243-BAFD-AAF1DA49AD77}"/>
              </a:ext>
            </a:extLst>
          </p:cNvPr>
          <p:cNvSpPr>
            <a:spLocks noChangeShapeType="1"/>
          </p:cNvSpPr>
          <p:nvPr/>
        </p:nvSpPr>
        <p:spPr bwMode="auto">
          <a:xfrm flipH="1">
            <a:off x="2852738" y="2057400"/>
            <a:ext cx="76200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Text Box 29">
            <a:extLst>
              <a:ext uri="{FF2B5EF4-FFF2-40B4-BE49-F238E27FC236}">
                <a16:creationId xmlns:a16="http://schemas.microsoft.com/office/drawing/2014/main" id="{207DD91D-FC9A-2042-BD79-57D2EEB27E7A}"/>
              </a:ext>
            </a:extLst>
          </p:cNvPr>
          <p:cNvSpPr txBox="1">
            <a:spLocks noChangeArrowheads="1"/>
          </p:cNvSpPr>
          <p:nvPr/>
        </p:nvSpPr>
        <p:spPr bwMode="auto">
          <a:xfrm>
            <a:off x="1477963" y="5256213"/>
            <a:ext cx="46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a:solidFill>
                  <a:srgbClr val="0000CC"/>
                </a:solidFill>
              </a:rPr>
              <a:t>Q</a:t>
            </a:r>
          </a:p>
        </p:txBody>
      </p:sp>
      <p:graphicFrame>
        <p:nvGraphicFramePr>
          <p:cNvPr id="32" name="Group 44">
            <a:extLst>
              <a:ext uri="{FF2B5EF4-FFF2-40B4-BE49-F238E27FC236}">
                <a16:creationId xmlns:a16="http://schemas.microsoft.com/office/drawing/2014/main" id="{1EAF13AC-BF74-BA4D-A651-E9234DF23234}"/>
              </a:ext>
            </a:extLst>
          </p:cNvPr>
          <p:cNvGraphicFramePr>
            <a:graphicFrameLocks/>
          </p:cNvGraphicFramePr>
          <p:nvPr/>
        </p:nvGraphicFramePr>
        <p:xfrm>
          <a:off x="2014538" y="5165725"/>
          <a:ext cx="2743200" cy="609600"/>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533400">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r>
                        <a:rPr kumimoji="0" lang="en-US" sz="3400" b="0" i="1" u="none" strike="noStrike" cap="none" normalizeH="0" baseline="0">
                          <a:ln>
                            <a:noFill/>
                          </a:ln>
                          <a:solidFill>
                            <a:schemeClr val="tx1"/>
                          </a:solidFill>
                          <a:effectLst/>
                          <a:latin typeface="Arial"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r>
                        <a:rPr kumimoji="0" lang="en-US" sz="3400" b="0" i="1" u="none" strike="noStrike" cap="none" normalizeH="0" baseline="0">
                          <a:ln>
                            <a:noFill/>
                          </a:ln>
                          <a:solidFill>
                            <a:schemeClr val="tx1"/>
                          </a:solidFill>
                          <a:effectLst/>
                          <a:latin typeface="Arial"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endParaRPr kumimoji="0" lang="en-US" sz="3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3" name="Text Box 45">
            <a:extLst>
              <a:ext uri="{FF2B5EF4-FFF2-40B4-BE49-F238E27FC236}">
                <a16:creationId xmlns:a16="http://schemas.microsoft.com/office/drawing/2014/main" id="{5336CC80-0E72-084E-8F2D-D2F920CE9944}"/>
              </a:ext>
            </a:extLst>
          </p:cNvPr>
          <p:cNvSpPr txBox="1">
            <a:spLocks noChangeArrowheads="1"/>
          </p:cNvSpPr>
          <p:nvPr/>
        </p:nvSpPr>
        <p:spPr bwMode="auto">
          <a:xfrm>
            <a:off x="2303463" y="574675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000" b="1"/>
              <a:t>1</a:t>
            </a:r>
          </a:p>
        </p:txBody>
      </p:sp>
      <p:sp>
        <p:nvSpPr>
          <p:cNvPr id="34" name="Text Box 46">
            <a:extLst>
              <a:ext uri="{FF2B5EF4-FFF2-40B4-BE49-F238E27FC236}">
                <a16:creationId xmlns:a16="http://schemas.microsoft.com/office/drawing/2014/main" id="{06925C63-9E86-2D41-B6E8-A27DF43D2792}"/>
              </a:ext>
            </a:extLst>
          </p:cNvPr>
          <p:cNvSpPr txBox="1">
            <a:spLocks noChangeArrowheads="1"/>
          </p:cNvSpPr>
          <p:nvPr/>
        </p:nvSpPr>
        <p:spPr bwMode="auto">
          <a:xfrm>
            <a:off x="3213100" y="57562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000" b="1"/>
              <a:t>1</a:t>
            </a:r>
          </a:p>
        </p:txBody>
      </p:sp>
      <p:sp>
        <p:nvSpPr>
          <p:cNvPr id="35" name="Rectangle 50">
            <a:extLst>
              <a:ext uri="{FF2B5EF4-FFF2-40B4-BE49-F238E27FC236}">
                <a16:creationId xmlns:a16="http://schemas.microsoft.com/office/drawing/2014/main" id="{344567B3-9023-B547-8EAE-41D82E22F696}"/>
              </a:ext>
            </a:extLst>
          </p:cNvPr>
          <p:cNvSpPr>
            <a:spLocks noChangeArrowheads="1"/>
          </p:cNvSpPr>
          <p:nvPr/>
        </p:nvSpPr>
        <p:spPr bwMode="auto">
          <a:xfrm>
            <a:off x="5105400" y="3886200"/>
            <a:ext cx="3124200" cy="298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i="1"/>
              <a:t>   s</a:t>
            </a:r>
            <a:r>
              <a:rPr lang="en-US" altLang="en-US" sz="1800"/>
              <a:t> = dequeue(</a:t>
            </a:r>
            <a:r>
              <a:rPr lang="en-US" altLang="en-US" sz="1800" i="1"/>
              <a:t>Q</a:t>
            </a:r>
            <a:r>
              <a:rPr lang="en-US" altLang="en-US" sz="1800"/>
              <a:t>) </a:t>
            </a:r>
          </a:p>
          <a:p>
            <a:pPr algn="l" eaLnBrk="1" hangingPunct="1"/>
            <a:r>
              <a:rPr lang="en-US" altLang="en-US" sz="1800"/>
              <a:t>       </a:t>
            </a:r>
            <a:r>
              <a:rPr lang="en-US" altLang="en-US" sz="1800" i="1"/>
              <a:t>w.status</a:t>
            </a:r>
            <a:r>
              <a:rPr lang="en-US" altLang="en-US" sz="1800"/>
              <a:t> = </a:t>
            </a:r>
            <a:r>
              <a:rPr lang="en-US" altLang="en-US" sz="1800" b="1">
                <a:solidFill>
                  <a:srgbClr val="969696"/>
                </a:solidFill>
              </a:rPr>
              <a:t>visited / grey</a:t>
            </a:r>
          </a:p>
          <a:p>
            <a:pPr algn="l" eaLnBrk="1" hangingPunct="1"/>
            <a:r>
              <a:rPr lang="en-US" altLang="en-US" sz="1800"/>
              <a:t>       </a:t>
            </a:r>
            <a:r>
              <a:rPr lang="en-US" altLang="en-US" sz="1800" i="1"/>
              <a:t>w</a:t>
            </a:r>
            <a:r>
              <a:rPr lang="en-US" altLang="en-US" sz="1800"/>
              <a:t>.</a:t>
            </a:r>
            <a:r>
              <a:rPr lang="en-US" altLang="en-US" sz="1800" i="1"/>
              <a:t>d</a:t>
            </a:r>
            <a:r>
              <a:rPr lang="en-US" altLang="en-US" sz="1800"/>
              <a:t> = 0 + 1;</a:t>
            </a:r>
          </a:p>
          <a:p>
            <a:pPr algn="l" eaLnBrk="1" hangingPunct="1"/>
            <a:r>
              <a:rPr lang="en-US" altLang="en-US" sz="1800"/>
              <a:t>       </a:t>
            </a:r>
            <a:r>
              <a:rPr lang="en-US" altLang="en-US" sz="1800" i="1"/>
              <a:t>w</a:t>
            </a:r>
            <a:r>
              <a:rPr lang="en-US" altLang="en-US" sz="1800"/>
              <a:t>.</a:t>
            </a:r>
            <a:r>
              <a:rPr lang="en-US" altLang="en-US" sz="1800" i="1"/>
              <a:t>pi</a:t>
            </a:r>
            <a:r>
              <a:rPr lang="en-US" altLang="en-US" sz="1800"/>
              <a:t> = s;</a:t>
            </a:r>
          </a:p>
          <a:p>
            <a:pPr algn="l" eaLnBrk="1" hangingPunct="1"/>
            <a:r>
              <a:rPr lang="en-US" altLang="en-US" sz="1800"/>
              <a:t>       enqueue (</a:t>
            </a:r>
            <a:r>
              <a:rPr lang="en-US" altLang="en-US" sz="1800" i="1"/>
              <a:t>Q,w</a:t>
            </a:r>
            <a:r>
              <a:rPr lang="en-US" altLang="en-US" sz="1800"/>
              <a:t>) </a:t>
            </a:r>
          </a:p>
          <a:p>
            <a:pPr algn="l" eaLnBrk="1" hangingPunct="1"/>
            <a:r>
              <a:rPr lang="en-US" altLang="en-US" sz="800" i="1"/>
              <a:t>       </a:t>
            </a:r>
          </a:p>
          <a:p>
            <a:pPr algn="l" eaLnBrk="1" hangingPunct="1"/>
            <a:r>
              <a:rPr lang="en-US" altLang="en-US" sz="1800" i="1"/>
              <a:t>        r.status</a:t>
            </a:r>
            <a:r>
              <a:rPr lang="en-US" altLang="en-US" sz="1800"/>
              <a:t> = </a:t>
            </a:r>
            <a:r>
              <a:rPr lang="en-US" altLang="en-US" sz="1800" b="1">
                <a:solidFill>
                  <a:srgbClr val="969696"/>
                </a:solidFill>
              </a:rPr>
              <a:t>visited / grey</a:t>
            </a:r>
          </a:p>
          <a:p>
            <a:pPr algn="l" eaLnBrk="1" hangingPunct="1"/>
            <a:r>
              <a:rPr lang="en-US" altLang="en-US" sz="1800" i="1"/>
              <a:t>        r</a:t>
            </a:r>
            <a:r>
              <a:rPr lang="en-US" altLang="en-US" sz="1800"/>
              <a:t>.</a:t>
            </a:r>
            <a:r>
              <a:rPr lang="en-US" altLang="en-US" sz="1800" i="1"/>
              <a:t>d</a:t>
            </a:r>
            <a:r>
              <a:rPr lang="en-US" altLang="en-US" sz="1800"/>
              <a:t> = 0 + 1;</a:t>
            </a:r>
          </a:p>
          <a:p>
            <a:pPr algn="l" eaLnBrk="1" hangingPunct="1"/>
            <a:r>
              <a:rPr lang="en-US" altLang="en-US" sz="1800"/>
              <a:t>        r.</a:t>
            </a:r>
            <a:r>
              <a:rPr lang="en-US" altLang="en-US" sz="1800" i="1"/>
              <a:t>pi</a:t>
            </a:r>
            <a:r>
              <a:rPr lang="en-US" altLang="en-US" sz="1800"/>
              <a:t> = s;</a:t>
            </a:r>
          </a:p>
          <a:p>
            <a:pPr algn="l" eaLnBrk="1" hangingPunct="1"/>
            <a:r>
              <a:rPr lang="en-US" altLang="en-US" sz="1800"/>
              <a:t>        enqueue (</a:t>
            </a:r>
            <a:r>
              <a:rPr lang="en-US" altLang="en-US" sz="1800" i="1"/>
              <a:t>Q,r</a:t>
            </a:r>
            <a:r>
              <a:rPr lang="en-US" altLang="en-US" sz="1800"/>
              <a:t>)</a:t>
            </a:r>
          </a:p>
          <a:p>
            <a:pPr algn="l" eaLnBrk="1" hangingPunct="1">
              <a:lnSpc>
                <a:spcPct val="90000"/>
              </a:lnSpc>
              <a:spcBef>
                <a:spcPct val="20000"/>
              </a:spcBef>
            </a:pPr>
            <a:r>
              <a:rPr lang="en-US" altLang="en-US" sz="1800" i="1"/>
              <a:t>s.status</a:t>
            </a:r>
            <a:r>
              <a:rPr lang="en-US" altLang="en-US" sz="1800"/>
              <a:t> = </a:t>
            </a:r>
            <a:r>
              <a:rPr lang="en-US" altLang="en-US" sz="1800" b="1"/>
              <a:t>processed/ black</a:t>
            </a:r>
            <a:endParaRPr lang="en-US" altLang="en-US" sz="1800"/>
          </a:p>
        </p:txBody>
      </p:sp>
      <p:sp>
        <p:nvSpPr>
          <p:cNvPr id="36" name="Oval 51">
            <a:extLst>
              <a:ext uri="{FF2B5EF4-FFF2-40B4-BE49-F238E27FC236}">
                <a16:creationId xmlns:a16="http://schemas.microsoft.com/office/drawing/2014/main" id="{CF08E6A2-817E-0C4B-BF1F-B3C004192726}"/>
              </a:ext>
            </a:extLst>
          </p:cNvPr>
          <p:cNvSpPr>
            <a:spLocks noChangeArrowheads="1"/>
          </p:cNvSpPr>
          <p:nvPr/>
        </p:nvSpPr>
        <p:spPr bwMode="auto">
          <a:xfrm>
            <a:off x="2209800" y="3062288"/>
            <a:ext cx="7620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i="1"/>
              <a:t>∞</a:t>
            </a:r>
          </a:p>
        </p:txBody>
      </p:sp>
      <p:sp>
        <p:nvSpPr>
          <p:cNvPr id="37" name="Oval 52">
            <a:extLst>
              <a:ext uri="{FF2B5EF4-FFF2-40B4-BE49-F238E27FC236}">
                <a16:creationId xmlns:a16="http://schemas.microsoft.com/office/drawing/2014/main" id="{6C012BED-0A28-274E-9E81-51758D858315}"/>
              </a:ext>
            </a:extLst>
          </p:cNvPr>
          <p:cNvSpPr>
            <a:spLocks noChangeArrowheads="1"/>
          </p:cNvSpPr>
          <p:nvPr/>
        </p:nvSpPr>
        <p:spPr bwMode="auto">
          <a:xfrm>
            <a:off x="942975" y="1447800"/>
            <a:ext cx="7620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i="1"/>
              <a:t>∞</a:t>
            </a:r>
          </a:p>
        </p:txBody>
      </p:sp>
      <p:sp>
        <p:nvSpPr>
          <p:cNvPr id="38" name="Oval 53">
            <a:extLst>
              <a:ext uri="{FF2B5EF4-FFF2-40B4-BE49-F238E27FC236}">
                <a16:creationId xmlns:a16="http://schemas.microsoft.com/office/drawing/2014/main" id="{0DEF91AD-9B4A-2E45-A2B5-B70FD6C32872}"/>
              </a:ext>
            </a:extLst>
          </p:cNvPr>
          <p:cNvSpPr>
            <a:spLocks noChangeArrowheads="1"/>
          </p:cNvSpPr>
          <p:nvPr/>
        </p:nvSpPr>
        <p:spPr bwMode="auto">
          <a:xfrm>
            <a:off x="2247900" y="1471613"/>
            <a:ext cx="762000" cy="685800"/>
          </a:xfrm>
          <a:prstGeom prst="ellipse">
            <a:avLst/>
          </a:prstGeom>
          <a:solidFill>
            <a:srgbClr val="DDDDDD"/>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t>0</a:t>
            </a:r>
          </a:p>
        </p:txBody>
      </p:sp>
      <p:sp>
        <p:nvSpPr>
          <p:cNvPr id="39" name="Line 54">
            <a:extLst>
              <a:ext uri="{FF2B5EF4-FFF2-40B4-BE49-F238E27FC236}">
                <a16:creationId xmlns:a16="http://schemas.microsoft.com/office/drawing/2014/main" id="{F194E32A-17FA-5348-9B87-073919D1579F}"/>
              </a:ext>
            </a:extLst>
          </p:cNvPr>
          <p:cNvSpPr>
            <a:spLocks noChangeShapeType="1"/>
          </p:cNvSpPr>
          <p:nvPr/>
        </p:nvSpPr>
        <p:spPr bwMode="auto">
          <a:xfrm flipH="1">
            <a:off x="2667000" y="5181600"/>
            <a:ext cx="2895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 name="Line 55">
            <a:extLst>
              <a:ext uri="{FF2B5EF4-FFF2-40B4-BE49-F238E27FC236}">
                <a16:creationId xmlns:a16="http://schemas.microsoft.com/office/drawing/2014/main" id="{9CCA5D64-20C7-AE4C-8D1C-8457B9FE68B0}"/>
              </a:ext>
            </a:extLst>
          </p:cNvPr>
          <p:cNvSpPr>
            <a:spLocks noChangeShapeType="1"/>
          </p:cNvSpPr>
          <p:nvPr/>
        </p:nvSpPr>
        <p:spPr bwMode="auto">
          <a:xfrm flipH="1" flipV="1">
            <a:off x="3581400" y="5638800"/>
            <a:ext cx="20574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 name="Rectangle 46">
            <a:extLst>
              <a:ext uri="{FF2B5EF4-FFF2-40B4-BE49-F238E27FC236}">
                <a16:creationId xmlns:a16="http://schemas.microsoft.com/office/drawing/2014/main" id="{B686E07E-C94C-DE49-817D-E8FFCB91F51B}"/>
              </a:ext>
            </a:extLst>
          </p:cNvPr>
          <p:cNvSpPr>
            <a:spLocks noChangeArrowheads="1"/>
          </p:cNvSpPr>
          <p:nvPr/>
        </p:nvSpPr>
        <p:spPr bwMode="auto">
          <a:xfrm>
            <a:off x="5257800" y="228600"/>
            <a:ext cx="4038600" cy="2592388"/>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t>while</a:t>
            </a:r>
            <a:r>
              <a:rPr lang="en-US" altLang="en-US" sz="1800"/>
              <a:t> </a:t>
            </a:r>
            <a:r>
              <a:rPr lang="en-US" altLang="en-US" sz="1800" i="1"/>
              <a:t>Q</a:t>
            </a:r>
            <a:r>
              <a:rPr lang="en-US" altLang="en-US" sz="1800"/>
              <a:t> is not empty </a:t>
            </a:r>
            <a:r>
              <a:rPr lang="en-US" altLang="en-US" sz="1800" b="1"/>
              <a:t>do</a:t>
            </a:r>
          </a:p>
          <a:p>
            <a:pPr algn="l" eaLnBrk="1" hangingPunct="1"/>
            <a:r>
              <a:rPr lang="en-US" altLang="en-US" sz="1800" i="1"/>
              <a:t>       u</a:t>
            </a:r>
            <a:r>
              <a:rPr lang="en-US" altLang="en-US" sz="1800"/>
              <a:t> = dequeue(</a:t>
            </a:r>
            <a:r>
              <a:rPr lang="en-US" altLang="en-US" sz="1800" i="1"/>
              <a:t>Q</a:t>
            </a:r>
            <a:r>
              <a:rPr lang="en-US" altLang="en-US" sz="1800"/>
              <a:t>) </a:t>
            </a:r>
          </a:p>
          <a:p>
            <a:pPr algn="l" eaLnBrk="1" hangingPunct="1"/>
            <a:r>
              <a:rPr lang="en-US" altLang="en-US" sz="1800" b="1"/>
              <a:t>      for </a:t>
            </a:r>
            <a:r>
              <a:rPr lang="en-US" altLang="en-US" sz="1800"/>
              <a:t>each</a:t>
            </a:r>
            <a:r>
              <a:rPr lang="en-US" altLang="en-US" sz="1800" b="1"/>
              <a:t> </a:t>
            </a:r>
            <a:r>
              <a:rPr lang="en-US" altLang="en-US" sz="1800" i="1"/>
              <a:t>v</a:t>
            </a:r>
            <a:r>
              <a:rPr lang="en-US" altLang="en-US" sz="1800"/>
              <a:t> </a:t>
            </a:r>
            <a:r>
              <a:rPr lang="en-US" altLang="en-US" sz="1800">
                <a:solidFill>
                  <a:srgbClr val="969696"/>
                </a:solidFill>
              </a:rPr>
              <a:t>adjacent</a:t>
            </a:r>
            <a:r>
              <a:rPr lang="en-US" altLang="en-US" sz="1800"/>
              <a:t> to </a:t>
            </a:r>
            <a:r>
              <a:rPr lang="en-US" altLang="en-US" sz="1800" i="1"/>
              <a:t>u</a:t>
            </a:r>
            <a:r>
              <a:rPr lang="en-US" altLang="en-US" sz="1800"/>
              <a:t> </a:t>
            </a:r>
            <a:r>
              <a:rPr lang="en-US" altLang="en-US" sz="1800" b="1"/>
              <a:t>do</a:t>
            </a:r>
            <a:r>
              <a:rPr lang="en-US" altLang="en-US" sz="1800"/>
              <a:t> </a:t>
            </a:r>
          </a:p>
          <a:p>
            <a:pPr algn="l" eaLnBrk="1" hangingPunct="1"/>
            <a:r>
              <a:rPr lang="en-US" altLang="en-US" sz="1800" b="1"/>
              <a:t>            if</a:t>
            </a:r>
            <a:r>
              <a:rPr lang="en-US" altLang="en-US" sz="1800"/>
              <a:t> </a:t>
            </a:r>
            <a:r>
              <a:rPr lang="en-US" altLang="en-US" sz="1800" i="1"/>
              <a:t>v.status</a:t>
            </a:r>
            <a:r>
              <a:rPr lang="en-US" altLang="en-US" sz="1800"/>
              <a:t> = </a:t>
            </a:r>
            <a:r>
              <a:rPr lang="en-US" altLang="en-US" sz="1800" b="1">
                <a:solidFill>
                  <a:srgbClr val="9D3D88"/>
                </a:solidFill>
              </a:rPr>
              <a:t>notVisited/white</a:t>
            </a:r>
          </a:p>
          <a:p>
            <a:pPr algn="l" eaLnBrk="1" hangingPunct="1"/>
            <a:r>
              <a:rPr lang="en-US" altLang="en-US" sz="1800"/>
              <a:t>	 </a:t>
            </a:r>
            <a:r>
              <a:rPr lang="en-US" altLang="en-US" sz="1800" i="1"/>
              <a:t>v.status</a:t>
            </a:r>
            <a:r>
              <a:rPr lang="en-US" altLang="en-US" sz="1800"/>
              <a:t> = </a:t>
            </a:r>
            <a:r>
              <a:rPr lang="en-US" altLang="en-US" sz="1800" b="1">
                <a:solidFill>
                  <a:srgbClr val="969696"/>
                </a:solidFill>
              </a:rPr>
              <a:t>visited / grey</a:t>
            </a:r>
          </a:p>
          <a:p>
            <a:pPr algn="l" eaLnBrk="1" hangingPunct="1"/>
            <a:r>
              <a:rPr lang="en-US" altLang="en-US" sz="1800"/>
              <a:t>	 </a:t>
            </a:r>
            <a:r>
              <a:rPr lang="en-US" altLang="en-US" sz="1800" i="1"/>
              <a:t>v</a:t>
            </a:r>
            <a:r>
              <a:rPr lang="en-US" altLang="en-US" sz="1800"/>
              <a:t>.</a:t>
            </a:r>
            <a:r>
              <a:rPr lang="en-US" altLang="en-US" sz="1800" i="1"/>
              <a:t>d</a:t>
            </a:r>
            <a:r>
              <a:rPr lang="en-US" altLang="en-US" sz="1800"/>
              <a:t> = u.</a:t>
            </a:r>
            <a:r>
              <a:rPr lang="en-US" altLang="en-US" sz="1800" i="1"/>
              <a:t>d</a:t>
            </a:r>
            <a:r>
              <a:rPr lang="en-US" altLang="en-US" sz="1800"/>
              <a:t> + 1;</a:t>
            </a:r>
          </a:p>
          <a:p>
            <a:pPr algn="l" eaLnBrk="1" hangingPunct="1"/>
            <a:r>
              <a:rPr lang="en-US" altLang="en-US" sz="1800"/>
              <a:t>	 </a:t>
            </a:r>
            <a:r>
              <a:rPr lang="en-US" altLang="en-US" sz="1800" i="1"/>
              <a:t>v</a:t>
            </a:r>
            <a:r>
              <a:rPr lang="en-US" altLang="en-US" sz="1800"/>
              <a:t>.</a:t>
            </a:r>
            <a:r>
              <a:rPr lang="en-US" altLang="en-US" sz="1800" i="1"/>
              <a:t>pi</a:t>
            </a:r>
            <a:r>
              <a:rPr lang="en-US" altLang="en-US" sz="1800"/>
              <a:t> = u;</a:t>
            </a:r>
          </a:p>
          <a:p>
            <a:pPr algn="l" eaLnBrk="1" hangingPunct="1"/>
            <a:r>
              <a:rPr lang="en-US" altLang="en-US" sz="1800"/>
              <a:t>	 enqueue (</a:t>
            </a:r>
            <a:r>
              <a:rPr lang="en-US" altLang="en-US" sz="1800" i="1"/>
              <a:t>Q,v</a:t>
            </a:r>
            <a:r>
              <a:rPr lang="en-US" altLang="en-US" sz="1800"/>
              <a:t>) </a:t>
            </a:r>
          </a:p>
          <a:p>
            <a:pPr algn="l" eaLnBrk="1" hangingPunct="1">
              <a:lnSpc>
                <a:spcPct val="90000"/>
              </a:lnSpc>
              <a:spcBef>
                <a:spcPct val="20000"/>
              </a:spcBef>
            </a:pPr>
            <a:r>
              <a:rPr lang="en-US" altLang="en-US" sz="1800" i="1"/>
              <a:t>u.status</a:t>
            </a:r>
            <a:r>
              <a:rPr lang="en-US" altLang="en-US" sz="1800"/>
              <a:t> = </a:t>
            </a:r>
            <a:r>
              <a:rPr lang="en-US" altLang="en-US" sz="1800" b="1"/>
              <a:t>processed/ black</a:t>
            </a:r>
            <a:endParaRPr lang="en-US" altLang="en-US" sz="1800"/>
          </a:p>
        </p:txBody>
      </p:sp>
      <p:sp>
        <p:nvSpPr>
          <p:cNvPr id="43" name="Oval 8">
            <a:extLst>
              <a:ext uri="{FF2B5EF4-FFF2-40B4-BE49-F238E27FC236}">
                <a16:creationId xmlns:a16="http://schemas.microsoft.com/office/drawing/2014/main" id="{16AAB6FE-5829-4F4F-AE21-93E4E0B38621}"/>
              </a:ext>
            </a:extLst>
          </p:cNvPr>
          <p:cNvSpPr>
            <a:spLocks noChangeArrowheads="1"/>
          </p:cNvSpPr>
          <p:nvPr/>
        </p:nvSpPr>
        <p:spPr bwMode="auto">
          <a:xfrm>
            <a:off x="4833938" y="1477963"/>
            <a:ext cx="7620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i="1"/>
              <a:t>∞</a:t>
            </a:r>
          </a:p>
        </p:txBody>
      </p:sp>
      <p:sp>
        <p:nvSpPr>
          <p:cNvPr id="44" name="Rectangle 47">
            <a:extLst>
              <a:ext uri="{FF2B5EF4-FFF2-40B4-BE49-F238E27FC236}">
                <a16:creationId xmlns:a16="http://schemas.microsoft.com/office/drawing/2014/main" id="{01C2D79F-FCE7-574D-9641-993D7CF7A0E1}"/>
              </a:ext>
            </a:extLst>
          </p:cNvPr>
          <p:cNvSpPr>
            <a:spLocks noChangeArrowheads="1"/>
          </p:cNvSpPr>
          <p:nvPr/>
        </p:nvSpPr>
        <p:spPr bwMode="auto">
          <a:xfrm>
            <a:off x="5683250" y="565150"/>
            <a:ext cx="2133600" cy="228600"/>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5" name="Rectangle 47">
            <a:extLst>
              <a:ext uri="{FF2B5EF4-FFF2-40B4-BE49-F238E27FC236}">
                <a16:creationId xmlns:a16="http://schemas.microsoft.com/office/drawing/2014/main" id="{1D7DC7C6-CDB9-ED40-AF09-61EFDCBFCFF7}"/>
              </a:ext>
            </a:extLst>
          </p:cNvPr>
          <p:cNvSpPr>
            <a:spLocks noChangeArrowheads="1"/>
          </p:cNvSpPr>
          <p:nvPr/>
        </p:nvSpPr>
        <p:spPr bwMode="auto">
          <a:xfrm>
            <a:off x="5638800" y="838200"/>
            <a:ext cx="3505200" cy="1676400"/>
          </a:xfrm>
          <a:prstGeom prst="rect">
            <a:avLst/>
          </a:prstGeom>
          <a:noFill/>
          <a:ln w="95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2160812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1+#ppt_w/2"/>
                                          </p:val>
                                        </p:tav>
                                        <p:tav tm="100000">
                                          <p:val>
                                            <p:strVal val="#ppt_x"/>
                                          </p:val>
                                        </p:tav>
                                      </p:tavLst>
                                    </p:anim>
                                    <p:anim calcmode="lin" valueType="num">
                                      <p:cBhvr additive="base">
                                        <p:cTn id="12" dur="500" fill="hold"/>
                                        <p:tgtEl>
                                          <p:spTgt spid="45"/>
                                        </p:tgtEl>
                                        <p:attrNameLst>
                                          <p:attrName>ppt_y</p:attrName>
                                        </p:attrNameLst>
                                      </p:cBhvr>
                                      <p:tavLst>
                                        <p:tav tm="0">
                                          <p:val>
                                            <p:strVal val="#ppt_y"/>
                                          </p:val>
                                        </p:tav>
                                        <p:tav tm="100000">
                                          <p:val>
                                            <p:strVal val="#ppt_y"/>
                                          </p:val>
                                        </p:tav>
                                      </p:tavLst>
                                    </p:anim>
                                  </p:childTnLst>
                                </p:cTn>
                              </p:par>
                              <p:par>
                                <p:cTn id="13" presetID="1" presetClass="exit"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5">
                                            <p:txEl>
                                              <p:pRg st="1" end="1"/>
                                            </p:txEl>
                                          </p:spTgt>
                                        </p:tgtEl>
                                        <p:attrNameLst>
                                          <p:attrName>style.visibility</p:attrName>
                                        </p:attrNameLst>
                                      </p:cBhvr>
                                      <p:to>
                                        <p:strVal val="visible"/>
                                      </p:to>
                                    </p:set>
                                    <p:anim calcmode="lin" valueType="num">
                                      <p:cBhvr additive="base">
                                        <p:cTn id="19" dur="500" fill="hold"/>
                                        <p:tgtEl>
                                          <p:spTgt spid="35">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5">
                                            <p:txEl>
                                              <p:pRg st="1" end="1"/>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5">
                                            <p:txEl>
                                              <p:pRg st="2" end="2"/>
                                            </p:txEl>
                                          </p:spTgt>
                                        </p:tgtEl>
                                        <p:attrNameLst>
                                          <p:attrName>style.visibility</p:attrName>
                                        </p:attrNameLst>
                                      </p:cBhvr>
                                      <p:to>
                                        <p:strVal val="visible"/>
                                      </p:to>
                                    </p:set>
                                    <p:anim calcmode="lin" valueType="num">
                                      <p:cBhvr additive="base">
                                        <p:cTn id="23" dur="500" fill="hold"/>
                                        <p:tgtEl>
                                          <p:spTgt spid="35">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5">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35">
                                            <p:txEl>
                                              <p:pRg st="3" end="3"/>
                                            </p:txEl>
                                          </p:spTgt>
                                        </p:tgtEl>
                                        <p:attrNameLst>
                                          <p:attrName>style.visibility</p:attrName>
                                        </p:attrNameLst>
                                      </p:cBhvr>
                                      <p:to>
                                        <p:strVal val="visible"/>
                                      </p:to>
                                    </p:set>
                                    <p:anim calcmode="lin" valueType="num">
                                      <p:cBhvr additive="base">
                                        <p:cTn id="27" dur="500" fill="hold"/>
                                        <p:tgtEl>
                                          <p:spTgt spid="35">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5">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35">
                                            <p:txEl>
                                              <p:pRg st="4" end="4"/>
                                            </p:txEl>
                                          </p:spTgt>
                                        </p:tgtEl>
                                        <p:attrNameLst>
                                          <p:attrName>style.visibility</p:attrName>
                                        </p:attrNameLst>
                                      </p:cBhvr>
                                      <p:to>
                                        <p:strVal val="visible"/>
                                      </p:to>
                                    </p:set>
                                    <p:anim calcmode="lin" valueType="num">
                                      <p:cBhvr additive="base">
                                        <p:cTn id="31" dur="500" fill="hold"/>
                                        <p:tgtEl>
                                          <p:spTgt spid="3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5">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xit" presetSubtype="8" fill="hold" grpId="0" nodeType="withEffect">
                                  <p:stCondLst>
                                    <p:cond delay="0"/>
                                  </p:stCondLst>
                                  <p:childTnLst>
                                    <p:anim calcmode="lin" valueType="num">
                                      <p:cBhvr additive="base">
                                        <p:cTn id="38" dur="500"/>
                                        <p:tgtEl>
                                          <p:spTgt spid="36"/>
                                        </p:tgtEl>
                                        <p:attrNameLst>
                                          <p:attrName>ppt_x</p:attrName>
                                        </p:attrNameLst>
                                      </p:cBhvr>
                                      <p:tavLst>
                                        <p:tav tm="0">
                                          <p:val>
                                            <p:strVal val="ppt_x"/>
                                          </p:val>
                                        </p:tav>
                                        <p:tav tm="100000">
                                          <p:val>
                                            <p:strVal val="0-ppt_w/2"/>
                                          </p:val>
                                        </p:tav>
                                      </p:tavLst>
                                    </p:anim>
                                    <p:anim calcmode="lin" valueType="num">
                                      <p:cBhvr additive="base">
                                        <p:cTn id="39" dur="500"/>
                                        <p:tgtEl>
                                          <p:spTgt spid="36"/>
                                        </p:tgtEl>
                                        <p:attrNameLst>
                                          <p:attrName>ppt_y</p:attrName>
                                        </p:attrNameLst>
                                      </p:cBhvr>
                                      <p:tavLst>
                                        <p:tav tm="0">
                                          <p:val>
                                            <p:strVal val="ppt_y"/>
                                          </p:val>
                                        </p:tav>
                                        <p:tav tm="100000">
                                          <p:val>
                                            <p:strVal val="ppt_y"/>
                                          </p:val>
                                        </p:tav>
                                      </p:tavLst>
                                    </p:anim>
                                    <p:set>
                                      <p:cBhvr>
                                        <p:cTn id="40" dur="1" fill="hold">
                                          <p:stCondLst>
                                            <p:cond delay="499"/>
                                          </p:stCondLst>
                                        </p:cTn>
                                        <p:tgtEl>
                                          <p:spTgt spid="36"/>
                                        </p:tgtEl>
                                        <p:attrNameLst>
                                          <p:attrName>style.visibility</p:attrName>
                                        </p:attrNameLst>
                                      </p:cBhvr>
                                      <p:to>
                                        <p:strVal val="hidden"/>
                                      </p:to>
                                    </p:set>
                                  </p:childTnLst>
                                </p:cTn>
                              </p:par>
                              <p:par>
                                <p:cTn id="41" presetID="2" presetClass="entr" presetSubtype="8"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0-#ppt_w/2"/>
                                          </p:val>
                                        </p:tav>
                                        <p:tav tm="100000">
                                          <p:val>
                                            <p:strVal val="#ppt_x"/>
                                          </p:val>
                                        </p:tav>
                                      </p:tavLst>
                                    </p:anim>
                                    <p:anim calcmode="lin" valueType="num">
                                      <p:cBhvr additive="base">
                                        <p:cTn id="4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5">
                                            <p:txEl>
                                              <p:pRg st="6" end="6"/>
                                            </p:txEl>
                                          </p:spTgt>
                                        </p:tgtEl>
                                        <p:attrNameLst>
                                          <p:attrName>style.visibility</p:attrName>
                                        </p:attrNameLst>
                                      </p:cBhvr>
                                      <p:to>
                                        <p:strVal val="visible"/>
                                      </p:to>
                                    </p:set>
                                    <p:anim calcmode="lin" valueType="num">
                                      <p:cBhvr additive="base">
                                        <p:cTn id="49" dur="500" fill="hold"/>
                                        <p:tgtEl>
                                          <p:spTgt spid="35">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
                                            <p:txEl>
                                              <p:pRg st="6" end="6"/>
                                            </p:txEl>
                                          </p:spTgt>
                                        </p:tgtEl>
                                        <p:attrNameLst>
                                          <p:attrName>ppt_y</p:attrName>
                                        </p:attrNameLst>
                                      </p:cBhvr>
                                      <p:tavLst>
                                        <p:tav tm="0">
                                          <p:val>
                                            <p:strVal val="#ppt_y"/>
                                          </p:val>
                                        </p:tav>
                                        <p:tav tm="100000">
                                          <p:val>
                                            <p:strVal val="#ppt_y"/>
                                          </p:val>
                                        </p:tav>
                                      </p:tavLst>
                                    </p:anim>
                                  </p:childTnLst>
                                </p:cTn>
                              </p:par>
                              <p:par>
                                <p:cTn id="51" presetID="2" presetClass="entr" presetSubtype="8" fill="hold" nodeType="withEffect">
                                  <p:stCondLst>
                                    <p:cond delay="0"/>
                                  </p:stCondLst>
                                  <p:childTnLst>
                                    <p:set>
                                      <p:cBhvr>
                                        <p:cTn id="52" dur="1" fill="hold">
                                          <p:stCondLst>
                                            <p:cond delay="0"/>
                                          </p:stCondLst>
                                        </p:cTn>
                                        <p:tgtEl>
                                          <p:spTgt spid="35">
                                            <p:txEl>
                                              <p:pRg st="7" end="7"/>
                                            </p:txEl>
                                          </p:spTgt>
                                        </p:tgtEl>
                                        <p:attrNameLst>
                                          <p:attrName>style.visibility</p:attrName>
                                        </p:attrNameLst>
                                      </p:cBhvr>
                                      <p:to>
                                        <p:strVal val="visible"/>
                                      </p:to>
                                    </p:set>
                                    <p:anim calcmode="lin" valueType="num">
                                      <p:cBhvr additive="base">
                                        <p:cTn id="53" dur="500" fill="hold"/>
                                        <p:tgtEl>
                                          <p:spTgt spid="35">
                                            <p:txEl>
                                              <p:pRg st="7" end="7"/>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35">
                                            <p:txEl>
                                              <p:pRg st="7" end="7"/>
                                            </p:txEl>
                                          </p:spTgt>
                                        </p:tgtEl>
                                        <p:attrNameLst>
                                          <p:attrName>ppt_y</p:attrName>
                                        </p:attrNameLst>
                                      </p:cBhvr>
                                      <p:tavLst>
                                        <p:tav tm="0">
                                          <p:val>
                                            <p:strVal val="#ppt_y"/>
                                          </p:val>
                                        </p:tav>
                                        <p:tav tm="100000">
                                          <p:val>
                                            <p:strVal val="#ppt_y"/>
                                          </p:val>
                                        </p:tav>
                                      </p:tavLst>
                                    </p:anim>
                                  </p:childTnLst>
                                </p:cTn>
                              </p:par>
                              <p:par>
                                <p:cTn id="55" presetID="2" presetClass="entr" presetSubtype="8" fill="hold" nodeType="withEffect">
                                  <p:stCondLst>
                                    <p:cond delay="0"/>
                                  </p:stCondLst>
                                  <p:childTnLst>
                                    <p:set>
                                      <p:cBhvr>
                                        <p:cTn id="56" dur="1" fill="hold">
                                          <p:stCondLst>
                                            <p:cond delay="0"/>
                                          </p:stCondLst>
                                        </p:cTn>
                                        <p:tgtEl>
                                          <p:spTgt spid="35">
                                            <p:txEl>
                                              <p:pRg st="8" end="8"/>
                                            </p:txEl>
                                          </p:spTgt>
                                        </p:tgtEl>
                                        <p:attrNameLst>
                                          <p:attrName>style.visibility</p:attrName>
                                        </p:attrNameLst>
                                      </p:cBhvr>
                                      <p:to>
                                        <p:strVal val="visible"/>
                                      </p:to>
                                    </p:set>
                                    <p:anim calcmode="lin" valueType="num">
                                      <p:cBhvr additive="base">
                                        <p:cTn id="57" dur="500" fill="hold"/>
                                        <p:tgtEl>
                                          <p:spTgt spid="35">
                                            <p:txEl>
                                              <p:pRg st="8" end="8"/>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5">
                                            <p:txEl>
                                              <p:pRg st="8" end="8"/>
                                            </p:txEl>
                                          </p:spTgt>
                                        </p:tgtEl>
                                        <p:attrNameLst>
                                          <p:attrName>ppt_y</p:attrName>
                                        </p:attrNameLst>
                                      </p:cBhvr>
                                      <p:tavLst>
                                        <p:tav tm="0">
                                          <p:val>
                                            <p:strVal val="#ppt_y"/>
                                          </p:val>
                                        </p:tav>
                                        <p:tav tm="100000">
                                          <p:val>
                                            <p:strVal val="#ppt_y"/>
                                          </p:val>
                                        </p:tav>
                                      </p:tavLst>
                                    </p:anim>
                                  </p:childTnLst>
                                </p:cTn>
                              </p:par>
                              <p:par>
                                <p:cTn id="59" presetID="2" presetClass="entr" presetSubtype="8" fill="hold" nodeType="withEffect">
                                  <p:stCondLst>
                                    <p:cond delay="0"/>
                                  </p:stCondLst>
                                  <p:childTnLst>
                                    <p:set>
                                      <p:cBhvr>
                                        <p:cTn id="60" dur="1" fill="hold">
                                          <p:stCondLst>
                                            <p:cond delay="0"/>
                                          </p:stCondLst>
                                        </p:cTn>
                                        <p:tgtEl>
                                          <p:spTgt spid="35">
                                            <p:txEl>
                                              <p:pRg st="9" end="9"/>
                                            </p:txEl>
                                          </p:spTgt>
                                        </p:tgtEl>
                                        <p:attrNameLst>
                                          <p:attrName>style.visibility</p:attrName>
                                        </p:attrNameLst>
                                      </p:cBhvr>
                                      <p:to>
                                        <p:strVal val="visible"/>
                                      </p:to>
                                    </p:set>
                                    <p:anim calcmode="lin" valueType="num">
                                      <p:cBhvr additive="base">
                                        <p:cTn id="61" dur="500" fill="hold"/>
                                        <p:tgtEl>
                                          <p:spTgt spid="3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
                                            <p:txEl>
                                              <p:pRg st="9" end="9"/>
                                            </p:txEl>
                                          </p:spTgt>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6"/>
                                        </p:tgtEl>
                                        <p:attrNameLst>
                                          <p:attrName>style.visibility</p:attrName>
                                        </p:attrNameLst>
                                      </p:cBhvr>
                                      <p:to>
                                        <p:strVal val="visible"/>
                                      </p:to>
                                    </p:set>
                                    <p:anim calcmode="lin" valueType="num">
                                      <p:cBhvr additive="base">
                                        <p:cTn id="65" dur="500" fill="hold"/>
                                        <p:tgtEl>
                                          <p:spTgt spid="6"/>
                                        </p:tgtEl>
                                        <p:attrNameLst>
                                          <p:attrName>ppt_x</p:attrName>
                                        </p:attrNameLst>
                                      </p:cBhvr>
                                      <p:tavLst>
                                        <p:tav tm="0">
                                          <p:val>
                                            <p:strVal val="0-#ppt_w/2"/>
                                          </p:val>
                                        </p:tav>
                                        <p:tav tm="100000">
                                          <p:val>
                                            <p:strVal val="#ppt_x"/>
                                          </p:val>
                                        </p:tav>
                                      </p:tavLst>
                                    </p:anim>
                                    <p:anim calcmode="lin" valueType="num">
                                      <p:cBhvr additive="base">
                                        <p:cTn id="66" dur="500" fill="hold"/>
                                        <p:tgtEl>
                                          <p:spTgt spid="6"/>
                                        </p:tgtEl>
                                        <p:attrNameLst>
                                          <p:attrName>ppt_y</p:attrName>
                                        </p:attrNameLst>
                                      </p:cBhvr>
                                      <p:tavLst>
                                        <p:tav tm="0">
                                          <p:val>
                                            <p:strVal val="#ppt_y"/>
                                          </p:val>
                                        </p:tav>
                                        <p:tav tm="100000">
                                          <p:val>
                                            <p:strVal val="#ppt_y"/>
                                          </p:val>
                                        </p:tav>
                                      </p:tavLst>
                                    </p:anim>
                                  </p:childTnLst>
                                </p:cTn>
                              </p:par>
                              <p:par>
                                <p:cTn id="67" presetID="2" presetClass="exit" presetSubtype="1" fill="hold" grpId="0" nodeType="withEffect">
                                  <p:stCondLst>
                                    <p:cond delay="0"/>
                                  </p:stCondLst>
                                  <p:childTnLst>
                                    <p:anim calcmode="lin" valueType="num">
                                      <p:cBhvr additive="base">
                                        <p:cTn id="68" dur="500"/>
                                        <p:tgtEl>
                                          <p:spTgt spid="37"/>
                                        </p:tgtEl>
                                        <p:attrNameLst>
                                          <p:attrName>ppt_x</p:attrName>
                                        </p:attrNameLst>
                                      </p:cBhvr>
                                      <p:tavLst>
                                        <p:tav tm="0">
                                          <p:val>
                                            <p:strVal val="ppt_x"/>
                                          </p:val>
                                        </p:tav>
                                        <p:tav tm="100000">
                                          <p:val>
                                            <p:strVal val="ppt_x"/>
                                          </p:val>
                                        </p:tav>
                                      </p:tavLst>
                                    </p:anim>
                                    <p:anim calcmode="lin" valueType="num">
                                      <p:cBhvr additive="base">
                                        <p:cTn id="69" dur="500"/>
                                        <p:tgtEl>
                                          <p:spTgt spid="37"/>
                                        </p:tgtEl>
                                        <p:attrNameLst>
                                          <p:attrName>ppt_y</p:attrName>
                                        </p:attrNameLst>
                                      </p:cBhvr>
                                      <p:tavLst>
                                        <p:tav tm="0">
                                          <p:val>
                                            <p:strVal val="ppt_y"/>
                                          </p:val>
                                        </p:tav>
                                        <p:tav tm="100000">
                                          <p:val>
                                            <p:strVal val="0-ppt_h/2"/>
                                          </p:val>
                                        </p:tav>
                                      </p:tavLst>
                                    </p:anim>
                                    <p:set>
                                      <p:cBhvr>
                                        <p:cTn id="70" dur="1" fill="hold">
                                          <p:stCondLst>
                                            <p:cond delay="499"/>
                                          </p:stCondLst>
                                        </p:cTn>
                                        <p:tgtEl>
                                          <p:spTgt spid="37"/>
                                        </p:tgtEl>
                                        <p:attrNameLst>
                                          <p:attrName>style.visibility</p:attrName>
                                        </p:attrNameLst>
                                      </p:cBhvr>
                                      <p:to>
                                        <p:strVal val="hidden"/>
                                      </p:to>
                                    </p:set>
                                  </p:childTnLst>
                                </p:cTn>
                              </p:par>
                              <p:par>
                                <p:cTn id="71" presetID="2" presetClass="entr" presetSubtype="8" fill="hold" grpId="0" nodeType="withEffect">
                                  <p:stCondLst>
                                    <p:cond delay="0"/>
                                  </p:stCondLst>
                                  <p:childTnLst>
                                    <p:set>
                                      <p:cBhvr>
                                        <p:cTn id="72" dur="1" fill="hold">
                                          <p:stCondLst>
                                            <p:cond delay="0"/>
                                          </p:stCondLst>
                                        </p:cTn>
                                        <p:tgtEl>
                                          <p:spTgt spid="4"/>
                                        </p:tgtEl>
                                        <p:attrNameLst>
                                          <p:attrName>style.visibility</p:attrName>
                                        </p:attrNameLst>
                                      </p:cBhvr>
                                      <p:to>
                                        <p:strVal val="visible"/>
                                      </p:to>
                                    </p:set>
                                    <p:anim calcmode="lin" valueType="num">
                                      <p:cBhvr additive="base">
                                        <p:cTn id="73" dur="500" fill="hold"/>
                                        <p:tgtEl>
                                          <p:spTgt spid="4"/>
                                        </p:tgtEl>
                                        <p:attrNameLst>
                                          <p:attrName>ppt_x</p:attrName>
                                        </p:attrNameLst>
                                      </p:cBhvr>
                                      <p:tavLst>
                                        <p:tav tm="0">
                                          <p:val>
                                            <p:strVal val="0-#ppt_w/2"/>
                                          </p:val>
                                        </p:tav>
                                        <p:tav tm="100000">
                                          <p:val>
                                            <p:strVal val="#ppt_x"/>
                                          </p:val>
                                        </p:tav>
                                      </p:tavLst>
                                    </p:anim>
                                    <p:anim calcmode="lin" valueType="num">
                                      <p:cBhvr additive="base">
                                        <p:cTn id="7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2"/>
                                        </p:tgtEl>
                                        <p:attrNameLst>
                                          <p:attrName>style.visibility</p:attrName>
                                        </p:attrNameLst>
                                      </p:cBhvr>
                                      <p:to>
                                        <p:strVal val="visible"/>
                                      </p:to>
                                    </p:set>
                                    <p:anim calcmode="lin" valueType="num">
                                      <p:cBhvr additive="base">
                                        <p:cTn id="79" dur="500" fill="hold"/>
                                        <p:tgtEl>
                                          <p:spTgt spid="32"/>
                                        </p:tgtEl>
                                        <p:attrNameLst>
                                          <p:attrName>ppt_x</p:attrName>
                                        </p:attrNameLst>
                                      </p:cBhvr>
                                      <p:tavLst>
                                        <p:tav tm="0">
                                          <p:val>
                                            <p:strVal val="#ppt_x"/>
                                          </p:val>
                                        </p:tav>
                                        <p:tav tm="100000">
                                          <p:val>
                                            <p:strVal val="#ppt_x"/>
                                          </p:val>
                                        </p:tav>
                                      </p:tavLst>
                                    </p:anim>
                                    <p:anim calcmode="lin" valueType="num">
                                      <p:cBhvr additive="base">
                                        <p:cTn id="80" dur="500" fill="hold"/>
                                        <p:tgtEl>
                                          <p:spTgt spid="32"/>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 calcmode="lin" valueType="num">
                                      <p:cBhvr additive="base">
                                        <p:cTn id="83" dur="500" fill="hold"/>
                                        <p:tgtEl>
                                          <p:spTgt spid="34"/>
                                        </p:tgtEl>
                                        <p:attrNameLst>
                                          <p:attrName>ppt_x</p:attrName>
                                        </p:attrNameLst>
                                      </p:cBhvr>
                                      <p:tavLst>
                                        <p:tav tm="0">
                                          <p:val>
                                            <p:strVal val="#ppt_x"/>
                                          </p:val>
                                        </p:tav>
                                        <p:tav tm="100000">
                                          <p:val>
                                            <p:strVal val="#ppt_x"/>
                                          </p:val>
                                        </p:tav>
                                      </p:tavLst>
                                    </p:anim>
                                    <p:anim calcmode="lin" valueType="num">
                                      <p:cBhvr additive="base">
                                        <p:cTn id="84" dur="500" fill="hold"/>
                                        <p:tgtEl>
                                          <p:spTgt spid="34"/>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3"/>
                                        </p:tgtEl>
                                        <p:attrNameLst>
                                          <p:attrName>style.visibility</p:attrName>
                                        </p:attrNameLst>
                                      </p:cBhvr>
                                      <p:to>
                                        <p:strVal val="visible"/>
                                      </p:to>
                                    </p:set>
                                    <p:anim calcmode="lin" valueType="num">
                                      <p:cBhvr additive="base">
                                        <p:cTn id="87" dur="500" fill="hold"/>
                                        <p:tgtEl>
                                          <p:spTgt spid="33"/>
                                        </p:tgtEl>
                                        <p:attrNameLst>
                                          <p:attrName>ppt_x</p:attrName>
                                        </p:attrNameLst>
                                      </p:cBhvr>
                                      <p:tavLst>
                                        <p:tav tm="0">
                                          <p:val>
                                            <p:strVal val="#ppt_x"/>
                                          </p:val>
                                        </p:tav>
                                        <p:tav tm="100000">
                                          <p:val>
                                            <p:strVal val="#ppt_x"/>
                                          </p:val>
                                        </p:tav>
                                      </p:tavLst>
                                    </p:anim>
                                    <p:anim calcmode="lin" valueType="num">
                                      <p:cBhvr additive="base">
                                        <p:cTn id="88" dur="500" fill="hold"/>
                                        <p:tgtEl>
                                          <p:spTgt spid="33"/>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9"/>
                                        </p:tgtEl>
                                        <p:attrNameLst>
                                          <p:attrName>style.visibility</p:attrName>
                                        </p:attrNameLst>
                                      </p:cBhvr>
                                      <p:to>
                                        <p:strVal val="visible"/>
                                      </p:to>
                                    </p:set>
                                    <p:anim calcmode="lin" valueType="num">
                                      <p:cBhvr additive="base">
                                        <p:cTn id="91" dur="500" fill="hold"/>
                                        <p:tgtEl>
                                          <p:spTgt spid="39"/>
                                        </p:tgtEl>
                                        <p:attrNameLst>
                                          <p:attrName>ppt_x</p:attrName>
                                        </p:attrNameLst>
                                      </p:cBhvr>
                                      <p:tavLst>
                                        <p:tav tm="0">
                                          <p:val>
                                            <p:strVal val="#ppt_x"/>
                                          </p:val>
                                        </p:tav>
                                        <p:tav tm="100000">
                                          <p:val>
                                            <p:strVal val="#ppt_x"/>
                                          </p:val>
                                        </p:tav>
                                      </p:tavLst>
                                    </p:anim>
                                    <p:anim calcmode="lin" valueType="num">
                                      <p:cBhvr additive="base">
                                        <p:cTn id="92" dur="500" fill="hold"/>
                                        <p:tgtEl>
                                          <p:spTgt spid="39"/>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40"/>
                                        </p:tgtEl>
                                        <p:attrNameLst>
                                          <p:attrName>style.visibility</p:attrName>
                                        </p:attrNameLst>
                                      </p:cBhvr>
                                      <p:to>
                                        <p:strVal val="visible"/>
                                      </p:to>
                                    </p:set>
                                    <p:anim calcmode="lin" valueType="num">
                                      <p:cBhvr additive="base">
                                        <p:cTn id="95" dur="500" fill="hold"/>
                                        <p:tgtEl>
                                          <p:spTgt spid="40"/>
                                        </p:tgtEl>
                                        <p:attrNameLst>
                                          <p:attrName>ppt_x</p:attrName>
                                        </p:attrNameLst>
                                      </p:cBhvr>
                                      <p:tavLst>
                                        <p:tav tm="0">
                                          <p:val>
                                            <p:strVal val="#ppt_x"/>
                                          </p:val>
                                        </p:tav>
                                        <p:tav tm="100000">
                                          <p:val>
                                            <p:strVal val="#ppt_x"/>
                                          </p:val>
                                        </p:tav>
                                      </p:tavLst>
                                    </p:anim>
                                    <p:anim calcmode="lin" valueType="num">
                                      <p:cBhvr additive="base">
                                        <p:cTn id="9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35">
                                            <p:txEl>
                                              <p:pRg st="10" end="10"/>
                                            </p:txEl>
                                          </p:spTgt>
                                        </p:tgtEl>
                                        <p:attrNameLst>
                                          <p:attrName>style.visibility</p:attrName>
                                        </p:attrNameLst>
                                      </p:cBhvr>
                                      <p:to>
                                        <p:strVal val="visible"/>
                                      </p:to>
                                    </p:set>
                                    <p:anim calcmode="lin" valueType="num">
                                      <p:cBhvr additive="base">
                                        <p:cTn id="101" dur="500" fill="hold"/>
                                        <p:tgtEl>
                                          <p:spTgt spid="35">
                                            <p:txEl>
                                              <p:pRg st="10" end="1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35">
                                            <p:txEl>
                                              <p:pRg st="10" end="10"/>
                                            </p:txEl>
                                          </p:spTgt>
                                        </p:tgtEl>
                                        <p:attrNameLst>
                                          <p:attrName>ppt_y</p:attrName>
                                        </p:attrNameLst>
                                      </p:cBhvr>
                                      <p:tavLst>
                                        <p:tav tm="0">
                                          <p:val>
                                            <p:strVal val="1+#ppt_h/2"/>
                                          </p:val>
                                        </p:tav>
                                        <p:tav tm="100000">
                                          <p:val>
                                            <p:strVal val="#ppt_y"/>
                                          </p:val>
                                        </p:tav>
                                      </p:tavLst>
                                    </p:anim>
                                  </p:childTnLst>
                                </p:cTn>
                              </p:par>
                              <p:par>
                                <p:cTn id="103" presetID="1" presetClass="exit" presetSubtype="0" fill="hold" grpId="1" nodeType="withEffect">
                                  <p:stCondLst>
                                    <p:cond delay="0"/>
                                  </p:stCondLst>
                                  <p:childTnLst>
                                    <p:set>
                                      <p:cBhvr>
                                        <p:cTn id="104" dur="1" fill="hold">
                                          <p:stCondLst>
                                            <p:cond delay="0"/>
                                          </p:stCondLst>
                                        </p:cTn>
                                        <p:tgtEl>
                                          <p:spTgt spid="45"/>
                                        </p:tgtEl>
                                        <p:attrNameLst>
                                          <p:attrName>style.visibility</p:attrName>
                                        </p:attrNameLst>
                                      </p:cBhvr>
                                      <p:to>
                                        <p:strVal val="hidden"/>
                                      </p:to>
                                    </p:set>
                                  </p:childTnLst>
                                </p:cTn>
                              </p:par>
                            </p:childTnLst>
                          </p:cTn>
                        </p:par>
                        <p:par>
                          <p:cTn id="105" fill="hold">
                            <p:stCondLst>
                              <p:cond delay="500"/>
                            </p:stCondLst>
                            <p:childTnLst>
                              <p:par>
                                <p:cTn id="106" presetID="2" presetClass="entr" presetSubtype="1" fill="hold" grpId="0" nodeType="afterEffect">
                                  <p:stCondLst>
                                    <p:cond delay="0"/>
                                  </p:stCondLst>
                                  <p:childTnLst>
                                    <p:set>
                                      <p:cBhvr>
                                        <p:cTn id="107" dur="1" fill="hold">
                                          <p:stCondLst>
                                            <p:cond delay="0"/>
                                          </p:stCondLst>
                                        </p:cTn>
                                        <p:tgtEl>
                                          <p:spTgt spid="8"/>
                                        </p:tgtEl>
                                        <p:attrNameLst>
                                          <p:attrName>style.visibility</p:attrName>
                                        </p:attrNameLst>
                                      </p:cBhvr>
                                      <p:to>
                                        <p:strVal val="visible"/>
                                      </p:to>
                                    </p:set>
                                    <p:anim calcmode="lin" valueType="num">
                                      <p:cBhvr additive="base">
                                        <p:cTn id="108" dur="500" fill="hold"/>
                                        <p:tgtEl>
                                          <p:spTgt spid="8"/>
                                        </p:tgtEl>
                                        <p:attrNameLst>
                                          <p:attrName>ppt_x</p:attrName>
                                        </p:attrNameLst>
                                      </p:cBhvr>
                                      <p:tavLst>
                                        <p:tav tm="0">
                                          <p:val>
                                            <p:strVal val="#ppt_x"/>
                                          </p:val>
                                        </p:tav>
                                        <p:tav tm="100000">
                                          <p:val>
                                            <p:strVal val="#ppt_x"/>
                                          </p:val>
                                        </p:tav>
                                      </p:tavLst>
                                    </p:anim>
                                    <p:anim calcmode="lin" valueType="num">
                                      <p:cBhvr additive="base">
                                        <p:cTn id="109" dur="500" fill="hold"/>
                                        <p:tgtEl>
                                          <p:spTgt spid="8"/>
                                        </p:tgtEl>
                                        <p:attrNameLst>
                                          <p:attrName>ppt_y</p:attrName>
                                        </p:attrNameLst>
                                      </p:cBhvr>
                                      <p:tavLst>
                                        <p:tav tm="0">
                                          <p:val>
                                            <p:strVal val="0-#ppt_h/2"/>
                                          </p:val>
                                        </p:tav>
                                        <p:tav tm="100000">
                                          <p:val>
                                            <p:strVal val="#ppt_y"/>
                                          </p:val>
                                        </p:tav>
                                      </p:tavLst>
                                    </p:anim>
                                  </p:childTnLst>
                                </p:cTn>
                              </p:par>
                              <p:par>
                                <p:cTn id="110" presetID="2" presetClass="exit" presetSubtype="1" fill="hold" grpId="0" nodeType="withEffect">
                                  <p:stCondLst>
                                    <p:cond delay="0"/>
                                  </p:stCondLst>
                                  <p:childTnLst>
                                    <p:anim calcmode="lin" valueType="num">
                                      <p:cBhvr additive="base">
                                        <p:cTn id="111" dur="500"/>
                                        <p:tgtEl>
                                          <p:spTgt spid="38"/>
                                        </p:tgtEl>
                                        <p:attrNameLst>
                                          <p:attrName>ppt_x</p:attrName>
                                        </p:attrNameLst>
                                      </p:cBhvr>
                                      <p:tavLst>
                                        <p:tav tm="0">
                                          <p:val>
                                            <p:strVal val="ppt_x"/>
                                          </p:val>
                                        </p:tav>
                                        <p:tav tm="100000">
                                          <p:val>
                                            <p:strVal val="ppt_x"/>
                                          </p:val>
                                        </p:tav>
                                      </p:tavLst>
                                    </p:anim>
                                    <p:anim calcmode="lin" valueType="num">
                                      <p:cBhvr additive="base">
                                        <p:cTn id="112" dur="500"/>
                                        <p:tgtEl>
                                          <p:spTgt spid="38"/>
                                        </p:tgtEl>
                                        <p:attrNameLst>
                                          <p:attrName>ppt_y</p:attrName>
                                        </p:attrNameLst>
                                      </p:cBhvr>
                                      <p:tavLst>
                                        <p:tav tm="0">
                                          <p:val>
                                            <p:strVal val="ppt_y"/>
                                          </p:val>
                                        </p:tav>
                                        <p:tav tm="100000">
                                          <p:val>
                                            <p:strVal val="0-ppt_h/2"/>
                                          </p:val>
                                        </p:tav>
                                      </p:tavLst>
                                    </p:anim>
                                    <p:set>
                                      <p:cBhvr>
                                        <p:cTn id="113"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8" grpId="0" animBg="1"/>
      <p:bldP spid="15" grpId="0" animBg="1"/>
      <p:bldP spid="33" grpId="0"/>
      <p:bldP spid="34" grpId="0"/>
      <p:bldP spid="36" grpId="0" animBg="1"/>
      <p:bldP spid="37" grpId="0" animBg="1"/>
      <p:bldP spid="38" grpId="0" animBg="1"/>
      <p:bldP spid="44" grpId="0" animBg="1"/>
      <p:bldP spid="45" grpId="0" animBg="1"/>
      <p:bldP spid="45"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BAB597-CD4A-894F-B66A-69653CA5FA06}"/>
              </a:ext>
            </a:extLst>
          </p:cNvPr>
          <p:cNvSpPr>
            <a:spLocks noGrp="1"/>
          </p:cNvSpPr>
          <p:nvPr>
            <p:ph type="sldNum" sz="quarter" idx="12"/>
          </p:nvPr>
        </p:nvSpPr>
        <p:spPr/>
        <p:txBody>
          <a:bodyPr/>
          <a:lstStyle/>
          <a:p>
            <a:fld id="{48758AAF-F958-4141-BDE8-5609689A4508}" type="slidenum">
              <a:rPr lang="zh-CN" altLang="en-US" smtClean="0"/>
              <a:t>13</a:t>
            </a:fld>
            <a:endParaRPr lang="zh-CN" altLang="en-US"/>
          </a:p>
        </p:txBody>
      </p:sp>
      <p:sp>
        <p:nvSpPr>
          <p:cNvPr id="3" name="Rectangle 58">
            <a:extLst>
              <a:ext uri="{FF2B5EF4-FFF2-40B4-BE49-F238E27FC236}">
                <a16:creationId xmlns:a16="http://schemas.microsoft.com/office/drawing/2014/main" id="{D05A5E81-EC80-0F46-8582-77615CA9ABC0}"/>
              </a:ext>
            </a:extLst>
          </p:cNvPr>
          <p:cNvSpPr>
            <a:spLocks noChangeArrowheads="1"/>
          </p:cNvSpPr>
          <p:nvPr/>
        </p:nvSpPr>
        <p:spPr bwMode="auto">
          <a:xfrm>
            <a:off x="2976563" y="3281363"/>
            <a:ext cx="533400" cy="228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 name="AutoShape 57">
            <a:extLst>
              <a:ext uri="{FF2B5EF4-FFF2-40B4-BE49-F238E27FC236}">
                <a16:creationId xmlns:a16="http://schemas.microsoft.com/office/drawing/2014/main" id="{5BFB5385-30EE-A24C-AE87-BFFDCCB4DB4E}"/>
              </a:ext>
            </a:extLst>
          </p:cNvPr>
          <p:cNvSpPr>
            <a:spLocks noChangeArrowheads="1"/>
          </p:cNvSpPr>
          <p:nvPr/>
        </p:nvSpPr>
        <p:spPr bwMode="auto">
          <a:xfrm rot="1800000">
            <a:off x="3055938" y="1911350"/>
            <a:ext cx="346075" cy="1371600"/>
          </a:xfrm>
          <a:prstGeom prst="parallelogram">
            <a:avLst>
              <a:gd name="adj" fmla="val 25000"/>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 name="Rectangle 49">
            <a:extLst>
              <a:ext uri="{FF2B5EF4-FFF2-40B4-BE49-F238E27FC236}">
                <a16:creationId xmlns:a16="http://schemas.microsoft.com/office/drawing/2014/main" id="{03650CF6-0A4E-8C4B-B6A8-EEFEEDF8636B}"/>
              </a:ext>
            </a:extLst>
          </p:cNvPr>
          <p:cNvSpPr>
            <a:spLocks noChangeArrowheads="1"/>
          </p:cNvSpPr>
          <p:nvPr/>
        </p:nvSpPr>
        <p:spPr bwMode="auto">
          <a:xfrm>
            <a:off x="2514600" y="2152650"/>
            <a:ext cx="228600" cy="9144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 name="Rectangle 50">
            <a:extLst>
              <a:ext uri="{FF2B5EF4-FFF2-40B4-BE49-F238E27FC236}">
                <a16:creationId xmlns:a16="http://schemas.microsoft.com/office/drawing/2014/main" id="{709F1CA7-AA89-0C4A-A214-D65CC8D89C59}"/>
              </a:ext>
            </a:extLst>
          </p:cNvPr>
          <p:cNvSpPr>
            <a:spLocks noChangeArrowheads="1"/>
          </p:cNvSpPr>
          <p:nvPr/>
        </p:nvSpPr>
        <p:spPr bwMode="auto">
          <a:xfrm>
            <a:off x="1709738" y="1662113"/>
            <a:ext cx="533400" cy="228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 name="Rectangle 2">
            <a:extLst>
              <a:ext uri="{FF2B5EF4-FFF2-40B4-BE49-F238E27FC236}">
                <a16:creationId xmlns:a16="http://schemas.microsoft.com/office/drawing/2014/main" id="{7998BF98-6FB7-D441-8ECD-99FFB4EFAA57}"/>
              </a:ext>
            </a:extLst>
          </p:cNvPr>
          <p:cNvSpPr txBox="1">
            <a:spLocks/>
          </p:cNvSpPr>
          <p:nvPr/>
        </p:nvSpPr>
        <p:spPr bwMode="auto">
          <a:xfrm>
            <a:off x="457200" y="-76200"/>
            <a:ext cx="72390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a:t>BFS Example</a:t>
            </a:r>
          </a:p>
        </p:txBody>
      </p:sp>
      <p:sp>
        <p:nvSpPr>
          <p:cNvPr id="8" name="Oval 3">
            <a:extLst>
              <a:ext uri="{FF2B5EF4-FFF2-40B4-BE49-F238E27FC236}">
                <a16:creationId xmlns:a16="http://schemas.microsoft.com/office/drawing/2014/main" id="{4AAF1AF2-36D3-6548-9D3A-BBB19715FBD5}"/>
              </a:ext>
            </a:extLst>
          </p:cNvPr>
          <p:cNvSpPr>
            <a:spLocks noChangeArrowheads="1"/>
          </p:cNvSpPr>
          <p:nvPr/>
        </p:nvSpPr>
        <p:spPr bwMode="auto">
          <a:xfrm>
            <a:off x="947738" y="1466850"/>
            <a:ext cx="762000" cy="685800"/>
          </a:xfrm>
          <a:prstGeom prst="ellipse">
            <a:avLst/>
          </a:prstGeom>
          <a:solidFill>
            <a:srgbClr val="DDDDDD"/>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t>1</a:t>
            </a:r>
          </a:p>
        </p:txBody>
      </p:sp>
      <p:sp>
        <p:nvSpPr>
          <p:cNvPr id="9" name="Text Box 4">
            <a:extLst>
              <a:ext uri="{FF2B5EF4-FFF2-40B4-BE49-F238E27FC236}">
                <a16:creationId xmlns:a16="http://schemas.microsoft.com/office/drawing/2014/main" id="{F7E4E969-3C74-374C-A83D-7981A5D2585A}"/>
              </a:ext>
            </a:extLst>
          </p:cNvPr>
          <p:cNvSpPr txBox="1">
            <a:spLocks noChangeArrowheads="1"/>
          </p:cNvSpPr>
          <p:nvPr/>
        </p:nvSpPr>
        <p:spPr bwMode="auto">
          <a:xfrm>
            <a:off x="1079500" y="1009650"/>
            <a:ext cx="322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r</a:t>
            </a:r>
          </a:p>
        </p:txBody>
      </p:sp>
      <p:sp>
        <p:nvSpPr>
          <p:cNvPr id="10" name="Oval 5">
            <a:extLst>
              <a:ext uri="{FF2B5EF4-FFF2-40B4-BE49-F238E27FC236}">
                <a16:creationId xmlns:a16="http://schemas.microsoft.com/office/drawing/2014/main" id="{082E74D0-5CDE-8848-8B05-C8B2F1DA8A88}"/>
              </a:ext>
            </a:extLst>
          </p:cNvPr>
          <p:cNvSpPr>
            <a:spLocks noChangeArrowheads="1"/>
          </p:cNvSpPr>
          <p:nvPr/>
        </p:nvSpPr>
        <p:spPr bwMode="auto">
          <a:xfrm>
            <a:off x="2243138" y="1477963"/>
            <a:ext cx="762000" cy="685800"/>
          </a:xfrm>
          <a:prstGeom prst="ellipse">
            <a:avLst/>
          </a:prstGeom>
          <a:solidFill>
            <a:schemeClr val="tx1"/>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chemeClr val="bg1"/>
                </a:solidFill>
              </a:rPr>
              <a:t>0</a:t>
            </a:r>
          </a:p>
        </p:txBody>
      </p:sp>
      <p:sp>
        <p:nvSpPr>
          <p:cNvPr id="11" name="Text Box 6">
            <a:extLst>
              <a:ext uri="{FF2B5EF4-FFF2-40B4-BE49-F238E27FC236}">
                <a16:creationId xmlns:a16="http://schemas.microsoft.com/office/drawing/2014/main" id="{20F3AD91-E9B8-A948-9AFD-82EC544E6922}"/>
              </a:ext>
            </a:extLst>
          </p:cNvPr>
          <p:cNvSpPr txBox="1">
            <a:spLocks noChangeArrowheads="1"/>
          </p:cNvSpPr>
          <p:nvPr/>
        </p:nvSpPr>
        <p:spPr bwMode="auto">
          <a:xfrm>
            <a:off x="2417763" y="1020763"/>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s</a:t>
            </a:r>
          </a:p>
        </p:txBody>
      </p:sp>
      <p:sp>
        <p:nvSpPr>
          <p:cNvPr id="12" name="Oval 7">
            <a:extLst>
              <a:ext uri="{FF2B5EF4-FFF2-40B4-BE49-F238E27FC236}">
                <a16:creationId xmlns:a16="http://schemas.microsoft.com/office/drawing/2014/main" id="{67D6B990-82A2-BB44-AC12-0D484C42932B}"/>
              </a:ext>
            </a:extLst>
          </p:cNvPr>
          <p:cNvSpPr>
            <a:spLocks noChangeArrowheads="1"/>
          </p:cNvSpPr>
          <p:nvPr/>
        </p:nvSpPr>
        <p:spPr bwMode="auto">
          <a:xfrm>
            <a:off x="3538538" y="1466850"/>
            <a:ext cx="762000" cy="685800"/>
          </a:xfrm>
          <a:prstGeom prst="ellipse">
            <a:avLst/>
          </a:prstGeom>
          <a:solidFill>
            <a:srgbClr val="DDDDDD"/>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t>2</a:t>
            </a:r>
          </a:p>
        </p:txBody>
      </p:sp>
      <p:sp>
        <p:nvSpPr>
          <p:cNvPr id="13" name="Oval 8">
            <a:extLst>
              <a:ext uri="{FF2B5EF4-FFF2-40B4-BE49-F238E27FC236}">
                <a16:creationId xmlns:a16="http://schemas.microsoft.com/office/drawing/2014/main" id="{B27CC2A3-AA13-504D-A33A-586116C58F22}"/>
              </a:ext>
            </a:extLst>
          </p:cNvPr>
          <p:cNvSpPr>
            <a:spLocks noChangeArrowheads="1"/>
          </p:cNvSpPr>
          <p:nvPr/>
        </p:nvSpPr>
        <p:spPr bwMode="auto">
          <a:xfrm>
            <a:off x="4833938" y="1477963"/>
            <a:ext cx="7620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i="1"/>
              <a:t>∞</a:t>
            </a:r>
          </a:p>
        </p:txBody>
      </p:sp>
      <p:sp>
        <p:nvSpPr>
          <p:cNvPr id="14" name="Text Box 9">
            <a:extLst>
              <a:ext uri="{FF2B5EF4-FFF2-40B4-BE49-F238E27FC236}">
                <a16:creationId xmlns:a16="http://schemas.microsoft.com/office/drawing/2014/main" id="{0038D7A7-49B1-D844-B106-34ABDA294858}"/>
              </a:ext>
            </a:extLst>
          </p:cNvPr>
          <p:cNvSpPr txBox="1">
            <a:spLocks noChangeArrowheads="1"/>
          </p:cNvSpPr>
          <p:nvPr/>
        </p:nvSpPr>
        <p:spPr bwMode="auto">
          <a:xfrm>
            <a:off x="4965700" y="1020763"/>
            <a:ext cx="4016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u</a:t>
            </a:r>
          </a:p>
        </p:txBody>
      </p:sp>
      <p:sp>
        <p:nvSpPr>
          <p:cNvPr id="15" name="Text Box 10">
            <a:extLst>
              <a:ext uri="{FF2B5EF4-FFF2-40B4-BE49-F238E27FC236}">
                <a16:creationId xmlns:a16="http://schemas.microsoft.com/office/drawing/2014/main" id="{C56CBC61-EB7A-9742-A799-7943AD291356}"/>
              </a:ext>
            </a:extLst>
          </p:cNvPr>
          <p:cNvSpPr txBox="1">
            <a:spLocks noChangeArrowheads="1"/>
          </p:cNvSpPr>
          <p:nvPr/>
        </p:nvSpPr>
        <p:spPr bwMode="auto">
          <a:xfrm>
            <a:off x="3724275" y="1020763"/>
            <a:ext cx="3032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t</a:t>
            </a:r>
          </a:p>
        </p:txBody>
      </p:sp>
      <p:sp>
        <p:nvSpPr>
          <p:cNvPr id="16" name="Oval 11">
            <a:extLst>
              <a:ext uri="{FF2B5EF4-FFF2-40B4-BE49-F238E27FC236}">
                <a16:creationId xmlns:a16="http://schemas.microsoft.com/office/drawing/2014/main" id="{A516861A-E72F-8348-8A5C-C3C305904A46}"/>
              </a:ext>
            </a:extLst>
          </p:cNvPr>
          <p:cNvSpPr>
            <a:spLocks noChangeArrowheads="1"/>
          </p:cNvSpPr>
          <p:nvPr/>
        </p:nvSpPr>
        <p:spPr bwMode="auto">
          <a:xfrm>
            <a:off x="914400" y="3059113"/>
            <a:ext cx="7620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i="1"/>
              <a:t>∞</a:t>
            </a:r>
          </a:p>
        </p:txBody>
      </p:sp>
      <p:sp>
        <p:nvSpPr>
          <p:cNvPr id="17" name="Text Box 12">
            <a:extLst>
              <a:ext uri="{FF2B5EF4-FFF2-40B4-BE49-F238E27FC236}">
                <a16:creationId xmlns:a16="http://schemas.microsoft.com/office/drawing/2014/main" id="{CCBAC817-3210-E242-B95C-9BAED71C0C85}"/>
              </a:ext>
            </a:extLst>
          </p:cNvPr>
          <p:cNvSpPr txBox="1">
            <a:spLocks noChangeArrowheads="1"/>
          </p:cNvSpPr>
          <p:nvPr/>
        </p:nvSpPr>
        <p:spPr bwMode="auto">
          <a:xfrm>
            <a:off x="1162050" y="3660775"/>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v</a:t>
            </a:r>
          </a:p>
        </p:txBody>
      </p:sp>
      <p:sp>
        <p:nvSpPr>
          <p:cNvPr id="18" name="Oval 13">
            <a:extLst>
              <a:ext uri="{FF2B5EF4-FFF2-40B4-BE49-F238E27FC236}">
                <a16:creationId xmlns:a16="http://schemas.microsoft.com/office/drawing/2014/main" id="{428957BD-89E8-9A45-AD37-708A436C8E40}"/>
              </a:ext>
            </a:extLst>
          </p:cNvPr>
          <p:cNvSpPr>
            <a:spLocks noChangeArrowheads="1"/>
          </p:cNvSpPr>
          <p:nvPr/>
        </p:nvSpPr>
        <p:spPr bwMode="auto">
          <a:xfrm>
            <a:off x="2209800" y="3070225"/>
            <a:ext cx="762000" cy="685800"/>
          </a:xfrm>
          <a:prstGeom prst="ellipse">
            <a:avLst/>
          </a:prstGeom>
          <a:solidFill>
            <a:schemeClr val="tx1"/>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chemeClr val="bg1"/>
                </a:solidFill>
              </a:rPr>
              <a:t>1</a:t>
            </a:r>
          </a:p>
        </p:txBody>
      </p:sp>
      <p:sp>
        <p:nvSpPr>
          <p:cNvPr id="19" name="Text Box 14">
            <a:extLst>
              <a:ext uri="{FF2B5EF4-FFF2-40B4-BE49-F238E27FC236}">
                <a16:creationId xmlns:a16="http://schemas.microsoft.com/office/drawing/2014/main" id="{AEA80C9E-8B51-9249-916B-FD03D646C6FB}"/>
              </a:ext>
            </a:extLst>
          </p:cNvPr>
          <p:cNvSpPr txBox="1">
            <a:spLocks noChangeArrowheads="1"/>
          </p:cNvSpPr>
          <p:nvPr/>
        </p:nvSpPr>
        <p:spPr bwMode="auto">
          <a:xfrm>
            <a:off x="2457450" y="3671888"/>
            <a:ext cx="46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w</a:t>
            </a:r>
          </a:p>
        </p:txBody>
      </p:sp>
      <p:sp>
        <p:nvSpPr>
          <p:cNvPr id="20" name="Oval 15">
            <a:extLst>
              <a:ext uri="{FF2B5EF4-FFF2-40B4-BE49-F238E27FC236}">
                <a16:creationId xmlns:a16="http://schemas.microsoft.com/office/drawing/2014/main" id="{BD803656-4FEE-E34A-BD52-315A496C4200}"/>
              </a:ext>
            </a:extLst>
          </p:cNvPr>
          <p:cNvSpPr>
            <a:spLocks noChangeArrowheads="1"/>
          </p:cNvSpPr>
          <p:nvPr/>
        </p:nvSpPr>
        <p:spPr bwMode="auto">
          <a:xfrm>
            <a:off x="3505200" y="3059113"/>
            <a:ext cx="762000" cy="685800"/>
          </a:xfrm>
          <a:prstGeom prst="ellipse">
            <a:avLst/>
          </a:prstGeom>
          <a:solidFill>
            <a:srgbClr val="DDDDDD"/>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t>2</a:t>
            </a:r>
          </a:p>
        </p:txBody>
      </p:sp>
      <p:sp>
        <p:nvSpPr>
          <p:cNvPr id="21" name="Oval 16">
            <a:extLst>
              <a:ext uri="{FF2B5EF4-FFF2-40B4-BE49-F238E27FC236}">
                <a16:creationId xmlns:a16="http://schemas.microsoft.com/office/drawing/2014/main" id="{A31CE979-6E3F-374B-A17C-6F3B8A0A1C4F}"/>
              </a:ext>
            </a:extLst>
          </p:cNvPr>
          <p:cNvSpPr>
            <a:spLocks noChangeArrowheads="1"/>
          </p:cNvSpPr>
          <p:nvPr/>
        </p:nvSpPr>
        <p:spPr bwMode="auto">
          <a:xfrm>
            <a:off x="4800600" y="3070225"/>
            <a:ext cx="7620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i="1"/>
              <a:t>∞</a:t>
            </a:r>
          </a:p>
        </p:txBody>
      </p:sp>
      <p:sp>
        <p:nvSpPr>
          <p:cNvPr id="22" name="Text Box 17">
            <a:extLst>
              <a:ext uri="{FF2B5EF4-FFF2-40B4-BE49-F238E27FC236}">
                <a16:creationId xmlns:a16="http://schemas.microsoft.com/office/drawing/2014/main" id="{F30CD87B-2093-3548-AF34-76C81FD9F7E0}"/>
              </a:ext>
            </a:extLst>
          </p:cNvPr>
          <p:cNvSpPr txBox="1">
            <a:spLocks noChangeArrowheads="1"/>
          </p:cNvSpPr>
          <p:nvPr/>
        </p:nvSpPr>
        <p:spPr bwMode="auto">
          <a:xfrm>
            <a:off x="5048250" y="367188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y</a:t>
            </a:r>
          </a:p>
        </p:txBody>
      </p:sp>
      <p:sp>
        <p:nvSpPr>
          <p:cNvPr id="23" name="Text Box 18">
            <a:extLst>
              <a:ext uri="{FF2B5EF4-FFF2-40B4-BE49-F238E27FC236}">
                <a16:creationId xmlns:a16="http://schemas.microsoft.com/office/drawing/2014/main" id="{3BA455FB-E399-FA47-9E68-FC94300B216D}"/>
              </a:ext>
            </a:extLst>
          </p:cNvPr>
          <p:cNvSpPr txBox="1">
            <a:spLocks noChangeArrowheads="1"/>
          </p:cNvSpPr>
          <p:nvPr/>
        </p:nvSpPr>
        <p:spPr bwMode="auto">
          <a:xfrm>
            <a:off x="3735388" y="3671888"/>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x</a:t>
            </a:r>
          </a:p>
        </p:txBody>
      </p:sp>
      <p:sp>
        <p:nvSpPr>
          <p:cNvPr id="24" name="Line 19">
            <a:extLst>
              <a:ext uri="{FF2B5EF4-FFF2-40B4-BE49-F238E27FC236}">
                <a16:creationId xmlns:a16="http://schemas.microsoft.com/office/drawing/2014/main" id="{F6B75660-FC9E-E74D-8849-E1F0BEA1E0F1}"/>
              </a:ext>
            </a:extLst>
          </p:cNvPr>
          <p:cNvSpPr>
            <a:spLocks noChangeShapeType="1"/>
          </p:cNvSpPr>
          <p:nvPr/>
        </p:nvSpPr>
        <p:spPr bwMode="auto">
          <a:xfrm flipV="1">
            <a:off x="1309688" y="2152650"/>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0">
            <a:extLst>
              <a:ext uri="{FF2B5EF4-FFF2-40B4-BE49-F238E27FC236}">
                <a16:creationId xmlns:a16="http://schemas.microsoft.com/office/drawing/2014/main" id="{11DEDD05-D805-574A-BA86-6E440C026678}"/>
              </a:ext>
            </a:extLst>
          </p:cNvPr>
          <p:cNvSpPr>
            <a:spLocks noChangeShapeType="1"/>
          </p:cNvSpPr>
          <p:nvPr/>
        </p:nvSpPr>
        <p:spPr bwMode="auto">
          <a:xfrm flipV="1">
            <a:off x="2624138" y="2152650"/>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1">
            <a:extLst>
              <a:ext uri="{FF2B5EF4-FFF2-40B4-BE49-F238E27FC236}">
                <a16:creationId xmlns:a16="http://schemas.microsoft.com/office/drawing/2014/main" id="{167D0B30-D214-4340-AE60-A868C67D640B}"/>
              </a:ext>
            </a:extLst>
          </p:cNvPr>
          <p:cNvSpPr>
            <a:spLocks noChangeShapeType="1"/>
          </p:cNvSpPr>
          <p:nvPr/>
        </p:nvSpPr>
        <p:spPr bwMode="auto">
          <a:xfrm flipV="1">
            <a:off x="3919538" y="2152650"/>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22">
            <a:extLst>
              <a:ext uri="{FF2B5EF4-FFF2-40B4-BE49-F238E27FC236}">
                <a16:creationId xmlns:a16="http://schemas.microsoft.com/office/drawing/2014/main" id="{2419865F-49FA-AE40-B5C2-3DEBCFD5EFE5}"/>
              </a:ext>
            </a:extLst>
          </p:cNvPr>
          <p:cNvSpPr>
            <a:spLocks noChangeShapeType="1"/>
          </p:cNvSpPr>
          <p:nvPr/>
        </p:nvSpPr>
        <p:spPr bwMode="auto">
          <a:xfrm flipV="1">
            <a:off x="5233988" y="2152650"/>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3">
            <a:extLst>
              <a:ext uri="{FF2B5EF4-FFF2-40B4-BE49-F238E27FC236}">
                <a16:creationId xmlns:a16="http://schemas.microsoft.com/office/drawing/2014/main" id="{3C1C6756-77D0-EC49-A58D-042F5EDB8D6C}"/>
              </a:ext>
            </a:extLst>
          </p:cNvPr>
          <p:cNvSpPr>
            <a:spLocks noChangeShapeType="1"/>
          </p:cNvSpPr>
          <p:nvPr/>
        </p:nvSpPr>
        <p:spPr bwMode="auto">
          <a:xfrm flipH="1" flipV="1">
            <a:off x="1709738" y="177165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4">
            <a:extLst>
              <a:ext uri="{FF2B5EF4-FFF2-40B4-BE49-F238E27FC236}">
                <a16:creationId xmlns:a16="http://schemas.microsoft.com/office/drawing/2014/main" id="{0D296713-C8E1-1F4F-8E20-21349F0921F8}"/>
              </a:ext>
            </a:extLst>
          </p:cNvPr>
          <p:cNvSpPr>
            <a:spLocks noChangeShapeType="1"/>
          </p:cNvSpPr>
          <p:nvPr/>
        </p:nvSpPr>
        <p:spPr bwMode="auto">
          <a:xfrm flipH="1" flipV="1">
            <a:off x="2976563" y="3386138"/>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25">
            <a:extLst>
              <a:ext uri="{FF2B5EF4-FFF2-40B4-BE49-F238E27FC236}">
                <a16:creationId xmlns:a16="http://schemas.microsoft.com/office/drawing/2014/main" id="{67D81DB7-D3AF-384C-97FF-1672955F2A28}"/>
              </a:ext>
            </a:extLst>
          </p:cNvPr>
          <p:cNvSpPr>
            <a:spLocks noChangeShapeType="1"/>
          </p:cNvSpPr>
          <p:nvPr/>
        </p:nvSpPr>
        <p:spPr bwMode="auto">
          <a:xfrm flipH="1" flipV="1">
            <a:off x="4300538" y="177165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26">
            <a:extLst>
              <a:ext uri="{FF2B5EF4-FFF2-40B4-BE49-F238E27FC236}">
                <a16:creationId xmlns:a16="http://schemas.microsoft.com/office/drawing/2014/main" id="{F6EAE3ED-657C-094A-B011-D48698394E21}"/>
              </a:ext>
            </a:extLst>
          </p:cNvPr>
          <p:cNvSpPr>
            <a:spLocks noChangeShapeType="1"/>
          </p:cNvSpPr>
          <p:nvPr/>
        </p:nvSpPr>
        <p:spPr bwMode="auto">
          <a:xfrm flipH="1" flipV="1">
            <a:off x="4271963" y="337185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27">
            <a:extLst>
              <a:ext uri="{FF2B5EF4-FFF2-40B4-BE49-F238E27FC236}">
                <a16:creationId xmlns:a16="http://schemas.microsoft.com/office/drawing/2014/main" id="{1891A84A-EBCB-E243-BAD4-3AFEADA12E4E}"/>
              </a:ext>
            </a:extLst>
          </p:cNvPr>
          <p:cNvSpPr>
            <a:spLocks noChangeShapeType="1"/>
          </p:cNvSpPr>
          <p:nvPr/>
        </p:nvSpPr>
        <p:spPr bwMode="auto">
          <a:xfrm flipH="1">
            <a:off x="4162425" y="2076450"/>
            <a:ext cx="76200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28">
            <a:extLst>
              <a:ext uri="{FF2B5EF4-FFF2-40B4-BE49-F238E27FC236}">
                <a16:creationId xmlns:a16="http://schemas.microsoft.com/office/drawing/2014/main" id="{9419EC95-6A6B-504E-A0BF-99A1E755E318}"/>
              </a:ext>
            </a:extLst>
          </p:cNvPr>
          <p:cNvSpPr>
            <a:spLocks noChangeShapeType="1"/>
          </p:cNvSpPr>
          <p:nvPr/>
        </p:nvSpPr>
        <p:spPr bwMode="auto">
          <a:xfrm flipH="1">
            <a:off x="2852738" y="2057400"/>
            <a:ext cx="76200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Text Box 29">
            <a:extLst>
              <a:ext uri="{FF2B5EF4-FFF2-40B4-BE49-F238E27FC236}">
                <a16:creationId xmlns:a16="http://schemas.microsoft.com/office/drawing/2014/main" id="{5FA2942D-A655-4F4B-A299-B9EBB4FCD46A}"/>
              </a:ext>
            </a:extLst>
          </p:cNvPr>
          <p:cNvSpPr txBox="1">
            <a:spLocks noChangeArrowheads="1"/>
          </p:cNvSpPr>
          <p:nvPr/>
        </p:nvSpPr>
        <p:spPr bwMode="auto">
          <a:xfrm>
            <a:off x="1477963" y="5256213"/>
            <a:ext cx="46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a:solidFill>
                  <a:srgbClr val="0000CC"/>
                </a:solidFill>
              </a:rPr>
              <a:t>Q</a:t>
            </a:r>
          </a:p>
        </p:txBody>
      </p:sp>
      <p:graphicFrame>
        <p:nvGraphicFramePr>
          <p:cNvPr id="35" name="Group 48">
            <a:extLst>
              <a:ext uri="{FF2B5EF4-FFF2-40B4-BE49-F238E27FC236}">
                <a16:creationId xmlns:a16="http://schemas.microsoft.com/office/drawing/2014/main" id="{1F993273-6BE8-514B-BF91-EAF485A5E7FE}"/>
              </a:ext>
            </a:extLst>
          </p:cNvPr>
          <p:cNvGraphicFramePr>
            <a:graphicFrameLocks/>
          </p:cNvGraphicFramePr>
          <p:nvPr/>
        </p:nvGraphicFramePr>
        <p:xfrm>
          <a:off x="2014538" y="5165725"/>
          <a:ext cx="2743200" cy="609600"/>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533400">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r>
                        <a:rPr kumimoji="0" lang="en-US" sz="3400" b="0" i="1" u="none" strike="noStrike" cap="none" normalizeH="0" baseline="0">
                          <a:ln>
                            <a:noFill/>
                          </a:ln>
                          <a:solidFill>
                            <a:schemeClr val="tx1"/>
                          </a:solidFill>
                          <a:effectLst/>
                          <a:latin typeface="Arial"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r>
                        <a:rPr kumimoji="0" lang="en-US" sz="3400" b="0" i="1" u="none" strike="noStrike" cap="none" normalizeH="0" baseline="0">
                          <a:ln>
                            <a:noFill/>
                          </a:ln>
                          <a:solidFill>
                            <a:schemeClr val="tx1"/>
                          </a:solidFill>
                          <a:effectLst/>
                          <a:latin typeface="Arial"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r>
                        <a:rPr kumimoji="0" lang="en-US" sz="3400" b="0" i="1" u="none" strike="noStrike" cap="none" normalizeH="0" baseline="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 name="Text Box 42">
            <a:extLst>
              <a:ext uri="{FF2B5EF4-FFF2-40B4-BE49-F238E27FC236}">
                <a16:creationId xmlns:a16="http://schemas.microsoft.com/office/drawing/2014/main" id="{144CFA88-07CD-C749-8643-8AB09EC9A393}"/>
              </a:ext>
            </a:extLst>
          </p:cNvPr>
          <p:cNvSpPr txBox="1">
            <a:spLocks noChangeArrowheads="1"/>
          </p:cNvSpPr>
          <p:nvPr/>
        </p:nvSpPr>
        <p:spPr bwMode="auto">
          <a:xfrm>
            <a:off x="2303463" y="574675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000" b="1"/>
              <a:t>1</a:t>
            </a:r>
          </a:p>
        </p:txBody>
      </p:sp>
      <p:sp>
        <p:nvSpPr>
          <p:cNvPr id="37" name="Text Box 43">
            <a:extLst>
              <a:ext uri="{FF2B5EF4-FFF2-40B4-BE49-F238E27FC236}">
                <a16:creationId xmlns:a16="http://schemas.microsoft.com/office/drawing/2014/main" id="{974A1101-34CF-8949-8086-1A22233217AF}"/>
              </a:ext>
            </a:extLst>
          </p:cNvPr>
          <p:cNvSpPr txBox="1">
            <a:spLocks noChangeArrowheads="1"/>
          </p:cNvSpPr>
          <p:nvPr/>
        </p:nvSpPr>
        <p:spPr bwMode="auto">
          <a:xfrm>
            <a:off x="3213100" y="57562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000" b="1"/>
              <a:t>2</a:t>
            </a:r>
          </a:p>
        </p:txBody>
      </p:sp>
      <p:sp>
        <p:nvSpPr>
          <p:cNvPr id="38" name="Text Box 59">
            <a:extLst>
              <a:ext uri="{FF2B5EF4-FFF2-40B4-BE49-F238E27FC236}">
                <a16:creationId xmlns:a16="http://schemas.microsoft.com/office/drawing/2014/main" id="{57FD5FCE-4EDE-0049-BB39-AB1C4895E0AD}"/>
              </a:ext>
            </a:extLst>
          </p:cNvPr>
          <p:cNvSpPr txBox="1">
            <a:spLocks noChangeArrowheads="1"/>
          </p:cNvSpPr>
          <p:nvPr/>
        </p:nvSpPr>
        <p:spPr bwMode="auto">
          <a:xfrm>
            <a:off x="4127500" y="57467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000" b="1"/>
              <a:t>2</a:t>
            </a:r>
          </a:p>
        </p:txBody>
      </p:sp>
      <p:sp>
        <p:nvSpPr>
          <p:cNvPr id="39" name="Rectangle 60">
            <a:extLst>
              <a:ext uri="{FF2B5EF4-FFF2-40B4-BE49-F238E27FC236}">
                <a16:creationId xmlns:a16="http://schemas.microsoft.com/office/drawing/2014/main" id="{B1B97274-648C-5948-BF11-869A8C0D8D20}"/>
              </a:ext>
            </a:extLst>
          </p:cNvPr>
          <p:cNvSpPr>
            <a:spLocks noChangeArrowheads="1"/>
          </p:cNvSpPr>
          <p:nvPr/>
        </p:nvSpPr>
        <p:spPr bwMode="auto">
          <a:xfrm>
            <a:off x="5105400" y="3886200"/>
            <a:ext cx="3200400" cy="298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i="1"/>
              <a:t>   w</a:t>
            </a:r>
            <a:r>
              <a:rPr lang="en-US" altLang="en-US" sz="1800"/>
              <a:t> = dequeue(</a:t>
            </a:r>
            <a:r>
              <a:rPr lang="en-US" altLang="en-US" sz="1800" i="1"/>
              <a:t>Q</a:t>
            </a:r>
            <a:r>
              <a:rPr lang="en-US" altLang="en-US" sz="1800"/>
              <a:t>) </a:t>
            </a:r>
          </a:p>
          <a:p>
            <a:pPr algn="l" eaLnBrk="1" hangingPunct="1"/>
            <a:r>
              <a:rPr lang="en-US" altLang="en-US" sz="1800"/>
              <a:t>       </a:t>
            </a:r>
            <a:r>
              <a:rPr lang="en-US" altLang="en-US" sz="1800" i="1"/>
              <a:t>t.status</a:t>
            </a:r>
            <a:r>
              <a:rPr lang="en-US" altLang="en-US" sz="1800"/>
              <a:t> = </a:t>
            </a:r>
            <a:r>
              <a:rPr lang="en-US" altLang="en-US" sz="1800" b="1">
                <a:solidFill>
                  <a:srgbClr val="969696"/>
                </a:solidFill>
              </a:rPr>
              <a:t>visited / grey</a:t>
            </a:r>
          </a:p>
          <a:p>
            <a:pPr algn="l" eaLnBrk="1" hangingPunct="1"/>
            <a:r>
              <a:rPr lang="en-US" altLang="en-US" sz="1800"/>
              <a:t>       </a:t>
            </a:r>
            <a:r>
              <a:rPr lang="en-US" altLang="en-US" sz="1800" i="1"/>
              <a:t>t</a:t>
            </a:r>
            <a:r>
              <a:rPr lang="en-US" altLang="en-US" sz="1800"/>
              <a:t>.</a:t>
            </a:r>
            <a:r>
              <a:rPr lang="en-US" altLang="en-US" sz="1800" i="1"/>
              <a:t>d</a:t>
            </a:r>
            <a:r>
              <a:rPr lang="en-US" altLang="en-US" sz="1800"/>
              <a:t> = 1 + 1 = 2;</a:t>
            </a:r>
          </a:p>
          <a:p>
            <a:pPr algn="l" eaLnBrk="1" hangingPunct="1"/>
            <a:r>
              <a:rPr lang="en-US" altLang="en-US" sz="1800"/>
              <a:t>       </a:t>
            </a:r>
            <a:r>
              <a:rPr lang="en-US" altLang="en-US" sz="1800" i="1"/>
              <a:t>t</a:t>
            </a:r>
            <a:r>
              <a:rPr lang="en-US" altLang="en-US" sz="1800"/>
              <a:t>.</a:t>
            </a:r>
            <a:r>
              <a:rPr lang="en-US" altLang="en-US" sz="1800" i="1"/>
              <a:t>pi</a:t>
            </a:r>
            <a:r>
              <a:rPr lang="en-US" altLang="en-US" sz="1800"/>
              <a:t> = w;</a:t>
            </a:r>
          </a:p>
          <a:p>
            <a:pPr algn="l" eaLnBrk="1" hangingPunct="1"/>
            <a:r>
              <a:rPr lang="en-US" altLang="en-US" sz="1800"/>
              <a:t>       enqueue (</a:t>
            </a:r>
            <a:r>
              <a:rPr lang="en-US" altLang="en-US" sz="1800" i="1"/>
              <a:t>Q, t</a:t>
            </a:r>
            <a:r>
              <a:rPr lang="en-US" altLang="en-US" sz="1800"/>
              <a:t>) </a:t>
            </a:r>
          </a:p>
          <a:p>
            <a:pPr algn="l" eaLnBrk="1" hangingPunct="1"/>
            <a:r>
              <a:rPr lang="en-US" altLang="en-US" sz="800" i="1"/>
              <a:t>       </a:t>
            </a:r>
          </a:p>
          <a:p>
            <a:pPr algn="l" eaLnBrk="1" hangingPunct="1"/>
            <a:r>
              <a:rPr lang="en-US" altLang="en-US" sz="1800" i="1"/>
              <a:t>        x.status</a:t>
            </a:r>
            <a:r>
              <a:rPr lang="en-US" altLang="en-US" sz="1800"/>
              <a:t> = </a:t>
            </a:r>
            <a:r>
              <a:rPr lang="en-US" altLang="en-US" sz="1800" b="1">
                <a:solidFill>
                  <a:srgbClr val="969696"/>
                </a:solidFill>
              </a:rPr>
              <a:t>visited / grey</a:t>
            </a:r>
          </a:p>
          <a:p>
            <a:pPr algn="l" eaLnBrk="1" hangingPunct="1"/>
            <a:r>
              <a:rPr lang="en-US" altLang="en-US" sz="1800" i="1"/>
              <a:t>        x</a:t>
            </a:r>
            <a:r>
              <a:rPr lang="en-US" altLang="en-US" sz="1800"/>
              <a:t>.</a:t>
            </a:r>
            <a:r>
              <a:rPr lang="en-US" altLang="en-US" sz="1800" i="1"/>
              <a:t>d</a:t>
            </a:r>
            <a:r>
              <a:rPr lang="en-US" altLang="en-US" sz="1800"/>
              <a:t> = 1 + 1 = 2;</a:t>
            </a:r>
          </a:p>
          <a:p>
            <a:pPr algn="l" eaLnBrk="1" hangingPunct="1"/>
            <a:r>
              <a:rPr lang="en-US" altLang="en-US" sz="1800"/>
              <a:t>        x.</a:t>
            </a:r>
            <a:r>
              <a:rPr lang="en-US" altLang="en-US" sz="1800" i="1"/>
              <a:t>pi</a:t>
            </a:r>
            <a:r>
              <a:rPr lang="en-US" altLang="en-US" sz="1800"/>
              <a:t> = w;</a:t>
            </a:r>
          </a:p>
          <a:p>
            <a:pPr algn="l" eaLnBrk="1" hangingPunct="1"/>
            <a:r>
              <a:rPr lang="en-US" altLang="en-US" sz="1800"/>
              <a:t>        enqueue (</a:t>
            </a:r>
            <a:r>
              <a:rPr lang="en-US" altLang="en-US" sz="1800" i="1"/>
              <a:t>Q,x</a:t>
            </a:r>
            <a:r>
              <a:rPr lang="en-US" altLang="en-US" sz="1800"/>
              <a:t>)</a:t>
            </a:r>
          </a:p>
          <a:p>
            <a:pPr algn="l" eaLnBrk="1" hangingPunct="1">
              <a:lnSpc>
                <a:spcPct val="90000"/>
              </a:lnSpc>
              <a:spcBef>
                <a:spcPct val="20000"/>
              </a:spcBef>
            </a:pPr>
            <a:r>
              <a:rPr lang="en-US" altLang="en-US" sz="1800" i="1"/>
              <a:t>w.status</a:t>
            </a:r>
            <a:r>
              <a:rPr lang="en-US" altLang="en-US" sz="1800"/>
              <a:t> = </a:t>
            </a:r>
            <a:r>
              <a:rPr lang="en-US" altLang="en-US" sz="1800" b="1"/>
              <a:t>processed/ black</a:t>
            </a:r>
            <a:endParaRPr lang="en-US" altLang="en-US" sz="1800"/>
          </a:p>
        </p:txBody>
      </p:sp>
      <p:sp>
        <p:nvSpPr>
          <p:cNvPr id="40" name="Line 61">
            <a:extLst>
              <a:ext uri="{FF2B5EF4-FFF2-40B4-BE49-F238E27FC236}">
                <a16:creationId xmlns:a16="http://schemas.microsoft.com/office/drawing/2014/main" id="{C45B55D8-F790-1042-A3DE-197761C4CCDE}"/>
              </a:ext>
            </a:extLst>
          </p:cNvPr>
          <p:cNvSpPr>
            <a:spLocks noChangeShapeType="1"/>
          </p:cNvSpPr>
          <p:nvPr/>
        </p:nvSpPr>
        <p:spPr bwMode="auto">
          <a:xfrm flipH="1">
            <a:off x="3505200" y="5181600"/>
            <a:ext cx="2057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62">
            <a:extLst>
              <a:ext uri="{FF2B5EF4-FFF2-40B4-BE49-F238E27FC236}">
                <a16:creationId xmlns:a16="http://schemas.microsoft.com/office/drawing/2014/main" id="{A08ABABD-ADF2-134A-AC86-936759B591CB}"/>
              </a:ext>
            </a:extLst>
          </p:cNvPr>
          <p:cNvSpPr>
            <a:spLocks noChangeShapeType="1"/>
          </p:cNvSpPr>
          <p:nvPr/>
        </p:nvSpPr>
        <p:spPr bwMode="auto">
          <a:xfrm flipH="1" flipV="1">
            <a:off x="4495800" y="5638800"/>
            <a:ext cx="11430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20069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AAE21F-1277-CE48-8792-AB4B4A7C4F89}"/>
              </a:ext>
            </a:extLst>
          </p:cNvPr>
          <p:cNvSpPr>
            <a:spLocks noGrp="1"/>
          </p:cNvSpPr>
          <p:nvPr>
            <p:ph type="sldNum" sz="quarter" idx="12"/>
          </p:nvPr>
        </p:nvSpPr>
        <p:spPr/>
        <p:txBody>
          <a:bodyPr/>
          <a:lstStyle/>
          <a:p>
            <a:fld id="{48758AAF-F958-4141-BDE8-5609689A4508}" type="slidenum">
              <a:rPr lang="zh-CN" altLang="en-US" smtClean="0"/>
              <a:t>14</a:t>
            </a:fld>
            <a:endParaRPr lang="zh-CN" altLang="en-US"/>
          </a:p>
        </p:txBody>
      </p:sp>
      <p:sp>
        <p:nvSpPr>
          <p:cNvPr id="3" name="Rectangle 53">
            <a:extLst>
              <a:ext uri="{FF2B5EF4-FFF2-40B4-BE49-F238E27FC236}">
                <a16:creationId xmlns:a16="http://schemas.microsoft.com/office/drawing/2014/main" id="{8831AF3A-3F63-364F-9B84-498685A3F917}"/>
              </a:ext>
            </a:extLst>
          </p:cNvPr>
          <p:cNvSpPr>
            <a:spLocks noChangeArrowheads="1"/>
          </p:cNvSpPr>
          <p:nvPr/>
        </p:nvSpPr>
        <p:spPr bwMode="auto">
          <a:xfrm>
            <a:off x="1190625" y="2144713"/>
            <a:ext cx="228600" cy="9144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 name="Rectangle 2">
            <a:extLst>
              <a:ext uri="{FF2B5EF4-FFF2-40B4-BE49-F238E27FC236}">
                <a16:creationId xmlns:a16="http://schemas.microsoft.com/office/drawing/2014/main" id="{97E48667-21BE-B64D-AB56-3B01959231FF}"/>
              </a:ext>
            </a:extLst>
          </p:cNvPr>
          <p:cNvSpPr>
            <a:spLocks noChangeArrowheads="1"/>
          </p:cNvSpPr>
          <p:nvPr/>
        </p:nvSpPr>
        <p:spPr bwMode="auto">
          <a:xfrm>
            <a:off x="2976563" y="3273425"/>
            <a:ext cx="533400" cy="228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 name="AutoShape 3">
            <a:extLst>
              <a:ext uri="{FF2B5EF4-FFF2-40B4-BE49-F238E27FC236}">
                <a16:creationId xmlns:a16="http://schemas.microsoft.com/office/drawing/2014/main" id="{783D3AD0-19CD-594A-9659-E0D990228E0A}"/>
              </a:ext>
            </a:extLst>
          </p:cNvPr>
          <p:cNvSpPr>
            <a:spLocks noChangeArrowheads="1"/>
          </p:cNvSpPr>
          <p:nvPr/>
        </p:nvSpPr>
        <p:spPr bwMode="auto">
          <a:xfrm rot="1800000">
            <a:off x="3055938" y="1903413"/>
            <a:ext cx="346075" cy="1371600"/>
          </a:xfrm>
          <a:prstGeom prst="parallelogram">
            <a:avLst>
              <a:gd name="adj" fmla="val 25000"/>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 name="Rectangle 4">
            <a:extLst>
              <a:ext uri="{FF2B5EF4-FFF2-40B4-BE49-F238E27FC236}">
                <a16:creationId xmlns:a16="http://schemas.microsoft.com/office/drawing/2014/main" id="{4D588D5D-197B-A84C-98C2-32C625ADC251}"/>
              </a:ext>
            </a:extLst>
          </p:cNvPr>
          <p:cNvSpPr>
            <a:spLocks noChangeArrowheads="1"/>
          </p:cNvSpPr>
          <p:nvPr/>
        </p:nvSpPr>
        <p:spPr bwMode="auto">
          <a:xfrm>
            <a:off x="2514600" y="2144713"/>
            <a:ext cx="228600" cy="9144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 name="Rectangle 5">
            <a:extLst>
              <a:ext uri="{FF2B5EF4-FFF2-40B4-BE49-F238E27FC236}">
                <a16:creationId xmlns:a16="http://schemas.microsoft.com/office/drawing/2014/main" id="{BCB190C5-7F14-FE4F-906F-CEF3D84956E0}"/>
              </a:ext>
            </a:extLst>
          </p:cNvPr>
          <p:cNvSpPr>
            <a:spLocks noChangeArrowheads="1"/>
          </p:cNvSpPr>
          <p:nvPr/>
        </p:nvSpPr>
        <p:spPr bwMode="auto">
          <a:xfrm>
            <a:off x="1709738" y="1654175"/>
            <a:ext cx="533400" cy="228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 name="Rectangle 6">
            <a:extLst>
              <a:ext uri="{FF2B5EF4-FFF2-40B4-BE49-F238E27FC236}">
                <a16:creationId xmlns:a16="http://schemas.microsoft.com/office/drawing/2014/main" id="{2877ED8A-1639-F646-ADFA-50931B790F9F}"/>
              </a:ext>
            </a:extLst>
          </p:cNvPr>
          <p:cNvSpPr txBox="1">
            <a:spLocks/>
          </p:cNvSpPr>
          <p:nvPr/>
        </p:nvSpPr>
        <p:spPr bwMode="auto">
          <a:xfrm>
            <a:off x="457200" y="-76200"/>
            <a:ext cx="72390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a:t>BFS Example</a:t>
            </a:r>
          </a:p>
        </p:txBody>
      </p:sp>
      <p:sp>
        <p:nvSpPr>
          <p:cNvPr id="9" name="Oval 7">
            <a:extLst>
              <a:ext uri="{FF2B5EF4-FFF2-40B4-BE49-F238E27FC236}">
                <a16:creationId xmlns:a16="http://schemas.microsoft.com/office/drawing/2014/main" id="{6013486D-5EF0-E94D-B21A-4B3B315308FE}"/>
              </a:ext>
            </a:extLst>
          </p:cNvPr>
          <p:cNvSpPr>
            <a:spLocks noChangeArrowheads="1"/>
          </p:cNvSpPr>
          <p:nvPr/>
        </p:nvSpPr>
        <p:spPr bwMode="auto">
          <a:xfrm>
            <a:off x="947738" y="1458913"/>
            <a:ext cx="762000" cy="685800"/>
          </a:xfrm>
          <a:prstGeom prst="ellipse">
            <a:avLst/>
          </a:prstGeom>
          <a:solidFill>
            <a:srgbClr val="000000"/>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chemeClr val="bg1"/>
                </a:solidFill>
              </a:rPr>
              <a:t>1</a:t>
            </a:r>
          </a:p>
        </p:txBody>
      </p:sp>
      <p:sp>
        <p:nvSpPr>
          <p:cNvPr id="10" name="Text Box 8">
            <a:extLst>
              <a:ext uri="{FF2B5EF4-FFF2-40B4-BE49-F238E27FC236}">
                <a16:creationId xmlns:a16="http://schemas.microsoft.com/office/drawing/2014/main" id="{01288099-656F-6A4C-8DF2-645DC5D754DA}"/>
              </a:ext>
            </a:extLst>
          </p:cNvPr>
          <p:cNvSpPr txBox="1">
            <a:spLocks noChangeArrowheads="1"/>
          </p:cNvSpPr>
          <p:nvPr/>
        </p:nvSpPr>
        <p:spPr bwMode="auto">
          <a:xfrm>
            <a:off x="1079500" y="990600"/>
            <a:ext cx="322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r</a:t>
            </a:r>
          </a:p>
        </p:txBody>
      </p:sp>
      <p:sp>
        <p:nvSpPr>
          <p:cNvPr id="11" name="Oval 9">
            <a:extLst>
              <a:ext uri="{FF2B5EF4-FFF2-40B4-BE49-F238E27FC236}">
                <a16:creationId xmlns:a16="http://schemas.microsoft.com/office/drawing/2014/main" id="{F77EB8FB-3C12-9242-8995-FB11CED6283E}"/>
              </a:ext>
            </a:extLst>
          </p:cNvPr>
          <p:cNvSpPr>
            <a:spLocks noChangeArrowheads="1"/>
          </p:cNvSpPr>
          <p:nvPr/>
        </p:nvSpPr>
        <p:spPr bwMode="auto">
          <a:xfrm>
            <a:off x="2243138" y="1470025"/>
            <a:ext cx="762000" cy="685800"/>
          </a:xfrm>
          <a:prstGeom prst="ellipse">
            <a:avLst/>
          </a:prstGeom>
          <a:solidFill>
            <a:schemeClr val="tx1"/>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chemeClr val="bg1"/>
                </a:solidFill>
              </a:rPr>
              <a:t>0</a:t>
            </a:r>
          </a:p>
        </p:txBody>
      </p:sp>
      <p:sp>
        <p:nvSpPr>
          <p:cNvPr id="12" name="Text Box 10">
            <a:extLst>
              <a:ext uri="{FF2B5EF4-FFF2-40B4-BE49-F238E27FC236}">
                <a16:creationId xmlns:a16="http://schemas.microsoft.com/office/drawing/2014/main" id="{E7BAF8D6-E9EB-6E48-A9CB-8D4265AA5922}"/>
              </a:ext>
            </a:extLst>
          </p:cNvPr>
          <p:cNvSpPr txBox="1">
            <a:spLocks noChangeArrowheads="1"/>
          </p:cNvSpPr>
          <p:nvPr/>
        </p:nvSpPr>
        <p:spPr bwMode="auto">
          <a:xfrm>
            <a:off x="2417763" y="1001713"/>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s</a:t>
            </a:r>
          </a:p>
        </p:txBody>
      </p:sp>
      <p:sp>
        <p:nvSpPr>
          <p:cNvPr id="13" name="Oval 11">
            <a:extLst>
              <a:ext uri="{FF2B5EF4-FFF2-40B4-BE49-F238E27FC236}">
                <a16:creationId xmlns:a16="http://schemas.microsoft.com/office/drawing/2014/main" id="{78936DE1-8618-5F40-A31A-63BC07F627A0}"/>
              </a:ext>
            </a:extLst>
          </p:cNvPr>
          <p:cNvSpPr>
            <a:spLocks noChangeArrowheads="1"/>
          </p:cNvSpPr>
          <p:nvPr/>
        </p:nvSpPr>
        <p:spPr bwMode="auto">
          <a:xfrm>
            <a:off x="3538538" y="1458913"/>
            <a:ext cx="762000" cy="685800"/>
          </a:xfrm>
          <a:prstGeom prst="ellipse">
            <a:avLst/>
          </a:prstGeom>
          <a:solidFill>
            <a:srgbClr val="DDDDDD"/>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t>2</a:t>
            </a:r>
          </a:p>
        </p:txBody>
      </p:sp>
      <p:sp>
        <p:nvSpPr>
          <p:cNvPr id="14" name="Oval 12">
            <a:extLst>
              <a:ext uri="{FF2B5EF4-FFF2-40B4-BE49-F238E27FC236}">
                <a16:creationId xmlns:a16="http://schemas.microsoft.com/office/drawing/2014/main" id="{00B6EB15-9BC7-434D-96F3-DD3B62078E9B}"/>
              </a:ext>
            </a:extLst>
          </p:cNvPr>
          <p:cNvSpPr>
            <a:spLocks noChangeArrowheads="1"/>
          </p:cNvSpPr>
          <p:nvPr/>
        </p:nvSpPr>
        <p:spPr bwMode="auto">
          <a:xfrm>
            <a:off x="4833938" y="1470025"/>
            <a:ext cx="7620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i="1"/>
              <a:t>∞</a:t>
            </a:r>
          </a:p>
        </p:txBody>
      </p:sp>
      <p:sp>
        <p:nvSpPr>
          <p:cNvPr id="15" name="Text Box 13">
            <a:extLst>
              <a:ext uri="{FF2B5EF4-FFF2-40B4-BE49-F238E27FC236}">
                <a16:creationId xmlns:a16="http://schemas.microsoft.com/office/drawing/2014/main" id="{FA02C399-B1BB-0F49-B554-4731BBE48E9F}"/>
              </a:ext>
            </a:extLst>
          </p:cNvPr>
          <p:cNvSpPr txBox="1">
            <a:spLocks noChangeArrowheads="1"/>
          </p:cNvSpPr>
          <p:nvPr/>
        </p:nvSpPr>
        <p:spPr bwMode="auto">
          <a:xfrm>
            <a:off x="4965700" y="1001713"/>
            <a:ext cx="4016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u</a:t>
            </a:r>
          </a:p>
        </p:txBody>
      </p:sp>
      <p:sp>
        <p:nvSpPr>
          <p:cNvPr id="16" name="Text Box 14">
            <a:extLst>
              <a:ext uri="{FF2B5EF4-FFF2-40B4-BE49-F238E27FC236}">
                <a16:creationId xmlns:a16="http://schemas.microsoft.com/office/drawing/2014/main" id="{347F067A-795E-DE4F-A04C-C869A3897D9F}"/>
              </a:ext>
            </a:extLst>
          </p:cNvPr>
          <p:cNvSpPr txBox="1">
            <a:spLocks noChangeArrowheads="1"/>
          </p:cNvSpPr>
          <p:nvPr/>
        </p:nvSpPr>
        <p:spPr bwMode="auto">
          <a:xfrm>
            <a:off x="3724275" y="1001713"/>
            <a:ext cx="3032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t</a:t>
            </a:r>
          </a:p>
        </p:txBody>
      </p:sp>
      <p:sp>
        <p:nvSpPr>
          <p:cNvPr id="17" name="Oval 15">
            <a:extLst>
              <a:ext uri="{FF2B5EF4-FFF2-40B4-BE49-F238E27FC236}">
                <a16:creationId xmlns:a16="http://schemas.microsoft.com/office/drawing/2014/main" id="{5C6D1FF7-893F-214A-B6B2-7365880EDF0D}"/>
              </a:ext>
            </a:extLst>
          </p:cNvPr>
          <p:cNvSpPr>
            <a:spLocks noChangeArrowheads="1"/>
          </p:cNvSpPr>
          <p:nvPr/>
        </p:nvSpPr>
        <p:spPr bwMode="auto">
          <a:xfrm>
            <a:off x="914400" y="3051175"/>
            <a:ext cx="762000" cy="685800"/>
          </a:xfrm>
          <a:prstGeom prst="ellipse">
            <a:avLst/>
          </a:prstGeom>
          <a:solidFill>
            <a:srgbClr val="DDDDDD"/>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t>2</a:t>
            </a:r>
          </a:p>
        </p:txBody>
      </p:sp>
      <p:sp>
        <p:nvSpPr>
          <p:cNvPr id="18" name="Text Box 16">
            <a:extLst>
              <a:ext uri="{FF2B5EF4-FFF2-40B4-BE49-F238E27FC236}">
                <a16:creationId xmlns:a16="http://schemas.microsoft.com/office/drawing/2014/main" id="{4C0FF436-A424-2D4C-9884-650C66166B67}"/>
              </a:ext>
            </a:extLst>
          </p:cNvPr>
          <p:cNvSpPr txBox="1">
            <a:spLocks noChangeArrowheads="1"/>
          </p:cNvSpPr>
          <p:nvPr/>
        </p:nvSpPr>
        <p:spPr bwMode="auto">
          <a:xfrm>
            <a:off x="1162050" y="365283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v</a:t>
            </a:r>
          </a:p>
        </p:txBody>
      </p:sp>
      <p:sp>
        <p:nvSpPr>
          <p:cNvPr id="19" name="Oval 17">
            <a:extLst>
              <a:ext uri="{FF2B5EF4-FFF2-40B4-BE49-F238E27FC236}">
                <a16:creationId xmlns:a16="http://schemas.microsoft.com/office/drawing/2014/main" id="{F3AAC96A-F5FE-C54B-A0B7-6F37477DE82D}"/>
              </a:ext>
            </a:extLst>
          </p:cNvPr>
          <p:cNvSpPr>
            <a:spLocks noChangeArrowheads="1"/>
          </p:cNvSpPr>
          <p:nvPr/>
        </p:nvSpPr>
        <p:spPr bwMode="auto">
          <a:xfrm>
            <a:off x="2209800" y="3062288"/>
            <a:ext cx="762000" cy="685800"/>
          </a:xfrm>
          <a:prstGeom prst="ellipse">
            <a:avLst/>
          </a:prstGeom>
          <a:solidFill>
            <a:schemeClr val="tx1"/>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chemeClr val="bg1"/>
                </a:solidFill>
              </a:rPr>
              <a:t>1</a:t>
            </a:r>
          </a:p>
        </p:txBody>
      </p:sp>
      <p:sp>
        <p:nvSpPr>
          <p:cNvPr id="20" name="Text Box 18">
            <a:extLst>
              <a:ext uri="{FF2B5EF4-FFF2-40B4-BE49-F238E27FC236}">
                <a16:creationId xmlns:a16="http://schemas.microsoft.com/office/drawing/2014/main" id="{2A19CB5E-2C2C-1A43-84DD-B4643BFAC2E6}"/>
              </a:ext>
            </a:extLst>
          </p:cNvPr>
          <p:cNvSpPr txBox="1">
            <a:spLocks noChangeArrowheads="1"/>
          </p:cNvSpPr>
          <p:nvPr/>
        </p:nvSpPr>
        <p:spPr bwMode="auto">
          <a:xfrm>
            <a:off x="2457450" y="3663950"/>
            <a:ext cx="460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w</a:t>
            </a:r>
          </a:p>
        </p:txBody>
      </p:sp>
      <p:sp>
        <p:nvSpPr>
          <p:cNvPr id="21" name="Oval 19">
            <a:extLst>
              <a:ext uri="{FF2B5EF4-FFF2-40B4-BE49-F238E27FC236}">
                <a16:creationId xmlns:a16="http://schemas.microsoft.com/office/drawing/2014/main" id="{54644DB1-2BBF-934B-8D56-9ED0B77DECAC}"/>
              </a:ext>
            </a:extLst>
          </p:cNvPr>
          <p:cNvSpPr>
            <a:spLocks noChangeArrowheads="1"/>
          </p:cNvSpPr>
          <p:nvPr/>
        </p:nvSpPr>
        <p:spPr bwMode="auto">
          <a:xfrm>
            <a:off x="3505200" y="3051175"/>
            <a:ext cx="762000" cy="685800"/>
          </a:xfrm>
          <a:prstGeom prst="ellipse">
            <a:avLst/>
          </a:prstGeom>
          <a:solidFill>
            <a:srgbClr val="DDDDDD"/>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t>2</a:t>
            </a:r>
          </a:p>
        </p:txBody>
      </p:sp>
      <p:sp>
        <p:nvSpPr>
          <p:cNvPr id="22" name="Oval 20">
            <a:extLst>
              <a:ext uri="{FF2B5EF4-FFF2-40B4-BE49-F238E27FC236}">
                <a16:creationId xmlns:a16="http://schemas.microsoft.com/office/drawing/2014/main" id="{181E9D80-2DA0-CA4A-B227-0CAC9C7B0792}"/>
              </a:ext>
            </a:extLst>
          </p:cNvPr>
          <p:cNvSpPr>
            <a:spLocks noChangeArrowheads="1"/>
          </p:cNvSpPr>
          <p:nvPr/>
        </p:nvSpPr>
        <p:spPr bwMode="auto">
          <a:xfrm>
            <a:off x="4800600" y="3062288"/>
            <a:ext cx="7620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i="1"/>
              <a:t>∞</a:t>
            </a:r>
          </a:p>
        </p:txBody>
      </p:sp>
      <p:sp>
        <p:nvSpPr>
          <p:cNvPr id="23" name="Text Box 21">
            <a:extLst>
              <a:ext uri="{FF2B5EF4-FFF2-40B4-BE49-F238E27FC236}">
                <a16:creationId xmlns:a16="http://schemas.microsoft.com/office/drawing/2014/main" id="{C02C9F85-032B-FB4A-BC2E-7FA76D04EB14}"/>
              </a:ext>
            </a:extLst>
          </p:cNvPr>
          <p:cNvSpPr txBox="1">
            <a:spLocks noChangeArrowheads="1"/>
          </p:cNvSpPr>
          <p:nvPr/>
        </p:nvSpPr>
        <p:spPr bwMode="auto">
          <a:xfrm>
            <a:off x="5048250" y="366395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y</a:t>
            </a:r>
          </a:p>
        </p:txBody>
      </p:sp>
      <p:sp>
        <p:nvSpPr>
          <p:cNvPr id="24" name="Text Box 22">
            <a:extLst>
              <a:ext uri="{FF2B5EF4-FFF2-40B4-BE49-F238E27FC236}">
                <a16:creationId xmlns:a16="http://schemas.microsoft.com/office/drawing/2014/main" id="{79FC645B-4ACA-4841-A345-069A52E0FB78}"/>
              </a:ext>
            </a:extLst>
          </p:cNvPr>
          <p:cNvSpPr txBox="1">
            <a:spLocks noChangeArrowheads="1"/>
          </p:cNvSpPr>
          <p:nvPr/>
        </p:nvSpPr>
        <p:spPr bwMode="auto">
          <a:xfrm>
            <a:off x="3735388" y="3663950"/>
            <a:ext cx="382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x</a:t>
            </a:r>
          </a:p>
        </p:txBody>
      </p:sp>
      <p:sp>
        <p:nvSpPr>
          <p:cNvPr id="25" name="Line 23">
            <a:extLst>
              <a:ext uri="{FF2B5EF4-FFF2-40B4-BE49-F238E27FC236}">
                <a16:creationId xmlns:a16="http://schemas.microsoft.com/office/drawing/2014/main" id="{D2BB33D7-5D59-D64A-8DDF-083415D9F458}"/>
              </a:ext>
            </a:extLst>
          </p:cNvPr>
          <p:cNvSpPr>
            <a:spLocks noChangeShapeType="1"/>
          </p:cNvSpPr>
          <p:nvPr/>
        </p:nvSpPr>
        <p:spPr bwMode="auto">
          <a:xfrm flipV="1">
            <a:off x="1309688" y="2144713"/>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4">
            <a:extLst>
              <a:ext uri="{FF2B5EF4-FFF2-40B4-BE49-F238E27FC236}">
                <a16:creationId xmlns:a16="http://schemas.microsoft.com/office/drawing/2014/main" id="{98BE02BE-E4FF-1548-93FD-25650FEA30B6}"/>
              </a:ext>
            </a:extLst>
          </p:cNvPr>
          <p:cNvSpPr>
            <a:spLocks noChangeShapeType="1"/>
          </p:cNvSpPr>
          <p:nvPr/>
        </p:nvSpPr>
        <p:spPr bwMode="auto">
          <a:xfrm flipV="1">
            <a:off x="2624138" y="2144713"/>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25">
            <a:extLst>
              <a:ext uri="{FF2B5EF4-FFF2-40B4-BE49-F238E27FC236}">
                <a16:creationId xmlns:a16="http://schemas.microsoft.com/office/drawing/2014/main" id="{FE8DB296-2623-0544-AD09-1179DEFB210C}"/>
              </a:ext>
            </a:extLst>
          </p:cNvPr>
          <p:cNvSpPr>
            <a:spLocks noChangeShapeType="1"/>
          </p:cNvSpPr>
          <p:nvPr/>
        </p:nvSpPr>
        <p:spPr bwMode="auto">
          <a:xfrm flipV="1">
            <a:off x="3919538" y="2144713"/>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6">
            <a:extLst>
              <a:ext uri="{FF2B5EF4-FFF2-40B4-BE49-F238E27FC236}">
                <a16:creationId xmlns:a16="http://schemas.microsoft.com/office/drawing/2014/main" id="{E9C251BF-7BA6-1949-A70B-F411EC9855DD}"/>
              </a:ext>
            </a:extLst>
          </p:cNvPr>
          <p:cNvSpPr>
            <a:spLocks noChangeShapeType="1"/>
          </p:cNvSpPr>
          <p:nvPr/>
        </p:nvSpPr>
        <p:spPr bwMode="auto">
          <a:xfrm flipV="1">
            <a:off x="5233988" y="2144713"/>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7">
            <a:extLst>
              <a:ext uri="{FF2B5EF4-FFF2-40B4-BE49-F238E27FC236}">
                <a16:creationId xmlns:a16="http://schemas.microsoft.com/office/drawing/2014/main" id="{33D82F01-18FD-C94E-811A-FE7214A33D63}"/>
              </a:ext>
            </a:extLst>
          </p:cNvPr>
          <p:cNvSpPr>
            <a:spLocks noChangeShapeType="1"/>
          </p:cNvSpPr>
          <p:nvPr/>
        </p:nvSpPr>
        <p:spPr bwMode="auto">
          <a:xfrm flipH="1" flipV="1">
            <a:off x="1709738" y="1763713"/>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28">
            <a:extLst>
              <a:ext uri="{FF2B5EF4-FFF2-40B4-BE49-F238E27FC236}">
                <a16:creationId xmlns:a16="http://schemas.microsoft.com/office/drawing/2014/main" id="{CE1157F2-AF13-C548-8965-C19926C4CEAF}"/>
              </a:ext>
            </a:extLst>
          </p:cNvPr>
          <p:cNvSpPr>
            <a:spLocks noChangeShapeType="1"/>
          </p:cNvSpPr>
          <p:nvPr/>
        </p:nvSpPr>
        <p:spPr bwMode="auto">
          <a:xfrm flipH="1" flipV="1">
            <a:off x="2976563" y="337820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29">
            <a:extLst>
              <a:ext uri="{FF2B5EF4-FFF2-40B4-BE49-F238E27FC236}">
                <a16:creationId xmlns:a16="http://schemas.microsoft.com/office/drawing/2014/main" id="{6CADCC5B-9D9C-C642-8921-275083000737}"/>
              </a:ext>
            </a:extLst>
          </p:cNvPr>
          <p:cNvSpPr>
            <a:spLocks noChangeShapeType="1"/>
          </p:cNvSpPr>
          <p:nvPr/>
        </p:nvSpPr>
        <p:spPr bwMode="auto">
          <a:xfrm flipH="1" flipV="1">
            <a:off x="4300538" y="1763713"/>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30">
            <a:extLst>
              <a:ext uri="{FF2B5EF4-FFF2-40B4-BE49-F238E27FC236}">
                <a16:creationId xmlns:a16="http://schemas.microsoft.com/office/drawing/2014/main" id="{58ADA051-47F9-3748-B460-DAC1CF780F70}"/>
              </a:ext>
            </a:extLst>
          </p:cNvPr>
          <p:cNvSpPr>
            <a:spLocks noChangeShapeType="1"/>
          </p:cNvSpPr>
          <p:nvPr/>
        </p:nvSpPr>
        <p:spPr bwMode="auto">
          <a:xfrm flipH="1" flipV="1">
            <a:off x="4271963" y="3363913"/>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31">
            <a:extLst>
              <a:ext uri="{FF2B5EF4-FFF2-40B4-BE49-F238E27FC236}">
                <a16:creationId xmlns:a16="http://schemas.microsoft.com/office/drawing/2014/main" id="{EE510EA9-3D70-E240-B90D-74A3B751BF14}"/>
              </a:ext>
            </a:extLst>
          </p:cNvPr>
          <p:cNvSpPr>
            <a:spLocks noChangeShapeType="1"/>
          </p:cNvSpPr>
          <p:nvPr/>
        </p:nvSpPr>
        <p:spPr bwMode="auto">
          <a:xfrm flipH="1">
            <a:off x="4162425" y="2068513"/>
            <a:ext cx="76200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32">
            <a:extLst>
              <a:ext uri="{FF2B5EF4-FFF2-40B4-BE49-F238E27FC236}">
                <a16:creationId xmlns:a16="http://schemas.microsoft.com/office/drawing/2014/main" id="{9B71425A-88F7-F548-A235-E74A6EB6489D}"/>
              </a:ext>
            </a:extLst>
          </p:cNvPr>
          <p:cNvSpPr>
            <a:spLocks noChangeShapeType="1"/>
          </p:cNvSpPr>
          <p:nvPr/>
        </p:nvSpPr>
        <p:spPr bwMode="auto">
          <a:xfrm flipH="1">
            <a:off x="2852738" y="2049463"/>
            <a:ext cx="76200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Text Box 33">
            <a:extLst>
              <a:ext uri="{FF2B5EF4-FFF2-40B4-BE49-F238E27FC236}">
                <a16:creationId xmlns:a16="http://schemas.microsoft.com/office/drawing/2014/main" id="{4BD251B1-B371-8440-A1E4-977F4975C4CE}"/>
              </a:ext>
            </a:extLst>
          </p:cNvPr>
          <p:cNvSpPr txBox="1">
            <a:spLocks noChangeArrowheads="1"/>
          </p:cNvSpPr>
          <p:nvPr/>
        </p:nvSpPr>
        <p:spPr bwMode="auto">
          <a:xfrm>
            <a:off x="1477963" y="5256213"/>
            <a:ext cx="46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a:solidFill>
                  <a:srgbClr val="0000CC"/>
                </a:solidFill>
              </a:rPr>
              <a:t>Q</a:t>
            </a:r>
          </a:p>
        </p:txBody>
      </p:sp>
      <p:graphicFrame>
        <p:nvGraphicFramePr>
          <p:cNvPr id="36" name="Group 34">
            <a:extLst>
              <a:ext uri="{FF2B5EF4-FFF2-40B4-BE49-F238E27FC236}">
                <a16:creationId xmlns:a16="http://schemas.microsoft.com/office/drawing/2014/main" id="{822CFD54-0F07-DD42-A4FC-BE1F1B98DCF3}"/>
              </a:ext>
            </a:extLst>
          </p:cNvPr>
          <p:cNvGraphicFramePr>
            <a:graphicFrameLocks/>
          </p:cNvGraphicFramePr>
          <p:nvPr/>
        </p:nvGraphicFramePr>
        <p:xfrm>
          <a:off x="2014538" y="5165725"/>
          <a:ext cx="2743200" cy="609600"/>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533400">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r>
                        <a:rPr kumimoji="0" lang="en-US" sz="3400" b="0" i="1" u="none" strike="noStrike" cap="none" normalizeH="0" baseline="0">
                          <a:ln>
                            <a:noFill/>
                          </a:ln>
                          <a:solidFill>
                            <a:schemeClr val="tx1"/>
                          </a:solidFill>
                          <a:effectLst/>
                          <a:latin typeface="Arial"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r>
                        <a:rPr kumimoji="0" lang="en-US" sz="3400" b="0" i="1" u="none" strike="noStrike" cap="none" normalizeH="0" baseline="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r>
                        <a:rPr kumimoji="0" lang="en-US" sz="3400" b="0" i="1" u="none" strike="noStrike" cap="none" normalizeH="0" baseline="0">
                          <a:ln>
                            <a:noFill/>
                          </a:ln>
                          <a:solidFill>
                            <a:schemeClr val="tx1"/>
                          </a:solidFill>
                          <a:effectLst/>
                          <a:latin typeface="Arial" charset="0"/>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7" name="Text Box 44">
            <a:extLst>
              <a:ext uri="{FF2B5EF4-FFF2-40B4-BE49-F238E27FC236}">
                <a16:creationId xmlns:a16="http://schemas.microsoft.com/office/drawing/2014/main" id="{99B38E98-6F0B-5649-8BEB-5A88DE52410D}"/>
              </a:ext>
            </a:extLst>
          </p:cNvPr>
          <p:cNvSpPr txBox="1">
            <a:spLocks noChangeArrowheads="1"/>
          </p:cNvSpPr>
          <p:nvPr/>
        </p:nvSpPr>
        <p:spPr bwMode="auto">
          <a:xfrm>
            <a:off x="2303463" y="574675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000" b="1"/>
              <a:t>2</a:t>
            </a:r>
          </a:p>
        </p:txBody>
      </p:sp>
      <p:sp>
        <p:nvSpPr>
          <p:cNvPr id="38" name="Text Box 45">
            <a:extLst>
              <a:ext uri="{FF2B5EF4-FFF2-40B4-BE49-F238E27FC236}">
                <a16:creationId xmlns:a16="http://schemas.microsoft.com/office/drawing/2014/main" id="{E2AACA8B-84DE-9E4C-80C8-DA92F9F0B878}"/>
              </a:ext>
            </a:extLst>
          </p:cNvPr>
          <p:cNvSpPr txBox="1">
            <a:spLocks noChangeArrowheads="1"/>
          </p:cNvSpPr>
          <p:nvPr/>
        </p:nvSpPr>
        <p:spPr bwMode="auto">
          <a:xfrm>
            <a:off x="3213100" y="57562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000" b="1"/>
              <a:t>2</a:t>
            </a:r>
          </a:p>
        </p:txBody>
      </p:sp>
      <p:sp>
        <p:nvSpPr>
          <p:cNvPr id="39" name="Text Box 46">
            <a:extLst>
              <a:ext uri="{FF2B5EF4-FFF2-40B4-BE49-F238E27FC236}">
                <a16:creationId xmlns:a16="http://schemas.microsoft.com/office/drawing/2014/main" id="{AD19C841-A245-FF48-839B-72920E345217}"/>
              </a:ext>
            </a:extLst>
          </p:cNvPr>
          <p:cNvSpPr txBox="1">
            <a:spLocks noChangeArrowheads="1"/>
          </p:cNvSpPr>
          <p:nvPr/>
        </p:nvSpPr>
        <p:spPr bwMode="auto">
          <a:xfrm>
            <a:off x="4127500" y="57467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000" b="1"/>
              <a:t>2</a:t>
            </a:r>
          </a:p>
        </p:txBody>
      </p:sp>
      <p:sp>
        <p:nvSpPr>
          <p:cNvPr id="40" name="Rectangle 54">
            <a:extLst>
              <a:ext uri="{FF2B5EF4-FFF2-40B4-BE49-F238E27FC236}">
                <a16:creationId xmlns:a16="http://schemas.microsoft.com/office/drawing/2014/main" id="{E82AB467-865E-7C4F-A0CD-9D944D26873A}"/>
              </a:ext>
            </a:extLst>
          </p:cNvPr>
          <p:cNvSpPr>
            <a:spLocks noChangeArrowheads="1"/>
          </p:cNvSpPr>
          <p:nvPr/>
        </p:nvSpPr>
        <p:spPr bwMode="auto">
          <a:xfrm>
            <a:off x="5105400" y="4433888"/>
            <a:ext cx="3200400"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i="1"/>
              <a:t>   r</a:t>
            </a:r>
            <a:r>
              <a:rPr lang="en-US" altLang="en-US" sz="1800"/>
              <a:t> = dequeue(</a:t>
            </a:r>
            <a:r>
              <a:rPr lang="en-US" altLang="en-US" sz="1800" i="1"/>
              <a:t>Q</a:t>
            </a:r>
            <a:r>
              <a:rPr lang="en-US" altLang="en-US" sz="1800"/>
              <a:t>) </a:t>
            </a:r>
          </a:p>
          <a:p>
            <a:pPr algn="l" eaLnBrk="1" hangingPunct="1"/>
            <a:r>
              <a:rPr lang="en-US" altLang="en-US" sz="1800"/>
              <a:t>       </a:t>
            </a:r>
            <a:r>
              <a:rPr lang="en-US" altLang="en-US" sz="1800" i="1"/>
              <a:t>v.status</a:t>
            </a:r>
            <a:r>
              <a:rPr lang="en-US" altLang="en-US" sz="1800"/>
              <a:t> = </a:t>
            </a:r>
            <a:r>
              <a:rPr lang="en-US" altLang="en-US" sz="1800" b="1">
                <a:solidFill>
                  <a:srgbClr val="969696"/>
                </a:solidFill>
              </a:rPr>
              <a:t>visited / grey</a:t>
            </a:r>
          </a:p>
          <a:p>
            <a:pPr algn="l" eaLnBrk="1" hangingPunct="1"/>
            <a:r>
              <a:rPr lang="en-US" altLang="en-US" sz="1800"/>
              <a:t>       </a:t>
            </a:r>
            <a:r>
              <a:rPr lang="en-US" altLang="en-US" sz="1800" i="1"/>
              <a:t>v</a:t>
            </a:r>
            <a:r>
              <a:rPr lang="en-US" altLang="en-US" sz="1800"/>
              <a:t>.</a:t>
            </a:r>
            <a:r>
              <a:rPr lang="en-US" altLang="en-US" sz="1800" i="1"/>
              <a:t>d</a:t>
            </a:r>
            <a:r>
              <a:rPr lang="en-US" altLang="en-US" sz="1800"/>
              <a:t> = 1 + 1 = 2;</a:t>
            </a:r>
          </a:p>
          <a:p>
            <a:pPr algn="l" eaLnBrk="1" hangingPunct="1"/>
            <a:r>
              <a:rPr lang="en-US" altLang="en-US" sz="1800"/>
              <a:t>       </a:t>
            </a:r>
            <a:r>
              <a:rPr lang="en-US" altLang="en-US" sz="1800" i="1"/>
              <a:t>v</a:t>
            </a:r>
            <a:r>
              <a:rPr lang="en-US" altLang="en-US" sz="1800"/>
              <a:t>.</a:t>
            </a:r>
            <a:r>
              <a:rPr lang="en-US" altLang="en-US" sz="1800" i="1"/>
              <a:t>pi</a:t>
            </a:r>
            <a:r>
              <a:rPr lang="en-US" altLang="en-US" sz="1800"/>
              <a:t> = r;</a:t>
            </a:r>
          </a:p>
          <a:p>
            <a:pPr algn="l" eaLnBrk="1" hangingPunct="1"/>
            <a:r>
              <a:rPr lang="en-US" altLang="en-US" sz="1800"/>
              <a:t>       enqueue (</a:t>
            </a:r>
            <a:r>
              <a:rPr lang="en-US" altLang="en-US" sz="1800" i="1"/>
              <a:t>Q, v</a:t>
            </a:r>
            <a:r>
              <a:rPr lang="en-US" altLang="en-US" sz="1800"/>
              <a:t>) </a:t>
            </a:r>
          </a:p>
          <a:p>
            <a:pPr algn="l" eaLnBrk="1" hangingPunct="1"/>
            <a:r>
              <a:rPr lang="en-US" altLang="en-US" sz="800" i="1"/>
              <a:t>       </a:t>
            </a:r>
          </a:p>
          <a:p>
            <a:pPr algn="l" eaLnBrk="1" hangingPunct="1">
              <a:lnSpc>
                <a:spcPct val="90000"/>
              </a:lnSpc>
              <a:spcBef>
                <a:spcPct val="20000"/>
              </a:spcBef>
            </a:pPr>
            <a:r>
              <a:rPr lang="en-US" altLang="en-US" sz="1800" i="1"/>
              <a:t>r.status</a:t>
            </a:r>
            <a:r>
              <a:rPr lang="en-US" altLang="en-US" sz="1800"/>
              <a:t> = </a:t>
            </a:r>
            <a:r>
              <a:rPr lang="en-US" altLang="en-US" sz="1800" b="1"/>
              <a:t>processed/ black</a:t>
            </a:r>
            <a:endParaRPr lang="en-US" altLang="en-US" sz="1800"/>
          </a:p>
        </p:txBody>
      </p:sp>
      <p:sp>
        <p:nvSpPr>
          <p:cNvPr id="41" name="Line 55">
            <a:extLst>
              <a:ext uri="{FF2B5EF4-FFF2-40B4-BE49-F238E27FC236}">
                <a16:creationId xmlns:a16="http://schemas.microsoft.com/office/drawing/2014/main" id="{2A3B5343-5524-4D44-9362-8E6FE128DF67}"/>
              </a:ext>
            </a:extLst>
          </p:cNvPr>
          <p:cNvSpPr>
            <a:spLocks noChangeShapeType="1"/>
          </p:cNvSpPr>
          <p:nvPr/>
        </p:nvSpPr>
        <p:spPr bwMode="auto">
          <a:xfrm flipH="1" flipV="1">
            <a:off x="4572000" y="5562600"/>
            <a:ext cx="990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49966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9AB9C1-2232-9F49-A91A-34A5CEB359B8}"/>
              </a:ext>
            </a:extLst>
          </p:cNvPr>
          <p:cNvSpPr>
            <a:spLocks noGrp="1"/>
          </p:cNvSpPr>
          <p:nvPr>
            <p:ph type="sldNum" sz="quarter" idx="12"/>
          </p:nvPr>
        </p:nvSpPr>
        <p:spPr/>
        <p:txBody>
          <a:bodyPr/>
          <a:lstStyle/>
          <a:p>
            <a:fld id="{48758AAF-F958-4141-BDE8-5609689A4508}" type="slidenum">
              <a:rPr lang="zh-CN" altLang="en-US" smtClean="0"/>
              <a:t>15</a:t>
            </a:fld>
            <a:endParaRPr lang="zh-CN" altLang="en-US"/>
          </a:p>
        </p:txBody>
      </p:sp>
      <p:sp>
        <p:nvSpPr>
          <p:cNvPr id="3" name="Rectangle 50">
            <a:extLst>
              <a:ext uri="{FF2B5EF4-FFF2-40B4-BE49-F238E27FC236}">
                <a16:creationId xmlns:a16="http://schemas.microsoft.com/office/drawing/2014/main" id="{1B35CFA3-1CE1-3842-9E34-B4991FFCC857}"/>
              </a:ext>
            </a:extLst>
          </p:cNvPr>
          <p:cNvSpPr>
            <a:spLocks noChangeArrowheads="1"/>
          </p:cNvSpPr>
          <p:nvPr/>
        </p:nvSpPr>
        <p:spPr bwMode="auto">
          <a:xfrm>
            <a:off x="4319588" y="1658938"/>
            <a:ext cx="533400" cy="228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 name="Rectangle 2">
            <a:extLst>
              <a:ext uri="{FF2B5EF4-FFF2-40B4-BE49-F238E27FC236}">
                <a16:creationId xmlns:a16="http://schemas.microsoft.com/office/drawing/2014/main" id="{A124211C-71A1-BF46-8328-8AE095CDD531}"/>
              </a:ext>
            </a:extLst>
          </p:cNvPr>
          <p:cNvSpPr>
            <a:spLocks noChangeArrowheads="1"/>
          </p:cNvSpPr>
          <p:nvPr/>
        </p:nvSpPr>
        <p:spPr bwMode="auto">
          <a:xfrm>
            <a:off x="1190625" y="2144713"/>
            <a:ext cx="228600" cy="9144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 name="Rectangle 3">
            <a:extLst>
              <a:ext uri="{FF2B5EF4-FFF2-40B4-BE49-F238E27FC236}">
                <a16:creationId xmlns:a16="http://schemas.microsoft.com/office/drawing/2014/main" id="{83FF0F8A-C68F-C341-A6A6-D323B73F21D3}"/>
              </a:ext>
            </a:extLst>
          </p:cNvPr>
          <p:cNvSpPr>
            <a:spLocks noChangeArrowheads="1"/>
          </p:cNvSpPr>
          <p:nvPr/>
        </p:nvSpPr>
        <p:spPr bwMode="auto">
          <a:xfrm>
            <a:off x="2976563" y="3273425"/>
            <a:ext cx="533400" cy="228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 name="AutoShape 4">
            <a:extLst>
              <a:ext uri="{FF2B5EF4-FFF2-40B4-BE49-F238E27FC236}">
                <a16:creationId xmlns:a16="http://schemas.microsoft.com/office/drawing/2014/main" id="{D16C5E6A-91F0-944B-80E3-F7C20841669A}"/>
              </a:ext>
            </a:extLst>
          </p:cNvPr>
          <p:cNvSpPr>
            <a:spLocks noChangeArrowheads="1"/>
          </p:cNvSpPr>
          <p:nvPr/>
        </p:nvSpPr>
        <p:spPr bwMode="auto">
          <a:xfrm rot="1800000">
            <a:off x="3055938" y="1903413"/>
            <a:ext cx="346075" cy="1371600"/>
          </a:xfrm>
          <a:prstGeom prst="parallelogram">
            <a:avLst>
              <a:gd name="adj" fmla="val 25000"/>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 name="Rectangle 5">
            <a:extLst>
              <a:ext uri="{FF2B5EF4-FFF2-40B4-BE49-F238E27FC236}">
                <a16:creationId xmlns:a16="http://schemas.microsoft.com/office/drawing/2014/main" id="{17C4E548-7D93-2548-89BD-3CEE86E66906}"/>
              </a:ext>
            </a:extLst>
          </p:cNvPr>
          <p:cNvSpPr>
            <a:spLocks noChangeArrowheads="1"/>
          </p:cNvSpPr>
          <p:nvPr/>
        </p:nvSpPr>
        <p:spPr bwMode="auto">
          <a:xfrm>
            <a:off x="2514600" y="2144713"/>
            <a:ext cx="228600" cy="9144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 name="Rectangle 6">
            <a:extLst>
              <a:ext uri="{FF2B5EF4-FFF2-40B4-BE49-F238E27FC236}">
                <a16:creationId xmlns:a16="http://schemas.microsoft.com/office/drawing/2014/main" id="{79BA668F-41FD-7A49-B17A-0D25A8ADCA68}"/>
              </a:ext>
            </a:extLst>
          </p:cNvPr>
          <p:cNvSpPr>
            <a:spLocks noChangeArrowheads="1"/>
          </p:cNvSpPr>
          <p:nvPr/>
        </p:nvSpPr>
        <p:spPr bwMode="auto">
          <a:xfrm>
            <a:off x="1709738" y="1654175"/>
            <a:ext cx="533400" cy="228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9" name="Rectangle 7">
            <a:extLst>
              <a:ext uri="{FF2B5EF4-FFF2-40B4-BE49-F238E27FC236}">
                <a16:creationId xmlns:a16="http://schemas.microsoft.com/office/drawing/2014/main" id="{17FC0597-CF60-874A-AEF7-62B0009A7ACB}"/>
              </a:ext>
            </a:extLst>
          </p:cNvPr>
          <p:cNvSpPr txBox="1">
            <a:spLocks/>
          </p:cNvSpPr>
          <p:nvPr/>
        </p:nvSpPr>
        <p:spPr bwMode="auto">
          <a:xfrm>
            <a:off x="457200" y="-76200"/>
            <a:ext cx="72390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a:t>BFS Example</a:t>
            </a:r>
          </a:p>
        </p:txBody>
      </p:sp>
      <p:sp>
        <p:nvSpPr>
          <p:cNvPr id="10" name="Oval 8">
            <a:extLst>
              <a:ext uri="{FF2B5EF4-FFF2-40B4-BE49-F238E27FC236}">
                <a16:creationId xmlns:a16="http://schemas.microsoft.com/office/drawing/2014/main" id="{DF867992-06FE-3F47-A5A1-24642C9DCCDA}"/>
              </a:ext>
            </a:extLst>
          </p:cNvPr>
          <p:cNvSpPr>
            <a:spLocks noChangeArrowheads="1"/>
          </p:cNvSpPr>
          <p:nvPr/>
        </p:nvSpPr>
        <p:spPr bwMode="auto">
          <a:xfrm>
            <a:off x="947738" y="1458913"/>
            <a:ext cx="762000" cy="685800"/>
          </a:xfrm>
          <a:prstGeom prst="ellipse">
            <a:avLst/>
          </a:prstGeom>
          <a:solidFill>
            <a:srgbClr val="000000"/>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chemeClr val="bg1"/>
                </a:solidFill>
              </a:rPr>
              <a:t>1</a:t>
            </a:r>
          </a:p>
        </p:txBody>
      </p:sp>
      <p:sp>
        <p:nvSpPr>
          <p:cNvPr id="11" name="Text Box 9">
            <a:extLst>
              <a:ext uri="{FF2B5EF4-FFF2-40B4-BE49-F238E27FC236}">
                <a16:creationId xmlns:a16="http://schemas.microsoft.com/office/drawing/2014/main" id="{E8029E56-C13B-A542-89D4-AD8664018C88}"/>
              </a:ext>
            </a:extLst>
          </p:cNvPr>
          <p:cNvSpPr txBox="1">
            <a:spLocks noChangeArrowheads="1"/>
          </p:cNvSpPr>
          <p:nvPr/>
        </p:nvSpPr>
        <p:spPr bwMode="auto">
          <a:xfrm>
            <a:off x="1079500" y="990600"/>
            <a:ext cx="322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r</a:t>
            </a:r>
          </a:p>
        </p:txBody>
      </p:sp>
      <p:sp>
        <p:nvSpPr>
          <p:cNvPr id="12" name="Oval 10">
            <a:extLst>
              <a:ext uri="{FF2B5EF4-FFF2-40B4-BE49-F238E27FC236}">
                <a16:creationId xmlns:a16="http://schemas.microsoft.com/office/drawing/2014/main" id="{BA2DBE1E-E73B-DC4C-AB40-0D2DB34FE050}"/>
              </a:ext>
            </a:extLst>
          </p:cNvPr>
          <p:cNvSpPr>
            <a:spLocks noChangeArrowheads="1"/>
          </p:cNvSpPr>
          <p:nvPr/>
        </p:nvSpPr>
        <p:spPr bwMode="auto">
          <a:xfrm>
            <a:off x="2243138" y="1470025"/>
            <a:ext cx="762000" cy="685800"/>
          </a:xfrm>
          <a:prstGeom prst="ellipse">
            <a:avLst/>
          </a:prstGeom>
          <a:solidFill>
            <a:schemeClr val="tx1"/>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chemeClr val="bg1"/>
                </a:solidFill>
              </a:rPr>
              <a:t>0</a:t>
            </a:r>
          </a:p>
        </p:txBody>
      </p:sp>
      <p:sp>
        <p:nvSpPr>
          <p:cNvPr id="13" name="Text Box 11">
            <a:extLst>
              <a:ext uri="{FF2B5EF4-FFF2-40B4-BE49-F238E27FC236}">
                <a16:creationId xmlns:a16="http://schemas.microsoft.com/office/drawing/2014/main" id="{FAE59D6D-10CA-2446-9D84-47A4B6AD572D}"/>
              </a:ext>
            </a:extLst>
          </p:cNvPr>
          <p:cNvSpPr txBox="1">
            <a:spLocks noChangeArrowheads="1"/>
          </p:cNvSpPr>
          <p:nvPr/>
        </p:nvSpPr>
        <p:spPr bwMode="auto">
          <a:xfrm>
            <a:off x="2417763" y="1001713"/>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s</a:t>
            </a:r>
          </a:p>
        </p:txBody>
      </p:sp>
      <p:sp>
        <p:nvSpPr>
          <p:cNvPr id="14" name="Oval 12">
            <a:extLst>
              <a:ext uri="{FF2B5EF4-FFF2-40B4-BE49-F238E27FC236}">
                <a16:creationId xmlns:a16="http://schemas.microsoft.com/office/drawing/2014/main" id="{46544E30-1971-7743-A212-F33973C92369}"/>
              </a:ext>
            </a:extLst>
          </p:cNvPr>
          <p:cNvSpPr>
            <a:spLocks noChangeArrowheads="1"/>
          </p:cNvSpPr>
          <p:nvPr/>
        </p:nvSpPr>
        <p:spPr bwMode="auto">
          <a:xfrm>
            <a:off x="3538538" y="1458913"/>
            <a:ext cx="762000" cy="685800"/>
          </a:xfrm>
          <a:prstGeom prst="ellipse">
            <a:avLst/>
          </a:prstGeom>
          <a:solidFill>
            <a:srgbClr val="000000"/>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chemeClr val="bg1"/>
                </a:solidFill>
              </a:rPr>
              <a:t>2</a:t>
            </a:r>
          </a:p>
        </p:txBody>
      </p:sp>
      <p:sp>
        <p:nvSpPr>
          <p:cNvPr id="15" name="Oval 13">
            <a:extLst>
              <a:ext uri="{FF2B5EF4-FFF2-40B4-BE49-F238E27FC236}">
                <a16:creationId xmlns:a16="http://schemas.microsoft.com/office/drawing/2014/main" id="{8628A079-CB2C-2F46-852B-68A0075EDDBE}"/>
              </a:ext>
            </a:extLst>
          </p:cNvPr>
          <p:cNvSpPr>
            <a:spLocks noChangeArrowheads="1"/>
          </p:cNvSpPr>
          <p:nvPr/>
        </p:nvSpPr>
        <p:spPr bwMode="auto">
          <a:xfrm>
            <a:off x="4833938" y="1470025"/>
            <a:ext cx="762000" cy="685800"/>
          </a:xfrm>
          <a:prstGeom prst="ellipse">
            <a:avLst/>
          </a:prstGeom>
          <a:solidFill>
            <a:srgbClr val="DDDDDD"/>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t>3</a:t>
            </a:r>
          </a:p>
        </p:txBody>
      </p:sp>
      <p:sp>
        <p:nvSpPr>
          <p:cNvPr id="16" name="Text Box 14">
            <a:extLst>
              <a:ext uri="{FF2B5EF4-FFF2-40B4-BE49-F238E27FC236}">
                <a16:creationId xmlns:a16="http://schemas.microsoft.com/office/drawing/2014/main" id="{22BCBCAA-56B2-2249-ABC9-A4F892721ECD}"/>
              </a:ext>
            </a:extLst>
          </p:cNvPr>
          <p:cNvSpPr txBox="1">
            <a:spLocks noChangeArrowheads="1"/>
          </p:cNvSpPr>
          <p:nvPr/>
        </p:nvSpPr>
        <p:spPr bwMode="auto">
          <a:xfrm>
            <a:off x="4965700" y="1001713"/>
            <a:ext cx="4016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u</a:t>
            </a:r>
          </a:p>
        </p:txBody>
      </p:sp>
      <p:sp>
        <p:nvSpPr>
          <p:cNvPr id="17" name="Text Box 15">
            <a:extLst>
              <a:ext uri="{FF2B5EF4-FFF2-40B4-BE49-F238E27FC236}">
                <a16:creationId xmlns:a16="http://schemas.microsoft.com/office/drawing/2014/main" id="{AC5296C5-0271-144E-89B4-D780ED247FD8}"/>
              </a:ext>
            </a:extLst>
          </p:cNvPr>
          <p:cNvSpPr txBox="1">
            <a:spLocks noChangeArrowheads="1"/>
          </p:cNvSpPr>
          <p:nvPr/>
        </p:nvSpPr>
        <p:spPr bwMode="auto">
          <a:xfrm>
            <a:off x="3724275" y="1001713"/>
            <a:ext cx="3032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t</a:t>
            </a:r>
          </a:p>
        </p:txBody>
      </p:sp>
      <p:sp>
        <p:nvSpPr>
          <p:cNvPr id="18" name="Oval 16">
            <a:extLst>
              <a:ext uri="{FF2B5EF4-FFF2-40B4-BE49-F238E27FC236}">
                <a16:creationId xmlns:a16="http://schemas.microsoft.com/office/drawing/2014/main" id="{223ADBF3-2228-CA43-ADC0-6527841E9CF2}"/>
              </a:ext>
            </a:extLst>
          </p:cNvPr>
          <p:cNvSpPr>
            <a:spLocks noChangeArrowheads="1"/>
          </p:cNvSpPr>
          <p:nvPr/>
        </p:nvSpPr>
        <p:spPr bwMode="auto">
          <a:xfrm>
            <a:off x="914400" y="3051175"/>
            <a:ext cx="762000" cy="685800"/>
          </a:xfrm>
          <a:prstGeom prst="ellipse">
            <a:avLst/>
          </a:prstGeom>
          <a:solidFill>
            <a:srgbClr val="DDDDDD"/>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t>2</a:t>
            </a:r>
          </a:p>
        </p:txBody>
      </p:sp>
      <p:sp>
        <p:nvSpPr>
          <p:cNvPr id="19" name="Text Box 17">
            <a:extLst>
              <a:ext uri="{FF2B5EF4-FFF2-40B4-BE49-F238E27FC236}">
                <a16:creationId xmlns:a16="http://schemas.microsoft.com/office/drawing/2014/main" id="{B5285198-C0F4-F741-95E2-D4A6AC5A8CE4}"/>
              </a:ext>
            </a:extLst>
          </p:cNvPr>
          <p:cNvSpPr txBox="1">
            <a:spLocks noChangeArrowheads="1"/>
          </p:cNvSpPr>
          <p:nvPr/>
        </p:nvSpPr>
        <p:spPr bwMode="auto">
          <a:xfrm>
            <a:off x="1162050" y="365283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v</a:t>
            </a:r>
          </a:p>
        </p:txBody>
      </p:sp>
      <p:sp>
        <p:nvSpPr>
          <p:cNvPr id="20" name="Oval 18">
            <a:extLst>
              <a:ext uri="{FF2B5EF4-FFF2-40B4-BE49-F238E27FC236}">
                <a16:creationId xmlns:a16="http://schemas.microsoft.com/office/drawing/2014/main" id="{BF8207AB-3AAC-D944-8B79-D0EBB5098F61}"/>
              </a:ext>
            </a:extLst>
          </p:cNvPr>
          <p:cNvSpPr>
            <a:spLocks noChangeArrowheads="1"/>
          </p:cNvSpPr>
          <p:nvPr/>
        </p:nvSpPr>
        <p:spPr bwMode="auto">
          <a:xfrm>
            <a:off x="2209800" y="3062288"/>
            <a:ext cx="762000" cy="685800"/>
          </a:xfrm>
          <a:prstGeom prst="ellipse">
            <a:avLst/>
          </a:prstGeom>
          <a:solidFill>
            <a:schemeClr val="tx1"/>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chemeClr val="bg1"/>
                </a:solidFill>
              </a:rPr>
              <a:t>1</a:t>
            </a:r>
          </a:p>
        </p:txBody>
      </p:sp>
      <p:sp>
        <p:nvSpPr>
          <p:cNvPr id="21" name="Text Box 19">
            <a:extLst>
              <a:ext uri="{FF2B5EF4-FFF2-40B4-BE49-F238E27FC236}">
                <a16:creationId xmlns:a16="http://schemas.microsoft.com/office/drawing/2014/main" id="{59DC1B7C-5B09-FB45-A7E5-034A6FEFDCFE}"/>
              </a:ext>
            </a:extLst>
          </p:cNvPr>
          <p:cNvSpPr txBox="1">
            <a:spLocks noChangeArrowheads="1"/>
          </p:cNvSpPr>
          <p:nvPr/>
        </p:nvSpPr>
        <p:spPr bwMode="auto">
          <a:xfrm>
            <a:off x="2457450" y="3663950"/>
            <a:ext cx="460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w</a:t>
            </a:r>
          </a:p>
        </p:txBody>
      </p:sp>
      <p:sp>
        <p:nvSpPr>
          <p:cNvPr id="22" name="Oval 20">
            <a:extLst>
              <a:ext uri="{FF2B5EF4-FFF2-40B4-BE49-F238E27FC236}">
                <a16:creationId xmlns:a16="http://schemas.microsoft.com/office/drawing/2014/main" id="{57BAD993-44B5-6E44-BD06-4BF84AA7B13F}"/>
              </a:ext>
            </a:extLst>
          </p:cNvPr>
          <p:cNvSpPr>
            <a:spLocks noChangeArrowheads="1"/>
          </p:cNvSpPr>
          <p:nvPr/>
        </p:nvSpPr>
        <p:spPr bwMode="auto">
          <a:xfrm>
            <a:off x="3505200" y="3051175"/>
            <a:ext cx="762000" cy="685800"/>
          </a:xfrm>
          <a:prstGeom prst="ellipse">
            <a:avLst/>
          </a:prstGeom>
          <a:solidFill>
            <a:srgbClr val="DDDDDD"/>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t>2</a:t>
            </a:r>
          </a:p>
        </p:txBody>
      </p:sp>
      <p:sp>
        <p:nvSpPr>
          <p:cNvPr id="23" name="Oval 21">
            <a:extLst>
              <a:ext uri="{FF2B5EF4-FFF2-40B4-BE49-F238E27FC236}">
                <a16:creationId xmlns:a16="http://schemas.microsoft.com/office/drawing/2014/main" id="{1CAE0E55-50EF-B54D-AB08-6BF085A03A0C}"/>
              </a:ext>
            </a:extLst>
          </p:cNvPr>
          <p:cNvSpPr>
            <a:spLocks noChangeArrowheads="1"/>
          </p:cNvSpPr>
          <p:nvPr/>
        </p:nvSpPr>
        <p:spPr bwMode="auto">
          <a:xfrm>
            <a:off x="4800600" y="3062288"/>
            <a:ext cx="762000" cy="6858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i="1"/>
              <a:t>∞</a:t>
            </a:r>
          </a:p>
        </p:txBody>
      </p:sp>
      <p:sp>
        <p:nvSpPr>
          <p:cNvPr id="24" name="Text Box 22">
            <a:extLst>
              <a:ext uri="{FF2B5EF4-FFF2-40B4-BE49-F238E27FC236}">
                <a16:creationId xmlns:a16="http://schemas.microsoft.com/office/drawing/2014/main" id="{962E0D43-77A4-F34F-816E-D67F28E360FA}"/>
              </a:ext>
            </a:extLst>
          </p:cNvPr>
          <p:cNvSpPr txBox="1">
            <a:spLocks noChangeArrowheads="1"/>
          </p:cNvSpPr>
          <p:nvPr/>
        </p:nvSpPr>
        <p:spPr bwMode="auto">
          <a:xfrm>
            <a:off x="5048250" y="366395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y</a:t>
            </a:r>
          </a:p>
        </p:txBody>
      </p:sp>
      <p:sp>
        <p:nvSpPr>
          <p:cNvPr id="25" name="Text Box 23">
            <a:extLst>
              <a:ext uri="{FF2B5EF4-FFF2-40B4-BE49-F238E27FC236}">
                <a16:creationId xmlns:a16="http://schemas.microsoft.com/office/drawing/2014/main" id="{D7C0A63A-BEC5-2641-A9A1-BBA7E50AC641}"/>
              </a:ext>
            </a:extLst>
          </p:cNvPr>
          <p:cNvSpPr txBox="1">
            <a:spLocks noChangeArrowheads="1"/>
          </p:cNvSpPr>
          <p:nvPr/>
        </p:nvSpPr>
        <p:spPr bwMode="auto">
          <a:xfrm>
            <a:off x="3735388" y="3663950"/>
            <a:ext cx="382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x</a:t>
            </a:r>
          </a:p>
        </p:txBody>
      </p:sp>
      <p:sp>
        <p:nvSpPr>
          <p:cNvPr id="26" name="Line 24">
            <a:extLst>
              <a:ext uri="{FF2B5EF4-FFF2-40B4-BE49-F238E27FC236}">
                <a16:creationId xmlns:a16="http://schemas.microsoft.com/office/drawing/2014/main" id="{425BA224-D49B-864A-9B09-7D3DEF5018C8}"/>
              </a:ext>
            </a:extLst>
          </p:cNvPr>
          <p:cNvSpPr>
            <a:spLocks noChangeShapeType="1"/>
          </p:cNvSpPr>
          <p:nvPr/>
        </p:nvSpPr>
        <p:spPr bwMode="auto">
          <a:xfrm flipV="1">
            <a:off x="1309688" y="2144713"/>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25">
            <a:extLst>
              <a:ext uri="{FF2B5EF4-FFF2-40B4-BE49-F238E27FC236}">
                <a16:creationId xmlns:a16="http://schemas.microsoft.com/office/drawing/2014/main" id="{92534829-C663-9641-861D-765CFC29E92B}"/>
              </a:ext>
            </a:extLst>
          </p:cNvPr>
          <p:cNvSpPr>
            <a:spLocks noChangeShapeType="1"/>
          </p:cNvSpPr>
          <p:nvPr/>
        </p:nvSpPr>
        <p:spPr bwMode="auto">
          <a:xfrm flipV="1">
            <a:off x="2624138" y="2144713"/>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6">
            <a:extLst>
              <a:ext uri="{FF2B5EF4-FFF2-40B4-BE49-F238E27FC236}">
                <a16:creationId xmlns:a16="http://schemas.microsoft.com/office/drawing/2014/main" id="{09E7B0AA-2083-954D-97D4-DE381FCE875C}"/>
              </a:ext>
            </a:extLst>
          </p:cNvPr>
          <p:cNvSpPr>
            <a:spLocks noChangeShapeType="1"/>
          </p:cNvSpPr>
          <p:nvPr/>
        </p:nvSpPr>
        <p:spPr bwMode="auto">
          <a:xfrm flipV="1">
            <a:off x="3919538" y="2144713"/>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7">
            <a:extLst>
              <a:ext uri="{FF2B5EF4-FFF2-40B4-BE49-F238E27FC236}">
                <a16:creationId xmlns:a16="http://schemas.microsoft.com/office/drawing/2014/main" id="{35839050-0B78-5D4D-A823-15C4AC79D4CF}"/>
              </a:ext>
            </a:extLst>
          </p:cNvPr>
          <p:cNvSpPr>
            <a:spLocks noChangeShapeType="1"/>
          </p:cNvSpPr>
          <p:nvPr/>
        </p:nvSpPr>
        <p:spPr bwMode="auto">
          <a:xfrm flipV="1">
            <a:off x="5233988" y="2144713"/>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28">
            <a:extLst>
              <a:ext uri="{FF2B5EF4-FFF2-40B4-BE49-F238E27FC236}">
                <a16:creationId xmlns:a16="http://schemas.microsoft.com/office/drawing/2014/main" id="{8B87AB4A-76F8-3048-B0B4-055A58865337}"/>
              </a:ext>
            </a:extLst>
          </p:cNvPr>
          <p:cNvSpPr>
            <a:spLocks noChangeShapeType="1"/>
          </p:cNvSpPr>
          <p:nvPr/>
        </p:nvSpPr>
        <p:spPr bwMode="auto">
          <a:xfrm flipH="1" flipV="1">
            <a:off x="1709738" y="1763713"/>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29">
            <a:extLst>
              <a:ext uri="{FF2B5EF4-FFF2-40B4-BE49-F238E27FC236}">
                <a16:creationId xmlns:a16="http://schemas.microsoft.com/office/drawing/2014/main" id="{793D1315-9500-384A-9764-2B4CC5D28DB1}"/>
              </a:ext>
            </a:extLst>
          </p:cNvPr>
          <p:cNvSpPr>
            <a:spLocks noChangeShapeType="1"/>
          </p:cNvSpPr>
          <p:nvPr/>
        </p:nvSpPr>
        <p:spPr bwMode="auto">
          <a:xfrm flipH="1" flipV="1">
            <a:off x="2976563" y="337820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30">
            <a:extLst>
              <a:ext uri="{FF2B5EF4-FFF2-40B4-BE49-F238E27FC236}">
                <a16:creationId xmlns:a16="http://schemas.microsoft.com/office/drawing/2014/main" id="{923175F6-A651-874C-BCA0-ACD04267FEFB}"/>
              </a:ext>
            </a:extLst>
          </p:cNvPr>
          <p:cNvSpPr>
            <a:spLocks noChangeShapeType="1"/>
          </p:cNvSpPr>
          <p:nvPr/>
        </p:nvSpPr>
        <p:spPr bwMode="auto">
          <a:xfrm flipH="1" flipV="1">
            <a:off x="4300538" y="1763713"/>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31">
            <a:extLst>
              <a:ext uri="{FF2B5EF4-FFF2-40B4-BE49-F238E27FC236}">
                <a16:creationId xmlns:a16="http://schemas.microsoft.com/office/drawing/2014/main" id="{34C2613A-DCB7-2A47-8E46-3E679904C838}"/>
              </a:ext>
            </a:extLst>
          </p:cNvPr>
          <p:cNvSpPr>
            <a:spLocks noChangeShapeType="1"/>
          </p:cNvSpPr>
          <p:nvPr/>
        </p:nvSpPr>
        <p:spPr bwMode="auto">
          <a:xfrm flipH="1" flipV="1">
            <a:off x="4271963" y="3363913"/>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32">
            <a:extLst>
              <a:ext uri="{FF2B5EF4-FFF2-40B4-BE49-F238E27FC236}">
                <a16:creationId xmlns:a16="http://schemas.microsoft.com/office/drawing/2014/main" id="{6E461C11-D40B-AC42-97F0-EEDC844858DD}"/>
              </a:ext>
            </a:extLst>
          </p:cNvPr>
          <p:cNvSpPr>
            <a:spLocks noChangeShapeType="1"/>
          </p:cNvSpPr>
          <p:nvPr/>
        </p:nvSpPr>
        <p:spPr bwMode="auto">
          <a:xfrm flipH="1">
            <a:off x="4162425" y="2068513"/>
            <a:ext cx="76200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33">
            <a:extLst>
              <a:ext uri="{FF2B5EF4-FFF2-40B4-BE49-F238E27FC236}">
                <a16:creationId xmlns:a16="http://schemas.microsoft.com/office/drawing/2014/main" id="{F22CE49F-ECB8-F24C-83EC-F4A2DFE892DA}"/>
              </a:ext>
            </a:extLst>
          </p:cNvPr>
          <p:cNvSpPr>
            <a:spLocks noChangeShapeType="1"/>
          </p:cNvSpPr>
          <p:nvPr/>
        </p:nvSpPr>
        <p:spPr bwMode="auto">
          <a:xfrm flipH="1">
            <a:off x="2852738" y="2049463"/>
            <a:ext cx="76200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Text Box 34">
            <a:extLst>
              <a:ext uri="{FF2B5EF4-FFF2-40B4-BE49-F238E27FC236}">
                <a16:creationId xmlns:a16="http://schemas.microsoft.com/office/drawing/2014/main" id="{7F5853C4-DE69-FE41-ADEC-B2D1C027E387}"/>
              </a:ext>
            </a:extLst>
          </p:cNvPr>
          <p:cNvSpPr txBox="1">
            <a:spLocks noChangeArrowheads="1"/>
          </p:cNvSpPr>
          <p:nvPr/>
        </p:nvSpPr>
        <p:spPr bwMode="auto">
          <a:xfrm>
            <a:off x="1477963" y="5256213"/>
            <a:ext cx="46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a:solidFill>
                  <a:srgbClr val="0000CC"/>
                </a:solidFill>
              </a:rPr>
              <a:t>Q</a:t>
            </a:r>
          </a:p>
        </p:txBody>
      </p:sp>
      <p:graphicFrame>
        <p:nvGraphicFramePr>
          <p:cNvPr id="37" name="Group 35">
            <a:extLst>
              <a:ext uri="{FF2B5EF4-FFF2-40B4-BE49-F238E27FC236}">
                <a16:creationId xmlns:a16="http://schemas.microsoft.com/office/drawing/2014/main" id="{69D33F6D-A7D6-9C43-A20A-6FFE153EE816}"/>
              </a:ext>
            </a:extLst>
          </p:cNvPr>
          <p:cNvGraphicFramePr>
            <a:graphicFrameLocks/>
          </p:cNvGraphicFramePr>
          <p:nvPr/>
        </p:nvGraphicFramePr>
        <p:xfrm>
          <a:off x="2014538" y="5165725"/>
          <a:ext cx="2743200" cy="609600"/>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533400">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r>
                        <a:rPr kumimoji="0" lang="en-US" sz="3400" b="0" i="1" u="none" strike="noStrike" cap="none" normalizeH="0" baseline="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r>
                        <a:rPr kumimoji="0" lang="en-US" sz="3400" b="0" i="1" u="none" strike="noStrike" cap="none" normalizeH="0" baseline="0">
                          <a:ln>
                            <a:noFill/>
                          </a:ln>
                          <a:solidFill>
                            <a:schemeClr val="tx1"/>
                          </a:solidFill>
                          <a:effectLst/>
                          <a:latin typeface="Arial" charset="0"/>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r>
                        <a:rPr kumimoji="0" lang="en-US" sz="3400" b="0" i="1" u="none" strike="noStrike" cap="none" normalizeH="0" baseline="0">
                          <a:ln>
                            <a:noFill/>
                          </a:ln>
                          <a:solidFill>
                            <a:schemeClr val="tx1"/>
                          </a:solidFill>
                          <a:effectLst/>
                          <a:latin typeface="Arial" charset="0"/>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8" name="Text Box 45">
            <a:extLst>
              <a:ext uri="{FF2B5EF4-FFF2-40B4-BE49-F238E27FC236}">
                <a16:creationId xmlns:a16="http://schemas.microsoft.com/office/drawing/2014/main" id="{5734D970-46F1-844E-8E40-C09B7B788AD1}"/>
              </a:ext>
            </a:extLst>
          </p:cNvPr>
          <p:cNvSpPr txBox="1">
            <a:spLocks noChangeArrowheads="1"/>
          </p:cNvSpPr>
          <p:nvPr/>
        </p:nvSpPr>
        <p:spPr bwMode="auto">
          <a:xfrm>
            <a:off x="2303463" y="574675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000" b="1"/>
              <a:t>2</a:t>
            </a:r>
          </a:p>
        </p:txBody>
      </p:sp>
      <p:sp>
        <p:nvSpPr>
          <p:cNvPr id="39" name="Text Box 46">
            <a:extLst>
              <a:ext uri="{FF2B5EF4-FFF2-40B4-BE49-F238E27FC236}">
                <a16:creationId xmlns:a16="http://schemas.microsoft.com/office/drawing/2014/main" id="{4BB252E4-111A-FA4E-8D91-CC0C31C046D6}"/>
              </a:ext>
            </a:extLst>
          </p:cNvPr>
          <p:cNvSpPr txBox="1">
            <a:spLocks noChangeArrowheads="1"/>
          </p:cNvSpPr>
          <p:nvPr/>
        </p:nvSpPr>
        <p:spPr bwMode="auto">
          <a:xfrm>
            <a:off x="3213100" y="57562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000" b="1"/>
              <a:t>2</a:t>
            </a:r>
          </a:p>
        </p:txBody>
      </p:sp>
      <p:sp>
        <p:nvSpPr>
          <p:cNvPr id="40" name="Text Box 47">
            <a:extLst>
              <a:ext uri="{FF2B5EF4-FFF2-40B4-BE49-F238E27FC236}">
                <a16:creationId xmlns:a16="http://schemas.microsoft.com/office/drawing/2014/main" id="{738E3BC5-A0F7-A14A-9B9B-6259EEBFF61C}"/>
              </a:ext>
            </a:extLst>
          </p:cNvPr>
          <p:cNvSpPr txBox="1">
            <a:spLocks noChangeArrowheads="1"/>
          </p:cNvSpPr>
          <p:nvPr/>
        </p:nvSpPr>
        <p:spPr bwMode="auto">
          <a:xfrm>
            <a:off x="4127500" y="57467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000" b="1"/>
              <a:t>3</a:t>
            </a:r>
          </a:p>
        </p:txBody>
      </p:sp>
      <p:sp>
        <p:nvSpPr>
          <p:cNvPr id="41" name="Rectangle 53">
            <a:extLst>
              <a:ext uri="{FF2B5EF4-FFF2-40B4-BE49-F238E27FC236}">
                <a16:creationId xmlns:a16="http://schemas.microsoft.com/office/drawing/2014/main" id="{F5582D53-31CA-844C-9E05-EA32F849C602}"/>
              </a:ext>
            </a:extLst>
          </p:cNvPr>
          <p:cNvSpPr>
            <a:spLocks noChangeArrowheads="1"/>
          </p:cNvSpPr>
          <p:nvPr/>
        </p:nvSpPr>
        <p:spPr bwMode="auto">
          <a:xfrm>
            <a:off x="5105400" y="4433888"/>
            <a:ext cx="3200400"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i="1"/>
              <a:t>   t</a:t>
            </a:r>
            <a:r>
              <a:rPr lang="en-US" altLang="en-US" sz="1800"/>
              <a:t> = dequeue(</a:t>
            </a:r>
            <a:r>
              <a:rPr lang="en-US" altLang="en-US" sz="1800" i="1"/>
              <a:t>Q</a:t>
            </a:r>
            <a:r>
              <a:rPr lang="en-US" altLang="en-US" sz="1800"/>
              <a:t>) </a:t>
            </a:r>
          </a:p>
          <a:p>
            <a:pPr algn="l" eaLnBrk="1" hangingPunct="1"/>
            <a:r>
              <a:rPr lang="en-US" altLang="en-US" sz="1800"/>
              <a:t>       </a:t>
            </a:r>
            <a:r>
              <a:rPr lang="en-US" altLang="en-US" sz="1800" i="1"/>
              <a:t>u.status</a:t>
            </a:r>
            <a:r>
              <a:rPr lang="en-US" altLang="en-US" sz="1800"/>
              <a:t> = </a:t>
            </a:r>
            <a:r>
              <a:rPr lang="en-US" altLang="en-US" sz="1800" b="1">
                <a:solidFill>
                  <a:srgbClr val="969696"/>
                </a:solidFill>
              </a:rPr>
              <a:t>visited / grey</a:t>
            </a:r>
          </a:p>
          <a:p>
            <a:pPr algn="l" eaLnBrk="1" hangingPunct="1"/>
            <a:r>
              <a:rPr lang="en-US" altLang="en-US" sz="1800"/>
              <a:t>       </a:t>
            </a:r>
            <a:r>
              <a:rPr lang="en-US" altLang="en-US" sz="1800" i="1"/>
              <a:t>u</a:t>
            </a:r>
            <a:r>
              <a:rPr lang="en-US" altLang="en-US" sz="1800"/>
              <a:t>.</a:t>
            </a:r>
            <a:r>
              <a:rPr lang="en-US" altLang="en-US" sz="1800" i="1"/>
              <a:t>d</a:t>
            </a:r>
            <a:r>
              <a:rPr lang="en-US" altLang="en-US" sz="1800"/>
              <a:t> = 2 + 1 = 3;</a:t>
            </a:r>
          </a:p>
          <a:p>
            <a:pPr algn="l" eaLnBrk="1" hangingPunct="1"/>
            <a:r>
              <a:rPr lang="en-US" altLang="en-US" sz="1800"/>
              <a:t>       </a:t>
            </a:r>
            <a:r>
              <a:rPr lang="en-US" altLang="en-US" sz="1800" i="1"/>
              <a:t>u</a:t>
            </a:r>
            <a:r>
              <a:rPr lang="en-US" altLang="en-US" sz="1800"/>
              <a:t>.</a:t>
            </a:r>
            <a:r>
              <a:rPr lang="en-US" altLang="en-US" sz="1800" i="1"/>
              <a:t>pi</a:t>
            </a:r>
            <a:r>
              <a:rPr lang="en-US" altLang="en-US" sz="1800"/>
              <a:t> = </a:t>
            </a:r>
            <a:r>
              <a:rPr lang="en-US" altLang="en-US" sz="1800" i="1"/>
              <a:t>t</a:t>
            </a:r>
            <a:r>
              <a:rPr lang="en-US" altLang="en-US" sz="1800"/>
              <a:t>;</a:t>
            </a:r>
          </a:p>
          <a:p>
            <a:pPr algn="l" eaLnBrk="1" hangingPunct="1"/>
            <a:r>
              <a:rPr lang="en-US" altLang="en-US" sz="1800"/>
              <a:t>       enqueue (</a:t>
            </a:r>
            <a:r>
              <a:rPr lang="en-US" altLang="en-US" sz="1800" i="1"/>
              <a:t>Q, u</a:t>
            </a:r>
            <a:r>
              <a:rPr lang="en-US" altLang="en-US" sz="1800"/>
              <a:t>) </a:t>
            </a:r>
          </a:p>
          <a:p>
            <a:pPr algn="l" eaLnBrk="1" hangingPunct="1"/>
            <a:r>
              <a:rPr lang="en-US" altLang="en-US" sz="800" i="1"/>
              <a:t>       </a:t>
            </a:r>
          </a:p>
          <a:p>
            <a:pPr algn="l" eaLnBrk="1" hangingPunct="1">
              <a:lnSpc>
                <a:spcPct val="90000"/>
              </a:lnSpc>
              <a:spcBef>
                <a:spcPct val="20000"/>
              </a:spcBef>
            </a:pPr>
            <a:r>
              <a:rPr lang="en-US" altLang="en-US" sz="1800" i="1"/>
              <a:t>t.status</a:t>
            </a:r>
            <a:r>
              <a:rPr lang="en-US" altLang="en-US" sz="1800"/>
              <a:t> = </a:t>
            </a:r>
            <a:r>
              <a:rPr lang="en-US" altLang="en-US" sz="1800" b="1"/>
              <a:t>processed/ black</a:t>
            </a:r>
            <a:endParaRPr lang="en-US" altLang="en-US" sz="1800"/>
          </a:p>
        </p:txBody>
      </p:sp>
      <p:sp>
        <p:nvSpPr>
          <p:cNvPr id="42" name="Line 55">
            <a:extLst>
              <a:ext uri="{FF2B5EF4-FFF2-40B4-BE49-F238E27FC236}">
                <a16:creationId xmlns:a16="http://schemas.microsoft.com/office/drawing/2014/main" id="{0F5E24F5-72C7-844C-A106-E8F9F6355E2D}"/>
              </a:ext>
            </a:extLst>
          </p:cNvPr>
          <p:cNvSpPr>
            <a:spLocks noChangeShapeType="1"/>
          </p:cNvSpPr>
          <p:nvPr/>
        </p:nvSpPr>
        <p:spPr bwMode="auto">
          <a:xfrm flipH="1" flipV="1">
            <a:off x="4572000" y="5562600"/>
            <a:ext cx="990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41797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577918-EB01-9640-B1ED-BEC93FD09C22}"/>
              </a:ext>
            </a:extLst>
          </p:cNvPr>
          <p:cNvSpPr>
            <a:spLocks noGrp="1"/>
          </p:cNvSpPr>
          <p:nvPr>
            <p:ph type="sldNum" sz="quarter" idx="12"/>
          </p:nvPr>
        </p:nvSpPr>
        <p:spPr/>
        <p:txBody>
          <a:bodyPr/>
          <a:lstStyle/>
          <a:p>
            <a:fld id="{48758AAF-F958-4141-BDE8-5609689A4508}" type="slidenum">
              <a:rPr lang="zh-CN" altLang="en-US" smtClean="0"/>
              <a:t>16</a:t>
            </a:fld>
            <a:endParaRPr lang="zh-CN" altLang="en-US"/>
          </a:p>
        </p:txBody>
      </p:sp>
      <p:sp>
        <p:nvSpPr>
          <p:cNvPr id="3" name="Rectangle 54">
            <a:extLst>
              <a:ext uri="{FF2B5EF4-FFF2-40B4-BE49-F238E27FC236}">
                <a16:creationId xmlns:a16="http://schemas.microsoft.com/office/drawing/2014/main" id="{14D0ADF4-5B56-354C-87FD-58B9BFEC447A}"/>
              </a:ext>
            </a:extLst>
          </p:cNvPr>
          <p:cNvSpPr>
            <a:spLocks noChangeArrowheads="1"/>
          </p:cNvSpPr>
          <p:nvPr/>
        </p:nvSpPr>
        <p:spPr bwMode="auto">
          <a:xfrm>
            <a:off x="4286250" y="3244850"/>
            <a:ext cx="533400" cy="228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 name="Rectangle 2">
            <a:extLst>
              <a:ext uri="{FF2B5EF4-FFF2-40B4-BE49-F238E27FC236}">
                <a16:creationId xmlns:a16="http://schemas.microsoft.com/office/drawing/2014/main" id="{E09C18AE-C2CC-534F-9BF9-70A88A2E7E4C}"/>
              </a:ext>
            </a:extLst>
          </p:cNvPr>
          <p:cNvSpPr>
            <a:spLocks noChangeArrowheads="1"/>
          </p:cNvSpPr>
          <p:nvPr/>
        </p:nvSpPr>
        <p:spPr bwMode="auto">
          <a:xfrm>
            <a:off x="4319588" y="1658938"/>
            <a:ext cx="533400" cy="228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 name="Rectangle 3">
            <a:extLst>
              <a:ext uri="{FF2B5EF4-FFF2-40B4-BE49-F238E27FC236}">
                <a16:creationId xmlns:a16="http://schemas.microsoft.com/office/drawing/2014/main" id="{539079D2-6818-ED42-854D-29A3549BD60D}"/>
              </a:ext>
            </a:extLst>
          </p:cNvPr>
          <p:cNvSpPr>
            <a:spLocks noChangeArrowheads="1"/>
          </p:cNvSpPr>
          <p:nvPr/>
        </p:nvSpPr>
        <p:spPr bwMode="auto">
          <a:xfrm>
            <a:off x="1190625" y="2144713"/>
            <a:ext cx="228600" cy="9144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 name="Rectangle 4">
            <a:extLst>
              <a:ext uri="{FF2B5EF4-FFF2-40B4-BE49-F238E27FC236}">
                <a16:creationId xmlns:a16="http://schemas.microsoft.com/office/drawing/2014/main" id="{A2EE7FFB-72F8-F340-9F06-50BA9DD12EB3}"/>
              </a:ext>
            </a:extLst>
          </p:cNvPr>
          <p:cNvSpPr>
            <a:spLocks noChangeArrowheads="1"/>
          </p:cNvSpPr>
          <p:nvPr/>
        </p:nvSpPr>
        <p:spPr bwMode="auto">
          <a:xfrm>
            <a:off x="2976563" y="3273425"/>
            <a:ext cx="533400" cy="228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 name="AutoShape 5">
            <a:extLst>
              <a:ext uri="{FF2B5EF4-FFF2-40B4-BE49-F238E27FC236}">
                <a16:creationId xmlns:a16="http://schemas.microsoft.com/office/drawing/2014/main" id="{F381FA60-12DD-2C48-8A84-49DB1FA7ABB2}"/>
              </a:ext>
            </a:extLst>
          </p:cNvPr>
          <p:cNvSpPr>
            <a:spLocks noChangeArrowheads="1"/>
          </p:cNvSpPr>
          <p:nvPr/>
        </p:nvSpPr>
        <p:spPr bwMode="auto">
          <a:xfrm rot="1800000">
            <a:off x="3055938" y="1903413"/>
            <a:ext cx="346075" cy="1371600"/>
          </a:xfrm>
          <a:prstGeom prst="parallelogram">
            <a:avLst>
              <a:gd name="adj" fmla="val 25000"/>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 name="Rectangle 6">
            <a:extLst>
              <a:ext uri="{FF2B5EF4-FFF2-40B4-BE49-F238E27FC236}">
                <a16:creationId xmlns:a16="http://schemas.microsoft.com/office/drawing/2014/main" id="{FDE659FD-5342-4545-8D17-A233A9002AB4}"/>
              </a:ext>
            </a:extLst>
          </p:cNvPr>
          <p:cNvSpPr>
            <a:spLocks noChangeArrowheads="1"/>
          </p:cNvSpPr>
          <p:nvPr/>
        </p:nvSpPr>
        <p:spPr bwMode="auto">
          <a:xfrm>
            <a:off x="2514600" y="2144713"/>
            <a:ext cx="228600" cy="9144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9" name="Rectangle 7">
            <a:extLst>
              <a:ext uri="{FF2B5EF4-FFF2-40B4-BE49-F238E27FC236}">
                <a16:creationId xmlns:a16="http://schemas.microsoft.com/office/drawing/2014/main" id="{47B2E30E-FAA7-5443-8E48-4646FCC6F5EB}"/>
              </a:ext>
            </a:extLst>
          </p:cNvPr>
          <p:cNvSpPr>
            <a:spLocks noChangeArrowheads="1"/>
          </p:cNvSpPr>
          <p:nvPr/>
        </p:nvSpPr>
        <p:spPr bwMode="auto">
          <a:xfrm>
            <a:off x="1709738" y="1654175"/>
            <a:ext cx="533400" cy="228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 name="Rectangle 8">
            <a:extLst>
              <a:ext uri="{FF2B5EF4-FFF2-40B4-BE49-F238E27FC236}">
                <a16:creationId xmlns:a16="http://schemas.microsoft.com/office/drawing/2014/main" id="{9C4FF6AD-D5FB-2B49-A0DE-19BB6C0332FA}"/>
              </a:ext>
            </a:extLst>
          </p:cNvPr>
          <p:cNvSpPr txBox="1">
            <a:spLocks/>
          </p:cNvSpPr>
          <p:nvPr/>
        </p:nvSpPr>
        <p:spPr bwMode="auto">
          <a:xfrm>
            <a:off x="457200" y="-76200"/>
            <a:ext cx="72390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a:t>BFS Example</a:t>
            </a:r>
          </a:p>
        </p:txBody>
      </p:sp>
      <p:sp>
        <p:nvSpPr>
          <p:cNvPr id="11" name="Oval 9">
            <a:extLst>
              <a:ext uri="{FF2B5EF4-FFF2-40B4-BE49-F238E27FC236}">
                <a16:creationId xmlns:a16="http://schemas.microsoft.com/office/drawing/2014/main" id="{A777A40A-1E20-7143-B1A6-4AA86B519ED2}"/>
              </a:ext>
            </a:extLst>
          </p:cNvPr>
          <p:cNvSpPr>
            <a:spLocks noChangeArrowheads="1"/>
          </p:cNvSpPr>
          <p:nvPr/>
        </p:nvSpPr>
        <p:spPr bwMode="auto">
          <a:xfrm>
            <a:off x="947738" y="1458913"/>
            <a:ext cx="762000" cy="685800"/>
          </a:xfrm>
          <a:prstGeom prst="ellipse">
            <a:avLst/>
          </a:prstGeom>
          <a:solidFill>
            <a:srgbClr val="000000"/>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chemeClr val="bg1"/>
                </a:solidFill>
              </a:rPr>
              <a:t>1</a:t>
            </a:r>
          </a:p>
        </p:txBody>
      </p:sp>
      <p:sp>
        <p:nvSpPr>
          <p:cNvPr id="12" name="Text Box 10">
            <a:extLst>
              <a:ext uri="{FF2B5EF4-FFF2-40B4-BE49-F238E27FC236}">
                <a16:creationId xmlns:a16="http://schemas.microsoft.com/office/drawing/2014/main" id="{27597962-52FF-8B49-99CA-41D25BFE4886}"/>
              </a:ext>
            </a:extLst>
          </p:cNvPr>
          <p:cNvSpPr txBox="1">
            <a:spLocks noChangeArrowheads="1"/>
          </p:cNvSpPr>
          <p:nvPr/>
        </p:nvSpPr>
        <p:spPr bwMode="auto">
          <a:xfrm>
            <a:off x="1079500" y="990600"/>
            <a:ext cx="322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r</a:t>
            </a:r>
          </a:p>
        </p:txBody>
      </p:sp>
      <p:sp>
        <p:nvSpPr>
          <p:cNvPr id="13" name="Oval 11">
            <a:extLst>
              <a:ext uri="{FF2B5EF4-FFF2-40B4-BE49-F238E27FC236}">
                <a16:creationId xmlns:a16="http://schemas.microsoft.com/office/drawing/2014/main" id="{4687DE2A-AA13-284C-9E53-A6C628F283AD}"/>
              </a:ext>
            </a:extLst>
          </p:cNvPr>
          <p:cNvSpPr>
            <a:spLocks noChangeArrowheads="1"/>
          </p:cNvSpPr>
          <p:nvPr/>
        </p:nvSpPr>
        <p:spPr bwMode="auto">
          <a:xfrm>
            <a:off x="2243138" y="1470025"/>
            <a:ext cx="762000" cy="685800"/>
          </a:xfrm>
          <a:prstGeom prst="ellipse">
            <a:avLst/>
          </a:prstGeom>
          <a:solidFill>
            <a:schemeClr val="tx1"/>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chemeClr val="bg1"/>
                </a:solidFill>
              </a:rPr>
              <a:t>0</a:t>
            </a:r>
          </a:p>
        </p:txBody>
      </p:sp>
      <p:sp>
        <p:nvSpPr>
          <p:cNvPr id="14" name="Text Box 12">
            <a:extLst>
              <a:ext uri="{FF2B5EF4-FFF2-40B4-BE49-F238E27FC236}">
                <a16:creationId xmlns:a16="http://schemas.microsoft.com/office/drawing/2014/main" id="{173FB472-CD86-244A-B83B-F9FB285704FA}"/>
              </a:ext>
            </a:extLst>
          </p:cNvPr>
          <p:cNvSpPr txBox="1">
            <a:spLocks noChangeArrowheads="1"/>
          </p:cNvSpPr>
          <p:nvPr/>
        </p:nvSpPr>
        <p:spPr bwMode="auto">
          <a:xfrm>
            <a:off x="2417763" y="1001713"/>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s</a:t>
            </a:r>
          </a:p>
        </p:txBody>
      </p:sp>
      <p:sp>
        <p:nvSpPr>
          <p:cNvPr id="15" name="Oval 13">
            <a:extLst>
              <a:ext uri="{FF2B5EF4-FFF2-40B4-BE49-F238E27FC236}">
                <a16:creationId xmlns:a16="http://schemas.microsoft.com/office/drawing/2014/main" id="{CD74F3E3-95BE-DB42-8955-736D77373F1C}"/>
              </a:ext>
            </a:extLst>
          </p:cNvPr>
          <p:cNvSpPr>
            <a:spLocks noChangeArrowheads="1"/>
          </p:cNvSpPr>
          <p:nvPr/>
        </p:nvSpPr>
        <p:spPr bwMode="auto">
          <a:xfrm>
            <a:off x="3538538" y="1458913"/>
            <a:ext cx="762000" cy="685800"/>
          </a:xfrm>
          <a:prstGeom prst="ellipse">
            <a:avLst/>
          </a:prstGeom>
          <a:solidFill>
            <a:srgbClr val="000000"/>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chemeClr val="bg1"/>
                </a:solidFill>
              </a:rPr>
              <a:t>2</a:t>
            </a:r>
          </a:p>
        </p:txBody>
      </p:sp>
      <p:sp>
        <p:nvSpPr>
          <p:cNvPr id="16" name="Oval 14">
            <a:extLst>
              <a:ext uri="{FF2B5EF4-FFF2-40B4-BE49-F238E27FC236}">
                <a16:creationId xmlns:a16="http://schemas.microsoft.com/office/drawing/2014/main" id="{DAC78C5F-C855-5A45-984F-916465A9E098}"/>
              </a:ext>
            </a:extLst>
          </p:cNvPr>
          <p:cNvSpPr>
            <a:spLocks noChangeArrowheads="1"/>
          </p:cNvSpPr>
          <p:nvPr/>
        </p:nvSpPr>
        <p:spPr bwMode="auto">
          <a:xfrm>
            <a:off x="4833938" y="1470025"/>
            <a:ext cx="762000" cy="685800"/>
          </a:xfrm>
          <a:prstGeom prst="ellipse">
            <a:avLst/>
          </a:prstGeom>
          <a:solidFill>
            <a:srgbClr val="DDDDDD"/>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t>3</a:t>
            </a:r>
          </a:p>
        </p:txBody>
      </p:sp>
      <p:sp>
        <p:nvSpPr>
          <p:cNvPr id="17" name="Text Box 15">
            <a:extLst>
              <a:ext uri="{FF2B5EF4-FFF2-40B4-BE49-F238E27FC236}">
                <a16:creationId xmlns:a16="http://schemas.microsoft.com/office/drawing/2014/main" id="{0B8A6F35-D2FA-2947-8DB2-878289890A91}"/>
              </a:ext>
            </a:extLst>
          </p:cNvPr>
          <p:cNvSpPr txBox="1">
            <a:spLocks noChangeArrowheads="1"/>
          </p:cNvSpPr>
          <p:nvPr/>
        </p:nvSpPr>
        <p:spPr bwMode="auto">
          <a:xfrm>
            <a:off x="4965700" y="1001713"/>
            <a:ext cx="4016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u</a:t>
            </a:r>
          </a:p>
        </p:txBody>
      </p:sp>
      <p:sp>
        <p:nvSpPr>
          <p:cNvPr id="18" name="Text Box 16">
            <a:extLst>
              <a:ext uri="{FF2B5EF4-FFF2-40B4-BE49-F238E27FC236}">
                <a16:creationId xmlns:a16="http://schemas.microsoft.com/office/drawing/2014/main" id="{79ED3AF5-98DB-7745-B499-3924754C51A5}"/>
              </a:ext>
            </a:extLst>
          </p:cNvPr>
          <p:cNvSpPr txBox="1">
            <a:spLocks noChangeArrowheads="1"/>
          </p:cNvSpPr>
          <p:nvPr/>
        </p:nvSpPr>
        <p:spPr bwMode="auto">
          <a:xfrm>
            <a:off x="3724275" y="1001713"/>
            <a:ext cx="3032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t</a:t>
            </a:r>
          </a:p>
        </p:txBody>
      </p:sp>
      <p:sp>
        <p:nvSpPr>
          <p:cNvPr id="19" name="Oval 17">
            <a:extLst>
              <a:ext uri="{FF2B5EF4-FFF2-40B4-BE49-F238E27FC236}">
                <a16:creationId xmlns:a16="http://schemas.microsoft.com/office/drawing/2014/main" id="{7E4BF683-DDFD-3241-A903-DE9622058205}"/>
              </a:ext>
            </a:extLst>
          </p:cNvPr>
          <p:cNvSpPr>
            <a:spLocks noChangeArrowheads="1"/>
          </p:cNvSpPr>
          <p:nvPr/>
        </p:nvSpPr>
        <p:spPr bwMode="auto">
          <a:xfrm>
            <a:off x="914400" y="3051175"/>
            <a:ext cx="762000" cy="685800"/>
          </a:xfrm>
          <a:prstGeom prst="ellipse">
            <a:avLst/>
          </a:prstGeom>
          <a:solidFill>
            <a:srgbClr val="DDDDDD"/>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t>2</a:t>
            </a:r>
          </a:p>
        </p:txBody>
      </p:sp>
      <p:sp>
        <p:nvSpPr>
          <p:cNvPr id="20" name="Text Box 18">
            <a:extLst>
              <a:ext uri="{FF2B5EF4-FFF2-40B4-BE49-F238E27FC236}">
                <a16:creationId xmlns:a16="http://schemas.microsoft.com/office/drawing/2014/main" id="{3966F72F-72B5-A042-A002-FEC8944CDD9C}"/>
              </a:ext>
            </a:extLst>
          </p:cNvPr>
          <p:cNvSpPr txBox="1">
            <a:spLocks noChangeArrowheads="1"/>
          </p:cNvSpPr>
          <p:nvPr/>
        </p:nvSpPr>
        <p:spPr bwMode="auto">
          <a:xfrm>
            <a:off x="1162050" y="365283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v</a:t>
            </a:r>
          </a:p>
        </p:txBody>
      </p:sp>
      <p:sp>
        <p:nvSpPr>
          <p:cNvPr id="21" name="Oval 19">
            <a:extLst>
              <a:ext uri="{FF2B5EF4-FFF2-40B4-BE49-F238E27FC236}">
                <a16:creationId xmlns:a16="http://schemas.microsoft.com/office/drawing/2014/main" id="{08C5889B-7834-F249-B213-FB37C49A0A45}"/>
              </a:ext>
            </a:extLst>
          </p:cNvPr>
          <p:cNvSpPr>
            <a:spLocks noChangeArrowheads="1"/>
          </p:cNvSpPr>
          <p:nvPr/>
        </p:nvSpPr>
        <p:spPr bwMode="auto">
          <a:xfrm>
            <a:off x="2209800" y="3062288"/>
            <a:ext cx="762000" cy="685800"/>
          </a:xfrm>
          <a:prstGeom prst="ellipse">
            <a:avLst/>
          </a:prstGeom>
          <a:solidFill>
            <a:schemeClr val="tx1"/>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chemeClr val="bg1"/>
                </a:solidFill>
              </a:rPr>
              <a:t>1</a:t>
            </a:r>
          </a:p>
        </p:txBody>
      </p:sp>
      <p:sp>
        <p:nvSpPr>
          <p:cNvPr id="22" name="Text Box 20">
            <a:extLst>
              <a:ext uri="{FF2B5EF4-FFF2-40B4-BE49-F238E27FC236}">
                <a16:creationId xmlns:a16="http://schemas.microsoft.com/office/drawing/2014/main" id="{99C4D40A-AD06-4247-9702-B89EBB8EACE0}"/>
              </a:ext>
            </a:extLst>
          </p:cNvPr>
          <p:cNvSpPr txBox="1">
            <a:spLocks noChangeArrowheads="1"/>
          </p:cNvSpPr>
          <p:nvPr/>
        </p:nvSpPr>
        <p:spPr bwMode="auto">
          <a:xfrm>
            <a:off x="2457450" y="3663950"/>
            <a:ext cx="460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w</a:t>
            </a:r>
          </a:p>
        </p:txBody>
      </p:sp>
      <p:sp>
        <p:nvSpPr>
          <p:cNvPr id="23" name="Oval 21">
            <a:extLst>
              <a:ext uri="{FF2B5EF4-FFF2-40B4-BE49-F238E27FC236}">
                <a16:creationId xmlns:a16="http://schemas.microsoft.com/office/drawing/2014/main" id="{E21324A3-39A8-6E42-85AC-3536CC730DCE}"/>
              </a:ext>
            </a:extLst>
          </p:cNvPr>
          <p:cNvSpPr>
            <a:spLocks noChangeArrowheads="1"/>
          </p:cNvSpPr>
          <p:nvPr/>
        </p:nvSpPr>
        <p:spPr bwMode="auto">
          <a:xfrm>
            <a:off x="3505200" y="3051175"/>
            <a:ext cx="762000" cy="685800"/>
          </a:xfrm>
          <a:prstGeom prst="ellipse">
            <a:avLst/>
          </a:prstGeom>
          <a:solidFill>
            <a:srgbClr val="000000"/>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chemeClr val="bg1"/>
                </a:solidFill>
              </a:rPr>
              <a:t>2</a:t>
            </a:r>
          </a:p>
        </p:txBody>
      </p:sp>
      <p:sp>
        <p:nvSpPr>
          <p:cNvPr id="24" name="Oval 22">
            <a:extLst>
              <a:ext uri="{FF2B5EF4-FFF2-40B4-BE49-F238E27FC236}">
                <a16:creationId xmlns:a16="http://schemas.microsoft.com/office/drawing/2014/main" id="{903504CD-38EE-9D42-A2C7-1F40FD22F471}"/>
              </a:ext>
            </a:extLst>
          </p:cNvPr>
          <p:cNvSpPr>
            <a:spLocks noChangeArrowheads="1"/>
          </p:cNvSpPr>
          <p:nvPr/>
        </p:nvSpPr>
        <p:spPr bwMode="auto">
          <a:xfrm>
            <a:off x="4800600" y="3062288"/>
            <a:ext cx="762000" cy="685800"/>
          </a:xfrm>
          <a:prstGeom prst="ellipse">
            <a:avLst/>
          </a:prstGeom>
          <a:solidFill>
            <a:srgbClr val="DDDDDD"/>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i="1"/>
              <a:t>3</a:t>
            </a:r>
          </a:p>
        </p:txBody>
      </p:sp>
      <p:sp>
        <p:nvSpPr>
          <p:cNvPr id="25" name="Text Box 23">
            <a:extLst>
              <a:ext uri="{FF2B5EF4-FFF2-40B4-BE49-F238E27FC236}">
                <a16:creationId xmlns:a16="http://schemas.microsoft.com/office/drawing/2014/main" id="{28D04A5B-D9FF-8C4A-893E-83B19097EF9F}"/>
              </a:ext>
            </a:extLst>
          </p:cNvPr>
          <p:cNvSpPr txBox="1">
            <a:spLocks noChangeArrowheads="1"/>
          </p:cNvSpPr>
          <p:nvPr/>
        </p:nvSpPr>
        <p:spPr bwMode="auto">
          <a:xfrm>
            <a:off x="5048250" y="366395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y</a:t>
            </a:r>
          </a:p>
        </p:txBody>
      </p:sp>
      <p:sp>
        <p:nvSpPr>
          <p:cNvPr id="26" name="Text Box 24">
            <a:extLst>
              <a:ext uri="{FF2B5EF4-FFF2-40B4-BE49-F238E27FC236}">
                <a16:creationId xmlns:a16="http://schemas.microsoft.com/office/drawing/2014/main" id="{BDA2EDB4-122E-014D-92FA-C32EF5BB6940}"/>
              </a:ext>
            </a:extLst>
          </p:cNvPr>
          <p:cNvSpPr txBox="1">
            <a:spLocks noChangeArrowheads="1"/>
          </p:cNvSpPr>
          <p:nvPr/>
        </p:nvSpPr>
        <p:spPr bwMode="auto">
          <a:xfrm>
            <a:off x="3735388" y="3663950"/>
            <a:ext cx="382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x</a:t>
            </a:r>
          </a:p>
        </p:txBody>
      </p:sp>
      <p:sp>
        <p:nvSpPr>
          <p:cNvPr id="27" name="Line 25">
            <a:extLst>
              <a:ext uri="{FF2B5EF4-FFF2-40B4-BE49-F238E27FC236}">
                <a16:creationId xmlns:a16="http://schemas.microsoft.com/office/drawing/2014/main" id="{52A2CC10-0819-1843-BE6C-7AE0C5E31A28}"/>
              </a:ext>
            </a:extLst>
          </p:cNvPr>
          <p:cNvSpPr>
            <a:spLocks noChangeShapeType="1"/>
          </p:cNvSpPr>
          <p:nvPr/>
        </p:nvSpPr>
        <p:spPr bwMode="auto">
          <a:xfrm flipV="1">
            <a:off x="1309688" y="2144713"/>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6">
            <a:extLst>
              <a:ext uri="{FF2B5EF4-FFF2-40B4-BE49-F238E27FC236}">
                <a16:creationId xmlns:a16="http://schemas.microsoft.com/office/drawing/2014/main" id="{69623B1A-66B1-8643-AD1B-26532D66193C}"/>
              </a:ext>
            </a:extLst>
          </p:cNvPr>
          <p:cNvSpPr>
            <a:spLocks noChangeShapeType="1"/>
          </p:cNvSpPr>
          <p:nvPr/>
        </p:nvSpPr>
        <p:spPr bwMode="auto">
          <a:xfrm flipV="1">
            <a:off x="2624138" y="2144713"/>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7">
            <a:extLst>
              <a:ext uri="{FF2B5EF4-FFF2-40B4-BE49-F238E27FC236}">
                <a16:creationId xmlns:a16="http://schemas.microsoft.com/office/drawing/2014/main" id="{295BA6D9-D80C-9641-A01D-9DD2C7A0F4E9}"/>
              </a:ext>
            </a:extLst>
          </p:cNvPr>
          <p:cNvSpPr>
            <a:spLocks noChangeShapeType="1"/>
          </p:cNvSpPr>
          <p:nvPr/>
        </p:nvSpPr>
        <p:spPr bwMode="auto">
          <a:xfrm flipV="1">
            <a:off x="3919538" y="2144713"/>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28">
            <a:extLst>
              <a:ext uri="{FF2B5EF4-FFF2-40B4-BE49-F238E27FC236}">
                <a16:creationId xmlns:a16="http://schemas.microsoft.com/office/drawing/2014/main" id="{7AABC8C6-8A3A-E642-AFBF-39E44CD4AA5C}"/>
              </a:ext>
            </a:extLst>
          </p:cNvPr>
          <p:cNvSpPr>
            <a:spLocks noChangeShapeType="1"/>
          </p:cNvSpPr>
          <p:nvPr/>
        </p:nvSpPr>
        <p:spPr bwMode="auto">
          <a:xfrm flipV="1">
            <a:off x="5233988" y="2144713"/>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29">
            <a:extLst>
              <a:ext uri="{FF2B5EF4-FFF2-40B4-BE49-F238E27FC236}">
                <a16:creationId xmlns:a16="http://schemas.microsoft.com/office/drawing/2014/main" id="{65DB7863-B6AC-D44A-83BE-14A3AE0D63C9}"/>
              </a:ext>
            </a:extLst>
          </p:cNvPr>
          <p:cNvSpPr>
            <a:spLocks noChangeShapeType="1"/>
          </p:cNvSpPr>
          <p:nvPr/>
        </p:nvSpPr>
        <p:spPr bwMode="auto">
          <a:xfrm flipH="1" flipV="1">
            <a:off x="1709738" y="1763713"/>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30">
            <a:extLst>
              <a:ext uri="{FF2B5EF4-FFF2-40B4-BE49-F238E27FC236}">
                <a16:creationId xmlns:a16="http://schemas.microsoft.com/office/drawing/2014/main" id="{01AFDBD8-6B50-E74E-9002-9334823B9C1E}"/>
              </a:ext>
            </a:extLst>
          </p:cNvPr>
          <p:cNvSpPr>
            <a:spLocks noChangeShapeType="1"/>
          </p:cNvSpPr>
          <p:nvPr/>
        </p:nvSpPr>
        <p:spPr bwMode="auto">
          <a:xfrm flipH="1" flipV="1">
            <a:off x="2976563" y="337820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31">
            <a:extLst>
              <a:ext uri="{FF2B5EF4-FFF2-40B4-BE49-F238E27FC236}">
                <a16:creationId xmlns:a16="http://schemas.microsoft.com/office/drawing/2014/main" id="{2F1EAD15-67D9-4C4C-87AD-B8051063A3C5}"/>
              </a:ext>
            </a:extLst>
          </p:cNvPr>
          <p:cNvSpPr>
            <a:spLocks noChangeShapeType="1"/>
          </p:cNvSpPr>
          <p:nvPr/>
        </p:nvSpPr>
        <p:spPr bwMode="auto">
          <a:xfrm flipH="1" flipV="1">
            <a:off x="4300538" y="1763713"/>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32">
            <a:extLst>
              <a:ext uri="{FF2B5EF4-FFF2-40B4-BE49-F238E27FC236}">
                <a16:creationId xmlns:a16="http://schemas.microsoft.com/office/drawing/2014/main" id="{48BEDBF0-0BFA-C54D-BF61-5EE6DC1DF9D7}"/>
              </a:ext>
            </a:extLst>
          </p:cNvPr>
          <p:cNvSpPr>
            <a:spLocks noChangeShapeType="1"/>
          </p:cNvSpPr>
          <p:nvPr/>
        </p:nvSpPr>
        <p:spPr bwMode="auto">
          <a:xfrm flipH="1" flipV="1">
            <a:off x="4271963" y="3363913"/>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33">
            <a:extLst>
              <a:ext uri="{FF2B5EF4-FFF2-40B4-BE49-F238E27FC236}">
                <a16:creationId xmlns:a16="http://schemas.microsoft.com/office/drawing/2014/main" id="{2D7D4FE3-5584-8C44-81C6-1CD860F38F5F}"/>
              </a:ext>
            </a:extLst>
          </p:cNvPr>
          <p:cNvSpPr>
            <a:spLocks noChangeShapeType="1"/>
          </p:cNvSpPr>
          <p:nvPr/>
        </p:nvSpPr>
        <p:spPr bwMode="auto">
          <a:xfrm flipH="1">
            <a:off x="4162425" y="2068513"/>
            <a:ext cx="76200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34">
            <a:extLst>
              <a:ext uri="{FF2B5EF4-FFF2-40B4-BE49-F238E27FC236}">
                <a16:creationId xmlns:a16="http://schemas.microsoft.com/office/drawing/2014/main" id="{84AA8924-E340-D94E-A3D4-083A0AABD6DD}"/>
              </a:ext>
            </a:extLst>
          </p:cNvPr>
          <p:cNvSpPr>
            <a:spLocks noChangeShapeType="1"/>
          </p:cNvSpPr>
          <p:nvPr/>
        </p:nvSpPr>
        <p:spPr bwMode="auto">
          <a:xfrm flipH="1">
            <a:off x="2852738" y="2049463"/>
            <a:ext cx="76200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Text Box 35">
            <a:extLst>
              <a:ext uri="{FF2B5EF4-FFF2-40B4-BE49-F238E27FC236}">
                <a16:creationId xmlns:a16="http://schemas.microsoft.com/office/drawing/2014/main" id="{F4AA66FB-3499-CB49-A92B-9C73E7D08357}"/>
              </a:ext>
            </a:extLst>
          </p:cNvPr>
          <p:cNvSpPr txBox="1">
            <a:spLocks noChangeArrowheads="1"/>
          </p:cNvSpPr>
          <p:nvPr/>
        </p:nvSpPr>
        <p:spPr bwMode="auto">
          <a:xfrm>
            <a:off x="1477963" y="5256213"/>
            <a:ext cx="46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a:solidFill>
                  <a:srgbClr val="0000CC"/>
                </a:solidFill>
              </a:rPr>
              <a:t>Q</a:t>
            </a:r>
          </a:p>
        </p:txBody>
      </p:sp>
      <p:graphicFrame>
        <p:nvGraphicFramePr>
          <p:cNvPr id="38" name="Group 36">
            <a:extLst>
              <a:ext uri="{FF2B5EF4-FFF2-40B4-BE49-F238E27FC236}">
                <a16:creationId xmlns:a16="http://schemas.microsoft.com/office/drawing/2014/main" id="{74258A16-24CD-6246-9CBE-08A8786450F5}"/>
              </a:ext>
            </a:extLst>
          </p:cNvPr>
          <p:cNvGraphicFramePr>
            <a:graphicFrameLocks/>
          </p:cNvGraphicFramePr>
          <p:nvPr/>
        </p:nvGraphicFramePr>
        <p:xfrm>
          <a:off x="2014538" y="5165725"/>
          <a:ext cx="2743200" cy="609600"/>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533400">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r>
                        <a:rPr kumimoji="0" lang="en-US" sz="3400" b="0" i="1" u="none" strike="noStrike" cap="none" normalizeH="0" baseline="0">
                          <a:ln>
                            <a:noFill/>
                          </a:ln>
                          <a:solidFill>
                            <a:schemeClr val="tx1"/>
                          </a:solidFill>
                          <a:effectLst/>
                          <a:latin typeface="Arial" charset="0"/>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r>
                        <a:rPr kumimoji="0" lang="en-US" sz="3400" b="0" i="1" u="none" strike="noStrike" cap="none" normalizeH="0" baseline="0">
                          <a:ln>
                            <a:noFill/>
                          </a:ln>
                          <a:solidFill>
                            <a:schemeClr val="tx1"/>
                          </a:solidFill>
                          <a:effectLst/>
                          <a:latin typeface="Arial" charset="0"/>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r>
                        <a:rPr kumimoji="0" lang="en-US" sz="3400" b="0" i="1" u="none" strike="noStrike" cap="none" normalizeH="0" baseline="0">
                          <a:ln>
                            <a:noFill/>
                          </a:ln>
                          <a:solidFill>
                            <a:schemeClr val="tx1"/>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9" name="Text Box 46">
            <a:extLst>
              <a:ext uri="{FF2B5EF4-FFF2-40B4-BE49-F238E27FC236}">
                <a16:creationId xmlns:a16="http://schemas.microsoft.com/office/drawing/2014/main" id="{05466374-C180-D244-9A5B-E8ECB2B5AFA1}"/>
              </a:ext>
            </a:extLst>
          </p:cNvPr>
          <p:cNvSpPr txBox="1">
            <a:spLocks noChangeArrowheads="1"/>
          </p:cNvSpPr>
          <p:nvPr/>
        </p:nvSpPr>
        <p:spPr bwMode="auto">
          <a:xfrm>
            <a:off x="2303463" y="574675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000" b="1"/>
              <a:t>2</a:t>
            </a:r>
          </a:p>
        </p:txBody>
      </p:sp>
      <p:sp>
        <p:nvSpPr>
          <p:cNvPr id="40" name="Text Box 47">
            <a:extLst>
              <a:ext uri="{FF2B5EF4-FFF2-40B4-BE49-F238E27FC236}">
                <a16:creationId xmlns:a16="http://schemas.microsoft.com/office/drawing/2014/main" id="{6E1A9699-11C3-5345-A5E5-D14A023F0370}"/>
              </a:ext>
            </a:extLst>
          </p:cNvPr>
          <p:cNvSpPr txBox="1">
            <a:spLocks noChangeArrowheads="1"/>
          </p:cNvSpPr>
          <p:nvPr/>
        </p:nvSpPr>
        <p:spPr bwMode="auto">
          <a:xfrm>
            <a:off x="3213100" y="57562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000" b="1"/>
              <a:t>3</a:t>
            </a:r>
          </a:p>
        </p:txBody>
      </p:sp>
      <p:sp>
        <p:nvSpPr>
          <p:cNvPr id="41" name="Text Box 48">
            <a:extLst>
              <a:ext uri="{FF2B5EF4-FFF2-40B4-BE49-F238E27FC236}">
                <a16:creationId xmlns:a16="http://schemas.microsoft.com/office/drawing/2014/main" id="{82899EEC-4913-9948-8777-965E207149D5}"/>
              </a:ext>
            </a:extLst>
          </p:cNvPr>
          <p:cNvSpPr txBox="1">
            <a:spLocks noChangeArrowheads="1"/>
          </p:cNvSpPr>
          <p:nvPr/>
        </p:nvSpPr>
        <p:spPr bwMode="auto">
          <a:xfrm>
            <a:off x="4127500" y="57467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000" b="1"/>
              <a:t>3</a:t>
            </a:r>
          </a:p>
        </p:txBody>
      </p:sp>
      <p:sp>
        <p:nvSpPr>
          <p:cNvPr id="42" name="Rectangle 55">
            <a:extLst>
              <a:ext uri="{FF2B5EF4-FFF2-40B4-BE49-F238E27FC236}">
                <a16:creationId xmlns:a16="http://schemas.microsoft.com/office/drawing/2014/main" id="{164C8F8B-750B-0542-BEC3-B7FF4699206E}"/>
              </a:ext>
            </a:extLst>
          </p:cNvPr>
          <p:cNvSpPr>
            <a:spLocks noChangeArrowheads="1"/>
          </p:cNvSpPr>
          <p:nvPr/>
        </p:nvSpPr>
        <p:spPr bwMode="auto">
          <a:xfrm>
            <a:off x="5105400" y="4433888"/>
            <a:ext cx="3200400"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i="1"/>
              <a:t>   x</a:t>
            </a:r>
            <a:r>
              <a:rPr lang="en-US" altLang="en-US" sz="1800"/>
              <a:t> = dequeue(</a:t>
            </a:r>
            <a:r>
              <a:rPr lang="en-US" altLang="en-US" sz="1800" i="1"/>
              <a:t>Q</a:t>
            </a:r>
            <a:r>
              <a:rPr lang="en-US" altLang="en-US" sz="1800"/>
              <a:t>) </a:t>
            </a:r>
          </a:p>
          <a:p>
            <a:pPr algn="l" eaLnBrk="1" hangingPunct="1"/>
            <a:r>
              <a:rPr lang="en-US" altLang="en-US" sz="1800"/>
              <a:t>       </a:t>
            </a:r>
            <a:r>
              <a:rPr lang="en-US" altLang="en-US" sz="1800" i="1"/>
              <a:t>y.status</a:t>
            </a:r>
            <a:r>
              <a:rPr lang="en-US" altLang="en-US" sz="1800"/>
              <a:t> = </a:t>
            </a:r>
            <a:r>
              <a:rPr lang="en-US" altLang="en-US" sz="1800" b="1">
                <a:solidFill>
                  <a:srgbClr val="969696"/>
                </a:solidFill>
              </a:rPr>
              <a:t>visited / grey</a:t>
            </a:r>
          </a:p>
          <a:p>
            <a:pPr algn="l" eaLnBrk="1" hangingPunct="1"/>
            <a:r>
              <a:rPr lang="en-US" altLang="en-US" sz="1800"/>
              <a:t>       </a:t>
            </a:r>
            <a:r>
              <a:rPr lang="en-US" altLang="en-US" sz="1800" i="1"/>
              <a:t>y</a:t>
            </a:r>
            <a:r>
              <a:rPr lang="en-US" altLang="en-US" sz="1800"/>
              <a:t>.</a:t>
            </a:r>
            <a:r>
              <a:rPr lang="en-US" altLang="en-US" sz="1800" i="1"/>
              <a:t>d</a:t>
            </a:r>
            <a:r>
              <a:rPr lang="en-US" altLang="en-US" sz="1800"/>
              <a:t> = 2 + 1 = 3;</a:t>
            </a:r>
          </a:p>
          <a:p>
            <a:pPr algn="l" eaLnBrk="1" hangingPunct="1"/>
            <a:r>
              <a:rPr lang="en-US" altLang="en-US" sz="1800"/>
              <a:t>       </a:t>
            </a:r>
            <a:r>
              <a:rPr lang="en-US" altLang="en-US" sz="1800" i="1"/>
              <a:t>y</a:t>
            </a:r>
            <a:r>
              <a:rPr lang="en-US" altLang="en-US" sz="1800"/>
              <a:t>.</a:t>
            </a:r>
            <a:r>
              <a:rPr lang="en-US" altLang="en-US" sz="1800" i="1"/>
              <a:t>pi</a:t>
            </a:r>
            <a:r>
              <a:rPr lang="en-US" altLang="en-US" sz="1800"/>
              <a:t> = </a:t>
            </a:r>
            <a:r>
              <a:rPr lang="en-US" altLang="en-US" sz="1800" i="1"/>
              <a:t>x</a:t>
            </a:r>
            <a:r>
              <a:rPr lang="en-US" altLang="en-US" sz="1800"/>
              <a:t>;</a:t>
            </a:r>
          </a:p>
          <a:p>
            <a:pPr algn="l" eaLnBrk="1" hangingPunct="1"/>
            <a:r>
              <a:rPr lang="en-US" altLang="en-US" sz="1800"/>
              <a:t>       enqueue (</a:t>
            </a:r>
            <a:r>
              <a:rPr lang="en-US" altLang="en-US" sz="1800" i="1"/>
              <a:t>Q, y</a:t>
            </a:r>
            <a:r>
              <a:rPr lang="en-US" altLang="en-US" sz="1800"/>
              <a:t>) </a:t>
            </a:r>
          </a:p>
          <a:p>
            <a:pPr algn="l" eaLnBrk="1" hangingPunct="1"/>
            <a:r>
              <a:rPr lang="en-US" altLang="en-US" sz="800" i="1"/>
              <a:t>       </a:t>
            </a:r>
          </a:p>
          <a:p>
            <a:pPr algn="l" eaLnBrk="1" hangingPunct="1">
              <a:lnSpc>
                <a:spcPct val="90000"/>
              </a:lnSpc>
              <a:spcBef>
                <a:spcPct val="20000"/>
              </a:spcBef>
            </a:pPr>
            <a:r>
              <a:rPr lang="en-US" altLang="en-US" sz="1800" i="1"/>
              <a:t>x.status</a:t>
            </a:r>
            <a:r>
              <a:rPr lang="en-US" altLang="en-US" sz="1800"/>
              <a:t> = </a:t>
            </a:r>
            <a:r>
              <a:rPr lang="en-US" altLang="en-US" sz="1800" b="1"/>
              <a:t>processed/ black</a:t>
            </a:r>
            <a:endParaRPr lang="en-US" altLang="en-US" sz="1800"/>
          </a:p>
        </p:txBody>
      </p:sp>
      <p:sp>
        <p:nvSpPr>
          <p:cNvPr id="43" name="Line 56">
            <a:extLst>
              <a:ext uri="{FF2B5EF4-FFF2-40B4-BE49-F238E27FC236}">
                <a16:creationId xmlns:a16="http://schemas.microsoft.com/office/drawing/2014/main" id="{BC6F2E40-0A2A-294A-9D22-BB28D9CD89BB}"/>
              </a:ext>
            </a:extLst>
          </p:cNvPr>
          <p:cNvSpPr>
            <a:spLocks noChangeShapeType="1"/>
          </p:cNvSpPr>
          <p:nvPr/>
        </p:nvSpPr>
        <p:spPr bwMode="auto">
          <a:xfrm flipH="1" flipV="1">
            <a:off x="4572000" y="5562600"/>
            <a:ext cx="990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42522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2DAF89-A54F-EE43-9411-5C5F6E98908B}"/>
              </a:ext>
            </a:extLst>
          </p:cNvPr>
          <p:cNvSpPr>
            <a:spLocks noGrp="1"/>
          </p:cNvSpPr>
          <p:nvPr>
            <p:ph type="sldNum" sz="quarter" idx="12"/>
          </p:nvPr>
        </p:nvSpPr>
        <p:spPr/>
        <p:txBody>
          <a:bodyPr/>
          <a:lstStyle/>
          <a:p>
            <a:fld id="{48758AAF-F958-4141-BDE8-5609689A4508}" type="slidenum">
              <a:rPr lang="zh-CN" altLang="en-US" smtClean="0"/>
              <a:t>17</a:t>
            </a:fld>
            <a:endParaRPr lang="zh-CN" altLang="en-US"/>
          </a:p>
        </p:txBody>
      </p:sp>
      <p:sp>
        <p:nvSpPr>
          <p:cNvPr id="3" name="Rectangle 2">
            <a:extLst>
              <a:ext uri="{FF2B5EF4-FFF2-40B4-BE49-F238E27FC236}">
                <a16:creationId xmlns:a16="http://schemas.microsoft.com/office/drawing/2014/main" id="{0D3AF18C-E57F-DC4F-8800-D0CE95302181}"/>
              </a:ext>
            </a:extLst>
          </p:cNvPr>
          <p:cNvSpPr>
            <a:spLocks noChangeArrowheads="1"/>
          </p:cNvSpPr>
          <p:nvPr/>
        </p:nvSpPr>
        <p:spPr bwMode="auto">
          <a:xfrm>
            <a:off x="4286250" y="3244850"/>
            <a:ext cx="533400" cy="228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 name="Rectangle 3">
            <a:extLst>
              <a:ext uri="{FF2B5EF4-FFF2-40B4-BE49-F238E27FC236}">
                <a16:creationId xmlns:a16="http://schemas.microsoft.com/office/drawing/2014/main" id="{536B286C-E783-794A-A65B-60B0FCD7C932}"/>
              </a:ext>
            </a:extLst>
          </p:cNvPr>
          <p:cNvSpPr>
            <a:spLocks noChangeArrowheads="1"/>
          </p:cNvSpPr>
          <p:nvPr/>
        </p:nvSpPr>
        <p:spPr bwMode="auto">
          <a:xfrm>
            <a:off x="4319588" y="1658938"/>
            <a:ext cx="533400" cy="228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 name="Rectangle 4">
            <a:extLst>
              <a:ext uri="{FF2B5EF4-FFF2-40B4-BE49-F238E27FC236}">
                <a16:creationId xmlns:a16="http://schemas.microsoft.com/office/drawing/2014/main" id="{C80B766E-FD9C-F745-8FAE-8401A4CF78A2}"/>
              </a:ext>
            </a:extLst>
          </p:cNvPr>
          <p:cNvSpPr>
            <a:spLocks noChangeArrowheads="1"/>
          </p:cNvSpPr>
          <p:nvPr/>
        </p:nvSpPr>
        <p:spPr bwMode="auto">
          <a:xfrm>
            <a:off x="1190625" y="2144713"/>
            <a:ext cx="228600" cy="9144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 name="Rectangle 5">
            <a:extLst>
              <a:ext uri="{FF2B5EF4-FFF2-40B4-BE49-F238E27FC236}">
                <a16:creationId xmlns:a16="http://schemas.microsoft.com/office/drawing/2014/main" id="{7BC22EFD-D07D-0240-8FD0-8B30523EA0F3}"/>
              </a:ext>
            </a:extLst>
          </p:cNvPr>
          <p:cNvSpPr>
            <a:spLocks noChangeArrowheads="1"/>
          </p:cNvSpPr>
          <p:nvPr/>
        </p:nvSpPr>
        <p:spPr bwMode="auto">
          <a:xfrm>
            <a:off x="2976563" y="3273425"/>
            <a:ext cx="533400" cy="228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 name="AutoShape 6">
            <a:extLst>
              <a:ext uri="{FF2B5EF4-FFF2-40B4-BE49-F238E27FC236}">
                <a16:creationId xmlns:a16="http://schemas.microsoft.com/office/drawing/2014/main" id="{7AF18DF8-7365-A242-8A56-54AA157EBF75}"/>
              </a:ext>
            </a:extLst>
          </p:cNvPr>
          <p:cNvSpPr>
            <a:spLocks noChangeArrowheads="1"/>
          </p:cNvSpPr>
          <p:nvPr/>
        </p:nvSpPr>
        <p:spPr bwMode="auto">
          <a:xfrm rot="1800000">
            <a:off x="3055938" y="1903413"/>
            <a:ext cx="346075" cy="1371600"/>
          </a:xfrm>
          <a:prstGeom prst="parallelogram">
            <a:avLst>
              <a:gd name="adj" fmla="val 25000"/>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 name="Rectangle 7">
            <a:extLst>
              <a:ext uri="{FF2B5EF4-FFF2-40B4-BE49-F238E27FC236}">
                <a16:creationId xmlns:a16="http://schemas.microsoft.com/office/drawing/2014/main" id="{9F5D29A9-9992-BA4E-8C53-AC851E991F69}"/>
              </a:ext>
            </a:extLst>
          </p:cNvPr>
          <p:cNvSpPr>
            <a:spLocks noChangeArrowheads="1"/>
          </p:cNvSpPr>
          <p:nvPr/>
        </p:nvSpPr>
        <p:spPr bwMode="auto">
          <a:xfrm>
            <a:off x="2514600" y="2144713"/>
            <a:ext cx="228600" cy="9144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9" name="Rectangle 8">
            <a:extLst>
              <a:ext uri="{FF2B5EF4-FFF2-40B4-BE49-F238E27FC236}">
                <a16:creationId xmlns:a16="http://schemas.microsoft.com/office/drawing/2014/main" id="{322648D7-78C3-AC43-8B79-82AE094703BD}"/>
              </a:ext>
            </a:extLst>
          </p:cNvPr>
          <p:cNvSpPr>
            <a:spLocks noChangeArrowheads="1"/>
          </p:cNvSpPr>
          <p:nvPr/>
        </p:nvSpPr>
        <p:spPr bwMode="auto">
          <a:xfrm>
            <a:off x="1709738" y="1654175"/>
            <a:ext cx="533400" cy="228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 name="Rectangle 9">
            <a:extLst>
              <a:ext uri="{FF2B5EF4-FFF2-40B4-BE49-F238E27FC236}">
                <a16:creationId xmlns:a16="http://schemas.microsoft.com/office/drawing/2014/main" id="{BE49171C-2006-9540-A542-7897BF4A1CC0}"/>
              </a:ext>
            </a:extLst>
          </p:cNvPr>
          <p:cNvSpPr txBox="1">
            <a:spLocks/>
          </p:cNvSpPr>
          <p:nvPr/>
        </p:nvSpPr>
        <p:spPr bwMode="auto">
          <a:xfrm>
            <a:off x="457200" y="-76200"/>
            <a:ext cx="72390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a:t>BFS Example</a:t>
            </a:r>
          </a:p>
        </p:txBody>
      </p:sp>
      <p:sp>
        <p:nvSpPr>
          <p:cNvPr id="11" name="Oval 10">
            <a:extLst>
              <a:ext uri="{FF2B5EF4-FFF2-40B4-BE49-F238E27FC236}">
                <a16:creationId xmlns:a16="http://schemas.microsoft.com/office/drawing/2014/main" id="{B9A17BB2-27B3-3C4B-BD31-8D637BCA7D76}"/>
              </a:ext>
            </a:extLst>
          </p:cNvPr>
          <p:cNvSpPr>
            <a:spLocks noChangeArrowheads="1"/>
          </p:cNvSpPr>
          <p:nvPr/>
        </p:nvSpPr>
        <p:spPr bwMode="auto">
          <a:xfrm>
            <a:off x="947738" y="1458913"/>
            <a:ext cx="762000" cy="685800"/>
          </a:xfrm>
          <a:prstGeom prst="ellipse">
            <a:avLst/>
          </a:prstGeom>
          <a:solidFill>
            <a:srgbClr val="000000"/>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chemeClr val="bg1"/>
                </a:solidFill>
              </a:rPr>
              <a:t>1</a:t>
            </a:r>
          </a:p>
        </p:txBody>
      </p:sp>
      <p:sp>
        <p:nvSpPr>
          <p:cNvPr id="12" name="Text Box 11">
            <a:extLst>
              <a:ext uri="{FF2B5EF4-FFF2-40B4-BE49-F238E27FC236}">
                <a16:creationId xmlns:a16="http://schemas.microsoft.com/office/drawing/2014/main" id="{DC1DA07B-C02D-E640-99F5-63517C846D27}"/>
              </a:ext>
            </a:extLst>
          </p:cNvPr>
          <p:cNvSpPr txBox="1">
            <a:spLocks noChangeArrowheads="1"/>
          </p:cNvSpPr>
          <p:nvPr/>
        </p:nvSpPr>
        <p:spPr bwMode="auto">
          <a:xfrm>
            <a:off x="1079500" y="990600"/>
            <a:ext cx="322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r</a:t>
            </a:r>
          </a:p>
        </p:txBody>
      </p:sp>
      <p:sp>
        <p:nvSpPr>
          <p:cNvPr id="13" name="Oval 12">
            <a:extLst>
              <a:ext uri="{FF2B5EF4-FFF2-40B4-BE49-F238E27FC236}">
                <a16:creationId xmlns:a16="http://schemas.microsoft.com/office/drawing/2014/main" id="{7BA86F90-5752-FE45-B529-B36797F8BA41}"/>
              </a:ext>
            </a:extLst>
          </p:cNvPr>
          <p:cNvSpPr>
            <a:spLocks noChangeArrowheads="1"/>
          </p:cNvSpPr>
          <p:nvPr/>
        </p:nvSpPr>
        <p:spPr bwMode="auto">
          <a:xfrm>
            <a:off x="2243138" y="1470025"/>
            <a:ext cx="762000" cy="685800"/>
          </a:xfrm>
          <a:prstGeom prst="ellipse">
            <a:avLst/>
          </a:prstGeom>
          <a:solidFill>
            <a:schemeClr val="tx1"/>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chemeClr val="bg1"/>
                </a:solidFill>
              </a:rPr>
              <a:t>0</a:t>
            </a:r>
          </a:p>
        </p:txBody>
      </p:sp>
      <p:sp>
        <p:nvSpPr>
          <p:cNvPr id="14" name="Text Box 13">
            <a:extLst>
              <a:ext uri="{FF2B5EF4-FFF2-40B4-BE49-F238E27FC236}">
                <a16:creationId xmlns:a16="http://schemas.microsoft.com/office/drawing/2014/main" id="{C6B15AF6-5289-C840-8888-3390906536DB}"/>
              </a:ext>
            </a:extLst>
          </p:cNvPr>
          <p:cNvSpPr txBox="1">
            <a:spLocks noChangeArrowheads="1"/>
          </p:cNvSpPr>
          <p:nvPr/>
        </p:nvSpPr>
        <p:spPr bwMode="auto">
          <a:xfrm>
            <a:off x="2417763" y="1001713"/>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s</a:t>
            </a:r>
          </a:p>
        </p:txBody>
      </p:sp>
      <p:sp>
        <p:nvSpPr>
          <p:cNvPr id="15" name="Oval 14">
            <a:extLst>
              <a:ext uri="{FF2B5EF4-FFF2-40B4-BE49-F238E27FC236}">
                <a16:creationId xmlns:a16="http://schemas.microsoft.com/office/drawing/2014/main" id="{01AEB0D0-2959-4E44-B540-D238B3CA75EB}"/>
              </a:ext>
            </a:extLst>
          </p:cNvPr>
          <p:cNvSpPr>
            <a:spLocks noChangeArrowheads="1"/>
          </p:cNvSpPr>
          <p:nvPr/>
        </p:nvSpPr>
        <p:spPr bwMode="auto">
          <a:xfrm>
            <a:off x="3538538" y="1458913"/>
            <a:ext cx="762000" cy="685800"/>
          </a:xfrm>
          <a:prstGeom prst="ellipse">
            <a:avLst/>
          </a:prstGeom>
          <a:solidFill>
            <a:srgbClr val="000000"/>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chemeClr val="bg1"/>
                </a:solidFill>
              </a:rPr>
              <a:t>2</a:t>
            </a:r>
          </a:p>
        </p:txBody>
      </p:sp>
      <p:sp>
        <p:nvSpPr>
          <p:cNvPr id="16" name="Oval 15">
            <a:extLst>
              <a:ext uri="{FF2B5EF4-FFF2-40B4-BE49-F238E27FC236}">
                <a16:creationId xmlns:a16="http://schemas.microsoft.com/office/drawing/2014/main" id="{7734EF8E-9A14-E248-98EE-01639042EB18}"/>
              </a:ext>
            </a:extLst>
          </p:cNvPr>
          <p:cNvSpPr>
            <a:spLocks noChangeArrowheads="1"/>
          </p:cNvSpPr>
          <p:nvPr/>
        </p:nvSpPr>
        <p:spPr bwMode="auto">
          <a:xfrm>
            <a:off x="4833938" y="1470025"/>
            <a:ext cx="762000" cy="685800"/>
          </a:xfrm>
          <a:prstGeom prst="ellipse">
            <a:avLst/>
          </a:prstGeom>
          <a:solidFill>
            <a:srgbClr val="DDDDDD"/>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t>3</a:t>
            </a:r>
          </a:p>
        </p:txBody>
      </p:sp>
      <p:sp>
        <p:nvSpPr>
          <p:cNvPr id="17" name="Text Box 16">
            <a:extLst>
              <a:ext uri="{FF2B5EF4-FFF2-40B4-BE49-F238E27FC236}">
                <a16:creationId xmlns:a16="http://schemas.microsoft.com/office/drawing/2014/main" id="{1321D132-DF61-5840-B21D-ADC9F5D04ED7}"/>
              </a:ext>
            </a:extLst>
          </p:cNvPr>
          <p:cNvSpPr txBox="1">
            <a:spLocks noChangeArrowheads="1"/>
          </p:cNvSpPr>
          <p:nvPr/>
        </p:nvSpPr>
        <p:spPr bwMode="auto">
          <a:xfrm>
            <a:off x="4965700" y="1001713"/>
            <a:ext cx="4016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u</a:t>
            </a:r>
          </a:p>
        </p:txBody>
      </p:sp>
      <p:sp>
        <p:nvSpPr>
          <p:cNvPr id="18" name="Text Box 17">
            <a:extLst>
              <a:ext uri="{FF2B5EF4-FFF2-40B4-BE49-F238E27FC236}">
                <a16:creationId xmlns:a16="http://schemas.microsoft.com/office/drawing/2014/main" id="{8842F4AB-C8B5-5C4A-BB3B-A875CFC9DE79}"/>
              </a:ext>
            </a:extLst>
          </p:cNvPr>
          <p:cNvSpPr txBox="1">
            <a:spLocks noChangeArrowheads="1"/>
          </p:cNvSpPr>
          <p:nvPr/>
        </p:nvSpPr>
        <p:spPr bwMode="auto">
          <a:xfrm>
            <a:off x="3724275" y="1001713"/>
            <a:ext cx="3032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t</a:t>
            </a:r>
          </a:p>
        </p:txBody>
      </p:sp>
      <p:sp>
        <p:nvSpPr>
          <p:cNvPr id="19" name="Oval 18">
            <a:extLst>
              <a:ext uri="{FF2B5EF4-FFF2-40B4-BE49-F238E27FC236}">
                <a16:creationId xmlns:a16="http://schemas.microsoft.com/office/drawing/2014/main" id="{B2DFE252-2635-4441-886A-B32A4CC9085A}"/>
              </a:ext>
            </a:extLst>
          </p:cNvPr>
          <p:cNvSpPr>
            <a:spLocks noChangeArrowheads="1"/>
          </p:cNvSpPr>
          <p:nvPr/>
        </p:nvSpPr>
        <p:spPr bwMode="auto">
          <a:xfrm>
            <a:off x="914400" y="3051175"/>
            <a:ext cx="762000" cy="685800"/>
          </a:xfrm>
          <a:prstGeom prst="ellipse">
            <a:avLst/>
          </a:prstGeom>
          <a:solidFill>
            <a:srgbClr val="000000"/>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chemeClr val="bg1"/>
                </a:solidFill>
              </a:rPr>
              <a:t>2</a:t>
            </a:r>
          </a:p>
        </p:txBody>
      </p:sp>
      <p:sp>
        <p:nvSpPr>
          <p:cNvPr id="20" name="Text Box 19">
            <a:extLst>
              <a:ext uri="{FF2B5EF4-FFF2-40B4-BE49-F238E27FC236}">
                <a16:creationId xmlns:a16="http://schemas.microsoft.com/office/drawing/2014/main" id="{9B55F7E7-D201-594A-A271-EE81184B1DFF}"/>
              </a:ext>
            </a:extLst>
          </p:cNvPr>
          <p:cNvSpPr txBox="1">
            <a:spLocks noChangeArrowheads="1"/>
          </p:cNvSpPr>
          <p:nvPr/>
        </p:nvSpPr>
        <p:spPr bwMode="auto">
          <a:xfrm>
            <a:off x="1162050" y="365283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v</a:t>
            </a:r>
          </a:p>
        </p:txBody>
      </p:sp>
      <p:sp>
        <p:nvSpPr>
          <p:cNvPr id="21" name="Oval 20">
            <a:extLst>
              <a:ext uri="{FF2B5EF4-FFF2-40B4-BE49-F238E27FC236}">
                <a16:creationId xmlns:a16="http://schemas.microsoft.com/office/drawing/2014/main" id="{F2A9A043-2BE3-DF41-B6BD-1931562B9BC0}"/>
              </a:ext>
            </a:extLst>
          </p:cNvPr>
          <p:cNvSpPr>
            <a:spLocks noChangeArrowheads="1"/>
          </p:cNvSpPr>
          <p:nvPr/>
        </p:nvSpPr>
        <p:spPr bwMode="auto">
          <a:xfrm>
            <a:off x="2209800" y="3062288"/>
            <a:ext cx="762000" cy="685800"/>
          </a:xfrm>
          <a:prstGeom prst="ellipse">
            <a:avLst/>
          </a:prstGeom>
          <a:solidFill>
            <a:schemeClr val="tx1"/>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chemeClr val="bg1"/>
                </a:solidFill>
              </a:rPr>
              <a:t>1</a:t>
            </a:r>
          </a:p>
        </p:txBody>
      </p:sp>
      <p:sp>
        <p:nvSpPr>
          <p:cNvPr id="22" name="Text Box 21">
            <a:extLst>
              <a:ext uri="{FF2B5EF4-FFF2-40B4-BE49-F238E27FC236}">
                <a16:creationId xmlns:a16="http://schemas.microsoft.com/office/drawing/2014/main" id="{DA7C3F7C-8E64-5344-8533-D1C4496CE664}"/>
              </a:ext>
            </a:extLst>
          </p:cNvPr>
          <p:cNvSpPr txBox="1">
            <a:spLocks noChangeArrowheads="1"/>
          </p:cNvSpPr>
          <p:nvPr/>
        </p:nvSpPr>
        <p:spPr bwMode="auto">
          <a:xfrm>
            <a:off x="2457450" y="3663950"/>
            <a:ext cx="460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w</a:t>
            </a:r>
          </a:p>
        </p:txBody>
      </p:sp>
      <p:sp>
        <p:nvSpPr>
          <p:cNvPr id="23" name="Oval 22">
            <a:extLst>
              <a:ext uri="{FF2B5EF4-FFF2-40B4-BE49-F238E27FC236}">
                <a16:creationId xmlns:a16="http://schemas.microsoft.com/office/drawing/2014/main" id="{38B02997-E3F8-CE45-B880-39D77069D9D7}"/>
              </a:ext>
            </a:extLst>
          </p:cNvPr>
          <p:cNvSpPr>
            <a:spLocks noChangeArrowheads="1"/>
          </p:cNvSpPr>
          <p:nvPr/>
        </p:nvSpPr>
        <p:spPr bwMode="auto">
          <a:xfrm>
            <a:off x="3505200" y="3051175"/>
            <a:ext cx="762000" cy="685800"/>
          </a:xfrm>
          <a:prstGeom prst="ellipse">
            <a:avLst/>
          </a:prstGeom>
          <a:solidFill>
            <a:srgbClr val="000000"/>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chemeClr val="bg1"/>
                </a:solidFill>
              </a:rPr>
              <a:t>2</a:t>
            </a:r>
          </a:p>
        </p:txBody>
      </p:sp>
      <p:sp>
        <p:nvSpPr>
          <p:cNvPr id="24" name="Oval 23">
            <a:extLst>
              <a:ext uri="{FF2B5EF4-FFF2-40B4-BE49-F238E27FC236}">
                <a16:creationId xmlns:a16="http://schemas.microsoft.com/office/drawing/2014/main" id="{9AEAE674-D6C1-3943-8A83-B97E96E8C4ED}"/>
              </a:ext>
            </a:extLst>
          </p:cNvPr>
          <p:cNvSpPr>
            <a:spLocks noChangeArrowheads="1"/>
          </p:cNvSpPr>
          <p:nvPr/>
        </p:nvSpPr>
        <p:spPr bwMode="auto">
          <a:xfrm>
            <a:off x="4800600" y="3062288"/>
            <a:ext cx="762000" cy="685800"/>
          </a:xfrm>
          <a:prstGeom prst="ellipse">
            <a:avLst/>
          </a:prstGeom>
          <a:solidFill>
            <a:srgbClr val="DDDDDD"/>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i="1"/>
              <a:t>3</a:t>
            </a:r>
          </a:p>
        </p:txBody>
      </p:sp>
      <p:sp>
        <p:nvSpPr>
          <p:cNvPr id="25" name="Text Box 24">
            <a:extLst>
              <a:ext uri="{FF2B5EF4-FFF2-40B4-BE49-F238E27FC236}">
                <a16:creationId xmlns:a16="http://schemas.microsoft.com/office/drawing/2014/main" id="{0C0C71B1-E205-1D40-A4E5-6E4498B26C99}"/>
              </a:ext>
            </a:extLst>
          </p:cNvPr>
          <p:cNvSpPr txBox="1">
            <a:spLocks noChangeArrowheads="1"/>
          </p:cNvSpPr>
          <p:nvPr/>
        </p:nvSpPr>
        <p:spPr bwMode="auto">
          <a:xfrm>
            <a:off x="5048250" y="366395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y</a:t>
            </a:r>
          </a:p>
        </p:txBody>
      </p:sp>
      <p:sp>
        <p:nvSpPr>
          <p:cNvPr id="26" name="Text Box 25">
            <a:extLst>
              <a:ext uri="{FF2B5EF4-FFF2-40B4-BE49-F238E27FC236}">
                <a16:creationId xmlns:a16="http://schemas.microsoft.com/office/drawing/2014/main" id="{62043D98-BF73-8546-A50A-D56F9312615A}"/>
              </a:ext>
            </a:extLst>
          </p:cNvPr>
          <p:cNvSpPr txBox="1">
            <a:spLocks noChangeArrowheads="1"/>
          </p:cNvSpPr>
          <p:nvPr/>
        </p:nvSpPr>
        <p:spPr bwMode="auto">
          <a:xfrm>
            <a:off x="3735388" y="3663950"/>
            <a:ext cx="382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x</a:t>
            </a:r>
          </a:p>
        </p:txBody>
      </p:sp>
      <p:sp>
        <p:nvSpPr>
          <p:cNvPr id="27" name="Line 26">
            <a:extLst>
              <a:ext uri="{FF2B5EF4-FFF2-40B4-BE49-F238E27FC236}">
                <a16:creationId xmlns:a16="http://schemas.microsoft.com/office/drawing/2014/main" id="{AEA12F7A-49EC-1341-A373-53AA767B376F}"/>
              </a:ext>
            </a:extLst>
          </p:cNvPr>
          <p:cNvSpPr>
            <a:spLocks noChangeShapeType="1"/>
          </p:cNvSpPr>
          <p:nvPr/>
        </p:nvSpPr>
        <p:spPr bwMode="auto">
          <a:xfrm flipV="1">
            <a:off x="1309688" y="2144713"/>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7">
            <a:extLst>
              <a:ext uri="{FF2B5EF4-FFF2-40B4-BE49-F238E27FC236}">
                <a16:creationId xmlns:a16="http://schemas.microsoft.com/office/drawing/2014/main" id="{1C6F47C0-0680-F14D-88A1-05249F358419}"/>
              </a:ext>
            </a:extLst>
          </p:cNvPr>
          <p:cNvSpPr>
            <a:spLocks noChangeShapeType="1"/>
          </p:cNvSpPr>
          <p:nvPr/>
        </p:nvSpPr>
        <p:spPr bwMode="auto">
          <a:xfrm flipV="1">
            <a:off x="2624138" y="2144713"/>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8">
            <a:extLst>
              <a:ext uri="{FF2B5EF4-FFF2-40B4-BE49-F238E27FC236}">
                <a16:creationId xmlns:a16="http://schemas.microsoft.com/office/drawing/2014/main" id="{197F0DE0-BBD7-6647-9C1D-CC7965703984}"/>
              </a:ext>
            </a:extLst>
          </p:cNvPr>
          <p:cNvSpPr>
            <a:spLocks noChangeShapeType="1"/>
          </p:cNvSpPr>
          <p:nvPr/>
        </p:nvSpPr>
        <p:spPr bwMode="auto">
          <a:xfrm flipV="1">
            <a:off x="3919538" y="2144713"/>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29">
            <a:extLst>
              <a:ext uri="{FF2B5EF4-FFF2-40B4-BE49-F238E27FC236}">
                <a16:creationId xmlns:a16="http://schemas.microsoft.com/office/drawing/2014/main" id="{D80D24A1-2FB0-E149-AFDB-D8751747F7DA}"/>
              </a:ext>
            </a:extLst>
          </p:cNvPr>
          <p:cNvSpPr>
            <a:spLocks noChangeShapeType="1"/>
          </p:cNvSpPr>
          <p:nvPr/>
        </p:nvSpPr>
        <p:spPr bwMode="auto">
          <a:xfrm flipV="1">
            <a:off x="5233988" y="2144713"/>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30">
            <a:extLst>
              <a:ext uri="{FF2B5EF4-FFF2-40B4-BE49-F238E27FC236}">
                <a16:creationId xmlns:a16="http://schemas.microsoft.com/office/drawing/2014/main" id="{9EDDC0D5-8DB6-F845-BFFC-E33B4B9079E4}"/>
              </a:ext>
            </a:extLst>
          </p:cNvPr>
          <p:cNvSpPr>
            <a:spLocks noChangeShapeType="1"/>
          </p:cNvSpPr>
          <p:nvPr/>
        </p:nvSpPr>
        <p:spPr bwMode="auto">
          <a:xfrm flipH="1" flipV="1">
            <a:off x="1709738" y="1763713"/>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31">
            <a:extLst>
              <a:ext uri="{FF2B5EF4-FFF2-40B4-BE49-F238E27FC236}">
                <a16:creationId xmlns:a16="http://schemas.microsoft.com/office/drawing/2014/main" id="{01A01874-1841-F94F-AB54-47E96E4DE1B1}"/>
              </a:ext>
            </a:extLst>
          </p:cNvPr>
          <p:cNvSpPr>
            <a:spLocks noChangeShapeType="1"/>
          </p:cNvSpPr>
          <p:nvPr/>
        </p:nvSpPr>
        <p:spPr bwMode="auto">
          <a:xfrm flipH="1" flipV="1">
            <a:off x="2976563" y="337820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32">
            <a:extLst>
              <a:ext uri="{FF2B5EF4-FFF2-40B4-BE49-F238E27FC236}">
                <a16:creationId xmlns:a16="http://schemas.microsoft.com/office/drawing/2014/main" id="{379C8111-08DE-4945-BB1E-5CE4258A541F}"/>
              </a:ext>
            </a:extLst>
          </p:cNvPr>
          <p:cNvSpPr>
            <a:spLocks noChangeShapeType="1"/>
          </p:cNvSpPr>
          <p:nvPr/>
        </p:nvSpPr>
        <p:spPr bwMode="auto">
          <a:xfrm flipH="1" flipV="1">
            <a:off x="4300538" y="1763713"/>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33">
            <a:extLst>
              <a:ext uri="{FF2B5EF4-FFF2-40B4-BE49-F238E27FC236}">
                <a16:creationId xmlns:a16="http://schemas.microsoft.com/office/drawing/2014/main" id="{B53649D8-6B2B-7544-A851-FEDC3D5226F8}"/>
              </a:ext>
            </a:extLst>
          </p:cNvPr>
          <p:cNvSpPr>
            <a:spLocks noChangeShapeType="1"/>
          </p:cNvSpPr>
          <p:nvPr/>
        </p:nvSpPr>
        <p:spPr bwMode="auto">
          <a:xfrm flipH="1" flipV="1">
            <a:off x="4271963" y="3363913"/>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34">
            <a:extLst>
              <a:ext uri="{FF2B5EF4-FFF2-40B4-BE49-F238E27FC236}">
                <a16:creationId xmlns:a16="http://schemas.microsoft.com/office/drawing/2014/main" id="{E0F0AD4B-6BBE-CE4B-98B1-29E3783D5238}"/>
              </a:ext>
            </a:extLst>
          </p:cNvPr>
          <p:cNvSpPr>
            <a:spLocks noChangeShapeType="1"/>
          </p:cNvSpPr>
          <p:nvPr/>
        </p:nvSpPr>
        <p:spPr bwMode="auto">
          <a:xfrm flipH="1">
            <a:off x="4162425" y="2068513"/>
            <a:ext cx="76200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35">
            <a:extLst>
              <a:ext uri="{FF2B5EF4-FFF2-40B4-BE49-F238E27FC236}">
                <a16:creationId xmlns:a16="http://schemas.microsoft.com/office/drawing/2014/main" id="{B18EDF1D-AD72-8E42-B8A1-E0DDD76F3EB8}"/>
              </a:ext>
            </a:extLst>
          </p:cNvPr>
          <p:cNvSpPr>
            <a:spLocks noChangeShapeType="1"/>
          </p:cNvSpPr>
          <p:nvPr/>
        </p:nvSpPr>
        <p:spPr bwMode="auto">
          <a:xfrm flipH="1">
            <a:off x="2852738" y="2049463"/>
            <a:ext cx="76200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Text Box 36">
            <a:extLst>
              <a:ext uri="{FF2B5EF4-FFF2-40B4-BE49-F238E27FC236}">
                <a16:creationId xmlns:a16="http://schemas.microsoft.com/office/drawing/2014/main" id="{EEBEC65B-2B84-C04E-9C71-EA786517CB8B}"/>
              </a:ext>
            </a:extLst>
          </p:cNvPr>
          <p:cNvSpPr txBox="1">
            <a:spLocks noChangeArrowheads="1"/>
          </p:cNvSpPr>
          <p:nvPr/>
        </p:nvSpPr>
        <p:spPr bwMode="auto">
          <a:xfrm>
            <a:off x="1477963" y="5256213"/>
            <a:ext cx="46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a:solidFill>
                  <a:srgbClr val="0000CC"/>
                </a:solidFill>
              </a:rPr>
              <a:t>Q</a:t>
            </a:r>
          </a:p>
        </p:txBody>
      </p:sp>
      <p:graphicFrame>
        <p:nvGraphicFramePr>
          <p:cNvPr id="38" name="Group 58">
            <a:extLst>
              <a:ext uri="{FF2B5EF4-FFF2-40B4-BE49-F238E27FC236}">
                <a16:creationId xmlns:a16="http://schemas.microsoft.com/office/drawing/2014/main" id="{F5F88D75-FAE0-5D46-833E-F5C738934706}"/>
              </a:ext>
            </a:extLst>
          </p:cNvPr>
          <p:cNvGraphicFramePr>
            <a:graphicFrameLocks/>
          </p:cNvGraphicFramePr>
          <p:nvPr/>
        </p:nvGraphicFramePr>
        <p:xfrm>
          <a:off x="2014538" y="5165725"/>
          <a:ext cx="2743200" cy="609600"/>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533400">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r>
                        <a:rPr kumimoji="0" lang="en-US" sz="3400" b="0" i="1" u="none" strike="noStrike" cap="none" normalizeH="0" baseline="0">
                          <a:ln>
                            <a:noFill/>
                          </a:ln>
                          <a:solidFill>
                            <a:schemeClr val="tx1"/>
                          </a:solidFill>
                          <a:effectLst/>
                          <a:latin typeface="Arial" charset="0"/>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r>
                        <a:rPr kumimoji="0" lang="en-US" sz="3400" b="0" i="1" u="none" strike="noStrike" cap="none" normalizeH="0" baseline="0">
                          <a:ln>
                            <a:noFill/>
                          </a:ln>
                          <a:solidFill>
                            <a:schemeClr val="tx1"/>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endParaRPr kumimoji="0" lang="en-US" sz="3400" b="0" i="1"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9" name="Text Box 47">
            <a:extLst>
              <a:ext uri="{FF2B5EF4-FFF2-40B4-BE49-F238E27FC236}">
                <a16:creationId xmlns:a16="http://schemas.microsoft.com/office/drawing/2014/main" id="{D52D15B4-6FF3-0840-9F65-B6B6FB1B71C6}"/>
              </a:ext>
            </a:extLst>
          </p:cNvPr>
          <p:cNvSpPr txBox="1">
            <a:spLocks noChangeArrowheads="1"/>
          </p:cNvSpPr>
          <p:nvPr/>
        </p:nvSpPr>
        <p:spPr bwMode="auto">
          <a:xfrm>
            <a:off x="2303463" y="574675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000" b="1"/>
              <a:t>2</a:t>
            </a:r>
          </a:p>
        </p:txBody>
      </p:sp>
      <p:sp>
        <p:nvSpPr>
          <p:cNvPr id="40" name="Text Box 48">
            <a:extLst>
              <a:ext uri="{FF2B5EF4-FFF2-40B4-BE49-F238E27FC236}">
                <a16:creationId xmlns:a16="http://schemas.microsoft.com/office/drawing/2014/main" id="{0E093F3F-DCF0-704D-A810-413F6D705E0E}"/>
              </a:ext>
            </a:extLst>
          </p:cNvPr>
          <p:cNvSpPr txBox="1">
            <a:spLocks noChangeArrowheads="1"/>
          </p:cNvSpPr>
          <p:nvPr/>
        </p:nvSpPr>
        <p:spPr bwMode="auto">
          <a:xfrm>
            <a:off x="3213100" y="57562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000" b="1"/>
              <a:t>3</a:t>
            </a:r>
          </a:p>
        </p:txBody>
      </p:sp>
      <p:sp>
        <p:nvSpPr>
          <p:cNvPr id="41" name="Rectangle 59">
            <a:extLst>
              <a:ext uri="{FF2B5EF4-FFF2-40B4-BE49-F238E27FC236}">
                <a16:creationId xmlns:a16="http://schemas.microsoft.com/office/drawing/2014/main" id="{F2DCC207-4BDD-F547-8A05-57AF2BC6D13A}"/>
              </a:ext>
            </a:extLst>
          </p:cNvPr>
          <p:cNvSpPr>
            <a:spLocks noChangeArrowheads="1"/>
          </p:cNvSpPr>
          <p:nvPr/>
        </p:nvSpPr>
        <p:spPr bwMode="auto">
          <a:xfrm>
            <a:off x="4800600" y="5197475"/>
            <a:ext cx="32004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i="1"/>
              <a:t>   v</a:t>
            </a:r>
            <a:r>
              <a:rPr lang="en-US" altLang="en-US" sz="1800"/>
              <a:t> = dequeue(</a:t>
            </a:r>
            <a:r>
              <a:rPr lang="en-US" altLang="en-US" sz="1800" i="1"/>
              <a:t>Q</a:t>
            </a:r>
            <a:r>
              <a:rPr lang="en-US" altLang="en-US" sz="1800"/>
              <a:t>) </a:t>
            </a:r>
          </a:p>
          <a:p>
            <a:pPr algn="l" eaLnBrk="1" hangingPunct="1">
              <a:lnSpc>
                <a:spcPct val="90000"/>
              </a:lnSpc>
              <a:spcBef>
                <a:spcPct val="20000"/>
              </a:spcBef>
            </a:pPr>
            <a:r>
              <a:rPr lang="en-US" altLang="en-US" sz="1800" i="1"/>
              <a:t>v</a:t>
            </a:r>
            <a:r>
              <a:rPr lang="en-US" altLang="en-US" sz="1800"/>
              <a:t> = </a:t>
            </a:r>
            <a:r>
              <a:rPr lang="en-US" altLang="en-US" sz="1800" b="1"/>
              <a:t>processed/ black</a:t>
            </a:r>
            <a:endParaRPr lang="en-US" altLang="en-US" sz="1800"/>
          </a:p>
        </p:txBody>
      </p:sp>
    </p:spTree>
    <p:extLst>
      <p:ext uri="{BB962C8B-B14F-4D97-AF65-F5344CB8AC3E}">
        <p14:creationId xmlns:p14="http://schemas.microsoft.com/office/powerpoint/2010/main" val="230854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E7A72E-535C-8646-9CD7-50DBDCAC5FAB}"/>
              </a:ext>
            </a:extLst>
          </p:cNvPr>
          <p:cNvSpPr>
            <a:spLocks noGrp="1"/>
          </p:cNvSpPr>
          <p:nvPr>
            <p:ph type="sldNum" sz="quarter" idx="12"/>
          </p:nvPr>
        </p:nvSpPr>
        <p:spPr/>
        <p:txBody>
          <a:bodyPr/>
          <a:lstStyle/>
          <a:p>
            <a:fld id="{48758AAF-F958-4141-BDE8-5609689A4508}" type="slidenum">
              <a:rPr lang="zh-CN" altLang="en-US" smtClean="0"/>
              <a:t>18</a:t>
            </a:fld>
            <a:endParaRPr lang="zh-CN" altLang="en-US"/>
          </a:p>
        </p:txBody>
      </p:sp>
      <p:sp>
        <p:nvSpPr>
          <p:cNvPr id="3" name="Rectangle 2">
            <a:extLst>
              <a:ext uri="{FF2B5EF4-FFF2-40B4-BE49-F238E27FC236}">
                <a16:creationId xmlns:a16="http://schemas.microsoft.com/office/drawing/2014/main" id="{3A0DEA5C-4E70-264E-BD23-A9AAE1C0D792}"/>
              </a:ext>
            </a:extLst>
          </p:cNvPr>
          <p:cNvSpPr>
            <a:spLocks noChangeArrowheads="1"/>
          </p:cNvSpPr>
          <p:nvPr/>
        </p:nvSpPr>
        <p:spPr bwMode="auto">
          <a:xfrm>
            <a:off x="4286250" y="3244850"/>
            <a:ext cx="533400" cy="228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 name="Rectangle 3">
            <a:extLst>
              <a:ext uri="{FF2B5EF4-FFF2-40B4-BE49-F238E27FC236}">
                <a16:creationId xmlns:a16="http://schemas.microsoft.com/office/drawing/2014/main" id="{4E8F9A4D-538B-2247-81D8-A869C921E712}"/>
              </a:ext>
            </a:extLst>
          </p:cNvPr>
          <p:cNvSpPr>
            <a:spLocks noChangeArrowheads="1"/>
          </p:cNvSpPr>
          <p:nvPr/>
        </p:nvSpPr>
        <p:spPr bwMode="auto">
          <a:xfrm>
            <a:off x="4319588" y="1658938"/>
            <a:ext cx="533400" cy="228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 name="Rectangle 4">
            <a:extLst>
              <a:ext uri="{FF2B5EF4-FFF2-40B4-BE49-F238E27FC236}">
                <a16:creationId xmlns:a16="http://schemas.microsoft.com/office/drawing/2014/main" id="{39890EA8-2091-E743-91BB-A2C0DA2EE203}"/>
              </a:ext>
            </a:extLst>
          </p:cNvPr>
          <p:cNvSpPr>
            <a:spLocks noChangeArrowheads="1"/>
          </p:cNvSpPr>
          <p:nvPr/>
        </p:nvSpPr>
        <p:spPr bwMode="auto">
          <a:xfrm>
            <a:off x="1190625" y="2144713"/>
            <a:ext cx="228600" cy="9144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 name="Rectangle 5">
            <a:extLst>
              <a:ext uri="{FF2B5EF4-FFF2-40B4-BE49-F238E27FC236}">
                <a16:creationId xmlns:a16="http://schemas.microsoft.com/office/drawing/2014/main" id="{E587B728-B387-CC4B-B182-EA6CA2C40F59}"/>
              </a:ext>
            </a:extLst>
          </p:cNvPr>
          <p:cNvSpPr>
            <a:spLocks noChangeArrowheads="1"/>
          </p:cNvSpPr>
          <p:nvPr/>
        </p:nvSpPr>
        <p:spPr bwMode="auto">
          <a:xfrm>
            <a:off x="2976563" y="3273425"/>
            <a:ext cx="533400" cy="228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 name="AutoShape 6">
            <a:extLst>
              <a:ext uri="{FF2B5EF4-FFF2-40B4-BE49-F238E27FC236}">
                <a16:creationId xmlns:a16="http://schemas.microsoft.com/office/drawing/2014/main" id="{F1CA3318-755D-2843-9246-16929D7595D7}"/>
              </a:ext>
            </a:extLst>
          </p:cNvPr>
          <p:cNvSpPr>
            <a:spLocks noChangeArrowheads="1"/>
          </p:cNvSpPr>
          <p:nvPr/>
        </p:nvSpPr>
        <p:spPr bwMode="auto">
          <a:xfrm rot="1800000">
            <a:off x="3055938" y="1903413"/>
            <a:ext cx="346075" cy="1371600"/>
          </a:xfrm>
          <a:prstGeom prst="parallelogram">
            <a:avLst>
              <a:gd name="adj" fmla="val 25000"/>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 name="Rectangle 7">
            <a:extLst>
              <a:ext uri="{FF2B5EF4-FFF2-40B4-BE49-F238E27FC236}">
                <a16:creationId xmlns:a16="http://schemas.microsoft.com/office/drawing/2014/main" id="{9CEAAD2D-FCCD-3E40-864B-C24974950428}"/>
              </a:ext>
            </a:extLst>
          </p:cNvPr>
          <p:cNvSpPr>
            <a:spLocks noChangeArrowheads="1"/>
          </p:cNvSpPr>
          <p:nvPr/>
        </p:nvSpPr>
        <p:spPr bwMode="auto">
          <a:xfrm>
            <a:off x="2514600" y="2144713"/>
            <a:ext cx="228600" cy="9144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9" name="Rectangle 8">
            <a:extLst>
              <a:ext uri="{FF2B5EF4-FFF2-40B4-BE49-F238E27FC236}">
                <a16:creationId xmlns:a16="http://schemas.microsoft.com/office/drawing/2014/main" id="{45F65D1E-B5B9-FE43-A6A8-EE99E15F858D}"/>
              </a:ext>
            </a:extLst>
          </p:cNvPr>
          <p:cNvSpPr>
            <a:spLocks noChangeArrowheads="1"/>
          </p:cNvSpPr>
          <p:nvPr/>
        </p:nvSpPr>
        <p:spPr bwMode="auto">
          <a:xfrm>
            <a:off x="1709738" y="1654175"/>
            <a:ext cx="533400" cy="228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 name="Rectangle 9">
            <a:extLst>
              <a:ext uri="{FF2B5EF4-FFF2-40B4-BE49-F238E27FC236}">
                <a16:creationId xmlns:a16="http://schemas.microsoft.com/office/drawing/2014/main" id="{D882CDBE-3FAB-0E47-AF07-FC15DC23DCC0}"/>
              </a:ext>
            </a:extLst>
          </p:cNvPr>
          <p:cNvSpPr txBox="1">
            <a:spLocks/>
          </p:cNvSpPr>
          <p:nvPr/>
        </p:nvSpPr>
        <p:spPr bwMode="auto">
          <a:xfrm>
            <a:off x="457200" y="-76200"/>
            <a:ext cx="72390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a:t>BFS Example</a:t>
            </a:r>
          </a:p>
        </p:txBody>
      </p:sp>
      <p:sp>
        <p:nvSpPr>
          <p:cNvPr id="11" name="Oval 10">
            <a:extLst>
              <a:ext uri="{FF2B5EF4-FFF2-40B4-BE49-F238E27FC236}">
                <a16:creationId xmlns:a16="http://schemas.microsoft.com/office/drawing/2014/main" id="{2A25B050-0BD5-5D4C-ABF2-78D8B3E17CD0}"/>
              </a:ext>
            </a:extLst>
          </p:cNvPr>
          <p:cNvSpPr>
            <a:spLocks noChangeArrowheads="1"/>
          </p:cNvSpPr>
          <p:nvPr/>
        </p:nvSpPr>
        <p:spPr bwMode="auto">
          <a:xfrm>
            <a:off x="947738" y="1458913"/>
            <a:ext cx="762000" cy="685800"/>
          </a:xfrm>
          <a:prstGeom prst="ellipse">
            <a:avLst/>
          </a:prstGeom>
          <a:solidFill>
            <a:srgbClr val="000000"/>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chemeClr val="bg1"/>
                </a:solidFill>
              </a:rPr>
              <a:t>1</a:t>
            </a:r>
          </a:p>
        </p:txBody>
      </p:sp>
      <p:sp>
        <p:nvSpPr>
          <p:cNvPr id="12" name="Text Box 11">
            <a:extLst>
              <a:ext uri="{FF2B5EF4-FFF2-40B4-BE49-F238E27FC236}">
                <a16:creationId xmlns:a16="http://schemas.microsoft.com/office/drawing/2014/main" id="{A14AD252-76A6-FF4C-8190-5B0BAC8E4B23}"/>
              </a:ext>
            </a:extLst>
          </p:cNvPr>
          <p:cNvSpPr txBox="1">
            <a:spLocks noChangeArrowheads="1"/>
          </p:cNvSpPr>
          <p:nvPr/>
        </p:nvSpPr>
        <p:spPr bwMode="auto">
          <a:xfrm>
            <a:off x="1079500" y="990600"/>
            <a:ext cx="322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r</a:t>
            </a:r>
          </a:p>
        </p:txBody>
      </p:sp>
      <p:sp>
        <p:nvSpPr>
          <p:cNvPr id="13" name="Oval 12">
            <a:extLst>
              <a:ext uri="{FF2B5EF4-FFF2-40B4-BE49-F238E27FC236}">
                <a16:creationId xmlns:a16="http://schemas.microsoft.com/office/drawing/2014/main" id="{4D3063CE-C157-B441-AE41-D8EF8079EDDD}"/>
              </a:ext>
            </a:extLst>
          </p:cNvPr>
          <p:cNvSpPr>
            <a:spLocks noChangeArrowheads="1"/>
          </p:cNvSpPr>
          <p:nvPr/>
        </p:nvSpPr>
        <p:spPr bwMode="auto">
          <a:xfrm>
            <a:off x="2243138" y="1470025"/>
            <a:ext cx="762000" cy="685800"/>
          </a:xfrm>
          <a:prstGeom prst="ellipse">
            <a:avLst/>
          </a:prstGeom>
          <a:solidFill>
            <a:schemeClr val="tx1"/>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chemeClr val="bg1"/>
                </a:solidFill>
              </a:rPr>
              <a:t>0</a:t>
            </a:r>
          </a:p>
        </p:txBody>
      </p:sp>
      <p:sp>
        <p:nvSpPr>
          <p:cNvPr id="14" name="Text Box 13">
            <a:extLst>
              <a:ext uri="{FF2B5EF4-FFF2-40B4-BE49-F238E27FC236}">
                <a16:creationId xmlns:a16="http://schemas.microsoft.com/office/drawing/2014/main" id="{E3CD5A5D-37B6-784F-9884-A97F4BAD4513}"/>
              </a:ext>
            </a:extLst>
          </p:cNvPr>
          <p:cNvSpPr txBox="1">
            <a:spLocks noChangeArrowheads="1"/>
          </p:cNvSpPr>
          <p:nvPr/>
        </p:nvSpPr>
        <p:spPr bwMode="auto">
          <a:xfrm>
            <a:off x="2417763" y="1001713"/>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s</a:t>
            </a:r>
          </a:p>
        </p:txBody>
      </p:sp>
      <p:sp>
        <p:nvSpPr>
          <p:cNvPr id="15" name="Oval 14">
            <a:extLst>
              <a:ext uri="{FF2B5EF4-FFF2-40B4-BE49-F238E27FC236}">
                <a16:creationId xmlns:a16="http://schemas.microsoft.com/office/drawing/2014/main" id="{AA2DBAF3-9C77-8147-BB3C-4AB405325321}"/>
              </a:ext>
            </a:extLst>
          </p:cNvPr>
          <p:cNvSpPr>
            <a:spLocks noChangeArrowheads="1"/>
          </p:cNvSpPr>
          <p:nvPr/>
        </p:nvSpPr>
        <p:spPr bwMode="auto">
          <a:xfrm>
            <a:off x="3538538" y="1458913"/>
            <a:ext cx="762000" cy="685800"/>
          </a:xfrm>
          <a:prstGeom prst="ellipse">
            <a:avLst/>
          </a:prstGeom>
          <a:solidFill>
            <a:srgbClr val="000000"/>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chemeClr val="bg1"/>
                </a:solidFill>
              </a:rPr>
              <a:t>2</a:t>
            </a:r>
          </a:p>
        </p:txBody>
      </p:sp>
      <p:sp>
        <p:nvSpPr>
          <p:cNvPr id="16" name="Oval 15">
            <a:extLst>
              <a:ext uri="{FF2B5EF4-FFF2-40B4-BE49-F238E27FC236}">
                <a16:creationId xmlns:a16="http://schemas.microsoft.com/office/drawing/2014/main" id="{8DCCEB31-3AA2-834E-B7B3-4230C390B8CD}"/>
              </a:ext>
            </a:extLst>
          </p:cNvPr>
          <p:cNvSpPr>
            <a:spLocks noChangeArrowheads="1"/>
          </p:cNvSpPr>
          <p:nvPr/>
        </p:nvSpPr>
        <p:spPr bwMode="auto">
          <a:xfrm>
            <a:off x="4833938" y="1470025"/>
            <a:ext cx="762000" cy="685800"/>
          </a:xfrm>
          <a:prstGeom prst="ellipse">
            <a:avLst/>
          </a:prstGeom>
          <a:solidFill>
            <a:srgbClr val="000000"/>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chemeClr val="bg1"/>
                </a:solidFill>
              </a:rPr>
              <a:t>3</a:t>
            </a:r>
          </a:p>
        </p:txBody>
      </p:sp>
      <p:sp>
        <p:nvSpPr>
          <p:cNvPr id="17" name="Text Box 16">
            <a:extLst>
              <a:ext uri="{FF2B5EF4-FFF2-40B4-BE49-F238E27FC236}">
                <a16:creationId xmlns:a16="http://schemas.microsoft.com/office/drawing/2014/main" id="{F943D9F2-9BEA-C742-BBD5-95115829F231}"/>
              </a:ext>
            </a:extLst>
          </p:cNvPr>
          <p:cNvSpPr txBox="1">
            <a:spLocks noChangeArrowheads="1"/>
          </p:cNvSpPr>
          <p:nvPr/>
        </p:nvSpPr>
        <p:spPr bwMode="auto">
          <a:xfrm>
            <a:off x="4965700" y="1001713"/>
            <a:ext cx="4016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u</a:t>
            </a:r>
          </a:p>
        </p:txBody>
      </p:sp>
      <p:sp>
        <p:nvSpPr>
          <p:cNvPr id="18" name="Text Box 17">
            <a:extLst>
              <a:ext uri="{FF2B5EF4-FFF2-40B4-BE49-F238E27FC236}">
                <a16:creationId xmlns:a16="http://schemas.microsoft.com/office/drawing/2014/main" id="{06E20BF7-A6EF-3B49-B8C2-F59D0746E560}"/>
              </a:ext>
            </a:extLst>
          </p:cNvPr>
          <p:cNvSpPr txBox="1">
            <a:spLocks noChangeArrowheads="1"/>
          </p:cNvSpPr>
          <p:nvPr/>
        </p:nvSpPr>
        <p:spPr bwMode="auto">
          <a:xfrm>
            <a:off x="3724275" y="1001713"/>
            <a:ext cx="3032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t</a:t>
            </a:r>
          </a:p>
        </p:txBody>
      </p:sp>
      <p:sp>
        <p:nvSpPr>
          <p:cNvPr id="19" name="Oval 18">
            <a:extLst>
              <a:ext uri="{FF2B5EF4-FFF2-40B4-BE49-F238E27FC236}">
                <a16:creationId xmlns:a16="http://schemas.microsoft.com/office/drawing/2014/main" id="{49DEE701-56B4-B04E-B2EB-57A70CFE4648}"/>
              </a:ext>
            </a:extLst>
          </p:cNvPr>
          <p:cNvSpPr>
            <a:spLocks noChangeArrowheads="1"/>
          </p:cNvSpPr>
          <p:nvPr/>
        </p:nvSpPr>
        <p:spPr bwMode="auto">
          <a:xfrm>
            <a:off x="914400" y="3051175"/>
            <a:ext cx="762000" cy="685800"/>
          </a:xfrm>
          <a:prstGeom prst="ellipse">
            <a:avLst/>
          </a:prstGeom>
          <a:solidFill>
            <a:srgbClr val="000000"/>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chemeClr val="bg1"/>
                </a:solidFill>
              </a:rPr>
              <a:t>2</a:t>
            </a:r>
          </a:p>
        </p:txBody>
      </p:sp>
      <p:sp>
        <p:nvSpPr>
          <p:cNvPr id="20" name="Text Box 19">
            <a:extLst>
              <a:ext uri="{FF2B5EF4-FFF2-40B4-BE49-F238E27FC236}">
                <a16:creationId xmlns:a16="http://schemas.microsoft.com/office/drawing/2014/main" id="{721B473C-CD0C-2A49-8E56-86D257993FCA}"/>
              </a:ext>
            </a:extLst>
          </p:cNvPr>
          <p:cNvSpPr txBox="1">
            <a:spLocks noChangeArrowheads="1"/>
          </p:cNvSpPr>
          <p:nvPr/>
        </p:nvSpPr>
        <p:spPr bwMode="auto">
          <a:xfrm>
            <a:off x="1162050" y="365283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v</a:t>
            </a:r>
          </a:p>
        </p:txBody>
      </p:sp>
      <p:sp>
        <p:nvSpPr>
          <p:cNvPr id="21" name="Oval 20">
            <a:extLst>
              <a:ext uri="{FF2B5EF4-FFF2-40B4-BE49-F238E27FC236}">
                <a16:creationId xmlns:a16="http://schemas.microsoft.com/office/drawing/2014/main" id="{56E5C485-EC90-404D-A4EA-A921497975A9}"/>
              </a:ext>
            </a:extLst>
          </p:cNvPr>
          <p:cNvSpPr>
            <a:spLocks noChangeArrowheads="1"/>
          </p:cNvSpPr>
          <p:nvPr/>
        </p:nvSpPr>
        <p:spPr bwMode="auto">
          <a:xfrm>
            <a:off x="2209800" y="3062288"/>
            <a:ext cx="762000" cy="685800"/>
          </a:xfrm>
          <a:prstGeom prst="ellipse">
            <a:avLst/>
          </a:prstGeom>
          <a:solidFill>
            <a:schemeClr val="tx1"/>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chemeClr val="bg1"/>
                </a:solidFill>
              </a:rPr>
              <a:t>1</a:t>
            </a:r>
          </a:p>
        </p:txBody>
      </p:sp>
      <p:sp>
        <p:nvSpPr>
          <p:cNvPr id="22" name="Text Box 21">
            <a:extLst>
              <a:ext uri="{FF2B5EF4-FFF2-40B4-BE49-F238E27FC236}">
                <a16:creationId xmlns:a16="http://schemas.microsoft.com/office/drawing/2014/main" id="{57172D84-9A6F-674B-9588-C962E61689A4}"/>
              </a:ext>
            </a:extLst>
          </p:cNvPr>
          <p:cNvSpPr txBox="1">
            <a:spLocks noChangeArrowheads="1"/>
          </p:cNvSpPr>
          <p:nvPr/>
        </p:nvSpPr>
        <p:spPr bwMode="auto">
          <a:xfrm>
            <a:off x="2457450" y="3663950"/>
            <a:ext cx="460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w</a:t>
            </a:r>
          </a:p>
        </p:txBody>
      </p:sp>
      <p:sp>
        <p:nvSpPr>
          <p:cNvPr id="23" name="Oval 22">
            <a:extLst>
              <a:ext uri="{FF2B5EF4-FFF2-40B4-BE49-F238E27FC236}">
                <a16:creationId xmlns:a16="http://schemas.microsoft.com/office/drawing/2014/main" id="{05009556-ACA5-6A44-A00A-0B6CF993C932}"/>
              </a:ext>
            </a:extLst>
          </p:cNvPr>
          <p:cNvSpPr>
            <a:spLocks noChangeArrowheads="1"/>
          </p:cNvSpPr>
          <p:nvPr/>
        </p:nvSpPr>
        <p:spPr bwMode="auto">
          <a:xfrm>
            <a:off x="3505200" y="3051175"/>
            <a:ext cx="762000" cy="685800"/>
          </a:xfrm>
          <a:prstGeom prst="ellipse">
            <a:avLst/>
          </a:prstGeom>
          <a:solidFill>
            <a:srgbClr val="000000"/>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chemeClr val="bg1"/>
                </a:solidFill>
              </a:rPr>
              <a:t>2</a:t>
            </a:r>
          </a:p>
        </p:txBody>
      </p:sp>
      <p:sp>
        <p:nvSpPr>
          <p:cNvPr id="24" name="Oval 23">
            <a:extLst>
              <a:ext uri="{FF2B5EF4-FFF2-40B4-BE49-F238E27FC236}">
                <a16:creationId xmlns:a16="http://schemas.microsoft.com/office/drawing/2014/main" id="{92FD3022-5020-414B-9671-DCDD15EC0E43}"/>
              </a:ext>
            </a:extLst>
          </p:cNvPr>
          <p:cNvSpPr>
            <a:spLocks noChangeArrowheads="1"/>
          </p:cNvSpPr>
          <p:nvPr/>
        </p:nvSpPr>
        <p:spPr bwMode="auto">
          <a:xfrm>
            <a:off x="4800600" y="3062288"/>
            <a:ext cx="762000" cy="685800"/>
          </a:xfrm>
          <a:prstGeom prst="ellipse">
            <a:avLst/>
          </a:prstGeom>
          <a:solidFill>
            <a:srgbClr val="DDDDDD"/>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i="1"/>
              <a:t>3</a:t>
            </a:r>
          </a:p>
        </p:txBody>
      </p:sp>
      <p:sp>
        <p:nvSpPr>
          <p:cNvPr id="25" name="Text Box 24">
            <a:extLst>
              <a:ext uri="{FF2B5EF4-FFF2-40B4-BE49-F238E27FC236}">
                <a16:creationId xmlns:a16="http://schemas.microsoft.com/office/drawing/2014/main" id="{A828CC7E-3DA4-034C-9A89-CCC22E5E374C}"/>
              </a:ext>
            </a:extLst>
          </p:cNvPr>
          <p:cNvSpPr txBox="1">
            <a:spLocks noChangeArrowheads="1"/>
          </p:cNvSpPr>
          <p:nvPr/>
        </p:nvSpPr>
        <p:spPr bwMode="auto">
          <a:xfrm>
            <a:off x="5048250" y="366395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y</a:t>
            </a:r>
          </a:p>
        </p:txBody>
      </p:sp>
      <p:sp>
        <p:nvSpPr>
          <p:cNvPr id="26" name="Text Box 25">
            <a:extLst>
              <a:ext uri="{FF2B5EF4-FFF2-40B4-BE49-F238E27FC236}">
                <a16:creationId xmlns:a16="http://schemas.microsoft.com/office/drawing/2014/main" id="{738847C1-5723-8446-A691-7AD5D60D748C}"/>
              </a:ext>
            </a:extLst>
          </p:cNvPr>
          <p:cNvSpPr txBox="1">
            <a:spLocks noChangeArrowheads="1"/>
          </p:cNvSpPr>
          <p:nvPr/>
        </p:nvSpPr>
        <p:spPr bwMode="auto">
          <a:xfrm>
            <a:off x="3735388" y="3663950"/>
            <a:ext cx="382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x</a:t>
            </a:r>
          </a:p>
        </p:txBody>
      </p:sp>
      <p:sp>
        <p:nvSpPr>
          <p:cNvPr id="27" name="Line 26">
            <a:extLst>
              <a:ext uri="{FF2B5EF4-FFF2-40B4-BE49-F238E27FC236}">
                <a16:creationId xmlns:a16="http://schemas.microsoft.com/office/drawing/2014/main" id="{FD166ABA-2CC5-F843-AA4D-CF9378E3D145}"/>
              </a:ext>
            </a:extLst>
          </p:cNvPr>
          <p:cNvSpPr>
            <a:spLocks noChangeShapeType="1"/>
          </p:cNvSpPr>
          <p:nvPr/>
        </p:nvSpPr>
        <p:spPr bwMode="auto">
          <a:xfrm flipV="1">
            <a:off x="1309688" y="2144713"/>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7">
            <a:extLst>
              <a:ext uri="{FF2B5EF4-FFF2-40B4-BE49-F238E27FC236}">
                <a16:creationId xmlns:a16="http://schemas.microsoft.com/office/drawing/2014/main" id="{15AFB4A7-199F-4541-AB56-3F99D7E362A8}"/>
              </a:ext>
            </a:extLst>
          </p:cNvPr>
          <p:cNvSpPr>
            <a:spLocks noChangeShapeType="1"/>
          </p:cNvSpPr>
          <p:nvPr/>
        </p:nvSpPr>
        <p:spPr bwMode="auto">
          <a:xfrm flipV="1">
            <a:off x="2624138" y="2144713"/>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8">
            <a:extLst>
              <a:ext uri="{FF2B5EF4-FFF2-40B4-BE49-F238E27FC236}">
                <a16:creationId xmlns:a16="http://schemas.microsoft.com/office/drawing/2014/main" id="{994F19A5-60F3-9F41-B708-D4F306F5A452}"/>
              </a:ext>
            </a:extLst>
          </p:cNvPr>
          <p:cNvSpPr>
            <a:spLocks noChangeShapeType="1"/>
          </p:cNvSpPr>
          <p:nvPr/>
        </p:nvSpPr>
        <p:spPr bwMode="auto">
          <a:xfrm flipV="1">
            <a:off x="3919538" y="2144713"/>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29">
            <a:extLst>
              <a:ext uri="{FF2B5EF4-FFF2-40B4-BE49-F238E27FC236}">
                <a16:creationId xmlns:a16="http://schemas.microsoft.com/office/drawing/2014/main" id="{B02C43BD-6AD0-404A-A85C-3E599428D914}"/>
              </a:ext>
            </a:extLst>
          </p:cNvPr>
          <p:cNvSpPr>
            <a:spLocks noChangeShapeType="1"/>
          </p:cNvSpPr>
          <p:nvPr/>
        </p:nvSpPr>
        <p:spPr bwMode="auto">
          <a:xfrm flipV="1">
            <a:off x="5233988" y="2144713"/>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30">
            <a:extLst>
              <a:ext uri="{FF2B5EF4-FFF2-40B4-BE49-F238E27FC236}">
                <a16:creationId xmlns:a16="http://schemas.microsoft.com/office/drawing/2014/main" id="{880C7B36-C1CA-B54A-A604-48193E2D189C}"/>
              </a:ext>
            </a:extLst>
          </p:cNvPr>
          <p:cNvSpPr>
            <a:spLocks noChangeShapeType="1"/>
          </p:cNvSpPr>
          <p:nvPr/>
        </p:nvSpPr>
        <p:spPr bwMode="auto">
          <a:xfrm flipH="1" flipV="1">
            <a:off x="1709738" y="1763713"/>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31">
            <a:extLst>
              <a:ext uri="{FF2B5EF4-FFF2-40B4-BE49-F238E27FC236}">
                <a16:creationId xmlns:a16="http://schemas.microsoft.com/office/drawing/2014/main" id="{1D1EC001-9FD6-F64D-A7D4-05AD387FB361}"/>
              </a:ext>
            </a:extLst>
          </p:cNvPr>
          <p:cNvSpPr>
            <a:spLocks noChangeShapeType="1"/>
          </p:cNvSpPr>
          <p:nvPr/>
        </p:nvSpPr>
        <p:spPr bwMode="auto">
          <a:xfrm flipH="1" flipV="1">
            <a:off x="2976563" y="337820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32">
            <a:extLst>
              <a:ext uri="{FF2B5EF4-FFF2-40B4-BE49-F238E27FC236}">
                <a16:creationId xmlns:a16="http://schemas.microsoft.com/office/drawing/2014/main" id="{5889A86A-6AF4-4C4D-86C9-6ED2C9F44089}"/>
              </a:ext>
            </a:extLst>
          </p:cNvPr>
          <p:cNvSpPr>
            <a:spLocks noChangeShapeType="1"/>
          </p:cNvSpPr>
          <p:nvPr/>
        </p:nvSpPr>
        <p:spPr bwMode="auto">
          <a:xfrm flipH="1" flipV="1">
            <a:off x="4300538" y="1763713"/>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33">
            <a:extLst>
              <a:ext uri="{FF2B5EF4-FFF2-40B4-BE49-F238E27FC236}">
                <a16:creationId xmlns:a16="http://schemas.microsoft.com/office/drawing/2014/main" id="{05BEAA12-91EF-E84A-A384-1A9083FB82B1}"/>
              </a:ext>
            </a:extLst>
          </p:cNvPr>
          <p:cNvSpPr>
            <a:spLocks noChangeShapeType="1"/>
          </p:cNvSpPr>
          <p:nvPr/>
        </p:nvSpPr>
        <p:spPr bwMode="auto">
          <a:xfrm flipH="1" flipV="1">
            <a:off x="4271963" y="3363913"/>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34">
            <a:extLst>
              <a:ext uri="{FF2B5EF4-FFF2-40B4-BE49-F238E27FC236}">
                <a16:creationId xmlns:a16="http://schemas.microsoft.com/office/drawing/2014/main" id="{4C02AC8E-C3CA-2440-8A84-F0896B679D7F}"/>
              </a:ext>
            </a:extLst>
          </p:cNvPr>
          <p:cNvSpPr>
            <a:spLocks noChangeShapeType="1"/>
          </p:cNvSpPr>
          <p:nvPr/>
        </p:nvSpPr>
        <p:spPr bwMode="auto">
          <a:xfrm flipH="1">
            <a:off x="4162425" y="2068513"/>
            <a:ext cx="76200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35">
            <a:extLst>
              <a:ext uri="{FF2B5EF4-FFF2-40B4-BE49-F238E27FC236}">
                <a16:creationId xmlns:a16="http://schemas.microsoft.com/office/drawing/2014/main" id="{06E79DED-15AA-FF49-A932-7054DB05507F}"/>
              </a:ext>
            </a:extLst>
          </p:cNvPr>
          <p:cNvSpPr>
            <a:spLocks noChangeShapeType="1"/>
          </p:cNvSpPr>
          <p:nvPr/>
        </p:nvSpPr>
        <p:spPr bwMode="auto">
          <a:xfrm flipH="1">
            <a:off x="2852738" y="2049463"/>
            <a:ext cx="76200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Text Box 36">
            <a:extLst>
              <a:ext uri="{FF2B5EF4-FFF2-40B4-BE49-F238E27FC236}">
                <a16:creationId xmlns:a16="http://schemas.microsoft.com/office/drawing/2014/main" id="{FDC79302-1436-1D43-85AD-D2FC2161A09F}"/>
              </a:ext>
            </a:extLst>
          </p:cNvPr>
          <p:cNvSpPr txBox="1">
            <a:spLocks noChangeArrowheads="1"/>
          </p:cNvSpPr>
          <p:nvPr/>
        </p:nvSpPr>
        <p:spPr bwMode="auto">
          <a:xfrm>
            <a:off x="1477963" y="5256213"/>
            <a:ext cx="46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a:solidFill>
                  <a:srgbClr val="0000CC"/>
                </a:solidFill>
              </a:rPr>
              <a:t>Q</a:t>
            </a:r>
          </a:p>
        </p:txBody>
      </p:sp>
      <p:graphicFrame>
        <p:nvGraphicFramePr>
          <p:cNvPr id="38" name="Group 55">
            <a:extLst>
              <a:ext uri="{FF2B5EF4-FFF2-40B4-BE49-F238E27FC236}">
                <a16:creationId xmlns:a16="http://schemas.microsoft.com/office/drawing/2014/main" id="{D7CE297B-8E0A-084F-A3BF-C1E0942325DB}"/>
              </a:ext>
            </a:extLst>
          </p:cNvPr>
          <p:cNvGraphicFramePr>
            <a:graphicFrameLocks/>
          </p:cNvGraphicFramePr>
          <p:nvPr/>
        </p:nvGraphicFramePr>
        <p:xfrm>
          <a:off x="2014538" y="5165725"/>
          <a:ext cx="2743200" cy="609600"/>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533400">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r>
                        <a:rPr kumimoji="0" lang="en-US" sz="3400" b="0" i="1" u="none" strike="noStrike" cap="none" normalizeH="0" baseline="0">
                          <a:ln>
                            <a:noFill/>
                          </a:ln>
                          <a:solidFill>
                            <a:schemeClr val="tx1"/>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endParaRPr kumimoji="0" lang="en-US" sz="3400" b="0" i="1"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endParaRPr kumimoji="0" lang="en-US" sz="3400" b="0" i="1" u="none" strike="noStrike" cap="none" normalizeH="0" baseline="0">
                        <a:ln>
                          <a:noFill/>
                        </a:ln>
                        <a:solidFill>
                          <a:schemeClr val="tx1"/>
                        </a:solidFill>
                        <a:effectLst/>
                        <a:latin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9" name="Text Box 49">
            <a:extLst>
              <a:ext uri="{FF2B5EF4-FFF2-40B4-BE49-F238E27FC236}">
                <a16:creationId xmlns:a16="http://schemas.microsoft.com/office/drawing/2014/main" id="{242AE1EC-D051-C643-BF15-84E388BEC422}"/>
              </a:ext>
            </a:extLst>
          </p:cNvPr>
          <p:cNvSpPr txBox="1">
            <a:spLocks noChangeArrowheads="1"/>
          </p:cNvSpPr>
          <p:nvPr/>
        </p:nvSpPr>
        <p:spPr bwMode="auto">
          <a:xfrm>
            <a:off x="2303463" y="574675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000" b="1"/>
              <a:t>3</a:t>
            </a:r>
          </a:p>
        </p:txBody>
      </p:sp>
      <p:sp>
        <p:nvSpPr>
          <p:cNvPr id="40" name="Rectangle 56">
            <a:extLst>
              <a:ext uri="{FF2B5EF4-FFF2-40B4-BE49-F238E27FC236}">
                <a16:creationId xmlns:a16="http://schemas.microsoft.com/office/drawing/2014/main" id="{E34B9D12-9D92-D147-BA46-809B7DABFCC4}"/>
              </a:ext>
            </a:extLst>
          </p:cNvPr>
          <p:cNvSpPr>
            <a:spLocks noChangeArrowheads="1"/>
          </p:cNvSpPr>
          <p:nvPr/>
        </p:nvSpPr>
        <p:spPr bwMode="auto">
          <a:xfrm>
            <a:off x="4800600" y="5197475"/>
            <a:ext cx="32004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i="1"/>
              <a:t>   u</a:t>
            </a:r>
            <a:r>
              <a:rPr lang="en-US" altLang="en-US" sz="1800"/>
              <a:t> = dequeue(</a:t>
            </a:r>
            <a:r>
              <a:rPr lang="en-US" altLang="en-US" sz="1800" i="1"/>
              <a:t>Q</a:t>
            </a:r>
            <a:r>
              <a:rPr lang="en-US" altLang="en-US" sz="1800"/>
              <a:t>) </a:t>
            </a:r>
          </a:p>
          <a:p>
            <a:pPr algn="l" eaLnBrk="1" hangingPunct="1">
              <a:lnSpc>
                <a:spcPct val="90000"/>
              </a:lnSpc>
              <a:spcBef>
                <a:spcPct val="20000"/>
              </a:spcBef>
            </a:pPr>
            <a:r>
              <a:rPr lang="en-US" altLang="en-US" sz="1800" i="1"/>
              <a:t>u</a:t>
            </a:r>
            <a:r>
              <a:rPr lang="en-US" altLang="en-US" sz="1800"/>
              <a:t> = </a:t>
            </a:r>
            <a:r>
              <a:rPr lang="en-US" altLang="en-US" sz="1800" b="1"/>
              <a:t>processed/ black</a:t>
            </a:r>
            <a:endParaRPr lang="en-US" altLang="en-US" sz="1800"/>
          </a:p>
        </p:txBody>
      </p:sp>
    </p:spTree>
    <p:extLst>
      <p:ext uri="{BB962C8B-B14F-4D97-AF65-F5344CB8AC3E}">
        <p14:creationId xmlns:p14="http://schemas.microsoft.com/office/powerpoint/2010/main" val="1351975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581CC6-427C-6540-B6BF-19DA37AFFA15}"/>
              </a:ext>
            </a:extLst>
          </p:cNvPr>
          <p:cNvSpPr>
            <a:spLocks noGrp="1"/>
          </p:cNvSpPr>
          <p:nvPr>
            <p:ph type="sldNum" sz="quarter" idx="12"/>
          </p:nvPr>
        </p:nvSpPr>
        <p:spPr/>
        <p:txBody>
          <a:bodyPr/>
          <a:lstStyle/>
          <a:p>
            <a:fld id="{48758AAF-F958-4141-BDE8-5609689A4508}" type="slidenum">
              <a:rPr lang="zh-CN" altLang="en-US" smtClean="0"/>
              <a:t>19</a:t>
            </a:fld>
            <a:endParaRPr lang="zh-CN" altLang="en-US"/>
          </a:p>
        </p:txBody>
      </p:sp>
      <p:sp>
        <p:nvSpPr>
          <p:cNvPr id="3" name="Rectangle 2">
            <a:extLst>
              <a:ext uri="{FF2B5EF4-FFF2-40B4-BE49-F238E27FC236}">
                <a16:creationId xmlns:a16="http://schemas.microsoft.com/office/drawing/2014/main" id="{EA574239-3F14-7643-A456-48F43F60087D}"/>
              </a:ext>
            </a:extLst>
          </p:cNvPr>
          <p:cNvSpPr>
            <a:spLocks noChangeArrowheads="1"/>
          </p:cNvSpPr>
          <p:nvPr/>
        </p:nvSpPr>
        <p:spPr bwMode="auto">
          <a:xfrm>
            <a:off x="4286250" y="3244850"/>
            <a:ext cx="533400" cy="228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 name="Rectangle 3">
            <a:extLst>
              <a:ext uri="{FF2B5EF4-FFF2-40B4-BE49-F238E27FC236}">
                <a16:creationId xmlns:a16="http://schemas.microsoft.com/office/drawing/2014/main" id="{25347AC1-E3CC-A040-B345-8DB22108F907}"/>
              </a:ext>
            </a:extLst>
          </p:cNvPr>
          <p:cNvSpPr>
            <a:spLocks noChangeArrowheads="1"/>
          </p:cNvSpPr>
          <p:nvPr/>
        </p:nvSpPr>
        <p:spPr bwMode="auto">
          <a:xfrm>
            <a:off x="4319588" y="1658938"/>
            <a:ext cx="533400" cy="228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 name="Rectangle 4">
            <a:extLst>
              <a:ext uri="{FF2B5EF4-FFF2-40B4-BE49-F238E27FC236}">
                <a16:creationId xmlns:a16="http://schemas.microsoft.com/office/drawing/2014/main" id="{83D37168-2B60-C14B-AAB2-BA10A445C66B}"/>
              </a:ext>
            </a:extLst>
          </p:cNvPr>
          <p:cNvSpPr>
            <a:spLocks noChangeArrowheads="1"/>
          </p:cNvSpPr>
          <p:nvPr/>
        </p:nvSpPr>
        <p:spPr bwMode="auto">
          <a:xfrm>
            <a:off x="1190625" y="2144713"/>
            <a:ext cx="228600" cy="9144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 name="Rectangle 5">
            <a:extLst>
              <a:ext uri="{FF2B5EF4-FFF2-40B4-BE49-F238E27FC236}">
                <a16:creationId xmlns:a16="http://schemas.microsoft.com/office/drawing/2014/main" id="{FE91759A-658B-A84A-AB33-AC2F98BAF0C2}"/>
              </a:ext>
            </a:extLst>
          </p:cNvPr>
          <p:cNvSpPr>
            <a:spLocks noChangeArrowheads="1"/>
          </p:cNvSpPr>
          <p:nvPr/>
        </p:nvSpPr>
        <p:spPr bwMode="auto">
          <a:xfrm>
            <a:off x="2976563" y="3273425"/>
            <a:ext cx="533400" cy="228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 name="AutoShape 6">
            <a:extLst>
              <a:ext uri="{FF2B5EF4-FFF2-40B4-BE49-F238E27FC236}">
                <a16:creationId xmlns:a16="http://schemas.microsoft.com/office/drawing/2014/main" id="{467570DC-343E-CE40-B617-93E375A9B781}"/>
              </a:ext>
            </a:extLst>
          </p:cNvPr>
          <p:cNvSpPr>
            <a:spLocks noChangeArrowheads="1"/>
          </p:cNvSpPr>
          <p:nvPr/>
        </p:nvSpPr>
        <p:spPr bwMode="auto">
          <a:xfrm rot="1800000">
            <a:off x="3055938" y="1903413"/>
            <a:ext cx="346075" cy="1371600"/>
          </a:xfrm>
          <a:prstGeom prst="parallelogram">
            <a:avLst>
              <a:gd name="adj" fmla="val 25000"/>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 name="Rectangle 7">
            <a:extLst>
              <a:ext uri="{FF2B5EF4-FFF2-40B4-BE49-F238E27FC236}">
                <a16:creationId xmlns:a16="http://schemas.microsoft.com/office/drawing/2014/main" id="{120CE7ED-FB57-7648-BA9A-9A09060E1716}"/>
              </a:ext>
            </a:extLst>
          </p:cNvPr>
          <p:cNvSpPr>
            <a:spLocks noChangeArrowheads="1"/>
          </p:cNvSpPr>
          <p:nvPr/>
        </p:nvSpPr>
        <p:spPr bwMode="auto">
          <a:xfrm>
            <a:off x="2514600" y="2144713"/>
            <a:ext cx="228600" cy="9144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9" name="Rectangle 8">
            <a:extLst>
              <a:ext uri="{FF2B5EF4-FFF2-40B4-BE49-F238E27FC236}">
                <a16:creationId xmlns:a16="http://schemas.microsoft.com/office/drawing/2014/main" id="{089BED60-721C-674B-BC13-E419F88B1B28}"/>
              </a:ext>
            </a:extLst>
          </p:cNvPr>
          <p:cNvSpPr>
            <a:spLocks noChangeArrowheads="1"/>
          </p:cNvSpPr>
          <p:nvPr/>
        </p:nvSpPr>
        <p:spPr bwMode="auto">
          <a:xfrm>
            <a:off x="1709738" y="1654175"/>
            <a:ext cx="533400" cy="228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 name="Rectangle 9">
            <a:extLst>
              <a:ext uri="{FF2B5EF4-FFF2-40B4-BE49-F238E27FC236}">
                <a16:creationId xmlns:a16="http://schemas.microsoft.com/office/drawing/2014/main" id="{02D8601D-9FB8-A94E-82EB-0FE2655008E4}"/>
              </a:ext>
            </a:extLst>
          </p:cNvPr>
          <p:cNvSpPr txBox="1">
            <a:spLocks/>
          </p:cNvSpPr>
          <p:nvPr/>
        </p:nvSpPr>
        <p:spPr bwMode="auto">
          <a:xfrm>
            <a:off x="457200" y="-76200"/>
            <a:ext cx="72390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a:t>BFS Example</a:t>
            </a:r>
          </a:p>
        </p:txBody>
      </p:sp>
      <p:sp>
        <p:nvSpPr>
          <p:cNvPr id="11" name="Oval 10">
            <a:extLst>
              <a:ext uri="{FF2B5EF4-FFF2-40B4-BE49-F238E27FC236}">
                <a16:creationId xmlns:a16="http://schemas.microsoft.com/office/drawing/2014/main" id="{3900B7A9-0709-9F4E-AD0C-95ECB995D61E}"/>
              </a:ext>
            </a:extLst>
          </p:cNvPr>
          <p:cNvSpPr>
            <a:spLocks noChangeArrowheads="1"/>
          </p:cNvSpPr>
          <p:nvPr/>
        </p:nvSpPr>
        <p:spPr bwMode="auto">
          <a:xfrm>
            <a:off x="947738" y="1458913"/>
            <a:ext cx="762000" cy="685800"/>
          </a:xfrm>
          <a:prstGeom prst="ellipse">
            <a:avLst/>
          </a:prstGeom>
          <a:solidFill>
            <a:srgbClr val="000000"/>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chemeClr val="bg1"/>
                </a:solidFill>
              </a:rPr>
              <a:t>1</a:t>
            </a:r>
          </a:p>
        </p:txBody>
      </p:sp>
      <p:sp>
        <p:nvSpPr>
          <p:cNvPr id="12" name="Text Box 11">
            <a:extLst>
              <a:ext uri="{FF2B5EF4-FFF2-40B4-BE49-F238E27FC236}">
                <a16:creationId xmlns:a16="http://schemas.microsoft.com/office/drawing/2014/main" id="{C7771C48-BB42-9649-8202-9E11E44DDF8F}"/>
              </a:ext>
            </a:extLst>
          </p:cNvPr>
          <p:cNvSpPr txBox="1">
            <a:spLocks noChangeArrowheads="1"/>
          </p:cNvSpPr>
          <p:nvPr/>
        </p:nvSpPr>
        <p:spPr bwMode="auto">
          <a:xfrm>
            <a:off x="1079500" y="990600"/>
            <a:ext cx="322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r</a:t>
            </a:r>
          </a:p>
        </p:txBody>
      </p:sp>
      <p:sp>
        <p:nvSpPr>
          <p:cNvPr id="13" name="Oval 12">
            <a:extLst>
              <a:ext uri="{FF2B5EF4-FFF2-40B4-BE49-F238E27FC236}">
                <a16:creationId xmlns:a16="http://schemas.microsoft.com/office/drawing/2014/main" id="{1418FF0B-B4C9-814C-97F1-9D07C47D8614}"/>
              </a:ext>
            </a:extLst>
          </p:cNvPr>
          <p:cNvSpPr>
            <a:spLocks noChangeArrowheads="1"/>
          </p:cNvSpPr>
          <p:nvPr/>
        </p:nvSpPr>
        <p:spPr bwMode="auto">
          <a:xfrm>
            <a:off x="2243138" y="1470025"/>
            <a:ext cx="762000" cy="685800"/>
          </a:xfrm>
          <a:prstGeom prst="ellipse">
            <a:avLst/>
          </a:prstGeom>
          <a:solidFill>
            <a:schemeClr val="tx1"/>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chemeClr val="bg1"/>
                </a:solidFill>
              </a:rPr>
              <a:t>0</a:t>
            </a:r>
          </a:p>
        </p:txBody>
      </p:sp>
      <p:sp>
        <p:nvSpPr>
          <p:cNvPr id="14" name="Text Box 13">
            <a:extLst>
              <a:ext uri="{FF2B5EF4-FFF2-40B4-BE49-F238E27FC236}">
                <a16:creationId xmlns:a16="http://schemas.microsoft.com/office/drawing/2014/main" id="{071973EA-9997-AC45-B5C3-8E215CE9E2EF}"/>
              </a:ext>
            </a:extLst>
          </p:cNvPr>
          <p:cNvSpPr txBox="1">
            <a:spLocks noChangeArrowheads="1"/>
          </p:cNvSpPr>
          <p:nvPr/>
        </p:nvSpPr>
        <p:spPr bwMode="auto">
          <a:xfrm>
            <a:off x="2417763" y="1001713"/>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s</a:t>
            </a:r>
          </a:p>
        </p:txBody>
      </p:sp>
      <p:sp>
        <p:nvSpPr>
          <p:cNvPr id="15" name="Oval 14">
            <a:extLst>
              <a:ext uri="{FF2B5EF4-FFF2-40B4-BE49-F238E27FC236}">
                <a16:creationId xmlns:a16="http://schemas.microsoft.com/office/drawing/2014/main" id="{8EB1E211-3007-AF48-9ACE-D2045C32B90C}"/>
              </a:ext>
            </a:extLst>
          </p:cNvPr>
          <p:cNvSpPr>
            <a:spLocks noChangeArrowheads="1"/>
          </p:cNvSpPr>
          <p:nvPr/>
        </p:nvSpPr>
        <p:spPr bwMode="auto">
          <a:xfrm>
            <a:off x="3538538" y="1458913"/>
            <a:ext cx="762000" cy="685800"/>
          </a:xfrm>
          <a:prstGeom prst="ellipse">
            <a:avLst/>
          </a:prstGeom>
          <a:solidFill>
            <a:srgbClr val="000000"/>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chemeClr val="bg1"/>
                </a:solidFill>
              </a:rPr>
              <a:t>2</a:t>
            </a:r>
          </a:p>
        </p:txBody>
      </p:sp>
      <p:sp>
        <p:nvSpPr>
          <p:cNvPr id="16" name="Oval 15">
            <a:extLst>
              <a:ext uri="{FF2B5EF4-FFF2-40B4-BE49-F238E27FC236}">
                <a16:creationId xmlns:a16="http://schemas.microsoft.com/office/drawing/2014/main" id="{E7855745-48BD-F447-8AFC-AF593DA41AB7}"/>
              </a:ext>
            </a:extLst>
          </p:cNvPr>
          <p:cNvSpPr>
            <a:spLocks noChangeArrowheads="1"/>
          </p:cNvSpPr>
          <p:nvPr/>
        </p:nvSpPr>
        <p:spPr bwMode="auto">
          <a:xfrm>
            <a:off x="4833938" y="1470025"/>
            <a:ext cx="762000" cy="685800"/>
          </a:xfrm>
          <a:prstGeom prst="ellipse">
            <a:avLst/>
          </a:prstGeom>
          <a:solidFill>
            <a:srgbClr val="000000"/>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chemeClr val="bg1"/>
                </a:solidFill>
              </a:rPr>
              <a:t>3</a:t>
            </a:r>
          </a:p>
        </p:txBody>
      </p:sp>
      <p:sp>
        <p:nvSpPr>
          <p:cNvPr id="17" name="Text Box 16">
            <a:extLst>
              <a:ext uri="{FF2B5EF4-FFF2-40B4-BE49-F238E27FC236}">
                <a16:creationId xmlns:a16="http://schemas.microsoft.com/office/drawing/2014/main" id="{BB46216E-D68D-9C44-A0CE-F22DDB7CB442}"/>
              </a:ext>
            </a:extLst>
          </p:cNvPr>
          <p:cNvSpPr txBox="1">
            <a:spLocks noChangeArrowheads="1"/>
          </p:cNvSpPr>
          <p:nvPr/>
        </p:nvSpPr>
        <p:spPr bwMode="auto">
          <a:xfrm>
            <a:off x="4965700" y="1001713"/>
            <a:ext cx="4016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u</a:t>
            </a:r>
          </a:p>
        </p:txBody>
      </p:sp>
      <p:sp>
        <p:nvSpPr>
          <p:cNvPr id="18" name="Text Box 17">
            <a:extLst>
              <a:ext uri="{FF2B5EF4-FFF2-40B4-BE49-F238E27FC236}">
                <a16:creationId xmlns:a16="http://schemas.microsoft.com/office/drawing/2014/main" id="{B422DEFF-0945-144C-B06E-B879D4A8F0F4}"/>
              </a:ext>
            </a:extLst>
          </p:cNvPr>
          <p:cNvSpPr txBox="1">
            <a:spLocks noChangeArrowheads="1"/>
          </p:cNvSpPr>
          <p:nvPr/>
        </p:nvSpPr>
        <p:spPr bwMode="auto">
          <a:xfrm>
            <a:off x="3724275" y="1001713"/>
            <a:ext cx="3032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t</a:t>
            </a:r>
          </a:p>
        </p:txBody>
      </p:sp>
      <p:sp>
        <p:nvSpPr>
          <p:cNvPr id="19" name="Oval 18">
            <a:extLst>
              <a:ext uri="{FF2B5EF4-FFF2-40B4-BE49-F238E27FC236}">
                <a16:creationId xmlns:a16="http://schemas.microsoft.com/office/drawing/2014/main" id="{560DC703-BF4F-B641-A1D6-8E6C4855F694}"/>
              </a:ext>
            </a:extLst>
          </p:cNvPr>
          <p:cNvSpPr>
            <a:spLocks noChangeArrowheads="1"/>
          </p:cNvSpPr>
          <p:nvPr/>
        </p:nvSpPr>
        <p:spPr bwMode="auto">
          <a:xfrm>
            <a:off x="914400" y="3051175"/>
            <a:ext cx="762000" cy="685800"/>
          </a:xfrm>
          <a:prstGeom prst="ellipse">
            <a:avLst/>
          </a:prstGeom>
          <a:solidFill>
            <a:srgbClr val="000000"/>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chemeClr val="bg1"/>
                </a:solidFill>
              </a:rPr>
              <a:t>2</a:t>
            </a:r>
          </a:p>
        </p:txBody>
      </p:sp>
      <p:sp>
        <p:nvSpPr>
          <p:cNvPr id="20" name="Text Box 19">
            <a:extLst>
              <a:ext uri="{FF2B5EF4-FFF2-40B4-BE49-F238E27FC236}">
                <a16:creationId xmlns:a16="http://schemas.microsoft.com/office/drawing/2014/main" id="{2A0AC62D-C30F-0F45-BBC2-4C16C0576E22}"/>
              </a:ext>
            </a:extLst>
          </p:cNvPr>
          <p:cNvSpPr txBox="1">
            <a:spLocks noChangeArrowheads="1"/>
          </p:cNvSpPr>
          <p:nvPr/>
        </p:nvSpPr>
        <p:spPr bwMode="auto">
          <a:xfrm>
            <a:off x="1162050" y="3652838"/>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v</a:t>
            </a:r>
          </a:p>
        </p:txBody>
      </p:sp>
      <p:sp>
        <p:nvSpPr>
          <p:cNvPr id="21" name="Oval 20">
            <a:extLst>
              <a:ext uri="{FF2B5EF4-FFF2-40B4-BE49-F238E27FC236}">
                <a16:creationId xmlns:a16="http://schemas.microsoft.com/office/drawing/2014/main" id="{AB8CB4E0-B15B-A844-B2B9-5DD563F12471}"/>
              </a:ext>
            </a:extLst>
          </p:cNvPr>
          <p:cNvSpPr>
            <a:spLocks noChangeArrowheads="1"/>
          </p:cNvSpPr>
          <p:nvPr/>
        </p:nvSpPr>
        <p:spPr bwMode="auto">
          <a:xfrm>
            <a:off x="2209800" y="3062288"/>
            <a:ext cx="762000" cy="685800"/>
          </a:xfrm>
          <a:prstGeom prst="ellipse">
            <a:avLst/>
          </a:prstGeom>
          <a:solidFill>
            <a:schemeClr val="tx1"/>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chemeClr val="bg1"/>
                </a:solidFill>
              </a:rPr>
              <a:t>1</a:t>
            </a:r>
          </a:p>
        </p:txBody>
      </p:sp>
      <p:sp>
        <p:nvSpPr>
          <p:cNvPr id="22" name="Text Box 21">
            <a:extLst>
              <a:ext uri="{FF2B5EF4-FFF2-40B4-BE49-F238E27FC236}">
                <a16:creationId xmlns:a16="http://schemas.microsoft.com/office/drawing/2014/main" id="{432C52BC-56ED-1B4A-8CB0-E58F84F5AAD7}"/>
              </a:ext>
            </a:extLst>
          </p:cNvPr>
          <p:cNvSpPr txBox="1">
            <a:spLocks noChangeArrowheads="1"/>
          </p:cNvSpPr>
          <p:nvPr/>
        </p:nvSpPr>
        <p:spPr bwMode="auto">
          <a:xfrm>
            <a:off x="2457450" y="3663950"/>
            <a:ext cx="460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w</a:t>
            </a:r>
          </a:p>
        </p:txBody>
      </p:sp>
      <p:sp>
        <p:nvSpPr>
          <p:cNvPr id="23" name="Oval 22">
            <a:extLst>
              <a:ext uri="{FF2B5EF4-FFF2-40B4-BE49-F238E27FC236}">
                <a16:creationId xmlns:a16="http://schemas.microsoft.com/office/drawing/2014/main" id="{8F4B2498-CBB0-2142-B54B-6E10BAF10A3E}"/>
              </a:ext>
            </a:extLst>
          </p:cNvPr>
          <p:cNvSpPr>
            <a:spLocks noChangeArrowheads="1"/>
          </p:cNvSpPr>
          <p:nvPr/>
        </p:nvSpPr>
        <p:spPr bwMode="auto">
          <a:xfrm>
            <a:off x="3505200" y="3051175"/>
            <a:ext cx="762000" cy="685800"/>
          </a:xfrm>
          <a:prstGeom prst="ellipse">
            <a:avLst/>
          </a:prstGeom>
          <a:solidFill>
            <a:srgbClr val="000000"/>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chemeClr val="bg1"/>
                </a:solidFill>
              </a:rPr>
              <a:t>2</a:t>
            </a:r>
          </a:p>
        </p:txBody>
      </p:sp>
      <p:sp>
        <p:nvSpPr>
          <p:cNvPr id="24" name="Oval 23">
            <a:extLst>
              <a:ext uri="{FF2B5EF4-FFF2-40B4-BE49-F238E27FC236}">
                <a16:creationId xmlns:a16="http://schemas.microsoft.com/office/drawing/2014/main" id="{B6520F1D-3842-5B4D-9B44-762DC06BA786}"/>
              </a:ext>
            </a:extLst>
          </p:cNvPr>
          <p:cNvSpPr>
            <a:spLocks noChangeArrowheads="1"/>
          </p:cNvSpPr>
          <p:nvPr/>
        </p:nvSpPr>
        <p:spPr bwMode="auto">
          <a:xfrm>
            <a:off x="4800600" y="3062288"/>
            <a:ext cx="762000" cy="685800"/>
          </a:xfrm>
          <a:prstGeom prst="ellipse">
            <a:avLst/>
          </a:prstGeom>
          <a:solidFill>
            <a:srgbClr val="000000"/>
          </a:solidFill>
          <a:ln w="28575">
            <a:solidFill>
              <a:schemeClr val="tx1"/>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i="1">
                <a:solidFill>
                  <a:schemeClr val="bg1"/>
                </a:solidFill>
              </a:rPr>
              <a:t>3</a:t>
            </a:r>
          </a:p>
        </p:txBody>
      </p:sp>
      <p:sp>
        <p:nvSpPr>
          <p:cNvPr id="25" name="Text Box 24">
            <a:extLst>
              <a:ext uri="{FF2B5EF4-FFF2-40B4-BE49-F238E27FC236}">
                <a16:creationId xmlns:a16="http://schemas.microsoft.com/office/drawing/2014/main" id="{013BCAC0-F7B5-A340-9D4B-373EEDE112D9}"/>
              </a:ext>
            </a:extLst>
          </p:cNvPr>
          <p:cNvSpPr txBox="1">
            <a:spLocks noChangeArrowheads="1"/>
          </p:cNvSpPr>
          <p:nvPr/>
        </p:nvSpPr>
        <p:spPr bwMode="auto">
          <a:xfrm>
            <a:off x="5048250" y="366395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y</a:t>
            </a:r>
          </a:p>
        </p:txBody>
      </p:sp>
      <p:sp>
        <p:nvSpPr>
          <p:cNvPr id="26" name="Text Box 25">
            <a:extLst>
              <a:ext uri="{FF2B5EF4-FFF2-40B4-BE49-F238E27FC236}">
                <a16:creationId xmlns:a16="http://schemas.microsoft.com/office/drawing/2014/main" id="{B9016A56-4C1C-0D4A-8D95-5157E701E2F1}"/>
              </a:ext>
            </a:extLst>
          </p:cNvPr>
          <p:cNvSpPr txBox="1">
            <a:spLocks noChangeArrowheads="1"/>
          </p:cNvSpPr>
          <p:nvPr/>
        </p:nvSpPr>
        <p:spPr bwMode="auto">
          <a:xfrm>
            <a:off x="3735388" y="3663950"/>
            <a:ext cx="382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i="1"/>
              <a:t>x</a:t>
            </a:r>
          </a:p>
        </p:txBody>
      </p:sp>
      <p:sp>
        <p:nvSpPr>
          <p:cNvPr id="27" name="Line 26">
            <a:extLst>
              <a:ext uri="{FF2B5EF4-FFF2-40B4-BE49-F238E27FC236}">
                <a16:creationId xmlns:a16="http://schemas.microsoft.com/office/drawing/2014/main" id="{7DFF1528-8A09-E94C-B83C-9022E2DAB607}"/>
              </a:ext>
            </a:extLst>
          </p:cNvPr>
          <p:cNvSpPr>
            <a:spLocks noChangeShapeType="1"/>
          </p:cNvSpPr>
          <p:nvPr/>
        </p:nvSpPr>
        <p:spPr bwMode="auto">
          <a:xfrm flipV="1">
            <a:off x="1309688" y="2144713"/>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7">
            <a:extLst>
              <a:ext uri="{FF2B5EF4-FFF2-40B4-BE49-F238E27FC236}">
                <a16:creationId xmlns:a16="http://schemas.microsoft.com/office/drawing/2014/main" id="{157CEA3A-281F-924A-8BD8-C888356CD44D}"/>
              </a:ext>
            </a:extLst>
          </p:cNvPr>
          <p:cNvSpPr>
            <a:spLocks noChangeShapeType="1"/>
          </p:cNvSpPr>
          <p:nvPr/>
        </p:nvSpPr>
        <p:spPr bwMode="auto">
          <a:xfrm flipV="1">
            <a:off x="2624138" y="2144713"/>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28">
            <a:extLst>
              <a:ext uri="{FF2B5EF4-FFF2-40B4-BE49-F238E27FC236}">
                <a16:creationId xmlns:a16="http://schemas.microsoft.com/office/drawing/2014/main" id="{496549BD-ED67-D941-923F-1B2315883F11}"/>
              </a:ext>
            </a:extLst>
          </p:cNvPr>
          <p:cNvSpPr>
            <a:spLocks noChangeShapeType="1"/>
          </p:cNvSpPr>
          <p:nvPr/>
        </p:nvSpPr>
        <p:spPr bwMode="auto">
          <a:xfrm flipV="1">
            <a:off x="3919538" y="2144713"/>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29">
            <a:extLst>
              <a:ext uri="{FF2B5EF4-FFF2-40B4-BE49-F238E27FC236}">
                <a16:creationId xmlns:a16="http://schemas.microsoft.com/office/drawing/2014/main" id="{39A45F6B-8501-D542-BDFF-D98205AC6CC5}"/>
              </a:ext>
            </a:extLst>
          </p:cNvPr>
          <p:cNvSpPr>
            <a:spLocks noChangeShapeType="1"/>
          </p:cNvSpPr>
          <p:nvPr/>
        </p:nvSpPr>
        <p:spPr bwMode="auto">
          <a:xfrm flipV="1">
            <a:off x="5233988" y="2144713"/>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30">
            <a:extLst>
              <a:ext uri="{FF2B5EF4-FFF2-40B4-BE49-F238E27FC236}">
                <a16:creationId xmlns:a16="http://schemas.microsoft.com/office/drawing/2014/main" id="{95C32C97-1849-E34D-A38E-48EFDEE878A1}"/>
              </a:ext>
            </a:extLst>
          </p:cNvPr>
          <p:cNvSpPr>
            <a:spLocks noChangeShapeType="1"/>
          </p:cNvSpPr>
          <p:nvPr/>
        </p:nvSpPr>
        <p:spPr bwMode="auto">
          <a:xfrm flipH="1" flipV="1">
            <a:off x="1709738" y="1763713"/>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31">
            <a:extLst>
              <a:ext uri="{FF2B5EF4-FFF2-40B4-BE49-F238E27FC236}">
                <a16:creationId xmlns:a16="http://schemas.microsoft.com/office/drawing/2014/main" id="{4FAD2FEF-A554-1E4D-BC1B-9343A2A97740}"/>
              </a:ext>
            </a:extLst>
          </p:cNvPr>
          <p:cNvSpPr>
            <a:spLocks noChangeShapeType="1"/>
          </p:cNvSpPr>
          <p:nvPr/>
        </p:nvSpPr>
        <p:spPr bwMode="auto">
          <a:xfrm flipH="1" flipV="1">
            <a:off x="2976563" y="3378200"/>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32">
            <a:extLst>
              <a:ext uri="{FF2B5EF4-FFF2-40B4-BE49-F238E27FC236}">
                <a16:creationId xmlns:a16="http://schemas.microsoft.com/office/drawing/2014/main" id="{BBFD0E40-D19D-0E42-8EB3-9F28E0028F1F}"/>
              </a:ext>
            </a:extLst>
          </p:cNvPr>
          <p:cNvSpPr>
            <a:spLocks noChangeShapeType="1"/>
          </p:cNvSpPr>
          <p:nvPr/>
        </p:nvSpPr>
        <p:spPr bwMode="auto">
          <a:xfrm flipH="1" flipV="1">
            <a:off x="4300538" y="1763713"/>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33">
            <a:extLst>
              <a:ext uri="{FF2B5EF4-FFF2-40B4-BE49-F238E27FC236}">
                <a16:creationId xmlns:a16="http://schemas.microsoft.com/office/drawing/2014/main" id="{C6EF9FEC-3BFB-0942-A297-92C5B1970B93}"/>
              </a:ext>
            </a:extLst>
          </p:cNvPr>
          <p:cNvSpPr>
            <a:spLocks noChangeShapeType="1"/>
          </p:cNvSpPr>
          <p:nvPr/>
        </p:nvSpPr>
        <p:spPr bwMode="auto">
          <a:xfrm flipH="1" flipV="1">
            <a:off x="4271963" y="3363913"/>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34">
            <a:extLst>
              <a:ext uri="{FF2B5EF4-FFF2-40B4-BE49-F238E27FC236}">
                <a16:creationId xmlns:a16="http://schemas.microsoft.com/office/drawing/2014/main" id="{246B80F7-3BED-5D44-B44F-EDD7E675147D}"/>
              </a:ext>
            </a:extLst>
          </p:cNvPr>
          <p:cNvSpPr>
            <a:spLocks noChangeShapeType="1"/>
          </p:cNvSpPr>
          <p:nvPr/>
        </p:nvSpPr>
        <p:spPr bwMode="auto">
          <a:xfrm flipH="1">
            <a:off x="4162425" y="2068513"/>
            <a:ext cx="76200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35">
            <a:extLst>
              <a:ext uri="{FF2B5EF4-FFF2-40B4-BE49-F238E27FC236}">
                <a16:creationId xmlns:a16="http://schemas.microsoft.com/office/drawing/2014/main" id="{9FDFAC0E-C40A-B040-8329-C4EE6BF99ADD}"/>
              </a:ext>
            </a:extLst>
          </p:cNvPr>
          <p:cNvSpPr>
            <a:spLocks noChangeShapeType="1"/>
          </p:cNvSpPr>
          <p:nvPr/>
        </p:nvSpPr>
        <p:spPr bwMode="auto">
          <a:xfrm flipH="1">
            <a:off x="2852738" y="2049463"/>
            <a:ext cx="762000" cy="1066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Text Box 36">
            <a:extLst>
              <a:ext uri="{FF2B5EF4-FFF2-40B4-BE49-F238E27FC236}">
                <a16:creationId xmlns:a16="http://schemas.microsoft.com/office/drawing/2014/main" id="{5B7CD38D-B0C8-F548-BF23-76C8D56CDB34}"/>
              </a:ext>
            </a:extLst>
          </p:cNvPr>
          <p:cNvSpPr txBox="1">
            <a:spLocks noChangeArrowheads="1"/>
          </p:cNvSpPr>
          <p:nvPr/>
        </p:nvSpPr>
        <p:spPr bwMode="auto">
          <a:xfrm>
            <a:off x="1477963" y="5256213"/>
            <a:ext cx="46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a:solidFill>
                  <a:srgbClr val="0000CC"/>
                </a:solidFill>
              </a:rPr>
              <a:t>Q</a:t>
            </a:r>
          </a:p>
        </p:txBody>
      </p:sp>
      <p:graphicFrame>
        <p:nvGraphicFramePr>
          <p:cNvPr id="38" name="Group 37">
            <a:extLst>
              <a:ext uri="{FF2B5EF4-FFF2-40B4-BE49-F238E27FC236}">
                <a16:creationId xmlns:a16="http://schemas.microsoft.com/office/drawing/2014/main" id="{4DBCA512-8A8C-2643-9161-309D536706AE}"/>
              </a:ext>
            </a:extLst>
          </p:cNvPr>
          <p:cNvGraphicFramePr>
            <a:graphicFrameLocks/>
          </p:cNvGraphicFramePr>
          <p:nvPr/>
        </p:nvGraphicFramePr>
        <p:xfrm>
          <a:off x="2014538" y="5165725"/>
          <a:ext cx="2743200" cy="609600"/>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533400">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endParaRPr kumimoji="0" lang="en-US" sz="3400" b="0" i="1"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endParaRPr kumimoji="0" lang="en-US" sz="3400" b="0" i="1"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endParaRPr kumimoji="0" lang="en-US" sz="3400" b="0" i="1" u="none" strike="noStrike" cap="none" normalizeH="0" baseline="0">
                        <a:ln>
                          <a:noFill/>
                        </a:ln>
                        <a:solidFill>
                          <a:schemeClr val="tx1"/>
                        </a:solidFill>
                        <a:effectLst/>
                        <a:latin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9" name="Rectangle 51">
            <a:extLst>
              <a:ext uri="{FF2B5EF4-FFF2-40B4-BE49-F238E27FC236}">
                <a16:creationId xmlns:a16="http://schemas.microsoft.com/office/drawing/2014/main" id="{FF2FA8B4-D88A-C849-91C5-1590EE115979}"/>
              </a:ext>
            </a:extLst>
          </p:cNvPr>
          <p:cNvSpPr>
            <a:spLocks noChangeArrowheads="1"/>
          </p:cNvSpPr>
          <p:nvPr/>
        </p:nvSpPr>
        <p:spPr bwMode="auto">
          <a:xfrm>
            <a:off x="4800600" y="5197475"/>
            <a:ext cx="32004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i="1"/>
              <a:t>   y</a:t>
            </a:r>
            <a:r>
              <a:rPr lang="en-US" altLang="en-US" sz="1800"/>
              <a:t> = dequeue(</a:t>
            </a:r>
            <a:r>
              <a:rPr lang="en-US" altLang="en-US" sz="1800" i="1"/>
              <a:t>Q</a:t>
            </a:r>
            <a:r>
              <a:rPr lang="en-US" altLang="en-US" sz="1800"/>
              <a:t>) </a:t>
            </a:r>
          </a:p>
          <a:p>
            <a:pPr algn="l" eaLnBrk="1" hangingPunct="1">
              <a:lnSpc>
                <a:spcPct val="90000"/>
              </a:lnSpc>
              <a:spcBef>
                <a:spcPct val="20000"/>
              </a:spcBef>
            </a:pPr>
            <a:r>
              <a:rPr lang="en-US" altLang="en-US" sz="1800" i="1"/>
              <a:t>y</a:t>
            </a:r>
            <a:r>
              <a:rPr lang="en-US" altLang="en-US" sz="1800"/>
              <a:t> = </a:t>
            </a:r>
            <a:r>
              <a:rPr lang="en-US" altLang="en-US" sz="1800" b="1"/>
              <a:t>processed/ black</a:t>
            </a:r>
            <a:endParaRPr lang="en-US" altLang="en-US" sz="1800"/>
          </a:p>
        </p:txBody>
      </p:sp>
    </p:spTree>
    <p:extLst>
      <p:ext uri="{BB962C8B-B14F-4D97-AF65-F5344CB8AC3E}">
        <p14:creationId xmlns:p14="http://schemas.microsoft.com/office/powerpoint/2010/main" val="413519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BD6F3B-2BB1-4646-84C7-B5C6F63EF603}"/>
              </a:ext>
            </a:extLst>
          </p:cNvPr>
          <p:cNvSpPr>
            <a:spLocks noGrp="1"/>
          </p:cNvSpPr>
          <p:nvPr>
            <p:ph type="sldNum" sz="quarter" idx="12"/>
          </p:nvPr>
        </p:nvSpPr>
        <p:spPr/>
        <p:txBody>
          <a:bodyPr/>
          <a:lstStyle/>
          <a:p>
            <a:fld id="{48758AAF-F958-4141-BDE8-5609689A4508}" type="slidenum">
              <a:rPr lang="zh-CN" altLang="en-US" smtClean="0"/>
              <a:t>2</a:t>
            </a:fld>
            <a:endParaRPr lang="zh-CN" altLang="en-US"/>
          </a:p>
        </p:txBody>
      </p:sp>
      <p:sp>
        <p:nvSpPr>
          <p:cNvPr id="3" name="Rectangle 2">
            <a:extLst>
              <a:ext uri="{FF2B5EF4-FFF2-40B4-BE49-F238E27FC236}">
                <a16:creationId xmlns:a16="http://schemas.microsoft.com/office/drawing/2014/main" id="{A66620A0-FDFA-064A-9FA6-F685E3722906}"/>
              </a:ext>
            </a:extLst>
          </p:cNvPr>
          <p:cNvSpPr txBox="1">
            <a:spLocks/>
          </p:cNvSpPr>
          <p:nvPr/>
        </p:nvSpPr>
        <p:spPr bwMode="auto">
          <a:xfrm>
            <a:off x="457200" y="0"/>
            <a:ext cx="7239000" cy="828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400">
                <a:latin typeface="Trebuchet MS" panose="020B0703020202090204" pitchFamily="34" charset="0"/>
              </a:rPr>
              <a:t>Graph Traversal Algorithms</a:t>
            </a:r>
          </a:p>
        </p:txBody>
      </p:sp>
      <p:sp>
        <p:nvSpPr>
          <p:cNvPr id="5" name="Slide Number Placeholder 4">
            <a:extLst>
              <a:ext uri="{FF2B5EF4-FFF2-40B4-BE49-F238E27FC236}">
                <a16:creationId xmlns:a16="http://schemas.microsoft.com/office/drawing/2014/main" id="{309DB520-6A29-ED41-940A-6161091E2FD1}"/>
              </a:ext>
            </a:extLst>
          </p:cNvPr>
          <p:cNvSpPr txBox="1">
            <a:spLocks noGrp="1"/>
          </p:cNvSpPr>
          <p:nvPr/>
        </p:nvSpPr>
        <p:spPr>
          <a:xfrm>
            <a:off x="6734175" y="6554788"/>
            <a:ext cx="587375" cy="228600"/>
          </a:xfrm>
          <a:prstGeom prst="rect">
            <a:avLst/>
          </a:prstGeom>
          <a:noFill/>
        </p:spPr>
        <p:txBody>
          <a:bodyPr lIns="0" tIns="0" rIns="0" bIns="0" anchor="b"/>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r" eaLnBrk="1" hangingPunct="1"/>
            <a:fld id="{703BC466-9FFB-594F-AB2C-DDAB8EB04EBB}" type="slidenum">
              <a:rPr lang="en-US" altLang="en-US" sz="1100"/>
              <a:pPr algn="r" eaLnBrk="1" hangingPunct="1"/>
              <a:t>2</a:t>
            </a:fld>
            <a:endParaRPr lang="en-US" altLang="en-US" sz="1100"/>
          </a:p>
        </p:txBody>
      </p:sp>
      <p:sp>
        <p:nvSpPr>
          <p:cNvPr id="6" name="Rectangle 28">
            <a:extLst>
              <a:ext uri="{FF2B5EF4-FFF2-40B4-BE49-F238E27FC236}">
                <a16:creationId xmlns:a16="http://schemas.microsoft.com/office/drawing/2014/main" id="{CEFDA067-05CB-FC44-ACA9-04FC829590F2}"/>
              </a:ext>
            </a:extLst>
          </p:cNvPr>
          <p:cNvSpPr>
            <a:spLocks noChangeArrowheads="1"/>
          </p:cNvSpPr>
          <p:nvPr/>
        </p:nvSpPr>
        <p:spPr bwMode="auto">
          <a:xfrm>
            <a:off x="228600" y="1143000"/>
            <a:ext cx="7772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600">
                <a:solidFill>
                  <a:schemeClr val="tx1"/>
                </a:solidFill>
                <a:latin typeface="Arial" panose="020B0604020202020204" pitchFamily="34" charset="0"/>
                <a:cs typeface="Arial" panose="020B0604020202020204" pitchFamily="34" charset="0"/>
              </a:defRPr>
            </a:lvl1pPr>
            <a:lvl2pPr marL="800100" indent="-34290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lnSpc>
                <a:spcPct val="90000"/>
              </a:lnSpc>
              <a:spcBef>
                <a:spcPct val="20000"/>
              </a:spcBef>
              <a:buFont typeface="Arial" panose="020B0604020202020204" pitchFamily="34" charset="0"/>
              <a:buChar char="•"/>
            </a:pPr>
            <a:r>
              <a:rPr lang="en-US" altLang="en-US" sz="2600" b="1"/>
              <a:t>Graph traversal</a:t>
            </a:r>
            <a:r>
              <a:rPr lang="en-US" altLang="en-US" sz="2600"/>
              <a:t> refers to the problem of visiting all the nodes in a graph in a particular manner</a:t>
            </a:r>
          </a:p>
          <a:p>
            <a:pPr algn="l" eaLnBrk="1" hangingPunct="1">
              <a:lnSpc>
                <a:spcPct val="90000"/>
              </a:lnSpc>
              <a:spcBef>
                <a:spcPct val="20000"/>
              </a:spcBef>
              <a:buFont typeface="Arial" panose="020B0604020202020204" pitchFamily="34" charset="0"/>
              <a:buChar char="•"/>
            </a:pPr>
            <a:endParaRPr lang="en-US" altLang="en-US" sz="1000"/>
          </a:p>
          <a:p>
            <a:pPr algn="l" eaLnBrk="1" hangingPunct="1">
              <a:lnSpc>
                <a:spcPct val="90000"/>
              </a:lnSpc>
              <a:spcBef>
                <a:spcPct val="20000"/>
              </a:spcBef>
              <a:buFont typeface="Arial" panose="020B0604020202020204" pitchFamily="34" charset="0"/>
              <a:buChar char="•"/>
            </a:pPr>
            <a:r>
              <a:rPr lang="en-US" altLang="en-US" sz="2600"/>
              <a:t>Tree traversal is a special case of graph traversal.</a:t>
            </a:r>
          </a:p>
          <a:p>
            <a:pPr algn="l" eaLnBrk="1" hangingPunct="1">
              <a:lnSpc>
                <a:spcPct val="90000"/>
              </a:lnSpc>
              <a:spcBef>
                <a:spcPct val="20000"/>
              </a:spcBef>
              <a:buFont typeface="Arial" panose="020B0604020202020204" pitchFamily="34" charset="0"/>
              <a:buChar char="•"/>
            </a:pPr>
            <a:endParaRPr lang="en-US" altLang="en-US" sz="1000"/>
          </a:p>
          <a:p>
            <a:pPr algn="l" eaLnBrk="1" hangingPunct="1">
              <a:lnSpc>
                <a:spcPct val="90000"/>
              </a:lnSpc>
              <a:spcBef>
                <a:spcPct val="20000"/>
              </a:spcBef>
              <a:buFont typeface="Arial" panose="020B0604020202020204" pitchFamily="34" charset="0"/>
              <a:buChar char="•"/>
            </a:pPr>
            <a:r>
              <a:rPr lang="en-US" altLang="en-US" sz="2600"/>
              <a:t>In contrast to tree traversal, in general </a:t>
            </a:r>
          </a:p>
          <a:p>
            <a:pPr algn="l" eaLnBrk="1" hangingPunct="1">
              <a:lnSpc>
                <a:spcPct val="90000"/>
              </a:lnSpc>
              <a:spcBef>
                <a:spcPct val="20000"/>
              </a:spcBef>
              <a:buFont typeface="Arial" panose="020B0604020202020204" pitchFamily="34" charset="0"/>
              <a:buChar char="•"/>
            </a:pPr>
            <a:endParaRPr lang="en-US" altLang="en-US" sz="1000"/>
          </a:p>
          <a:p>
            <a:pPr lvl="1" algn="l" eaLnBrk="1" hangingPunct="1">
              <a:lnSpc>
                <a:spcPct val="90000"/>
              </a:lnSpc>
              <a:spcBef>
                <a:spcPct val="20000"/>
              </a:spcBef>
              <a:buFont typeface="Arial" panose="020B0604020202020204" pitchFamily="34" charset="0"/>
              <a:buChar char="•"/>
            </a:pPr>
            <a:r>
              <a:rPr lang="en-US" altLang="en-US" sz="2400"/>
              <a:t>graph traversal, each node may have to be visited more than once, </a:t>
            </a:r>
          </a:p>
          <a:p>
            <a:pPr algn="l" eaLnBrk="1" hangingPunct="1">
              <a:lnSpc>
                <a:spcPct val="90000"/>
              </a:lnSpc>
              <a:spcBef>
                <a:spcPct val="20000"/>
              </a:spcBef>
              <a:buFont typeface="Arial" panose="020B0604020202020204" pitchFamily="34" charset="0"/>
              <a:buChar char="•"/>
            </a:pPr>
            <a:endParaRPr lang="en-US" altLang="en-US" sz="900"/>
          </a:p>
          <a:p>
            <a:pPr lvl="1" algn="l" eaLnBrk="1" hangingPunct="1">
              <a:lnSpc>
                <a:spcPct val="90000"/>
              </a:lnSpc>
              <a:spcBef>
                <a:spcPct val="20000"/>
              </a:spcBef>
              <a:buFont typeface="Arial" panose="020B0604020202020204" pitchFamily="34" charset="0"/>
              <a:buChar char="•"/>
            </a:pPr>
            <a:r>
              <a:rPr lang="en-US" altLang="en-US" sz="2400"/>
              <a:t>and a root-like node that connects to all other nodes might not exist</a:t>
            </a:r>
          </a:p>
        </p:txBody>
      </p:sp>
    </p:spTree>
    <p:extLst>
      <p:ext uri="{BB962C8B-B14F-4D97-AF65-F5344CB8AC3E}">
        <p14:creationId xmlns:p14="http://schemas.microsoft.com/office/powerpoint/2010/main" val="206540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 calcmode="lin" valueType="num">
                                      <p:cBhvr additive="base">
                                        <p:cTn id="2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 calcmode="lin" valueType="num">
                                      <p:cBhvr additive="base">
                                        <p:cTn id="31"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588FB7-6FC7-4F47-AE70-D0E3EF254F6D}"/>
              </a:ext>
            </a:extLst>
          </p:cNvPr>
          <p:cNvSpPr>
            <a:spLocks noGrp="1"/>
          </p:cNvSpPr>
          <p:nvPr>
            <p:ph type="sldNum" sz="quarter" idx="12"/>
          </p:nvPr>
        </p:nvSpPr>
        <p:spPr/>
        <p:txBody>
          <a:bodyPr/>
          <a:lstStyle/>
          <a:p>
            <a:fld id="{48758AAF-F958-4141-BDE8-5609689A4508}" type="slidenum">
              <a:rPr lang="zh-CN" altLang="en-US" smtClean="0"/>
              <a:t>20</a:t>
            </a:fld>
            <a:endParaRPr lang="zh-CN" altLang="en-US"/>
          </a:p>
        </p:txBody>
      </p:sp>
      <p:sp>
        <p:nvSpPr>
          <p:cNvPr id="3" name="Rectangle 9">
            <a:extLst>
              <a:ext uri="{FF2B5EF4-FFF2-40B4-BE49-F238E27FC236}">
                <a16:creationId xmlns:a16="http://schemas.microsoft.com/office/drawing/2014/main" id="{F45B5B77-9B31-5845-93DD-276EAEC9E6FD}"/>
              </a:ext>
            </a:extLst>
          </p:cNvPr>
          <p:cNvSpPr txBox="1">
            <a:spLocks/>
          </p:cNvSpPr>
          <p:nvPr/>
        </p:nvSpPr>
        <p:spPr bwMode="auto">
          <a:xfrm>
            <a:off x="457200" y="-76200"/>
            <a:ext cx="72390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a:t>BFS Example 2</a:t>
            </a:r>
          </a:p>
        </p:txBody>
      </p:sp>
      <p:sp>
        <p:nvSpPr>
          <p:cNvPr id="4" name="Text Box 36">
            <a:extLst>
              <a:ext uri="{FF2B5EF4-FFF2-40B4-BE49-F238E27FC236}">
                <a16:creationId xmlns:a16="http://schemas.microsoft.com/office/drawing/2014/main" id="{676137A4-3686-B447-9911-21AB1338E27A}"/>
              </a:ext>
            </a:extLst>
          </p:cNvPr>
          <p:cNvSpPr txBox="1">
            <a:spLocks noChangeArrowheads="1"/>
          </p:cNvSpPr>
          <p:nvPr/>
        </p:nvSpPr>
        <p:spPr bwMode="auto">
          <a:xfrm>
            <a:off x="1477963" y="5256213"/>
            <a:ext cx="46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a:solidFill>
                  <a:srgbClr val="0000CC"/>
                </a:solidFill>
              </a:rPr>
              <a:t>Q</a:t>
            </a:r>
          </a:p>
        </p:txBody>
      </p:sp>
      <p:graphicFrame>
        <p:nvGraphicFramePr>
          <p:cNvPr id="5" name="Group 37">
            <a:extLst>
              <a:ext uri="{FF2B5EF4-FFF2-40B4-BE49-F238E27FC236}">
                <a16:creationId xmlns:a16="http://schemas.microsoft.com/office/drawing/2014/main" id="{A274A491-40A8-774A-8F6D-29BF77CA8778}"/>
              </a:ext>
            </a:extLst>
          </p:cNvPr>
          <p:cNvGraphicFramePr>
            <a:graphicFrameLocks/>
          </p:cNvGraphicFramePr>
          <p:nvPr/>
        </p:nvGraphicFramePr>
        <p:xfrm>
          <a:off x="2014538" y="5165725"/>
          <a:ext cx="2743200" cy="609600"/>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533400">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endParaRPr kumimoji="0" lang="en-US" sz="3400" b="0" i="1"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endParaRPr kumimoji="0" lang="en-US" sz="3400" b="0" i="1"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endParaRPr kumimoji="0" lang="en-US" sz="3400" b="0" i="1" u="none" strike="noStrike" cap="none" normalizeH="0" baseline="0">
                        <a:ln>
                          <a:noFill/>
                        </a:ln>
                        <a:solidFill>
                          <a:schemeClr val="tx1"/>
                        </a:solidFill>
                        <a:effectLst/>
                        <a:latin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 name="Oval 9">
            <a:extLst>
              <a:ext uri="{FF2B5EF4-FFF2-40B4-BE49-F238E27FC236}">
                <a16:creationId xmlns:a16="http://schemas.microsoft.com/office/drawing/2014/main" id="{725622BA-51A5-9A48-B836-F71E15B2C060}"/>
              </a:ext>
            </a:extLst>
          </p:cNvPr>
          <p:cNvSpPr>
            <a:spLocks noChangeArrowheads="1"/>
          </p:cNvSpPr>
          <p:nvPr/>
        </p:nvSpPr>
        <p:spPr bwMode="auto">
          <a:xfrm>
            <a:off x="2655888" y="1665288"/>
            <a:ext cx="619125" cy="561975"/>
          </a:xfrm>
          <a:prstGeom prst="ellipse">
            <a:avLst/>
          </a:prstGeom>
          <a:noFill/>
          <a:ln w="1905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400" b="1">
                <a:latin typeface="Times New Roman" panose="02020603050405020304" pitchFamily="18" charset="0"/>
              </a:rPr>
              <a:t>∞</a:t>
            </a:r>
            <a:endParaRPr lang="en-US" altLang="en-US" sz="2400" b="1">
              <a:latin typeface="Times New Roman" panose="02020603050405020304" pitchFamily="18" charset="0"/>
              <a:cs typeface="Times New Roman" panose="02020603050405020304" pitchFamily="18" charset="0"/>
            </a:endParaRPr>
          </a:p>
        </p:txBody>
      </p:sp>
      <p:sp>
        <p:nvSpPr>
          <p:cNvPr id="7" name="Oval 15">
            <a:extLst>
              <a:ext uri="{FF2B5EF4-FFF2-40B4-BE49-F238E27FC236}">
                <a16:creationId xmlns:a16="http://schemas.microsoft.com/office/drawing/2014/main" id="{BF16912B-A6E3-B84E-80AE-448B882D9358}"/>
              </a:ext>
            </a:extLst>
          </p:cNvPr>
          <p:cNvSpPr>
            <a:spLocks noChangeArrowheads="1"/>
          </p:cNvSpPr>
          <p:nvPr/>
        </p:nvSpPr>
        <p:spPr bwMode="auto">
          <a:xfrm>
            <a:off x="4446588" y="1670050"/>
            <a:ext cx="620712" cy="563563"/>
          </a:xfrm>
          <a:prstGeom prst="ellipse">
            <a:avLst/>
          </a:prstGeom>
          <a:noFill/>
          <a:ln w="1905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t>∞</a:t>
            </a:r>
          </a:p>
        </p:txBody>
      </p:sp>
      <p:sp>
        <p:nvSpPr>
          <p:cNvPr id="8" name="Oval 9">
            <a:extLst>
              <a:ext uri="{FF2B5EF4-FFF2-40B4-BE49-F238E27FC236}">
                <a16:creationId xmlns:a16="http://schemas.microsoft.com/office/drawing/2014/main" id="{F5B90246-21D0-114D-8101-E21991AF9A78}"/>
              </a:ext>
            </a:extLst>
          </p:cNvPr>
          <p:cNvSpPr>
            <a:spLocks noChangeArrowheads="1"/>
          </p:cNvSpPr>
          <p:nvPr/>
        </p:nvSpPr>
        <p:spPr bwMode="auto">
          <a:xfrm>
            <a:off x="2298700" y="3857625"/>
            <a:ext cx="622300" cy="561975"/>
          </a:xfrm>
          <a:prstGeom prst="ellipse">
            <a:avLst/>
          </a:prstGeom>
          <a:noFill/>
          <a:ln w="1905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t>∞</a:t>
            </a:r>
          </a:p>
        </p:txBody>
      </p:sp>
      <p:sp>
        <p:nvSpPr>
          <p:cNvPr id="9" name="Oval 15">
            <a:extLst>
              <a:ext uri="{FF2B5EF4-FFF2-40B4-BE49-F238E27FC236}">
                <a16:creationId xmlns:a16="http://schemas.microsoft.com/office/drawing/2014/main" id="{1F078ECC-2D25-574F-AD0E-758B8193CFDC}"/>
              </a:ext>
            </a:extLst>
          </p:cNvPr>
          <p:cNvSpPr>
            <a:spLocks noChangeArrowheads="1"/>
          </p:cNvSpPr>
          <p:nvPr/>
        </p:nvSpPr>
        <p:spPr bwMode="auto">
          <a:xfrm>
            <a:off x="4568825" y="3857625"/>
            <a:ext cx="619125" cy="561975"/>
          </a:xfrm>
          <a:prstGeom prst="ellipse">
            <a:avLst/>
          </a:prstGeom>
          <a:noFill/>
          <a:ln w="1905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t>∞</a:t>
            </a:r>
          </a:p>
        </p:txBody>
      </p:sp>
      <p:sp>
        <p:nvSpPr>
          <p:cNvPr id="10" name="Oval 9">
            <a:extLst>
              <a:ext uri="{FF2B5EF4-FFF2-40B4-BE49-F238E27FC236}">
                <a16:creationId xmlns:a16="http://schemas.microsoft.com/office/drawing/2014/main" id="{AE9D7A06-6E82-3A43-835B-00E5B842C570}"/>
              </a:ext>
            </a:extLst>
          </p:cNvPr>
          <p:cNvSpPr>
            <a:spLocks noChangeArrowheads="1"/>
          </p:cNvSpPr>
          <p:nvPr/>
        </p:nvSpPr>
        <p:spPr bwMode="auto">
          <a:xfrm>
            <a:off x="1447800" y="2755900"/>
            <a:ext cx="619125" cy="563563"/>
          </a:xfrm>
          <a:prstGeom prst="ellipse">
            <a:avLst/>
          </a:prstGeom>
          <a:noFill/>
          <a:ln w="1905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t>∞</a:t>
            </a:r>
          </a:p>
        </p:txBody>
      </p:sp>
      <p:sp>
        <p:nvSpPr>
          <p:cNvPr id="11" name="Oval 9">
            <a:extLst>
              <a:ext uri="{FF2B5EF4-FFF2-40B4-BE49-F238E27FC236}">
                <a16:creationId xmlns:a16="http://schemas.microsoft.com/office/drawing/2014/main" id="{FB55AA58-9D96-C846-B7A9-6BB76BBDD1D9}"/>
              </a:ext>
            </a:extLst>
          </p:cNvPr>
          <p:cNvSpPr>
            <a:spLocks noChangeArrowheads="1"/>
          </p:cNvSpPr>
          <p:nvPr/>
        </p:nvSpPr>
        <p:spPr bwMode="auto">
          <a:xfrm>
            <a:off x="3540125" y="2776538"/>
            <a:ext cx="619125" cy="561975"/>
          </a:xfrm>
          <a:prstGeom prst="ellipse">
            <a:avLst/>
          </a:prstGeom>
          <a:noFill/>
          <a:ln w="1905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dirty="0"/>
              <a:t>∞</a:t>
            </a:r>
          </a:p>
        </p:txBody>
      </p:sp>
      <p:sp>
        <p:nvSpPr>
          <p:cNvPr id="12" name="Oval 15">
            <a:extLst>
              <a:ext uri="{FF2B5EF4-FFF2-40B4-BE49-F238E27FC236}">
                <a16:creationId xmlns:a16="http://schemas.microsoft.com/office/drawing/2014/main" id="{DFDC48FB-09E1-2745-BEE6-B2C4E49A2DDD}"/>
              </a:ext>
            </a:extLst>
          </p:cNvPr>
          <p:cNvSpPr>
            <a:spLocks noChangeArrowheads="1"/>
          </p:cNvSpPr>
          <p:nvPr/>
        </p:nvSpPr>
        <p:spPr bwMode="auto">
          <a:xfrm>
            <a:off x="5476875" y="2781300"/>
            <a:ext cx="619125" cy="561975"/>
          </a:xfrm>
          <a:prstGeom prst="ellipse">
            <a:avLst/>
          </a:prstGeom>
          <a:noFill/>
          <a:ln w="1905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t>∞</a:t>
            </a:r>
          </a:p>
        </p:txBody>
      </p:sp>
      <p:sp>
        <p:nvSpPr>
          <p:cNvPr id="13" name="Line 12">
            <a:extLst>
              <a:ext uri="{FF2B5EF4-FFF2-40B4-BE49-F238E27FC236}">
                <a16:creationId xmlns:a16="http://schemas.microsoft.com/office/drawing/2014/main" id="{1D8E3DFC-621E-634A-A3AF-A50D564B8C28}"/>
              </a:ext>
            </a:extLst>
          </p:cNvPr>
          <p:cNvSpPr>
            <a:spLocks noChangeShapeType="1"/>
          </p:cNvSpPr>
          <p:nvPr/>
        </p:nvSpPr>
        <p:spPr bwMode="auto">
          <a:xfrm flipH="1">
            <a:off x="1944688" y="2166938"/>
            <a:ext cx="798512" cy="642937"/>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Line 13">
            <a:extLst>
              <a:ext uri="{FF2B5EF4-FFF2-40B4-BE49-F238E27FC236}">
                <a16:creationId xmlns:a16="http://schemas.microsoft.com/office/drawing/2014/main" id="{4D01D0D9-BAA1-594C-8100-40618E0F774B}"/>
              </a:ext>
            </a:extLst>
          </p:cNvPr>
          <p:cNvSpPr>
            <a:spLocks noChangeShapeType="1"/>
          </p:cNvSpPr>
          <p:nvPr/>
        </p:nvSpPr>
        <p:spPr bwMode="auto">
          <a:xfrm>
            <a:off x="3275013" y="1925638"/>
            <a:ext cx="1166812"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Line 14">
            <a:extLst>
              <a:ext uri="{FF2B5EF4-FFF2-40B4-BE49-F238E27FC236}">
                <a16:creationId xmlns:a16="http://schemas.microsoft.com/office/drawing/2014/main" id="{AE58A93A-4511-8F42-9F21-91413016B1CB}"/>
              </a:ext>
            </a:extLst>
          </p:cNvPr>
          <p:cNvSpPr>
            <a:spLocks noChangeShapeType="1"/>
          </p:cNvSpPr>
          <p:nvPr/>
        </p:nvSpPr>
        <p:spPr bwMode="auto">
          <a:xfrm>
            <a:off x="3114675" y="2184400"/>
            <a:ext cx="601663" cy="625475"/>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Line 15">
            <a:extLst>
              <a:ext uri="{FF2B5EF4-FFF2-40B4-BE49-F238E27FC236}">
                <a16:creationId xmlns:a16="http://schemas.microsoft.com/office/drawing/2014/main" id="{044CE8C3-8C50-2E4C-BE76-0B57C837C865}"/>
              </a:ext>
            </a:extLst>
          </p:cNvPr>
          <p:cNvSpPr>
            <a:spLocks noChangeShapeType="1"/>
          </p:cNvSpPr>
          <p:nvPr/>
        </p:nvSpPr>
        <p:spPr bwMode="auto">
          <a:xfrm flipH="1">
            <a:off x="2841625" y="3233738"/>
            <a:ext cx="796925" cy="72390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Line 16">
            <a:extLst>
              <a:ext uri="{FF2B5EF4-FFF2-40B4-BE49-F238E27FC236}">
                <a16:creationId xmlns:a16="http://schemas.microsoft.com/office/drawing/2014/main" id="{CCD679F5-76C4-1547-B1E8-B8752D6E6AA1}"/>
              </a:ext>
            </a:extLst>
          </p:cNvPr>
          <p:cNvSpPr>
            <a:spLocks noChangeShapeType="1"/>
          </p:cNvSpPr>
          <p:nvPr/>
        </p:nvSpPr>
        <p:spPr bwMode="auto">
          <a:xfrm>
            <a:off x="4070350" y="3294063"/>
            <a:ext cx="603250" cy="62865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Line 17">
            <a:extLst>
              <a:ext uri="{FF2B5EF4-FFF2-40B4-BE49-F238E27FC236}">
                <a16:creationId xmlns:a16="http://schemas.microsoft.com/office/drawing/2014/main" id="{9A0F5FF3-680B-DD41-BC48-CBA2F364C5AB}"/>
              </a:ext>
            </a:extLst>
          </p:cNvPr>
          <p:cNvSpPr>
            <a:spLocks noChangeShapeType="1"/>
          </p:cNvSpPr>
          <p:nvPr/>
        </p:nvSpPr>
        <p:spPr bwMode="auto">
          <a:xfrm flipH="1">
            <a:off x="4037013" y="2247900"/>
            <a:ext cx="652462" cy="579438"/>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Line 18">
            <a:extLst>
              <a:ext uri="{FF2B5EF4-FFF2-40B4-BE49-F238E27FC236}">
                <a16:creationId xmlns:a16="http://schemas.microsoft.com/office/drawing/2014/main" id="{503EB2E3-078A-F041-94C3-8F0B3E4BAF8F}"/>
              </a:ext>
            </a:extLst>
          </p:cNvPr>
          <p:cNvSpPr>
            <a:spLocks noChangeShapeType="1"/>
          </p:cNvSpPr>
          <p:nvPr/>
        </p:nvSpPr>
        <p:spPr bwMode="auto">
          <a:xfrm flipH="1">
            <a:off x="2903538" y="4141788"/>
            <a:ext cx="1698625"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Line 19">
            <a:extLst>
              <a:ext uri="{FF2B5EF4-FFF2-40B4-BE49-F238E27FC236}">
                <a16:creationId xmlns:a16="http://schemas.microsoft.com/office/drawing/2014/main" id="{6D6225F0-EDD7-6547-B520-4D2EDC7A547F}"/>
              </a:ext>
            </a:extLst>
          </p:cNvPr>
          <p:cNvSpPr>
            <a:spLocks noChangeShapeType="1"/>
          </p:cNvSpPr>
          <p:nvPr/>
        </p:nvSpPr>
        <p:spPr bwMode="auto">
          <a:xfrm>
            <a:off x="1890713" y="3257550"/>
            <a:ext cx="601662" cy="62865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Line 21">
            <a:extLst>
              <a:ext uri="{FF2B5EF4-FFF2-40B4-BE49-F238E27FC236}">
                <a16:creationId xmlns:a16="http://schemas.microsoft.com/office/drawing/2014/main" id="{E1CDA156-9EBE-664B-94C2-4657A5F1DC0C}"/>
              </a:ext>
            </a:extLst>
          </p:cNvPr>
          <p:cNvSpPr>
            <a:spLocks noChangeShapeType="1"/>
          </p:cNvSpPr>
          <p:nvPr/>
        </p:nvSpPr>
        <p:spPr bwMode="auto">
          <a:xfrm flipH="1">
            <a:off x="5076825" y="3338513"/>
            <a:ext cx="654050" cy="579437"/>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Line 22">
            <a:extLst>
              <a:ext uri="{FF2B5EF4-FFF2-40B4-BE49-F238E27FC236}">
                <a16:creationId xmlns:a16="http://schemas.microsoft.com/office/drawing/2014/main" id="{0D976395-44DD-2848-9145-98CB40768251}"/>
              </a:ext>
            </a:extLst>
          </p:cNvPr>
          <p:cNvSpPr>
            <a:spLocks noChangeShapeType="1"/>
          </p:cNvSpPr>
          <p:nvPr/>
        </p:nvSpPr>
        <p:spPr bwMode="auto">
          <a:xfrm flipH="1">
            <a:off x="4164013" y="3052763"/>
            <a:ext cx="1327150"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 name="Line 23">
            <a:extLst>
              <a:ext uri="{FF2B5EF4-FFF2-40B4-BE49-F238E27FC236}">
                <a16:creationId xmlns:a16="http://schemas.microsoft.com/office/drawing/2014/main" id="{BCAD6249-01B8-944C-8530-6B54F234483B}"/>
              </a:ext>
            </a:extLst>
          </p:cNvPr>
          <p:cNvSpPr>
            <a:spLocks noChangeShapeType="1"/>
          </p:cNvSpPr>
          <p:nvPr/>
        </p:nvSpPr>
        <p:spPr bwMode="auto">
          <a:xfrm flipH="1">
            <a:off x="2062163" y="3052763"/>
            <a:ext cx="1487487"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Text Box 111">
            <a:extLst>
              <a:ext uri="{FF2B5EF4-FFF2-40B4-BE49-F238E27FC236}">
                <a16:creationId xmlns:a16="http://schemas.microsoft.com/office/drawing/2014/main" id="{606B7DC2-C208-394C-9A5F-D9CFD3874ABA}"/>
              </a:ext>
            </a:extLst>
          </p:cNvPr>
          <p:cNvSpPr txBox="1">
            <a:spLocks noChangeArrowheads="1"/>
          </p:cNvSpPr>
          <p:nvPr/>
        </p:nvSpPr>
        <p:spPr bwMode="auto">
          <a:xfrm>
            <a:off x="3686175" y="14716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5</a:t>
            </a:r>
          </a:p>
        </p:txBody>
      </p:sp>
      <p:sp>
        <p:nvSpPr>
          <p:cNvPr id="25" name="Text Box 112">
            <a:extLst>
              <a:ext uri="{FF2B5EF4-FFF2-40B4-BE49-F238E27FC236}">
                <a16:creationId xmlns:a16="http://schemas.microsoft.com/office/drawing/2014/main" id="{C7B3D488-557A-F14C-A3A5-404C35D84239}"/>
              </a:ext>
            </a:extLst>
          </p:cNvPr>
          <p:cNvSpPr txBox="1">
            <a:spLocks noChangeArrowheads="1"/>
          </p:cNvSpPr>
          <p:nvPr/>
        </p:nvSpPr>
        <p:spPr bwMode="auto">
          <a:xfrm>
            <a:off x="1920875" y="20764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10</a:t>
            </a:r>
          </a:p>
        </p:txBody>
      </p:sp>
      <p:sp>
        <p:nvSpPr>
          <p:cNvPr id="26" name="Text Box 113">
            <a:extLst>
              <a:ext uri="{FF2B5EF4-FFF2-40B4-BE49-F238E27FC236}">
                <a16:creationId xmlns:a16="http://schemas.microsoft.com/office/drawing/2014/main" id="{6ACBA44A-D42F-E64A-93A8-B68739DFF854}"/>
              </a:ext>
            </a:extLst>
          </p:cNvPr>
          <p:cNvSpPr txBox="1">
            <a:spLocks noChangeArrowheads="1"/>
          </p:cNvSpPr>
          <p:nvPr/>
        </p:nvSpPr>
        <p:spPr bwMode="auto">
          <a:xfrm>
            <a:off x="3182938" y="20764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10</a:t>
            </a:r>
          </a:p>
        </p:txBody>
      </p:sp>
      <p:sp>
        <p:nvSpPr>
          <p:cNvPr id="27" name="Text Box 114">
            <a:extLst>
              <a:ext uri="{FF2B5EF4-FFF2-40B4-BE49-F238E27FC236}">
                <a16:creationId xmlns:a16="http://schemas.microsoft.com/office/drawing/2014/main" id="{6AC88511-0616-C54C-8FDE-DCAFD9B3412B}"/>
              </a:ext>
            </a:extLst>
          </p:cNvPr>
          <p:cNvSpPr txBox="1">
            <a:spLocks noChangeArrowheads="1"/>
          </p:cNvSpPr>
          <p:nvPr/>
        </p:nvSpPr>
        <p:spPr bwMode="auto">
          <a:xfrm>
            <a:off x="4030663" y="21240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4</a:t>
            </a:r>
          </a:p>
        </p:txBody>
      </p:sp>
      <p:sp>
        <p:nvSpPr>
          <p:cNvPr id="28" name="Text Box 116">
            <a:extLst>
              <a:ext uri="{FF2B5EF4-FFF2-40B4-BE49-F238E27FC236}">
                <a16:creationId xmlns:a16="http://schemas.microsoft.com/office/drawing/2014/main" id="{7EF90D6E-CC30-7845-9B55-1BF33975AAF6}"/>
              </a:ext>
            </a:extLst>
          </p:cNvPr>
          <p:cNvSpPr txBox="1">
            <a:spLocks noChangeArrowheads="1"/>
          </p:cNvSpPr>
          <p:nvPr/>
        </p:nvSpPr>
        <p:spPr bwMode="auto">
          <a:xfrm>
            <a:off x="5178425" y="20097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6</a:t>
            </a:r>
          </a:p>
        </p:txBody>
      </p:sp>
      <p:sp>
        <p:nvSpPr>
          <p:cNvPr id="29" name="Text Box 184">
            <a:extLst>
              <a:ext uri="{FF2B5EF4-FFF2-40B4-BE49-F238E27FC236}">
                <a16:creationId xmlns:a16="http://schemas.microsoft.com/office/drawing/2014/main" id="{219BB94B-4089-F045-B66C-82534E79ECA0}"/>
              </a:ext>
            </a:extLst>
          </p:cNvPr>
          <p:cNvSpPr txBox="1">
            <a:spLocks noChangeArrowheads="1"/>
          </p:cNvSpPr>
          <p:nvPr/>
        </p:nvSpPr>
        <p:spPr bwMode="auto">
          <a:xfrm>
            <a:off x="1692275" y="34544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15</a:t>
            </a:r>
          </a:p>
        </p:txBody>
      </p:sp>
      <p:sp>
        <p:nvSpPr>
          <p:cNvPr id="30" name="Text Box 185">
            <a:extLst>
              <a:ext uri="{FF2B5EF4-FFF2-40B4-BE49-F238E27FC236}">
                <a16:creationId xmlns:a16="http://schemas.microsoft.com/office/drawing/2014/main" id="{086D48FF-76B5-3345-B013-360F102F90A0}"/>
              </a:ext>
            </a:extLst>
          </p:cNvPr>
          <p:cNvSpPr txBox="1">
            <a:spLocks noChangeArrowheads="1"/>
          </p:cNvSpPr>
          <p:nvPr/>
        </p:nvSpPr>
        <p:spPr bwMode="auto">
          <a:xfrm>
            <a:off x="3140075" y="34861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4</a:t>
            </a:r>
          </a:p>
        </p:txBody>
      </p:sp>
      <p:sp>
        <p:nvSpPr>
          <p:cNvPr id="31" name="Text Box 186">
            <a:extLst>
              <a:ext uri="{FF2B5EF4-FFF2-40B4-BE49-F238E27FC236}">
                <a16:creationId xmlns:a16="http://schemas.microsoft.com/office/drawing/2014/main" id="{F5384A1A-CB97-4141-BFB2-167DD7B90819}"/>
              </a:ext>
            </a:extLst>
          </p:cNvPr>
          <p:cNvSpPr txBox="1">
            <a:spLocks noChangeArrowheads="1"/>
          </p:cNvSpPr>
          <p:nvPr/>
        </p:nvSpPr>
        <p:spPr bwMode="auto">
          <a:xfrm>
            <a:off x="4259263" y="32242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8</a:t>
            </a:r>
          </a:p>
        </p:txBody>
      </p:sp>
      <p:sp>
        <p:nvSpPr>
          <p:cNvPr id="32" name="Text Box 187">
            <a:extLst>
              <a:ext uri="{FF2B5EF4-FFF2-40B4-BE49-F238E27FC236}">
                <a16:creationId xmlns:a16="http://schemas.microsoft.com/office/drawing/2014/main" id="{17A90951-AF7C-654F-9C1A-8ACCB9C4BD99}"/>
              </a:ext>
            </a:extLst>
          </p:cNvPr>
          <p:cNvSpPr txBox="1">
            <a:spLocks noChangeArrowheads="1"/>
          </p:cNvSpPr>
          <p:nvPr/>
        </p:nvSpPr>
        <p:spPr bwMode="auto">
          <a:xfrm>
            <a:off x="2424113" y="26495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6</a:t>
            </a:r>
          </a:p>
        </p:txBody>
      </p:sp>
      <p:sp>
        <p:nvSpPr>
          <p:cNvPr id="33" name="Text Box 188">
            <a:extLst>
              <a:ext uri="{FF2B5EF4-FFF2-40B4-BE49-F238E27FC236}">
                <a16:creationId xmlns:a16="http://schemas.microsoft.com/office/drawing/2014/main" id="{57DC05D9-FD65-454E-8295-29FBA880596C}"/>
              </a:ext>
            </a:extLst>
          </p:cNvPr>
          <p:cNvSpPr txBox="1">
            <a:spLocks noChangeArrowheads="1"/>
          </p:cNvSpPr>
          <p:nvPr/>
        </p:nvSpPr>
        <p:spPr bwMode="auto">
          <a:xfrm>
            <a:off x="4730750" y="25828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3</a:t>
            </a:r>
          </a:p>
        </p:txBody>
      </p:sp>
      <p:sp>
        <p:nvSpPr>
          <p:cNvPr id="34" name="Text Box 189">
            <a:extLst>
              <a:ext uri="{FF2B5EF4-FFF2-40B4-BE49-F238E27FC236}">
                <a16:creationId xmlns:a16="http://schemas.microsoft.com/office/drawing/2014/main" id="{E3021BEF-F47E-4E4F-A4A0-EB2BBB246DB7}"/>
              </a:ext>
            </a:extLst>
          </p:cNvPr>
          <p:cNvSpPr txBox="1">
            <a:spLocks noChangeArrowheads="1"/>
          </p:cNvSpPr>
          <p:nvPr/>
        </p:nvSpPr>
        <p:spPr bwMode="auto">
          <a:xfrm>
            <a:off x="5292725" y="35020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2</a:t>
            </a:r>
          </a:p>
        </p:txBody>
      </p:sp>
      <p:sp>
        <p:nvSpPr>
          <p:cNvPr id="35" name="Text Box 190">
            <a:extLst>
              <a:ext uri="{FF2B5EF4-FFF2-40B4-BE49-F238E27FC236}">
                <a16:creationId xmlns:a16="http://schemas.microsoft.com/office/drawing/2014/main" id="{084C4481-4C79-134F-B5C5-3D2F598BE9BD}"/>
              </a:ext>
            </a:extLst>
          </p:cNvPr>
          <p:cNvSpPr txBox="1">
            <a:spLocks noChangeArrowheads="1"/>
          </p:cNvSpPr>
          <p:nvPr/>
        </p:nvSpPr>
        <p:spPr bwMode="auto">
          <a:xfrm>
            <a:off x="3468688" y="4027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8</a:t>
            </a:r>
          </a:p>
        </p:txBody>
      </p:sp>
      <p:sp>
        <p:nvSpPr>
          <p:cNvPr id="36" name="Text Box 84">
            <a:extLst>
              <a:ext uri="{FF2B5EF4-FFF2-40B4-BE49-F238E27FC236}">
                <a16:creationId xmlns:a16="http://schemas.microsoft.com/office/drawing/2014/main" id="{AE1C08B5-6AB6-744C-9FE0-33236A9884FB}"/>
              </a:ext>
            </a:extLst>
          </p:cNvPr>
          <p:cNvSpPr txBox="1">
            <a:spLocks noChangeArrowheads="1"/>
          </p:cNvSpPr>
          <p:nvPr/>
        </p:nvSpPr>
        <p:spPr bwMode="auto">
          <a:xfrm>
            <a:off x="2774950" y="1241425"/>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1</a:t>
            </a:r>
          </a:p>
        </p:txBody>
      </p:sp>
      <p:sp>
        <p:nvSpPr>
          <p:cNvPr id="37" name="Text Box 85">
            <a:extLst>
              <a:ext uri="{FF2B5EF4-FFF2-40B4-BE49-F238E27FC236}">
                <a16:creationId xmlns:a16="http://schemas.microsoft.com/office/drawing/2014/main" id="{27452057-7ED0-554F-96F7-784CD9F70A51}"/>
              </a:ext>
            </a:extLst>
          </p:cNvPr>
          <p:cNvSpPr txBox="1">
            <a:spLocks noChangeArrowheads="1"/>
          </p:cNvSpPr>
          <p:nvPr/>
        </p:nvSpPr>
        <p:spPr bwMode="auto">
          <a:xfrm>
            <a:off x="4586288" y="1252538"/>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2</a:t>
            </a:r>
          </a:p>
        </p:txBody>
      </p:sp>
      <p:sp>
        <p:nvSpPr>
          <p:cNvPr id="38" name="Text Box 86">
            <a:extLst>
              <a:ext uri="{FF2B5EF4-FFF2-40B4-BE49-F238E27FC236}">
                <a16:creationId xmlns:a16="http://schemas.microsoft.com/office/drawing/2014/main" id="{83CF5C21-1297-9D44-B98C-81674420D9EA}"/>
              </a:ext>
            </a:extLst>
          </p:cNvPr>
          <p:cNvSpPr txBox="1">
            <a:spLocks noChangeArrowheads="1"/>
          </p:cNvSpPr>
          <p:nvPr/>
        </p:nvSpPr>
        <p:spPr bwMode="auto">
          <a:xfrm>
            <a:off x="1566863" y="2347913"/>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3</a:t>
            </a:r>
          </a:p>
        </p:txBody>
      </p:sp>
      <p:sp>
        <p:nvSpPr>
          <p:cNvPr id="39" name="Text Box 87">
            <a:extLst>
              <a:ext uri="{FF2B5EF4-FFF2-40B4-BE49-F238E27FC236}">
                <a16:creationId xmlns:a16="http://schemas.microsoft.com/office/drawing/2014/main" id="{1DFC6700-AB84-404E-AA97-80989C167526}"/>
              </a:ext>
            </a:extLst>
          </p:cNvPr>
          <p:cNvSpPr txBox="1">
            <a:spLocks noChangeArrowheads="1"/>
          </p:cNvSpPr>
          <p:nvPr/>
        </p:nvSpPr>
        <p:spPr bwMode="auto">
          <a:xfrm>
            <a:off x="3657600" y="236220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4</a:t>
            </a:r>
          </a:p>
        </p:txBody>
      </p:sp>
      <p:sp>
        <p:nvSpPr>
          <p:cNvPr id="40" name="Text Box 88">
            <a:extLst>
              <a:ext uri="{FF2B5EF4-FFF2-40B4-BE49-F238E27FC236}">
                <a16:creationId xmlns:a16="http://schemas.microsoft.com/office/drawing/2014/main" id="{438C8B59-E57F-134F-9FDA-A0CA6BE9F606}"/>
              </a:ext>
            </a:extLst>
          </p:cNvPr>
          <p:cNvSpPr txBox="1">
            <a:spLocks noChangeArrowheads="1"/>
          </p:cNvSpPr>
          <p:nvPr/>
        </p:nvSpPr>
        <p:spPr bwMode="auto">
          <a:xfrm>
            <a:off x="5681663" y="2376488"/>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5</a:t>
            </a:r>
          </a:p>
        </p:txBody>
      </p:sp>
      <p:sp>
        <p:nvSpPr>
          <p:cNvPr id="41" name="Text Box 89">
            <a:extLst>
              <a:ext uri="{FF2B5EF4-FFF2-40B4-BE49-F238E27FC236}">
                <a16:creationId xmlns:a16="http://schemas.microsoft.com/office/drawing/2014/main" id="{66D6E3CE-29CC-2E4C-B4B4-6240FD2C7859}"/>
              </a:ext>
            </a:extLst>
          </p:cNvPr>
          <p:cNvSpPr txBox="1">
            <a:spLocks noChangeArrowheads="1"/>
          </p:cNvSpPr>
          <p:nvPr/>
        </p:nvSpPr>
        <p:spPr bwMode="auto">
          <a:xfrm>
            <a:off x="2408238" y="4310063"/>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6</a:t>
            </a:r>
          </a:p>
        </p:txBody>
      </p:sp>
      <p:sp>
        <p:nvSpPr>
          <p:cNvPr id="42" name="Text Box 90">
            <a:extLst>
              <a:ext uri="{FF2B5EF4-FFF2-40B4-BE49-F238E27FC236}">
                <a16:creationId xmlns:a16="http://schemas.microsoft.com/office/drawing/2014/main" id="{9C13E761-A9D6-EE4E-A430-A334394D66E4}"/>
              </a:ext>
            </a:extLst>
          </p:cNvPr>
          <p:cNvSpPr txBox="1">
            <a:spLocks noChangeArrowheads="1"/>
          </p:cNvSpPr>
          <p:nvPr/>
        </p:nvSpPr>
        <p:spPr bwMode="auto">
          <a:xfrm>
            <a:off x="4708525" y="4310063"/>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7</a:t>
            </a:r>
          </a:p>
        </p:txBody>
      </p:sp>
      <p:sp>
        <p:nvSpPr>
          <p:cNvPr id="43" name="Line 20">
            <a:extLst>
              <a:ext uri="{FF2B5EF4-FFF2-40B4-BE49-F238E27FC236}">
                <a16:creationId xmlns:a16="http://schemas.microsoft.com/office/drawing/2014/main" id="{C2C1B935-3948-2046-A780-B4BA2D376F7B}"/>
              </a:ext>
            </a:extLst>
          </p:cNvPr>
          <p:cNvSpPr>
            <a:spLocks noChangeShapeType="1"/>
          </p:cNvSpPr>
          <p:nvPr/>
        </p:nvSpPr>
        <p:spPr bwMode="auto">
          <a:xfrm>
            <a:off x="4956175" y="2166938"/>
            <a:ext cx="606425" cy="652462"/>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04186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E8FA17-0827-D44A-8C67-70C64A114F69}"/>
              </a:ext>
            </a:extLst>
          </p:cNvPr>
          <p:cNvSpPr>
            <a:spLocks noGrp="1"/>
          </p:cNvSpPr>
          <p:nvPr>
            <p:ph type="sldNum" sz="quarter" idx="12"/>
          </p:nvPr>
        </p:nvSpPr>
        <p:spPr/>
        <p:txBody>
          <a:bodyPr/>
          <a:lstStyle/>
          <a:p>
            <a:fld id="{48758AAF-F958-4141-BDE8-5609689A4508}" type="slidenum">
              <a:rPr lang="zh-CN" altLang="en-US" smtClean="0"/>
              <a:t>21</a:t>
            </a:fld>
            <a:endParaRPr lang="zh-CN" altLang="en-US"/>
          </a:p>
        </p:txBody>
      </p:sp>
      <p:sp>
        <p:nvSpPr>
          <p:cNvPr id="3" name="Rectangle 2">
            <a:extLst>
              <a:ext uri="{FF2B5EF4-FFF2-40B4-BE49-F238E27FC236}">
                <a16:creationId xmlns:a16="http://schemas.microsoft.com/office/drawing/2014/main" id="{5E9C9237-9055-694D-9447-838E3CD387F5}"/>
              </a:ext>
            </a:extLst>
          </p:cNvPr>
          <p:cNvSpPr txBox="1">
            <a:spLocks/>
          </p:cNvSpPr>
          <p:nvPr/>
        </p:nvSpPr>
        <p:spPr bwMode="auto">
          <a:xfrm>
            <a:off x="457200" y="-76200"/>
            <a:ext cx="72390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a:t>BFS Example 2</a:t>
            </a:r>
          </a:p>
        </p:txBody>
      </p:sp>
      <p:sp>
        <p:nvSpPr>
          <p:cNvPr id="4" name="Text Box 3">
            <a:extLst>
              <a:ext uri="{FF2B5EF4-FFF2-40B4-BE49-F238E27FC236}">
                <a16:creationId xmlns:a16="http://schemas.microsoft.com/office/drawing/2014/main" id="{DFCA4F88-285E-7B45-9983-56E68024A2A1}"/>
              </a:ext>
            </a:extLst>
          </p:cNvPr>
          <p:cNvSpPr txBox="1">
            <a:spLocks noChangeArrowheads="1"/>
          </p:cNvSpPr>
          <p:nvPr/>
        </p:nvSpPr>
        <p:spPr bwMode="auto">
          <a:xfrm>
            <a:off x="1477963" y="5256213"/>
            <a:ext cx="46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a:solidFill>
                  <a:srgbClr val="0000CC"/>
                </a:solidFill>
              </a:rPr>
              <a:t>Q</a:t>
            </a:r>
          </a:p>
        </p:txBody>
      </p:sp>
      <p:graphicFrame>
        <p:nvGraphicFramePr>
          <p:cNvPr id="5" name="Group 4">
            <a:extLst>
              <a:ext uri="{FF2B5EF4-FFF2-40B4-BE49-F238E27FC236}">
                <a16:creationId xmlns:a16="http://schemas.microsoft.com/office/drawing/2014/main" id="{93C6C7FE-E2C9-EF4C-977C-AEE840309432}"/>
              </a:ext>
            </a:extLst>
          </p:cNvPr>
          <p:cNvGraphicFramePr>
            <a:graphicFrameLocks/>
          </p:cNvGraphicFramePr>
          <p:nvPr/>
        </p:nvGraphicFramePr>
        <p:xfrm>
          <a:off x="2014538" y="5165725"/>
          <a:ext cx="2743200" cy="609600"/>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533400">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r>
                        <a:rPr kumimoji="0" lang="en-US" sz="3400" b="0" i="0" u="none" strike="noStrike" cap="none" normalizeH="0" baseline="0">
                          <a:ln>
                            <a:noFill/>
                          </a:ln>
                          <a:solidFill>
                            <a:srgbClr val="0000CC"/>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endParaRPr kumimoji="0" lang="en-US" sz="3400" b="0" i="1"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endParaRPr kumimoji="0" lang="en-US" sz="3400" b="0" i="1" u="none" strike="noStrike" cap="none" normalizeH="0" baseline="0">
                        <a:ln>
                          <a:noFill/>
                        </a:ln>
                        <a:solidFill>
                          <a:schemeClr val="tx1"/>
                        </a:solidFill>
                        <a:effectLst/>
                        <a:latin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 name="Oval 9">
            <a:extLst>
              <a:ext uri="{FF2B5EF4-FFF2-40B4-BE49-F238E27FC236}">
                <a16:creationId xmlns:a16="http://schemas.microsoft.com/office/drawing/2014/main" id="{E0E5EAC4-DAFB-F447-8CA4-E3CFE7F45382}"/>
              </a:ext>
            </a:extLst>
          </p:cNvPr>
          <p:cNvSpPr>
            <a:spLocks noChangeArrowheads="1"/>
          </p:cNvSpPr>
          <p:nvPr/>
        </p:nvSpPr>
        <p:spPr bwMode="auto">
          <a:xfrm>
            <a:off x="2655888" y="1665288"/>
            <a:ext cx="619125" cy="561975"/>
          </a:xfrm>
          <a:prstGeom prst="ellipse">
            <a:avLst/>
          </a:prstGeom>
          <a:solidFill>
            <a:srgbClr val="DDDDDD"/>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latin typeface="Times New Roman" panose="02020603050405020304" pitchFamily="18" charset="0"/>
              </a:rPr>
              <a:t>0</a:t>
            </a:r>
            <a:endParaRPr lang="en-US" altLang="en-US" sz="2000" b="1">
              <a:latin typeface="Times New Roman" panose="02020603050405020304" pitchFamily="18" charset="0"/>
              <a:cs typeface="Times New Roman" panose="02020603050405020304" pitchFamily="18" charset="0"/>
            </a:endParaRPr>
          </a:p>
        </p:txBody>
      </p:sp>
      <p:sp>
        <p:nvSpPr>
          <p:cNvPr id="7" name="Oval 15">
            <a:extLst>
              <a:ext uri="{FF2B5EF4-FFF2-40B4-BE49-F238E27FC236}">
                <a16:creationId xmlns:a16="http://schemas.microsoft.com/office/drawing/2014/main" id="{F10393CB-D6D8-9B48-9A77-7973BB98FBDB}"/>
              </a:ext>
            </a:extLst>
          </p:cNvPr>
          <p:cNvSpPr>
            <a:spLocks noChangeArrowheads="1"/>
          </p:cNvSpPr>
          <p:nvPr/>
        </p:nvSpPr>
        <p:spPr bwMode="auto">
          <a:xfrm>
            <a:off x="4446588" y="1670050"/>
            <a:ext cx="620712" cy="563563"/>
          </a:xfrm>
          <a:prstGeom prst="ellipse">
            <a:avLst/>
          </a:prstGeom>
          <a:noFill/>
          <a:ln w="1905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t>∞</a:t>
            </a:r>
          </a:p>
        </p:txBody>
      </p:sp>
      <p:sp>
        <p:nvSpPr>
          <p:cNvPr id="8" name="Oval 9">
            <a:extLst>
              <a:ext uri="{FF2B5EF4-FFF2-40B4-BE49-F238E27FC236}">
                <a16:creationId xmlns:a16="http://schemas.microsoft.com/office/drawing/2014/main" id="{ACAA6F9E-9C58-A045-8E83-F585427755EC}"/>
              </a:ext>
            </a:extLst>
          </p:cNvPr>
          <p:cNvSpPr>
            <a:spLocks noChangeArrowheads="1"/>
          </p:cNvSpPr>
          <p:nvPr/>
        </p:nvSpPr>
        <p:spPr bwMode="auto">
          <a:xfrm>
            <a:off x="2298700" y="3857625"/>
            <a:ext cx="622300" cy="561975"/>
          </a:xfrm>
          <a:prstGeom prst="ellipse">
            <a:avLst/>
          </a:prstGeom>
          <a:noFill/>
          <a:ln w="1905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t>∞</a:t>
            </a:r>
          </a:p>
        </p:txBody>
      </p:sp>
      <p:sp>
        <p:nvSpPr>
          <p:cNvPr id="9" name="Oval 15">
            <a:extLst>
              <a:ext uri="{FF2B5EF4-FFF2-40B4-BE49-F238E27FC236}">
                <a16:creationId xmlns:a16="http://schemas.microsoft.com/office/drawing/2014/main" id="{764B55F1-2719-0F4D-B304-0212A2DCAC5B}"/>
              </a:ext>
            </a:extLst>
          </p:cNvPr>
          <p:cNvSpPr>
            <a:spLocks noChangeArrowheads="1"/>
          </p:cNvSpPr>
          <p:nvPr/>
        </p:nvSpPr>
        <p:spPr bwMode="auto">
          <a:xfrm>
            <a:off x="4568825" y="3857625"/>
            <a:ext cx="619125" cy="561975"/>
          </a:xfrm>
          <a:prstGeom prst="ellipse">
            <a:avLst/>
          </a:prstGeom>
          <a:noFill/>
          <a:ln w="1905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t>∞</a:t>
            </a:r>
          </a:p>
        </p:txBody>
      </p:sp>
      <p:sp>
        <p:nvSpPr>
          <p:cNvPr id="10" name="Oval 9">
            <a:extLst>
              <a:ext uri="{FF2B5EF4-FFF2-40B4-BE49-F238E27FC236}">
                <a16:creationId xmlns:a16="http://schemas.microsoft.com/office/drawing/2014/main" id="{D345B060-AA31-D34F-BA78-274E9E6E1C65}"/>
              </a:ext>
            </a:extLst>
          </p:cNvPr>
          <p:cNvSpPr>
            <a:spLocks noChangeArrowheads="1"/>
          </p:cNvSpPr>
          <p:nvPr/>
        </p:nvSpPr>
        <p:spPr bwMode="auto">
          <a:xfrm>
            <a:off x="1447800" y="2755900"/>
            <a:ext cx="619125" cy="563563"/>
          </a:xfrm>
          <a:prstGeom prst="ellipse">
            <a:avLst/>
          </a:prstGeom>
          <a:noFill/>
          <a:ln w="1905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t>∞</a:t>
            </a:r>
          </a:p>
        </p:txBody>
      </p:sp>
      <p:sp>
        <p:nvSpPr>
          <p:cNvPr id="11" name="Oval 9">
            <a:extLst>
              <a:ext uri="{FF2B5EF4-FFF2-40B4-BE49-F238E27FC236}">
                <a16:creationId xmlns:a16="http://schemas.microsoft.com/office/drawing/2014/main" id="{05D0D1AE-B9E6-D04C-AC7C-F9B9B827D16C}"/>
              </a:ext>
            </a:extLst>
          </p:cNvPr>
          <p:cNvSpPr>
            <a:spLocks noChangeArrowheads="1"/>
          </p:cNvSpPr>
          <p:nvPr/>
        </p:nvSpPr>
        <p:spPr bwMode="auto">
          <a:xfrm>
            <a:off x="3540125" y="2776538"/>
            <a:ext cx="619125" cy="561975"/>
          </a:xfrm>
          <a:prstGeom prst="ellipse">
            <a:avLst/>
          </a:prstGeom>
          <a:noFill/>
          <a:ln w="1905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t>∞</a:t>
            </a:r>
          </a:p>
        </p:txBody>
      </p:sp>
      <p:sp>
        <p:nvSpPr>
          <p:cNvPr id="12" name="Oval 15">
            <a:extLst>
              <a:ext uri="{FF2B5EF4-FFF2-40B4-BE49-F238E27FC236}">
                <a16:creationId xmlns:a16="http://schemas.microsoft.com/office/drawing/2014/main" id="{6E855869-E2AC-3A4B-9DC3-DFD4267F9FD7}"/>
              </a:ext>
            </a:extLst>
          </p:cNvPr>
          <p:cNvSpPr>
            <a:spLocks noChangeArrowheads="1"/>
          </p:cNvSpPr>
          <p:nvPr/>
        </p:nvSpPr>
        <p:spPr bwMode="auto">
          <a:xfrm>
            <a:off x="5476875" y="2781300"/>
            <a:ext cx="619125" cy="561975"/>
          </a:xfrm>
          <a:prstGeom prst="ellipse">
            <a:avLst/>
          </a:prstGeom>
          <a:noFill/>
          <a:ln w="1905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t>∞</a:t>
            </a:r>
          </a:p>
        </p:txBody>
      </p:sp>
      <p:sp>
        <p:nvSpPr>
          <p:cNvPr id="13" name="Line 12">
            <a:extLst>
              <a:ext uri="{FF2B5EF4-FFF2-40B4-BE49-F238E27FC236}">
                <a16:creationId xmlns:a16="http://schemas.microsoft.com/office/drawing/2014/main" id="{BDFAAE49-824D-6C4B-A56F-F30A73D25325}"/>
              </a:ext>
            </a:extLst>
          </p:cNvPr>
          <p:cNvSpPr>
            <a:spLocks noChangeShapeType="1"/>
          </p:cNvSpPr>
          <p:nvPr/>
        </p:nvSpPr>
        <p:spPr bwMode="auto">
          <a:xfrm flipH="1">
            <a:off x="1944688" y="2166938"/>
            <a:ext cx="798512" cy="642937"/>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Line 13">
            <a:extLst>
              <a:ext uri="{FF2B5EF4-FFF2-40B4-BE49-F238E27FC236}">
                <a16:creationId xmlns:a16="http://schemas.microsoft.com/office/drawing/2014/main" id="{2BFF2FF4-C690-3F44-9559-AD5BB903EBD5}"/>
              </a:ext>
            </a:extLst>
          </p:cNvPr>
          <p:cNvSpPr>
            <a:spLocks noChangeShapeType="1"/>
          </p:cNvSpPr>
          <p:nvPr/>
        </p:nvSpPr>
        <p:spPr bwMode="auto">
          <a:xfrm>
            <a:off x="3275013" y="1925638"/>
            <a:ext cx="1166812"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Line 14">
            <a:extLst>
              <a:ext uri="{FF2B5EF4-FFF2-40B4-BE49-F238E27FC236}">
                <a16:creationId xmlns:a16="http://schemas.microsoft.com/office/drawing/2014/main" id="{3510ED24-5F99-5945-90E8-011FE9F55780}"/>
              </a:ext>
            </a:extLst>
          </p:cNvPr>
          <p:cNvSpPr>
            <a:spLocks noChangeShapeType="1"/>
          </p:cNvSpPr>
          <p:nvPr/>
        </p:nvSpPr>
        <p:spPr bwMode="auto">
          <a:xfrm>
            <a:off x="3114675" y="2184400"/>
            <a:ext cx="601663" cy="625475"/>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Line 15">
            <a:extLst>
              <a:ext uri="{FF2B5EF4-FFF2-40B4-BE49-F238E27FC236}">
                <a16:creationId xmlns:a16="http://schemas.microsoft.com/office/drawing/2014/main" id="{DA6AA604-3EAA-AA4F-A0A4-B2A71349604E}"/>
              </a:ext>
            </a:extLst>
          </p:cNvPr>
          <p:cNvSpPr>
            <a:spLocks noChangeShapeType="1"/>
          </p:cNvSpPr>
          <p:nvPr/>
        </p:nvSpPr>
        <p:spPr bwMode="auto">
          <a:xfrm flipH="1">
            <a:off x="2841625" y="3233738"/>
            <a:ext cx="796925" cy="72390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Line 16">
            <a:extLst>
              <a:ext uri="{FF2B5EF4-FFF2-40B4-BE49-F238E27FC236}">
                <a16:creationId xmlns:a16="http://schemas.microsoft.com/office/drawing/2014/main" id="{DD0565FF-A08A-5740-8E3F-0D4ECB7AAFDD}"/>
              </a:ext>
            </a:extLst>
          </p:cNvPr>
          <p:cNvSpPr>
            <a:spLocks noChangeShapeType="1"/>
          </p:cNvSpPr>
          <p:nvPr/>
        </p:nvSpPr>
        <p:spPr bwMode="auto">
          <a:xfrm>
            <a:off x="4070350" y="3294063"/>
            <a:ext cx="603250" cy="62865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Line 17">
            <a:extLst>
              <a:ext uri="{FF2B5EF4-FFF2-40B4-BE49-F238E27FC236}">
                <a16:creationId xmlns:a16="http://schemas.microsoft.com/office/drawing/2014/main" id="{A5504864-1C23-1B4E-946E-CD4373B9EE59}"/>
              </a:ext>
            </a:extLst>
          </p:cNvPr>
          <p:cNvSpPr>
            <a:spLocks noChangeShapeType="1"/>
          </p:cNvSpPr>
          <p:nvPr/>
        </p:nvSpPr>
        <p:spPr bwMode="auto">
          <a:xfrm flipH="1">
            <a:off x="4037013" y="2247900"/>
            <a:ext cx="652462" cy="579438"/>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Line 18">
            <a:extLst>
              <a:ext uri="{FF2B5EF4-FFF2-40B4-BE49-F238E27FC236}">
                <a16:creationId xmlns:a16="http://schemas.microsoft.com/office/drawing/2014/main" id="{E2EC963B-F53A-A147-B60A-5C3DA28E0D07}"/>
              </a:ext>
            </a:extLst>
          </p:cNvPr>
          <p:cNvSpPr>
            <a:spLocks noChangeShapeType="1"/>
          </p:cNvSpPr>
          <p:nvPr/>
        </p:nvSpPr>
        <p:spPr bwMode="auto">
          <a:xfrm flipH="1">
            <a:off x="2903538" y="4141788"/>
            <a:ext cx="1698625"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Line 19">
            <a:extLst>
              <a:ext uri="{FF2B5EF4-FFF2-40B4-BE49-F238E27FC236}">
                <a16:creationId xmlns:a16="http://schemas.microsoft.com/office/drawing/2014/main" id="{F6317337-28E2-0B40-8FED-666942376F61}"/>
              </a:ext>
            </a:extLst>
          </p:cNvPr>
          <p:cNvSpPr>
            <a:spLocks noChangeShapeType="1"/>
          </p:cNvSpPr>
          <p:nvPr/>
        </p:nvSpPr>
        <p:spPr bwMode="auto">
          <a:xfrm>
            <a:off x="1890713" y="3257550"/>
            <a:ext cx="601662" cy="62865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Line 21">
            <a:extLst>
              <a:ext uri="{FF2B5EF4-FFF2-40B4-BE49-F238E27FC236}">
                <a16:creationId xmlns:a16="http://schemas.microsoft.com/office/drawing/2014/main" id="{10276311-CEC8-BF45-A660-FABDD96DF041}"/>
              </a:ext>
            </a:extLst>
          </p:cNvPr>
          <p:cNvSpPr>
            <a:spLocks noChangeShapeType="1"/>
          </p:cNvSpPr>
          <p:nvPr/>
        </p:nvSpPr>
        <p:spPr bwMode="auto">
          <a:xfrm flipH="1">
            <a:off x="5076825" y="3338513"/>
            <a:ext cx="654050" cy="579437"/>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Line 22">
            <a:extLst>
              <a:ext uri="{FF2B5EF4-FFF2-40B4-BE49-F238E27FC236}">
                <a16:creationId xmlns:a16="http://schemas.microsoft.com/office/drawing/2014/main" id="{ABFE4292-6D2A-A044-9135-ECB4364323B8}"/>
              </a:ext>
            </a:extLst>
          </p:cNvPr>
          <p:cNvSpPr>
            <a:spLocks noChangeShapeType="1"/>
          </p:cNvSpPr>
          <p:nvPr/>
        </p:nvSpPr>
        <p:spPr bwMode="auto">
          <a:xfrm flipH="1">
            <a:off x="4164013" y="3052763"/>
            <a:ext cx="1327150"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 name="Line 23">
            <a:extLst>
              <a:ext uri="{FF2B5EF4-FFF2-40B4-BE49-F238E27FC236}">
                <a16:creationId xmlns:a16="http://schemas.microsoft.com/office/drawing/2014/main" id="{98C2946A-21E6-2448-81D9-EE4C4E996E35}"/>
              </a:ext>
            </a:extLst>
          </p:cNvPr>
          <p:cNvSpPr>
            <a:spLocks noChangeShapeType="1"/>
          </p:cNvSpPr>
          <p:nvPr/>
        </p:nvSpPr>
        <p:spPr bwMode="auto">
          <a:xfrm flipH="1">
            <a:off x="2062163" y="3052763"/>
            <a:ext cx="1487487"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Text Box 111">
            <a:extLst>
              <a:ext uri="{FF2B5EF4-FFF2-40B4-BE49-F238E27FC236}">
                <a16:creationId xmlns:a16="http://schemas.microsoft.com/office/drawing/2014/main" id="{20A16551-EE59-B64C-B21A-3BE75191FA2F}"/>
              </a:ext>
            </a:extLst>
          </p:cNvPr>
          <p:cNvSpPr txBox="1">
            <a:spLocks noChangeArrowheads="1"/>
          </p:cNvSpPr>
          <p:nvPr/>
        </p:nvSpPr>
        <p:spPr bwMode="auto">
          <a:xfrm>
            <a:off x="3686175" y="14716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5</a:t>
            </a:r>
          </a:p>
        </p:txBody>
      </p:sp>
      <p:sp>
        <p:nvSpPr>
          <p:cNvPr id="25" name="Text Box 112">
            <a:extLst>
              <a:ext uri="{FF2B5EF4-FFF2-40B4-BE49-F238E27FC236}">
                <a16:creationId xmlns:a16="http://schemas.microsoft.com/office/drawing/2014/main" id="{218AA070-C75B-CA44-87C2-9F698BD6A806}"/>
              </a:ext>
            </a:extLst>
          </p:cNvPr>
          <p:cNvSpPr txBox="1">
            <a:spLocks noChangeArrowheads="1"/>
          </p:cNvSpPr>
          <p:nvPr/>
        </p:nvSpPr>
        <p:spPr bwMode="auto">
          <a:xfrm>
            <a:off x="1920875" y="20764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10</a:t>
            </a:r>
          </a:p>
        </p:txBody>
      </p:sp>
      <p:sp>
        <p:nvSpPr>
          <p:cNvPr id="26" name="Text Box 113">
            <a:extLst>
              <a:ext uri="{FF2B5EF4-FFF2-40B4-BE49-F238E27FC236}">
                <a16:creationId xmlns:a16="http://schemas.microsoft.com/office/drawing/2014/main" id="{DB5D98F3-4A03-9844-8E70-AB394B8C5EB7}"/>
              </a:ext>
            </a:extLst>
          </p:cNvPr>
          <p:cNvSpPr txBox="1">
            <a:spLocks noChangeArrowheads="1"/>
          </p:cNvSpPr>
          <p:nvPr/>
        </p:nvSpPr>
        <p:spPr bwMode="auto">
          <a:xfrm>
            <a:off x="3182938" y="20764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10</a:t>
            </a:r>
          </a:p>
        </p:txBody>
      </p:sp>
      <p:sp>
        <p:nvSpPr>
          <p:cNvPr id="27" name="Text Box 114">
            <a:extLst>
              <a:ext uri="{FF2B5EF4-FFF2-40B4-BE49-F238E27FC236}">
                <a16:creationId xmlns:a16="http://schemas.microsoft.com/office/drawing/2014/main" id="{969983E7-E391-7F47-A5EE-4AE1DFE6073A}"/>
              </a:ext>
            </a:extLst>
          </p:cNvPr>
          <p:cNvSpPr txBox="1">
            <a:spLocks noChangeArrowheads="1"/>
          </p:cNvSpPr>
          <p:nvPr/>
        </p:nvSpPr>
        <p:spPr bwMode="auto">
          <a:xfrm>
            <a:off x="4030663" y="21240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4</a:t>
            </a:r>
          </a:p>
        </p:txBody>
      </p:sp>
      <p:sp>
        <p:nvSpPr>
          <p:cNvPr id="28" name="Text Box 116">
            <a:extLst>
              <a:ext uri="{FF2B5EF4-FFF2-40B4-BE49-F238E27FC236}">
                <a16:creationId xmlns:a16="http://schemas.microsoft.com/office/drawing/2014/main" id="{77BA2AF2-F00D-0C40-849D-096F59DCA7CF}"/>
              </a:ext>
            </a:extLst>
          </p:cNvPr>
          <p:cNvSpPr txBox="1">
            <a:spLocks noChangeArrowheads="1"/>
          </p:cNvSpPr>
          <p:nvPr/>
        </p:nvSpPr>
        <p:spPr bwMode="auto">
          <a:xfrm>
            <a:off x="5178425" y="20097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6</a:t>
            </a:r>
          </a:p>
        </p:txBody>
      </p:sp>
      <p:sp>
        <p:nvSpPr>
          <p:cNvPr id="29" name="Text Box 184">
            <a:extLst>
              <a:ext uri="{FF2B5EF4-FFF2-40B4-BE49-F238E27FC236}">
                <a16:creationId xmlns:a16="http://schemas.microsoft.com/office/drawing/2014/main" id="{FDEA200C-49A2-4E48-906E-FBB6E21246A9}"/>
              </a:ext>
            </a:extLst>
          </p:cNvPr>
          <p:cNvSpPr txBox="1">
            <a:spLocks noChangeArrowheads="1"/>
          </p:cNvSpPr>
          <p:nvPr/>
        </p:nvSpPr>
        <p:spPr bwMode="auto">
          <a:xfrm>
            <a:off x="1692275" y="34544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15</a:t>
            </a:r>
          </a:p>
        </p:txBody>
      </p:sp>
      <p:sp>
        <p:nvSpPr>
          <p:cNvPr id="30" name="Text Box 185">
            <a:extLst>
              <a:ext uri="{FF2B5EF4-FFF2-40B4-BE49-F238E27FC236}">
                <a16:creationId xmlns:a16="http://schemas.microsoft.com/office/drawing/2014/main" id="{D371D6D9-E649-3644-9260-5ADD9F4ADDC8}"/>
              </a:ext>
            </a:extLst>
          </p:cNvPr>
          <p:cNvSpPr txBox="1">
            <a:spLocks noChangeArrowheads="1"/>
          </p:cNvSpPr>
          <p:nvPr/>
        </p:nvSpPr>
        <p:spPr bwMode="auto">
          <a:xfrm>
            <a:off x="3140075" y="34861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4</a:t>
            </a:r>
          </a:p>
        </p:txBody>
      </p:sp>
      <p:sp>
        <p:nvSpPr>
          <p:cNvPr id="31" name="Text Box 186">
            <a:extLst>
              <a:ext uri="{FF2B5EF4-FFF2-40B4-BE49-F238E27FC236}">
                <a16:creationId xmlns:a16="http://schemas.microsoft.com/office/drawing/2014/main" id="{E68E6EE3-E217-004D-9C70-1AF4B502F651}"/>
              </a:ext>
            </a:extLst>
          </p:cNvPr>
          <p:cNvSpPr txBox="1">
            <a:spLocks noChangeArrowheads="1"/>
          </p:cNvSpPr>
          <p:nvPr/>
        </p:nvSpPr>
        <p:spPr bwMode="auto">
          <a:xfrm>
            <a:off x="4259263" y="32242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8</a:t>
            </a:r>
          </a:p>
        </p:txBody>
      </p:sp>
      <p:sp>
        <p:nvSpPr>
          <p:cNvPr id="32" name="Text Box 187">
            <a:extLst>
              <a:ext uri="{FF2B5EF4-FFF2-40B4-BE49-F238E27FC236}">
                <a16:creationId xmlns:a16="http://schemas.microsoft.com/office/drawing/2014/main" id="{0381231D-ACD4-B64C-9F53-3E0B779A972A}"/>
              </a:ext>
            </a:extLst>
          </p:cNvPr>
          <p:cNvSpPr txBox="1">
            <a:spLocks noChangeArrowheads="1"/>
          </p:cNvSpPr>
          <p:nvPr/>
        </p:nvSpPr>
        <p:spPr bwMode="auto">
          <a:xfrm>
            <a:off x="2424113" y="26495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6</a:t>
            </a:r>
          </a:p>
        </p:txBody>
      </p:sp>
      <p:sp>
        <p:nvSpPr>
          <p:cNvPr id="33" name="Text Box 188">
            <a:extLst>
              <a:ext uri="{FF2B5EF4-FFF2-40B4-BE49-F238E27FC236}">
                <a16:creationId xmlns:a16="http://schemas.microsoft.com/office/drawing/2014/main" id="{9DCE9E19-3FE6-7F4D-ADF3-01B017FAE610}"/>
              </a:ext>
            </a:extLst>
          </p:cNvPr>
          <p:cNvSpPr txBox="1">
            <a:spLocks noChangeArrowheads="1"/>
          </p:cNvSpPr>
          <p:nvPr/>
        </p:nvSpPr>
        <p:spPr bwMode="auto">
          <a:xfrm>
            <a:off x="4730750" y="25828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3</a:t>
            </a:r>
          </a:p>
        </p:txBody>
      </p:sp>
      <p:sp>
        <p:nvSpPr>
          <p:cNvPr id="34" name="Text Box 189">
            <a:extLst>
              <a:ext uri="{FF2B5EF4-FFF2-40B4-BE49-F238E27FC236}">
                <a16:creationId xmlns:a16="http://schemas.microsoft.com/office/drawing/2014/main" id="{5A517768-47B8-844D-B688-B5B73D927544}"/>
              </a:ext>
            </a:extLst>
          </p:cNvPr>
          <p:cNvSpPr txBox="1">
            <a:spLocks noChangeArrowheads="1"/>
          </p:cNvSpPr>
          <p:nvPr/>
        </p:nvSpPr>
        <p:spPr bwMode="auto">
          <a:xfrm>
            <a:off x="5292725" y="35020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2</a:t>
            </a:r>
          </a:p>
        </p:txBody>
      </p:sp>
      <p:sp>
        <p:nvSpPr>
          <p:cNvPr id="35" name="Text Box 190">
            <a:extLst>
              <a:ext uri="{FF2B5EF4-FFF2-40B4-BE49-F238E27FC236}">
                <a16:creationId xmlns:a16="http://schemas.microsoft.com/office/drawing/2014/main" id="{B2C8BECC-A819-524C-B155-A3788ACAD856}"/>
              </a:ext>
            </a:extLst>
          </p:cNvPr>
          <p:cNvSpPr txBox="1">
            <a:spLocks noChangeArrowheads="1"/>
          </p:cNvSpPr>
          <p:nvPr/>
        </p:nvSpPr>
        <p:spPr bwMode="auto">
          <a:xfrm>
            <a:off x="3468688" y="4027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8</a:t>
            </a:r>
          </a:p>
        </p:txBody>
      </p:sp>
      <p:sp>
        <p:nvSpPr>
          <p:cNvPr id="36" name="Text Box 48">
            <a:extLst>
              <a:ext uri="{FF2B5EF4-FFF2-40B4-BE49-F238E27FC236}">
                <a16:creationId xmlns:a16="http://schemas.microsoft.com/office/drawing/2014/main" id="{7709A0A8-1225-B44C-B2D0-435E795C0708}"/>
              </a:ext>
            </a:extLst>
          </p:cNvPr>
          <p:cNvSpPr txBox="1">
            <a:spLocks noChangeArrowheads="1"/>
          </p:cNvSpPr>
          <p:nvPr/>
        </p:nvSpPr>
        <p:spPr bwMode="auto">
          <a:xfrm>
            <a:off x="2774950" y="1241425"/>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1</a:t>
            </a:r>
          </a:p>
        </p:txBody>
      </p:sp>
      <p:sp>
        <p:nvSpPr>
          <p:cNvPr id="37" name="Text Box 49">
            <a:extLst>
              <a:ext uri="{FF2B5EF4-FFF2-40B4-BE49-F238E27FC236}">
                <a16:creationId xmlns:a16="http://schemas.microsoft.com/office/drawing/2014/main" id="{D650000A-56FA-7748-A6DF-B0D437334B51}"/>
              </a:ext>
            </a:extLst>
          </p:cNvPr>
          <p:cNvSpPr txBox="1">
            <a:spLocks noChangeArrowheads="1"/>
          </p:cNvSpPr>
          <p:nvPr/>
        </p:nvSpPr>
        <p:spPr bwMode="auto">
          <a:xfrm>
            <a:off x="4586288" y="1252538"/>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2</a:t>
            </a:r>
          </a:p>
        </p:txBody>
      </p:sp>
      <p:sp>
        <p:nvSpPr>
          <p:cNvPr id="38" name="Text Box 50">
            <a:extLst>
              <a:ext uri="{FF2B5EF4-FFF2-40B4-BE49-F238E27FC236}">
                <a16:creationId xmlns:a16="http://schemas.microsoft.com/office/drawing/2014/main" id="{447DA051-8585-0743-AD17-53D9E157DDF9}"/>
              </a:ext>
            </a:extLst>
          </p:cNvPr>
          <p:cNvSpPr txBox="1">
            <a:spLocks noChangeArrowheads="1"/>
          </p:cNvSpPr>
          <p:nvPr/>
        </p:nvSpPr>
        <p:spPr bwMode="auto">
          <a:xfrm>
            <a:off x="1566863" y="2347913"/>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3</a:t>
            </a:r>
          </a:p>
        </p:txBody>
      </p:sp>
      <p:sp>
        <p:nvSpPr>
          <p:cNvPr id="39" name="Text Box 51">
            <a:extLst>
              <a:ext uri="{FF2B5EF4-FFF2-40B4-BE49-F238E27FC236}">
                <a16:creationId xmlns:a16="http://schemas.microsoft.com/office/drawing/2014/main" id="{25CCEF5C-15D3-0147-8F74-2BC16C827430}"/>
              </a:ext>
            </a:extLst>
          </p:cNvPr>
          <p:cNvSpPr txBox="1">
            <a:spLocks noChangeArrowheads="1"/>
          </p:cNvSpPr>
          <p:nvPr/>
        </p:nvSpPr>
        <p:spPr bwMode="auto">
          <a:xfrm>
            <a:off x="3657600" y="236220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4</a:t>
            </a:r>
          </a:p>
        </p:txBody>
      </p:sp>
      <p:sp>
        <p:nvSpPr>
          <p:cNvPr id="40" name="Text Box 52">
            <a:extLst>
              <a:ext uri="{FF2B5EF4-FFF2-40B4-BE49-F238E27FC236}">
                <a16:creationId xmlns:a16="http://schemas.microsoft.com/office/drawing/2014/main" id="{925DC987-F63E-4543-BA21-0B91D5E54F49}"/>
              </a:ext>
            </a:extLst>
          </p:cNvPr>
          <p:cNvSpPr txBox="1">
            <a:spLocks noChangeArrowheads="1"/>
          </p:cNvSpPr>
          <p:nvPr/>
        </p:nvSpPr>
        <p:spPr bwMode="auto">
          <a:xfrm>
            <a:off x="5681663" y="2376488"/>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5</a:t>
            </a:r>
          </a:p>
        </p:txBody>
      </p:sp>
      <p:sp>
        <p:nvSpPr>
          <p:cNvPr id="41" name="Text Box 53">
            <a:extLst>
              <a:ext uri="{FF2B5EF4-FFF2-40B4-BE49-F238E27FC236}">
                <a16:creationId xmlns:a16="http://schemas.microsoft.com/office/drawing/2014/main" id="{F6BC40F2-4391-1645-A13F-05E91F386FE3}"/>
              </a:ext>
            </a:extLst>
          </p:cNvPr>
          <p:cNvSpPr txBox="1">
            <a:spLocks noChangeArrowheads="1"/>
          </p:cNvSpPr>
          <p:nvPr/>
        </p:nvSpPr>
        <p:spPr bwMode="auto">
          <a:xfrm>
            <a:off x="2408238" y="4310063"/>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6</a:t>
            </a:r>
          </a:p>
        </p:txBody>
      </p:sp>
      <p:sp>
        <p:nvSpPr>
          <p:cNvPr id="42" name="Text Box 54">
            <a:extLst>
              <a:ext uri="{FF2B5EF4-FFF2-40B4-BE49-F238E27FC236}">
                <a16:creationId xmlns:a16="http://schemas.microsoft.com/office/drawing/2014/main" id="{C8A21752-7A8F-644D-B022-2BAC57E0AD35}"/>
              </a:ext>
            </a:extLst>
          </p:cNvPr>
          <p:cNvSpPr txBox="1">
            <a:spLocks noChangeArrowheads="1"/>
          </p:cNvSpPr>
          <p:nvPr/>
        </p:nvSpPr>
        <p:spPr bwMode="auto">
          <a:xfrm>
            <a:off x="4708525" y="4310063"/>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7</a:t>
            </a:r>
          </a:p>
        </p:txBody>
      </p:sp>
      <p:sp>
        <p:nvSpPr>
          <p:cNvPr id="43" name="Text Box 55">
            <a:extLst>
              <a:ext uri="{FF2B5EF4-FFF2-40B4-BE49-F238E27FC236}">
                <a16:creationId xmlns:a16="http://schemas.microsoft.com/office/drawing/2014/main" id="{6402B54E-514B-AC4E-A713-9305504D8670}"/>
              </a:ext>
            </a:extLst>
          </p:cNvPr>
          <p:cNvSpPr txBox="1">
            <a:spLocks noChangeArrowheads="1"/>
          </p:cNvSpPr>
          <p:nvPr/>
        </p:nvSpPr>
        <p:spPr bwMode="auto">
          <a:xfrm>
            <a:off x="2298700" y="57800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400" b="1"/>
              <a:t>0</a:t>
            </a:r>
          </a:p>
        </p:txBody>
      </p:sp>
      <p:sp>
        <p:nvSpPr>
          <p:cNvPr id="44" name="Line 20">
            <a:extLst>
              <a:ext uri="{FF2B5EF4-FFF2-40B4-BE49-F238E27FC236}">
                <a16:creationId xmlns:a16="http://schemas.microsoft.com/office/drawing/2014/main" id="{BBCE9E69-21A0-BA4E-98F0-20D9A40111A9}"/>
              </a:ext>
            </a:extLst>
          </p:cNvPr>
          <p:cNvSpPr>
            <a:spLocks noChangeShapeType="1"/>
          </p:cNvSpPr>
          <p:nvPr/>
        </p:nvSpPr>
        <p:spPr bwMode="auto">
          <a:xfrm>
            <a:off x="4956175" y="2166938"/>
            <a:ext cx="606425" cy="652462"/>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3608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4C16C9-89B5-724D-A55B-69AE34BC393E}"/>
              </a:ext>
            </a:extLst>
          </p:cNvPr>
          <p:cNvSpPr>
            <a:spLocks noGrp="1"/>
          </p:cNvSpPr>
          <p:nvPr>
            <p:ph type="sldNum" sz="quarter" idx="12"/>
          </p:nvPr>
        </p:nvSpPr>
        <p:spPr/>
        <p:txBody>
          <a:bodyPr/>
          <a:lstStyle/>
          <a:p>
            <a:fld id="{48758AAF-F958-4141-BDE8-5609689A4508}" type="slidenum">
              <a:rPr lang="zh-CN" altLang="en-US" smtClean="0"/>
              <a:t>22</a:t>
            </a:fld>
            <a:endParaRPr lang="zh-CN" altLang="en-US"/>
          </a:p>
        </p:txBody>
      </p:sp>
      <p:sp>
        <p:nvSpPr>
          <p:cNvPr id="3" name="Rectangle 57">
            <a:extLst>
              <a:ext uri="{FF2B5EF4-FFF2-40B4-BE49-F238E27FC236}">
                <a16:creationId xmlns:a16="http://schemas.microsoft.com/office/drawing/2014/main" id="{E1D4357F-AE4F-BE4F-AE38-010ACA2E5181}"/>
              </a:ext>
            </a:extLst>
          </p:cNvPr>
          <p:cNvSpPr>
            <a:spLocks noChangeArrowheads="1"/>
          </p:cNvSpPr>
          <p:nvPr/>
        </p:nvSpPr>
        <p:spPr bwMode="auto">
          <a:xfrm>
            <a:off x="3290888" y="1828800"/>
            <a:ext cx="1143000" cy="228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 name="AutoShape 56">
            <a:extLst>
              <a:ext uri="{FF2B5EF4-FFF2-40B4-BE49-F238E27FC236}">
                <a16:creationId xmlns:a16="http://schemas.microsoft.com/office/drawing/2014/main" id="{0E33B32B-1FD8-2A44-85AA-DFD823C65EE1}"/>
              </a:ext>
            </a:extLst>
          </p:cNvPr>
          <p:cNvSpPr>
            <a:spLocks noChangeArrowheads="1"/>
          </p:cNvSpPr>
          <p:nvPr/>
        </p:nvSpPr>
        <p:spPr bwMode="auto">
          <a:xfrm rot="18720000">
            <a:off x="3232150" y="2087563"/>
            <a:ext cx="346075" cy="850900"/>
          </a:xfrm>
          <a:prstGeom prst="parallelogram">
            <a:avLst>
              <a:gd name="adj" fmla="val 25000"/>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 name="AutoShape 55">
            <a:extLst>
              <a:ext uri="{FF2B5EF4-FFF2-40B4-BE49-F238E27FC236}">
                <a16:creationId xmlns:a16="http://schemas.microsoft.com/office/drawing/2014/main" id="{6BD502D2-40E7-0941-BCDF-AEE4DD235BC6}"/>
              </a:ext>
            </a:extLst>
          </p:cNvPr>
          <p:cNvSpPr>
            <a:spLocks noChangeArrowheads="1"/>
          </p:cNvSpPr>
          <p:nvPr/>
        </p:nvSpPr>
        <p:spPr bwMode="auto">
          <a:xfrm rot="2820000">
            <a:off x="2199481" y="1961357"/>
            <a:ext cx="346075" cy="1046162"/>
          </a:xfrm>
          <a:prstGeom prst="parallelogram">
            <a:avLst>
              <a:gd name="adj" fmla="val 25000"/>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 name="Rectangle 2">
            <a:extLst>
              <a:ext uri="{FF2B5EF4-FFF2-40B4-BE49-F238E27FC236}">
                <a16:creationId xmlns:a16="http://schemas.microsoft.com/office/drawing/2014/main" id="{EEB08EEE-ACE8-DD49-A2B3-3BB3C0AC96DC}"/>
              </a:ext>
            </a:extLst>
          </p:cNvPr>
          <p:cNvSpPr txBox="1">
            <a:spLocks/>
          </p:cNvSpPr>
          <p:nvPr/>
        </p:nvSpPr>
        <p:spPr bwMode="auto">
          <a:xfrm>
            <a:off x="457200" y="-76200"/>
            <a:ext cx="72390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a:t>BFS Example 2</a:t>
            </a:r>
          </a:p>
        </p:txBody>
      </p:sp>
      <p:sp>
        <p:nvSpPr>
          <p:cNvPr id="7" name="Text Box 3">
            <a:extLst>
              <a:ext uri="{FF2B5EF4-FFF2-40B4-BE49-F238E27FC236}">
                <a16:creationId xmlns:a16="http://schemas.microsoft.com/office/drawing/2014/main" id="{4FDBAB1B-0D72-D841-B3D2-73DF68A62BEE}"/>
              </a:ext>
            </a:extLst>
          </p:cNvPr>
          <p:cNvSpPr txBox="1">
            <a:spLocks noChangeArrowheads="1"/>
          </p:cNvSpPr>
          <p:nvPr/>
        </p:nvSpPr>
        <p:spPr bwMode="auto">
          <a:xfrm>
            <a:off x="1477963" y="5256213"/>
            <a:ext cx="46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a:solidFill>
                  <a:srgbClr val="0000CC"/>
                </a:solidFill>
              </a:rPr>
              <a:t>Q</a:t>
            </a:r>
          </a:p>
        </p:txBody>
      </p:sp>
      <p:graphicFrame>
        <p:nvGraphicFramePr>
          <p:cNvPr id="8" name="Group 59">
            <a:extLst>
              <a:ext uri="{FF2B5EF4-FFF2-40B4-BE49-F238E27FC236}">
                <a16:creationId xmlns:a16="http://schemas.microsoft.com/office/drawing/2014/main" id="{7A2023FE-8F3A-5F4A-A018-D0F606D501CD}"/>
              </a:ext>
            </a:extLst>
          </p:cNvPr>
          <p:cNvGraphicFramePr>
            <a:graphicFrameLocks/>
          </p:cNvGraphicFramePr>
          <p:nvPr/>
        </p:nvGraphicFramePr>
        <p:xfrm>
          <a:off x="2014538" y="5165725"/>
          <a:ext cx="2743200" cy="609600"/>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533400">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r>
                        <a:rPr kumimoji="0" lang="en-US" sz="3400" b="0" i="0" u="none" strike="noStrike" cap="none" normalizeH="0" baseline="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r>
                        <a:rPr kumimoji="0" lang="en-US" sz="3400" b="0" i="1"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r>
                        <a:rPr kumimoji="0" lang="en-US" sz="34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 name="Oval 9">
            <a:extLst>
              <a:ext uri="{FF2B5EF4-FFF2-40B4-BE49-F238E27FC236}">
                <a16:creationId xmlns:a16="http://schemas.microsoft.com/office/drawing/2014/main" id="{C675C62D-706D-4A46-BEC6-4E452352E43A}"/>
              </a:ext>
            </a:extLst>
          </p:cNvPr>
          <p:cNvSpPr>
            <a:spLocks noChangeArrowheads="1"/>
          </p:cNvSpPr>
          <p:nvPr/>
        </p:nvSpPr>
        <p:spPr bwMode="auto">
          <a:xfrm>
            <a:off x="2655888" y="1665288"/>
            <a:ext cx="619125" cy="561975"/>
          </a:xfrm>
          <a:prstGeom prst="ellipse">
            <a:avLst/>
          </a:prstGeom>
          <a:solidFill>
            <a:srgbClr val="000000"/>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bg1"/>
                </a:solidFill>
                <a:latin typeface="Times New Roman" panose="02020603050405020304" pitchFamily="18" charset="0"/>
              </a:rPr>
              <a:t>0</a:t>
            </a:r>
            <a:endParaRPr lang="en-US" altLang="en-US" sz="2000" b="1">
              <a:solidFill>
                <a:schemeClr val="bg1"/>
              </a:solidFill>
              <a:latin typeface="Times New Roman" panose="02020603050405020304" pitchFamily="18" charset="0"/>
              <a:cs typeface="Times New Roman" panose="02020603050405020304" pitchFamily="18" charset="0"/>
            </a:endParaRPr>
          </a:p>
        </p:txBody>
      </p:sp>
      <p:sp>
        <p:nvSpPr>
          <p:cNvPr id="10" name="Oval 15">
            <a:extLst>
              <a:ext uri="{FF2B5EF4-FFF2-40B4-BE49-F238E27FC236}">
                <a16:creationId xmlns:a16="http://schemas.microsoft.com/office/drawing/2014/main" id="{B308E83B-E4B0-CC4A-9A19-9719F945391F}"/>
              </a:ext>
            </a:extLst>
          </p:cNvPr>
          <p:cNvSpPr>
            <a:spLocks noChangeArrowheads="1"/>
          </p:cNvSpPr>
          <p:nvPr/>
        </p:nvSpPr>
        <p:spPr bwMode="auto">
          <a:xfrm>
            <a:off x="4446588" y="1670050"/>
            <a:ext cx="620712" cy="563563"/>
          </a:xfrm>
          <a:prstGeom prst="ellipse">
            <a:avLst/>
          </a:prstGeom>
          <a:solidFill>
            <a:srgbClr val="DDDDDD"/>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t>5</a:t>
            </a:r>
          </a:p>
        </p:txBody>
      </p:sp>
      <p:sp>
        <p:nvSpPr>
          <p:cNvPr id="11" name="Oval 9">
            <a:extLst>
              <a:ext uri="{FF2B5EF4-FFF2-40B4-BE49-F238E27FC236}">
                <a16:creationId xmlns:a16="http://schemas.microsoft.com/office/drawing/2014/main" id="{FB8EBE0D-F783-9E42-BCA5-05B28097FC4F}"/>
              </a:ext>
            </a:extLst>
          </p:cNvPr>
          <p:cNvSpPr>
            <a:spLocks noChangeArrowheads="1"/>
          </p:cNvSpPr>
          <p:nvPr/>
        </p:nvSpPr>
        <p:spPr bwMode="auto">
          <a:xfrm>
            <a:off x="2298700" y="3857625"/>
            <a:ext cx="622300" cy="561975"/>
          </a:xfrm>
          <a:prstGeom prst="ellipse">
            <a:avLst/>
          </a:prstGeom>
          <a:noFill/>
          <a:ln w="1905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t>∞</a:t>
            </a:r>
          </a:p>
        </p:txBody>
      </p:sp>
      <p:sp>
        <p:nvSpPr>
          <p:cNvPr id="12" name="Oval 15">
            <a:extLst>
              <a:ext uri="{FF2B5EF4-FFF2-40B4-BE49-F238E27FC236}">
                <a16:creationId xmlns:a16="http://schemas.microsoft.com/office/drawing/2014/main" id="{88249AE7-ACE8-DE43-AC84-6CD1CAA7B004}"/>
              </a:ext>
            </a:extLst>
          </p:cNvPr>
          <p:cNvSpPr>
            <a:spLocks noChangeArrowheads="1"/>
          </p:cNvSpPr>
          <p:nvPr/>
        </p:nvSpPr>
        <p:spPr bwMode="auto">
          <a:xfrm>
            <a:off x="4568825" y="3857625"/>
            <a:ext cx="619125" cy="561975"/>
          </a:xfrm>
          <a:prstGeom prst="ellipse">
            <a:avLst/>
          </a:prstGeom>
          <a:noFill/>
          <a:ln w="1905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t>∞</a:t>
            </a:r>
          </a:p>
        </p:txBody>
      </p:sp>
      <p:sp>
        <p:nvSpPr>
          <p:cNvPr id="13" name="Oval 9">
            <a:extLst>
              <a:ext uri="{FF2B5EF4-FFF2-40B4-BE49-F238E27FC236}">
                <a16:creationId xmlns:a16="http://schemas.microsoft.com/office/drawing/2014/main" id="{0DAE0477-D8BA-9643-9315-565F395B4707}"/>
              </a:ext>
            </a:extLst>
          </p:cNvPr>
          <p:cNvSpPr>
            <a:spLocks noChangeArrowheads="1"/>
          </p:cNvSpPr>
          <p:nvPr/>
        </p:nvSpPr>
        <p:spPr bwMode="auto">
          <a:xfrm>
            <a:off x="1447800" y="2755900"/>
            <a:ext cx="619125" cy="563563"/>
          </a:xfrm>
          <a:prstGeom prst="ellipse">
            <a:avLst/>
          </a:prstGeom>
          <a:solidFill>
            <a:srgbClr val="DDDDDD"/>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t>10</a:t>
            </a:r>
          </a:p>
        </p:txBody>
      </p:sp>
      <p:sp>
        <p:nvSpPr>
          <p:cNvPr id="14" name="Oval 9">
            <a:extLst>
              <a:ext uri="{FF2B5EF4-FFF2-40B4-BE49-F238E27FC236}">
                <a16:creationId xmlns:a16="http://schemas.microsoft.com/office/drawing/2014/main" id="{89E4AE40-76B5-E84A-92E0-A3514B2A49E7}"/>
              </a:ext>
            </a:extLst>
          </p:cNvPr>
          <p:cNvSpPr>
            <a:spLocks noChangeArrowheads="1"/>
          </p:cNvSpPr>
          <p:nvPr/>
        </p:nvSpPr>
        <p:spPr bwMode="auto">
          <a:xfrm>
            <a:off x="3540125" y="2776538"/>
            <a:ext cx="619125" cy="561975"/>
          </a:xfrm>
          <a:prstGeom prst="ellipse">
            <a:avLst/>
          </a:prstGeom>
          <a:solidFill>
            <a:srgbClr val="DDDDDD"/>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t>10</a:t>
            </a:r>
          </a:p>
        </p:txBody>
      </p:sp>
      <p:sp>
        <p:nvSpPr>
          <p:cNvPr id="15" name="Oval 15">
            <a:extLst>
              <a:ext uri="{FF2B5EF4-FFF2-40B4-BE49-F238E27FC236}">
                <a16:creationId xmlns:a16="http://schemas.microsoft.com/office/drawing/2014/main" id="{8D88B133-AA06-0A42-9423-9D98D5A6DC9D}"/>
              </a:ext>
            </a:extLst>
          </p:cNvPr>
          <p:cNvSpPr>
            <a:spLocks noChangeArrowheads="1"/>
          </p:cNvSpPr>
          <p:nvPr/>
        </p:nvSpPr>
        <p:spPr bwMode="auto">
          <a:xfrm>
            <a:off x="5476875" y="2781300"/>
            <a:ext cx="619125" cy="561975"/>
          </a:xfrm>
          <a:prstGeom prst="ellipse">
            <a:avLst/>
          </a:prstGeom>
          <a:noFill/>
          <a:ln w="1905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t>∞</a:t>
            </a:r>
          </a:p>
        </p:txBody>
      </p:sp>
      <p:sp>
        <p:nvSpPr>
          <p:cNvPr id="16" name="Line 12">
            <a:extLst>
              <a:ext uri="{FF2B5EF4-FFF2-40B4-BE49-F238E27FC236}">
                <a16:creationId xmlns:a16="http://schemas.microsoft.com/office/drawing/2014/main" id="{6544D48F-99D0-CB41-9B1A-6A5DA5EF1E0E}"/>
              </a:ext>
            </a:extLst>
          </p:cNvPr>
          <p:cNvSpPr>
            <a:spLocks noChangeShapeType="1"/>
          </p:cNvSpPr>
          <p:nvPr/>
        </p:nvSpPr>
        <p:spPr bwMode="auto">
          <a:xfrm flipH="1">
            <a:off x="1944688" y="2166938"/>
            <a:ext cx="798512" cy="642937"/>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Line 13">
            <a:extLst>
              <a:ext uri="{FF2B5EF4-FFF2-40B4-BE49-F238E27FC236}">
                <a16:creationId xmlns:a16="http://schemas.microsoft.com/office/drawing/2014/main" id="{B4F283D2-0163-754F-857C-7CF49A63C317}"/>
              </a:ext>
            </a:extLst>
          </p:cNvPr>
          <p:cNvSpPr>
            <a:spLocks noChangeShapeType="1"/>
          </p:cNvSpPr>
          <p:nvPr/>
        </p:nvSpPr>
        <p:spPr bwMode="auto">
          <a:xfrm>
            <a:off x="3275013" y="1925638"/>
            <a:ext cx="1166812"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Line 14">
            <a:extLst>
              <a:ext uri="{FF2B5EF4-FFF2-40B4-BE49-F238E27FC236}">
                <a16:creationId xmlns:a16="http://schemas.microsoft.com/office/drawing/2014/main" id="{2EF6D0AB-A19F-9349-845B-49340BC6D919}"/>
              </a:ext>
            </a:extLst>
          </p:cNvPr>
          <p:cNvSpPr>
            <a:spLocks noChangeShapeType="1"/>
          </p:cNvSpPr>
          <p:nvPr/>
        </p:nvSpPr>
        <p:spPr bwMode="auto">
          <a:xfrm>
            <a:off x="3114675" y="2184400"/>
            <a:ext cx="601663" cy="625475"/>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Line 15">
            <a:extLst>
              <a:ext uri="{FF2B5EF4-FFF2-40B4-BE49-F238E27FC236}">
                <a16:creationId xmlns:a16="http://schemas.microsoft.com/office/drawing/2014/main" id="{0D77DD03-134C-6340-94B8-CBB32E6DC147}"/>
              </a:ext>
            </a:extLst>
          </p:cNvPr>
          <p:cNvSpPr>
            <a:spLocks noChangeShapeType="1"/>
          </p:cNvSpPr>
          <p:nvPr/>
        </p:nvSpPr>
        <p:spPr bwMode="auto">
          <a:xfrm flipH="1">
            <a:off x="2841625" y="3233738"/>
            <a:ext cx="796925" cy="72390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Line 16">
            <a:extLst>
              <a:ext uri="{FF2B5EF4-FFF2-40B4-BE49-F238E27FC236}">
                <a16:creationId xmlns:a16="http://schemas.microsoft.com/office/drawing/2014/main" id="{4F5BF82A-D4B1-F748-98F1-000609617010}"/>
              </a:ext>
            </a:extLst>
          </p:cNvPr>
          <p:cNvSpPr>
            <a:spLocks noChangeShapeType="1"/>
          </p:cNvSpPr>
          <p:nvPr/>
        </p:nvSpPr>
        <p:spPr bwMode="auto">
          <a:xfrm>
            <a:off x="4070350" y="3294063"/>
            <a:ext cx="603250" cy="62865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Line 17">
            <a:extLst>
              <a:ext uri="{FF2B5EF4-FFF2-40B4-BE49-F238E27FC236}">
                <a16:creationId xmlns:a16="http://schemas.microsoft.com/office/drawing/2014/main" id="{26283553-95CB-D742-9236-B4F9E74C176D}"/>
              </a:ext>
            </a:extLst>
          </p:cNvPr>
          <p:cNvSpPr>
            <a:spLocks noChangeShapeType="1"/>
          </p:cNvSpPr>
          <p:nvPr/>
        </p:nvSpPr>
        <p:spPr bwMode="auto">
          <a:xfrm flipH="1">
            <a:off x="4037013" y="2247900"/>
            <a:ext cx="652462" cy="579438"/>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Line 18">
            <a:extLst>
              <a:ext uri="{FF2B5EF4-FFF2-40B4-BE49-F238E27FC236}">
                <a16:creationId xmlns:a16="http://schemas.microsoft.com/office/drawing/2014/main" id="{11C25ECB-203C-4B4B-8F0D-1DCAB049159C}"/>
              </a:ext>
            </a:extLst>
          </p:cNvPr>
          <p:cNvSpPr>
            <a:spLocks noChangeShapeType="1"/>
          </p:cNvSpPr>
          <p:nvPr/>
        </p:nvSpPr>
        <p:spPr bwMode="auto">
          <a:xfrm flipH="1">
            <a:off x="2903538" y="4141788"/>
            <a:ext cx="1698625"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 name="Line 19">
            <a:extLst>
              <a:ext uri="{FF2B5EF4-FFF2-40B4-BE49-F238E27FC236}">
                <a16:creationId xmlns:a16="http://schemas.microsoft.com/office/drawing/2014/main" id="{0DC24755-D887-6143-98A4-CB4711688D58}"/>
              </a:ext>
            </a:extLst>
          </p:cNvPr>
          <p:cNvSpPr>
            <a:spLocks noChangeShapeType="1"/>
          </p:cNvSpPr>
          <p:nvPr/>
        </p:nvSpPr>
        <p:spPr bwMode="auto">
          <a:xfrm>
            <a:off x="1890713" y="3257550"/>
            <a:ext cx="601662" cy="62865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Line 21">
            <a:extLst>
              <a:ext uri="{FF2B5EF4-FFF2-40B4-BE49-F238E27FC236}">
                <a16:creationId xmlns:a16="http://schemas.microsoft.com/office/drawing/2014/main" id="{3F0F4FFE-0036-0C4B-8214-ED56DC61EF9A}"/>
              </a:ext>
            </a:extLst>
          </p:cNvPr>
          <p:cNvSpPr>
            <a:spLocks noChangeShapeType="1"/>
          </p:cNvSpPr>
          <p:nvPr/>
        </p:nvSpPr>
        <p:spPr bwMode="auto">
          <a:xfrm flipH="1">
            <a:off x="5076825" y="3338513"/>
            <a:ext cx="654050" cy="579437"/>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 name="Line 22">
            <a:extLst>
              <a:ext uri="{FF2B5EF4-FFF2-40B4-BE49-F238E27FC236}">
                <a16:creationId xmlns:a16="http://schemas.microsoft.com/office/drawing/2014/main" id="{7FA42651-C0FD-C847-8E43-98D7B02B2F70}"/>
              </a:ext>
            </a:extLst>
          </p:cNvPr>
          <p:cNvSpPr>
            <a:spLocks noChangeShapeType="1"/>
          </p:cNvSpPr>
          <p:nvPr/>
        </p:nvSpPr>
        <p:spPr bwMode="auto">
          <a:xfrm flipH="1">
            <a:off x="4164013" y="3052763"/>
            <a:ext cx="1327150"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 name="Line 23">
            <a:extLst>
              <a:ext uri="{FF2B5EF4-FFF2-40B4-BE49-F238E27FC236}">
                <a16:creationId xmlns:a16="http://schemas.microsoft.com/office/drawing/2014/main" id="{471DF276-3761-A844-BB4A-6B5D621B1BDC}"/>
              </a:ext>
            </a:extLst>
          </p:cNvPr>
          <p:cNvSpPr>
            <a:spLocks noChangeShapeType="1"/>
          </p:cNvSpPr>
          <p:nvPr/>
        </p:nvSpPr>
        <p:spPr bwMode="auto">
          <a:xfrm flipH="1">
            <a:off x="2062163" y="3052763"/>
            <a:ext cx="1487487"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 name="Text Box 111">
            <a:extLst>
              <a:ext uri="{FF2B5EF4-FFF2-40B4-BE49-F238E27FC236}">
                <a16:creationId xmlns:a16="http://schemas.microsoft.com/office/drawing/2014/main" id="{AD242721-AE8C-724D-B65B-C0B7FDEE35F2}"/>
              </a:ext>
            </a:extLst>
          </p:cNvPr>
          <p:cNvSpPr txBox="1">
            <a:spLocks noChangeArrowheads="1"/>
          </p:cNvSpPr>
          <p:nvPr/>
        </p:nvSpPr>
        <p:spPr bwMode="auto">
          <a:xfrm>
            <a:off x="3686175" y="14716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5</a:t>
            </a:r>
          </a:p>
        </p:txBody>
      </p:sp>
      <p:sp>
        <p:nvSpPr>
          <p:cNvPr id="28" name="Text Box 112">
            <a:extLst>
              <a:ext uri="{FF2B5EF4-FFF2-40B4-BE49-F238E27FC236}">
                <a16:creationId xmlns:a16="http://schemas.microsoft.com/office/drawing/2014/main" id="{B5401075-5946-F04F-A0DC-FE998BB875BE}"/>
              </a:ext>
            </a:extLst>
          </p:cNvPr>
          <p:cNvSpPr txBox="1">
            <a:spLocks noChangeArrowheads="1"/>
          </p:cNvSpPr>
          <p:nvPr/>
        </p:nvSpPr>
        <p:spPr bwMode="auto">
          <a:xfrm>
            <a:off x="1920875" y="20764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10</a:t>
            </a:r>
          </a:p>
        </p:txBody>
      </p:sp>
      <p:sp>
        <p:nvSpPr>
          <p:cNvPr id="29" name="Text Box 113">
            <a:extLst>
              <a:ext uri="{FF2B5EF4-FFF2-40B4-BE49-F238E27FC236}">
                <a16:creationId xmlns:a16="http://schemas.microsoft.com/office/drawing/2014/main" id="{EC7E7C3C-3C90-7F44-A0A1-B60959170A18}"/>
              </a:ext>
            </a:extLst>
          </p:cNvPr>
          <p:cNvSpPr txBox="1">
            <a:spLocks noChangeArrowheads="1"/>
          </p:cNvSpPr>
          <p:nvPr/>
        </p:nvSpPr>
        <p:spPr bwMode="auto">
          <a:xfrm>
            <a:off x="3182938" y="20764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10</a:t>
            </a:r>
          </a:p>
        </p:txBody>
      </p:sp>
      <p:sp>
        <p:nvSpPr>
          <p:cNvPr id="30" name="Text Box 114">
            <a:extLst>
              <a:ext uri="{FF2B5EF4-FFF2-40B4-BE49-F238E27FC236}">
                <a16:creationId xmlns:a16="http://schemas.microsoft.com/office/drawing/2014/main" id="{A37F07EB-BA3D-A445-9F87-D1A203D2830A}"/>
              </a:ext>
            </a:extLst>
          </p:cNvPr>
          <p:cNvSpPr txBox="1">
            <a:spLocks noChangeArrowheads="1"/>
          </p:cNvSpPr>
          <p:nvPr/>
        </p:nvSpPr>
        <p:spPr bwMode="auto">
          <a:xfrm>
            <a:off x="4030663" y="21240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4</a:t>
            </a:r>
          </a:p>
        </p:txBody>
      </p:sp>
      <p:sp>
        <p:nvSpPr>
          <p:cNvPr id="31" name="Text Box 116">
            <a:extLst>
              <a:ext uri="{FF2B5EF4-FFF2-40B4-BE49-F238E27FC236}">
                <a16:creationId xmlns:a16="http://schemas.microsoft.com/office/drawing/2014/main" id="{DCB64899-DD68-2D4D-A5CB-47A43571D565}"/>
              </a:ext>
            </a:extLst>
          </p:cNvPr>
          <p:cNvSpPr txBox="1">
            <a:spLocks noChangeArrowheads="1"/>
          </p:cNvSpPr>
          <p:nvPr/>
        </p:nvSpPr>
        <p:spPr bwMode="auto">
          <a:xfrm>
            <a:off x="5178425" y="20097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6</a:t>
            </a:r>
          </a:p>
        </p:txBody>
      </p:sp>
      <p:sp>
        <p:nvSpPr>
          <p:cNvPr id="32" name="Text Box 184">
            <a:extLst>
              <a:ext uri="{FF2B5EF4-FFF2-40B4-BE49-F238E27FC236}">
                <a16:creationId xmlns:a16="http://schemas.microsoft.com/office/drawing/2014/main" id="{26D04816-A0D4-074D-BDE6-29D358A76480}"/>
              </a:ext>
            </a:extLst>
          </p:cNvPr>
          <p:cNvSpPr txBox="1">
            <a:spLocks noChangeArrowheads="1"/>
          </p:cNvSpPr>
          <p:nvPr/>
        </p:nvSpPr>
        <p:spPr bwMode="auto">
          <a:xfrm>
            <a:off x="1692275" y="34544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15</a:t>
            </a:r>
          </a:p>
        </p:txBody>
      </p:sp>
      <p:sp>
        <p:nvSpPr>
          <p:cNvPr id="33" name="Text Box 185">
            <a:extLst>
              <a:ext uri="{FF2B5EF4-FFF2-40B4-BE49-F238E27FC236}">
                <a16:creationId xmlns:a16="http://schemas.microsoft.com/office/drawing/2014/main" id="{B051CFDF-2FA4-2C45-BCB6-BBF2888251EE}"/>
              </a:ext>
            </a:extLst>
          </p:cNvPr>
          <p:cNvSpPr txBox="1">
            <a:spLocks noChangeArrowheads="1"/>
          </p:cNvSpPr>
          <p:nvPr/>
        </p:nvSpPr>
        <p:spPr bwMode="auto">
          <a:xfrm>
            <a:off x="3140075" y="34861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4</a:t>
            </a:r>
          </a:p>
        </p:txBody>
      </p:sp>
      <p:sp>
        <p:nvSpPr>
          <p:cNvPr id="34" name="Text Box 186">
            <a:extLst>
              <a:ext uri="{FF2B5EF4-FFF2-40B4-BE49-F238E27FC236}">
                <a16:creationId xmlns:a16="http://schemas.microsoft.com/office/drawing/2014/main" id="{9FC0744E-ED8C-524A-A95E-88AC4AD4E884}"/>
              </a:ext>
            </a:extLst>
          </p:cNvPr>
          <p:cNvSpPr txBox="1">
            <a:spLocks noChangeArrowheads="1"/>
          </p:cNvSpPr>
          <p:nvPr/>
        </p:nvSpPr>
        <p:spPr bwMode="auto">
          <a:xfrm>
            <a:off x="4259263" y="32242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8</a:t>
            </a:r>
          </a:p>
        </p:txBody>
      </p:sp>
      <p:sp>
        <p:nvSpPr>
          <p:cNvPr id="35" name="Text Box 187">
            <a:extLst>
              <a:ext uri="{FF2B5EF4-FFF2-40B4-BE49-F238E27FC236}">
                <a16:creationId xmlns:a16="http://schemas.microsoft.com/office/drawing/2014/main" id="{B86B7D2B-F28D-B041-8822-C115B8D039D6}"/>
              </a:ext>
            </a:extLst>
          </p:cNvPr>
          <p:cNvSpPr txBox="1">
            <a:spLocks noChangeArrowheads="1"/>
          </p:cNvSpPr>
          <p:nvPr/>
        </p:nvSpPr>
        <p:spPr bwMode="auto">
          <a:xfrm>
            <a:off x="2424113" y="26495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6</a:t>
            </a:r>
          </a:p>
        </p:txBody>
      </p:sp>
      <p:sp>
        <p:nvSpPr>
          <p:cNvPr id="36" name="Text Box 188">
            <a:extLst>
              <a:ext uri="{FF2B5EF4-FFF2-40B4-BE49-F238E27FC236}">
                <a16:creationId xmlns:a16="http://schemas.microsoft.com/office/drawing/2014/main" id="{45EBA965-9093-9146-BEA0-798165C98AC8}"/>
              </a:ext>
            </a:extLst>
          </p:cNvPr>
          <p:cNvSpPr txBox="1">
            <a:spLocks noChangeArrowheads="1"/>
          </p:cNvSpPr>
          <p:nvPr/>
        </p:nvSpPr>
        <p:spPr bwMode="auto">
          <a:xfrm>
            <a:off x="4730750" y="25828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3</a:t>
            </a:r>
          </a:p>
        </p:txBody>
      </p:sp>
      <p:sp>
        <p:nvSpPr>
          <p:cNvPr id="37" name="Text Box 189">
            <a:extLst>
              <a:ext uri="{FF2B5EF4-FFF2-40B4-BE49-F238E27FC236}">
                <a16:creationId xmlns:a16="http://schemas.microsoft.com/office/drawing/2014/main" id="{224C6F62-14AC-2744-837C-8A0C42BB45C2}"/>
              </a:ext>
            </a:extLst>
          </p:cNvPr>
          <p:cNvSpPr txBox="1">
            <a:spLocks noChangeArrowheads="1"/>
          </p:cNvSpPr>
          <p:nvPr/>
        </p:nvSpPr>
        <p:spPr bwMode="auto">
          <a:xfrm>
            <a:off x="5292725" y="35020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2</a:t>
            </a:r>
          </a:p>
        </p:txBody>
      </p:sp>
      <p:sp>
        <p:nvSpPr>
          <p:cNvPr id="38" name="Text Box 190">
            <a:extLst>
              <a:ext uri="{FF2B5EF4-FFF2-40B4-BE49-F238E27FC236}">
                <a16:creationId xmlns:a16="http://schemas.microsoft.com/office/drawing/2014/main" id="{7623216D-1357-A940-A655-0B59C8C2D00D}"/>
              </a:ext>
            </a:extLst>
          </p:cNvPr>
          <p:cNvSpPr txBox="1">
            <a:spLocks noChangeArrowheads="1"/>
          </p:cNvSpPr>
          <p:nvPr/>
        </p:nvSpPr>
        <p:spPr bwMode="auto">
          <a:xfrm>
            <a:off x="3468688" y="4027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8</a:t>
            </a:r>
          </a:p>
        </p:txBody>
      </p:sp>
      <p:sp>
        <p:nvSpPr>
          <p:cNvPr id="39" name="Text Box 48">
            <a:extLst>
              <a:ext uri="{FF2B5EF4-FFF2-40B4-BE49-F238E27FC236}">
                <a16:creationId xmlns:a16="http://schemas.microsoft.com/office/drawing/2014/main" id="{0F4F2AB3-3325-BC48-B80D-BF1392122AF4}"/>
              </a:ext>
            </a:extLst>
          </p:cNvPr>
          <p:cNvSpPr txBox="1">
            <a:spLocks noChangeArrowheads="1"/>
          </p:cNvSpPr>
          <p:nvPr/>
        </p:nvSpPr>
        <p:spPr bwMode="auto">
          <a:xfrm>
            <a:off x="2774950" y="1241425"/>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1</a:t>
            </a:r>
          </a:p>
        </p:txBody>
      </p:sp>
      <p:sp>
        <p:nvSpPr>
          <p:cNvPr id="40" name="Text Box 49">
            <a:extLst>
              <a:ext uri="{FF2B5EF4-FFF2-40B4-BE49-F238E27FC236}">
                <a16:creationId xmlns:a16="http://schemas.microsoft.com/office/drawing/2014/main" id="{6975421A-3D3E-F94D-B20F-B22AE1535416}"/>
              </a:ext>
            </a:extLst>
          </p:cNvPr>
          <p:cNvSpPr txBox="1">
            <a:spLocks noChangeArrowheads="1"/>
          </p:cNvSpPr>
          <p:nvPr/>
        </p:nvSpPr>
        <p:spPr bwMode="auto">
          <a:xfrm>
            <a:off x="4586288" y="1252538"/>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2</a:t>
            </a:r>
          </a:p>
        </p:txBody>
      </p:sp>
      <p:sp>
        <p:nvSpPr>
          <p:cNvPr id="41" name="Text Box 50">
            <a:extLst>
              <a:ext uri="{FF2B5EF4-FFF2-40B4-BE49-F238E27FC236}">
                <a16:creationId xmlns:a16="http://schemas.microsoft.com/office/drawing/2014/main" id="{464FC338-BEF0-D945-8F2F-C3AF10AA2AB6}"/>
              </a:ext>
            </a:extLst>
          </p:cNvPr>
          <p:cNvSpPr txBox="1">
            <a:spLocks noChangeArrowheads="1"/>
          </p:cNvSpPr>
          <p:nvPr/>
        </p:nvSpPr>
        <p:spPr bwMode="auto">
          <a:xfrm>
            <a:off x="1566863" y="2347913"/>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3</a:t>
            </a:r>
          </a:p>
        </p:txBody>
      </p:sp>
      <p:sp>
        <p:nvSpPr>
          <p:cNvPr id="42" name="Text Box 51">
            <a:extLst>
              <a:ext uri="{FF2B5EF4-FFF2-40B4-BE49-F238E27FC236}">
                <a16:creationId xmlns:a16="http://schemas.microsoft.com/office/drawing/2014/main" id="{362338D6-4EB4-FB4A-81DB-ABCB1D5197B4}"/>
              </a:ext>
            </a:extLst>
          </p:cNvPr>
          <p:cNvSpPr txBox="1">
            <a:spLocks noChangeArrowheads="1"/>
          </p:cNvSpPr>
          <p:nvPr/>
        </p:nvSpPr>
        <p:spPr bwMode="auto">
          <a:xfrm>
            <a:off x="3657600" y="236220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4</a:t>
            </a:r>
          </a:p>
        </p:txBody>
      </p:sp>
      <p:sp>
        <p:nvSpPr>
          <p:cNvPr id="43" name="Text Box 52">
            <a:extLst>
              <a:ext uri="{FF2B5EF4-FFF2-40B4-BE49-F238E27FC236}">
                <a16:creationId xmlns:a16="http://schemas.microsoft.com/office/drawing/2014/main" id="{1BC213CD-FF8F-7F4A-90AE-D5D1F4EBAED9}"/>
              </a:ext>
            </a:extLst>
          </p:cNvPr>
          <p:cNvSpPr txBox="1">
            <a:spLocks noChangeArrowheads="1"/>
          </p:cNvSpPr>
          <p:nvPr/>
        </p:nvSpPr>
        <p:spPr bwMode="auto">
          <a:xfrm>
            <a:off x="5681663" y="2376488"/>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5</a:t>
            </a:r>
          </a:p>
        </p:txBody>
      </p:sp>
      <p:sp>
        <p:nvSpPr>
          <p:cNvPr id="44" name="Text Box 53">
            <a:extLst>
              <a:ext uri="{FF2B5EF4-FFF2-40B4-BE49-F238E27FC236}">
                <a16:creationId xmlns:a16="http://schemas.microsoft.com/office/drawing/2014/main" id="{629F60B4-D4E1-F94D-9453-5EEBC63FE953}"/>
              </a:ext>
            </a:extLst>
          </p:cNvPr>
          <p:cNvSpPr txBox="1">
            <a:spLocks noChangeArrowheads="1"/>
          </p:cNvSpPr>
          <p:nvPr/>
        </p:nvSpPr>
        <p:spPr bwMode="auto">
          <a:xfrm>
            <a:off x="2408238" y="4310063"/>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6</a:t>
            </a:r>
          </a:p>
        </p:txBody>
      </p:sp>
      <p:sp>
        <p:nvSpPr>
          <p:cNvPr id="45" name="Text Box 54">
            <a:extLst>
              <a:ext uri="{FF2B5EF4-FFF2-40B4-BE49-F238E27FC236}">
                <a16:creationId xmlns:a16="http://schemas.microsoft.com/office/drawing/2014/main" id="{4275C771-4322-CA4E-B000-0D4FB76B0EB2}"/>
              </a:ext>
            </a:extLst>
          </p:cNvPr>
          <p:cNvSpPr txBox="1">
            <a:spLocks noChangeArrowheads="1"/>
          </p:cNvSpPr>
          <p:nvPr/>
        </p:nvSpPr>
        <p:spPr bwMode="auto">
          <a:xfrm>
            <a:off x="4708525" y="4310063"/>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7</a:t>
            </a:r>
          </a:p>
        </p:txBody>
      </p:sp>
      <p:sp>
        <p:nvSpPr>
          <p:cNvPr id="46" name="Text Box 60">
            <a:extLst>
              <a:ext uri="{FF2B5EF4-FFF2-40B4-BE49-F238E27FC236}">
                <a16:creationId xmlns:a16="http://schemas.microsoft.com/office/drawing/2014/main" id="{173C9539-38EF-4142-9A50-52B4062C42A0}"/>
              </a:ext>
            </a:extLst>
          </p:cNvPr>
          <p:cNvSpPr txBox="1">
            <a:spLocks noChangeArrowheads="1"/>
          </p:cNvSpPr>
          <p:nvPr/>
        </p:nvSpPr>
        <p:spPr bwMode="auto">
          <a:xfrm>
            <a:off x="2298700" y="57800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400" b="1"/>
              <a:t>5</a:t>
            </a:r>
          </a:p>
        </p:txBody>
      </p:sp>
      <p:sp>
        <p:nvSpPr>
          <p:cNvPr id="47" name="Text Box 61">
            <a:extLst>
              <a:ext uri="{FF2B5EF4-FFF2-40B4-BE49-F238E27FC236}">
                <a16:creationId xmlns:a16="http://schemas.microsoft.com/office/drawing/2014/main" id="{290D5029-6181-9440-853E-FBF437E596AD}"/>
              </a:ext>
            </a:extLst>
          </p:cNvPr>
          <p:cNvSpPr txBox="1">
            <a:spLocks noChangeArrowheads="1"/>
          </p:cNvSpPr>
          <p:nvPr/>
        </p:nvSpPr>
        <p:spPr bwMode="auto">
          <a:xfrm>
            <a:off x="3143250" y="57912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400" b="1"/>
              <a:t>10</a:t>
            </a:r>
          </a:p>
        </p:txBody>
      </p:sp>
      <p:sp>
        <p:nvSpPr>
          <p:cNvPr id="48" name="Text Box 62">
            <a:extLst>
              <a:ext uri="{FF2B5EF4-FFF2-40B4-BE49-F238E27FC236}">
                <a16:creationId xmlns:a16="http://schemas.microsoft.com/office/drawing/2014/main" id="{520EC4E3-DB1F-574B-9E8A-3ACF678EDA8D}"/>
              </a:ext>
            </a:extLst>
          </p:cNvPr>
          <p:cNvSpPr txBox="1">
            <a:spLocks noChangeArrowheads="1"/>
          </p:cNvSpPr>
          <p:nvPr/>
        </p:nvSpPr>
        <p:spPr bwMode="auto">
          <a:xfrm>
            <a:off x="4030663" y="57912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400" b="1"/>
              <a:t>10</a:t>
            </a:r>
          </a:p>
        </p:txBody>
      </p:sp>
      <p:sp>
        <p:nvSpPr>
          <p:cNvPr id="49" name="Line 20">
            <a:extLst>
              <a:ext uri="{FF2B5EF4-FFF2-40B4-BE49-F238E27FC236}">
                <a16:creationId xmlns:a16="http://schemas.microsoft.com/office/drawing/2014/main" id="{365064C0-8FB6-C045-BDE6-6DD34FA40E8D}"/>
              </a:ext>
            </a:extLst>
          </p:cNvPr>
          <p:cNvSpPr>
            <a:spLocks noChangeShapeType="1"/>
          </p:cNvSpPr>
          <p:nvPr/>
        </p:nvSpPr>
        <p:spPr bwMode="auto">
          <a:xfrm>
            <a:off x="4956175" y="2166938"/>
            <a:ext cx="606425" cy="652462"/>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29631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2281D1-0116-E147-BBC4-4AA5A342C500}"/>
              </a:ext>
            </a:extLst>
          </p:cNvPr>
          <p:cNvSpPr>
            <a:spLocks noGrp="1"/>
          </p:cNvSpPr>
          <p:nvPr>
            <p:ph type="sldNum" sz="quarter" idx="12"/>
          </p:nvPr>
        </p:nvSpPr>
        <p:spPr/>
        <p:txBody>
          <a:bodyPr/>
          <a:lstStyle/>
          <a:p>
            <a:fld id="{48758AAF-F958-4141-BDE8-5609689A4508}" type="slidenum">
              <a:rPr lang="zh-CN" altLang="en-US" smtClean="0"/>
              <a:t>23</a:t>
            </a:fld>
            <a:endParaRPr lang="zh-CN" altLang="en-US"/>
          </a:p>
        </p:txBody>
      </p:sp>
      <p:sp>
        <p:nvSpPr>
          <p:cNvPr id="3" name="AutoShape 58">
            <a:extLst>
              <a:ext uri="{FF2B5EF4-FFF2-40B4-BE49-F238E27FC236}">
                <a16:creationId xmlns:a16="http://schemas.microsoft.com/office/drawing/2014/main" id="{35B57E23-3CF0-EF4A-82B5-AA5381459507}"/>
              </a:ext>
            </a:extLst>
          </p:cNvPr>
          <p:cNvSpPr>
            <a:spLocks noChangeArrowheads="1"/>
          </p:cNvSpPr>
          <p:nvPr/>
        </p:nvSpPr>
        <p:spPr bwMode="auto">
          <a:xfrm rot="18720000">
            <a:off x="5097462" y="2073276"/>
            <a:ext cx="346075" cy="850900"/>
          </a:xfrm>
          <a:prstGeom prst="parallelogram">
            <a:avLst>
              <a:gd name="adj" fmla="val 25000"/>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 name="Rectangle 2">
            <a:extLst>
              <a:ext uri="{FF2B5EF4-FFF2-40B4-BE49-F238E27FC236}">
                <a16:creationId xmlns:a16="http://schemas.microsoft.com/office/drawing/2014/main" id="{2D728B10-6224-F441-8EC9-FD6227FFAB5C}"/>
              </a:ext>
            </a:extLst>
          </p:cNvPr>
          <p:cNvSpPr>
            <a:spLocks noChangeArrowheads="1"/>
          </p:cNvSpPr>
          <p:nvPr/>
        </p:nvSpPr>
        <p:spPr bwMode="auto">
          <a:xfrm>
            <a:off x="3290888" y="1828800"/>
            <a:ext cx="1143000" cy="228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 name="AutoShape 3">
            <a:extLst>
              <a:ext uri="{FF2B5EF4-FFF2-40B4-BE49-F238E27FC236}">
                <a16:creationId xmlns:a16="http://schemas.microsoft.com/office/drawing/2014/main" id="{D4A7620D-CE44-C54E-9EFE-B31E8614D9F4}"/>
              </a:ext>
            </a:extLst>
          </p:cNvPr>
          <p:cNvSpPr>
            <a:spLocks noChangeArrowheads="1"/>
          </p:cNvSpPr>
          <p:nvPr/>
        </p:nvSpPr>
        <p:spPr bwMode="auto">
          <a:xfrm rot="18720000">
            <a:off x="3232150" y="2087563"/>
            <a:ext cx="346075" cy="850900"/>
          </a:xfrm>
          <a:prstGeom prst="parallelogram">
            <a:avLst>
              <a:gd name="adj" fmla="val 25000"/>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 name="AutoShape 4">
            <a:extLst>
              <a:ext uri="{FF2B5EF4-FFF2-40B4-BE49-F238E27FC236}">
                <a16:creationId xmlns:a16="http://schemas.microsoft.com/office/drawing/2014/main" id="{27C168B2-9952-304C-B037-79A310E809A6}"/>
              </a:ext>
            </a:extLst>
          </p:cNvPr>
          <p:cNvSpPr>
            <a:spLocks noChangeArrowheads="1"/>
          </p:cNvSpPr>
          <p:nvPr/>
        </p:nvSpPr>
        <p:spPr bwMode="auto">
          <a:xfrm rot="2820000">
            <a:off x="2199481" y="1961357"/>
            <a:ext cx="346075" cy="1046162"/>
          </a:xfrm>
          <a:prstGeom prst="parallelogram">
            <a:avLst>
              <a:gd name="adj" fmla="val 25000"/>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 name="Rectangle 5">
            <a:extLst>
              <a:ext uri="{FF2B5EF4-FFF2-40B4-BE49-F238E27FC236}">
                <a16:creationId xmlns:a16="http://schemas.microsoft.com/office/drawing/2014/main" id="{C28699F6-FEB3-2F42-B6B4-A27FFA4AA516}"/>
              </a:ext>
            </a:extLst>
          </p:cNvPr>
          <p:cNvSpPr txBox="1">
            <a:spLocks/>
          </p:cNvSpPr>
          <p:nvPr/>
        </p:nvSpPr>
        <p:spPr bwMode="auto">
          <a:xfrm>
            <a:off x="457200" y="-76200"/>
            <a:ext cx="72390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a:t>BFS Example 2</a:t>
            </a:r>
          </a:p>
        </p:txBody>
      </p:sp>
      <p:sp>
        <p:nvSpPr>
          <p:cNvPr id="8" name="Text Box 6">
            <a:extLst>
              <a:ext uri="{FF2B5EF4-FFF2-40B4-BE49-F238E27FC236}">
                <a16:creationId xmlns:a16="http://schemas.microsoft.com/office/drawing/2014/main" id="{3D933B65-300B-844D-8C3E-3C613F79A4E6}"/>
              </a:ext>
            </a:extLst>
          </p:cNvPr>
          <p:cNvSpPr txBox="1">
            <a:spLocks noChangeArrowheads="1"/>
          </p:cNvSpPr>
          <p:nvPr/>
        </p:nvSpPr>
        <p:spPr bwMode="auto">
          <a:xfrm>
            <a:off x="1477963" y="5256213"/>
            <a:ext cx="46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a:solidFill>
                  <a:srgbClr val="0000CC"/>
                </a:solidFill>
              </a:rPr>
              <a:t>Q</a:t>
            </a:r>
          </a:p>
        </p:txBody>
      </p:sp>
      <p:graphicFrame>
        <p:nvGraphicFramePr>
          <p:cNvPr id="9" name="Group 7">
            <a:extLst>
              <a:ext uri="{FF2B5EF4-FFF2-40B4-BE49-F238E27FC236}">
                <a16:creationId xmlns:a16="http://schemas.microsoft.com/office/drawing/2014/main" id="{7F066A92-A35A-C245-B446-95649851EE20}"/>
              </a:ext>
            </a:extLst>
          </p:cNvPr>
          <p:cNvGraphicFramePr>
            <a:graphicFrameLocks/>
          </p:cNvGraphicFramePr>
          <p:nvPr/>
        </p:nvGraphicFramePr>
        <p:xfrm>
          <a:off x="2014538" y="5165725"/>
          <a:ext cx="2743200" cy="609600"/>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533400">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r>
                        <a:rPr kumimoji="0" lang="en-US" sz="3400" b="0" i="1" u="none" strike="noStrike" cap="none" normalizeH="0" baseline="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r>
                        <a:rPr kumimoji="0" lang="en-US" sz="34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r>
                        <a:rPr kumimoji="0" lang="en-US" sz="34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 name="Oval 9">
            <a:extLst>
              <a:ext uri="{FF2B5EF4-FFF2-40B4-BE49-F238E27FC236}">
                <a16:creationId xmlns:a16="http://schemas.microsoft.com/office/drawing/2014/main" id="{6BF49D57-96E0-2140-B133-38CF08BAB834}"/>
              </a:ext>
            </a:extLst>
          </p:cNvPr>
          <p:cNvSpPr>
            <a:spLocks noChangeArrowheads="1"/>
          </p:cNvSpPr>
          <p:nvPr/>
        </p:nvSpPr>
        <p:spPr bwMode="auto">
          <a:xfrm>
            <a:off x="2655888" y="1665288"/>
            <a:ext cx="619125" cy="561975"/>
          </a:xfrm>
          <a:prstGeom prst="ellipse">
            <a:avLst/>
          </a:prstGeom>
          <a:solidFill>
            <a:srgbClr val="000000"/>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bg1"/>
                </a:solidFill>
                <a:latin typeface="Times New Roman" panose="02020603050405020304" pitchFamily="18" charset="0"/>
              </a:rPr>
              <a:t>0</a:t>
            </a:r>
            <a:endParaRPr lang="en-US" altLang="en-US" sz="2000" b="1">
              <a:solidFill>
                <a:schemeClr val="bg1"/>
              </a:solidFill>
              <a:latin typeface="Times New Roman" panose="02020603050405020304" pitchFamily="18" charset="0"/>
              <a:cs typeface="Times New Roman" panose="02020603050405020304" pitchFamily="18" charset="0"/>
            </a:endParaRPr>
          </a:p>
        </p:txBody>
      </p:sp>
      <p:sp>
        <p:nvSpPr>
          <p:cNvPr id="11" name="Oval 15">
            <a:extLst>
              <a:ext uri="{FF2B5EF4-FFF2-40B4-BE49-F238E27FC236}">
                <a16:creationId xmlns:a16="http://schemas.microsoft.com/office/drawing/2014/main" id="{898A3FB7-4C8B-8446-8D2D-53042B4F8A4A}"/>
              </a:ext>
            </a:extLst>
          </p:cNvPr>
          <p:cNvSpPr>
            <a:spLocks noChangeArrowheads="1"/>
          </p:cNvSpPr>
          <p:nvPr/>
        </p:nvSpPr>
        <p:spPr bwMode="auto">
          <a:xfrm>
            <a:off x="4446588" y="1670050"/>
            <a:ext cx="620712" cy="563563"/>
          </a:xfrm>
          <a:prstGeom prst="ellipse">
            <a:avLst/>
          </a:prstGeom>
          <a:solidFill>
            <a:srgbClr val="000000"/>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bg1"/>
                </a:solidFill>
              </a:rPr>
              <a:t>5</a:t>
            </a:r>
          </a:p>
        </p:txBody>
      </p:sp>
      <p:sp>
        <p:nvSpPr>
          <p:cNvPr id="12" name="Oval 9">
            <a:extLst>
              <a:ext uri="{FF2B5EF4-FFF2-40B4-BE49-F238E27FC236}">
                <a16:creationId xmlns:a16="http://schemas.microsoft.com/office/drawing/2014/main" id="{3A9529E7-F8B3-8348-A964-EC4A95C5BD0B}"/>
              </a:ext>
            </a:extLst>
          </p:cNvPr>
          <p:cNvSpPr>
            <a:spLocks noChangeArrowheads="1"/>
          </p:cNvSpPr>
          <p:nvPr/>
        </p:nvSpPr>
        <p:spPr bwMode="auto">
          <a:xfrm>
            <a:off x="2298700" y="3857625"/>
            <a:ext cx="622300" cy="561975"/>
          </a:xfrm>
          <a:prstGeom prst="ellipse">
            <a:avLst/>
          </a:prstGeom>
          <a:noFill/>
          <a:ln w="1905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t>∞</a:t>
            </a:r>
          </a:p>
        </p:txBody>
      </p:sp>
      <p:sp>
        <p:nvSpPr>
          <p:cNvPr id="13" name="Oval 15">
            <a:extLst>
              <a:ext uri="{FF2B5EF4-FFF2-40B4-BE49-F238E27FC236}">
                <a16:creationId xmlns:a16="http://schemas.microsoft.com/office/drawing/2014/main" id="{A9D34796-8080-1E4A-91B7-0EDA7CA6188E}"/>
              </a:ext>
            </a:extLst>
          </p:cNvPr>
          <p:cNvSpPr>
            <a:spLocks noChangeArrowheads="1"/>
          </p:cNvSpPr>
          <p:nvPr/>
        </p:nvSpPr>
        <p:spPr bwMode="auto">
          <a:xfrm>
            <a:off x="4568825" y="3857625"/>
            <a:ext cx="619125" cy="561975"/>
          </a:xfrm>
          <a:prstGeom prst="ellipse">
            <a:avLst/>
          </a:prstGeom>
          <a:noFill/>
          <a:ln w="1905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t>∞</a:t>
            </a:r>
          </a:p>
        </p:txBody>
      </p:sp>
      <p:sp>
        <p:nvSpPr>
          <p:cNvPr id="14" name="Oval 9">
            <a:extLst>
              <a:ext uri="{FF2B5EF4-FFF2-40B4-BE49-F238E27FC236}">
                <a16:creationId xmlns:a16="http://schemas.microsoft.com/office/drawing/2014/main" id="{4C3ACF84-E6F0-CF4B-BAAA-57238B4CFC28}"/>
              </a:ext>
            </a:extLst>
          </p:cNvPr>
          <p:cNvSpPr>
            <a:spLocks noChangeArrowheads="1"/>
          </p:cNvSpPr>
          <p:nvPr/>
        </p:nvSpPr>
        <p:spPr bwMode="auto">
          <a:xfrm>
            <a:off x="1447800" y="2755900"/>
            <a:ext cx="619125" cy="563563"/>
          </a:xfrm>
          <a:prstGeom prst="ellipse">
            <a:avLst/>
          </a:prstGeom>
          <a:solidFill>
            <a:srgbClr val="DDDDDD"/>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t>10</a:t>
            </a:r>
          </a:p>
        </p:txBody>
      </p:sp>
      <p:sp>
        <p:nvSpPr>
          <p:cNvPr id="15" name="Oval 9">
            <a:extLst>
              <a:ext uri="{FF2B5EF4-FFF2-40B4-BE49-F238E27FC236}">
                <a16:creationId xmlns:a16="http://schemas.microsoft.com/office/drawing/2014/main" id="{83181017-2D05-8F4D-B4D3-DC51CE133287}"/>
              </a:ext>
            </a:extLst>
          </p:cNvPr>
          <p:cNvSpPr>
            <a:spLocks noChangeArrowheads="1"/>
          </p:cNvSpPr>
          <p:nvPr/>
        </p:nvSpPr>
        <p:spPr bwMode="auto">
          <a:xfrm>
            <a:off x="3540125" y="2776538"/>
            <a:ext cx="619125" cy="561975"/>
          </a:xfrm>
          <a:prstGeom prst="ellipse">
            <a:avLst/>
          </a:prstGeom>
          <a:solidFill>
            <a:srgbClr val="DDDDDD"/>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t>10</a:t>
            </a:r>
          </a:p>
        </p:txBody>
      </p:sp>
      <p:sp>
        <p:nvSpPr>
          <p:cNvPr id="16" name="Oval 15">
            <a:extLst>
              <a:ext uri="{FF2B5EF4-FFF2-40B4-BE49-F238E27FC236}">
                <a16:creationId xmlns:a16="http://schemas.microsoft.com/office/drawing/2014/main" id="{5E30A1F9-3EE0-E846-85ED-14240367E6DD}"/>
              </a:ext>
            </a:extLst>
          </p:cNvPr>
          <p:cNvSpPr>
            <a:spLocks noChangeArrowheads="1"/>
          </p:cNvSpPr>
          <p:nvPr/>
        </p:nvSpPr>
        <p:spPr bwMode="auto">
          <a:xfrm>
            <a:off x="5476875" y="2781300"/>
            <a:ext cx="619125" cy="561975"/>
          </a:xfrm>
          <a:prstGeom prst="ellipse">
            <a:avLst/>
          </a:prstGeom>
          <a:solidFill>
            <a:srgbClr val="DDDDDD"/>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t>11</a:t>
            </a:r>
          </a:p>
        </p:txBody>
      </p:sp>
      <p:sp>
        <p:nvSpPr>
          <p:cNvPr id="17" name="Line 12">
            <a:extLst>
              <a:ext uri="{FF2B5EF4-FFF2-40B4-BE49-F238E27FC236}">
                <a16:creationId xmlns:a16="http://schemas.microsoft.com/office/drawing/2014/main" id="{C19A33C2-240A-3943-9444-F6522D3ADE3B}"/>
              </a:ext>
            </a:extLst>
          </p:cNvPr>
          <p:cNvSpPr>
            <a:spLocks noChangeShapeType="1"/>
          </p:cNvSpPr>
          <p:nvPr/>
        </p:nvSpPr>
        <p:spPr bwMode="auto">
          <a:xfrm flipH="1">
            <a:off x="1944688" y="2166938"/>
            <a:ext cx="798512" cy="642937"/>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Line 13">
            <a:extLst>
              <a:ext uri="{FF2B5EF4-FFF2-40B4-BE49-F238E27FC236}">
                <a16:creationId xmlns:a16="http://schemas.microsoft.com/office/drawing/2014/main" id="{CF2E1AFB-E452-794A-84BC-9C993A3C37EE}"/>
              </a:ext>
            </a:extLst>
          </p:cNvPr>
          <p:cNvSpPr>
            <a:spLocks noChangeShapeType="1"/>
          </p:cNvSpPr>
          <p:nvPr/>
        </p:nvSpPr>
        <p:spPr bwMode="auto">
          <a:xfrm>
            <a:off x="3275013" y="1925638"/>
            <a:ext cx="1166812"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Line 14">
            <a:extLst>
              <a:ext uri="{FF2B5EF4-FFF2-40B4-BE49-F238E27FC236}">
                <a16:creationId xmlns:a16="http://schemas.microsoft.com/office/drawing/2014/main" id="{D5DB497D-CCD1-834F-BB60-DB55E1824DA8}"/>
              </a:ext>
            </a:extLst>
          </p:cNvPr>
          <p:cNvSpPr>
            <a:spLocks noChangeShapeType="1"/>
          </p:cNvSpPr>
          <p:nvPr/>
        </p:nvSpPr>
        <p:spPr bwMode="auto">
          <a:xfrm>
            <a:off x="3114675" y="2184400"/>
            <a:ext cx="601663" cy="625475"/>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Line 15">
            <a:extLst>
              <a:ext uri="{FF2B5EF4-FFF2-40B4-BE49-F238E27FC236}">
                <a16:creationId xmlns:a16="http://schemas.microsoft.com/office/drawing/2014/main" id="{D23E81B7-E141-2B45-9CD6-9A9D2F0ECCDD}"/>
              </a:ext>
            </a:extLst>
          </p:cNvPr>
          <p:cNvSpPr>
            <a:spLocks noChangeShapeType="1"/>
          </p:cNvSpPr>
          <p:nvPr/>
        </p:nvSpPr>
        <p:spPr bwMode="auto">
          <a:xfrm flipH="1">
            <a:off x="2841625" y="3233738"/>
            <a:ext cx="796925" cy="72390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Line 16">
            <a:extLst>
              <a:ext uri="{FF2B5EF4-FFF2-40B4-BE49-F238E27FC236}">
                <a16:creationId xmlns:a16="http://schemas.microsoft.com/office/drawing/2014/main" id="{8B04EB4D-90DA-354B-908B-BF87BC920B6E}"/>
              </a:ext>
            </a:extLst>
          </p:cNvPr>
          <p:cNvSpPr>
            <a:spLocks noChangeShapeType="1"/>
          </p:cNvSpPr>
          <p:nvPr/>
        </p:nvSpPr>
        <p:spPr bwMode="auto">
          <a:xfrm>
            <a:off x="4070350" y="3294063"/>
            <a:ext cx="603250" cy="62865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Line 17">
            <a:extLst>
              <a:ext uri="{FF2B5EF4-FFF2-40B4-BE49-F238E27FC236}">
                <a16:creationId xmlns:a16="http://schemas.microsoft.com/office/drawing/2014/main" id="{AD8C7BA3-451C-DF48-8440-C54E27D1C16F}"/>
              </a:ext>
            </a:extLst>
          </p:cNvPr>
          <p:cNvSpPr>
            <a:spLocks noChangeShapeType="1"/>
          </p:cNvSpPr>
          <p:nvPr/>
        </p:nvSpPr>
        <p:spPr bwMode="auto">
          <a:xfrm flipH="1">
            <a:off x="4037013" y="2247900"/>
            <a:ext cx="652462" cy="579438"/>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 name="Line 18">
            <a:extLst>
              <a:ext uri="{FF2B5EF4-FFF2-40B4-BE49-F238E27FC236}">
                <a16:creationId xmlns:a16="http://schemas.microsoft.com/office/drawing/2014/main" id="{06AA7E8B-E25E-6C4A-A3F0-9BE295243C84}"/>
              </a:ext>
            </a:extLst>
          </p:cNvPr>
          <p:cNvSpPr>
            <a:spLocks noChangeShapeType="1"/>
          </p:cNvSpPr>
          <p:nvPr/>
        </p:nvSpPr>
        <p:spPr bwMode="auto">
          <a:xfrm flipH="1">
            <a:off x="2903538" y="4141788"/>
            <a:ext cx="1698625"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Line 19">
            <a:extLst>
              <a:ext uri="{FF2B5EF4-FFF2-40B4-BE49-F238E27FC236}">
                <a16:creationId xmlns:a16="http://schemas.microsoft.com/office/drawing/2014/main" id="{1A06533C-0C1C-2744-8642-5A1AA2581B71}"/>
              </a:ext>
            </a:extLst>
          </p:cNvPr>
          <p:cNvSpPr>
            <a:spLocks noChangeShapeType="1"/>
          </p:cNvSpPr>
          <p:nvPr/>
        </p:nvSpPr>
        <p:spPr bwMode="auto">
          <a:xfrm>
            <a:off x="1890713" y="3257550"/>
            <a:ext cx="601662" cy="62865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 name="Line 20">
            <a:extLst>
              <a:ext uri="{FF2B5EF4-FFF2-40B4-BE49-F238E27FC236}">
                <a16:creationId xmlns:a16="http://schemas.microsoft.com/office/drawing/2014/main" id="{06437CEA-6A08-4C4C-B07E-B43DF97F4DAF}"/>
              </a:ext>
            </a:extLst>
          </p:cNvPr>
          <p:cNvSpPr>
            <a:spLocks noChangeShapeType="1"/>
          </p:cNvSpPr>
          <p:nvPr/>
        </p:nvSpPr>
        <p:spPr bwMode="auto">
          <a:xfrm>
            <a:off x="4956175" y="2166938"/>
            <a:ext cx="606425" cy="652462"/>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 name="Line 21">
            <a:extLst>
              <a:ext uri="{FF2B5EF4-FFF2-40B4-BE49-F238E27FC236}">
                <a16:creationId xmlns:a16="http://schemas.microsoft.com/office/drawing/2014/main" id="{B6680270-7F70-294D-AE59-E8BC63ABA180}"/>
              </a:ext>
            </a:extLst>
          </p:cNvPr>
          <p:cNvSpPr>
            <a:spLocks noChangeShapeType="1"/>
          </p:cNvSpPr>
          <p:nvPr/>
        </p:nvSpPr>
        <p:spPr bwMode="auto">
          <a:xfrm flipH="1">
            <a:off x="5076825" y="3338513"/>
            <a:ext cx="654050" cy="579437"/>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 name="Line 22">
            <a:extLst>
              <a:ext uri="{FF2B5EF4-FFF2-40B4-BE49-F238E27FC236}">
                <a16:creationId xmlns:a16="http://schemas.microsoft.com/office/drawing/2014/main" id="{2D68B704-DA9C-C04A-910E-6BC1E222B71A}"/>
              </a:ext>
            </a:extLst>
          </p:cNvPr>
          <p:cNvSpPr>
            <a:spLocks noChangeShapeType="1"/>
          </p:cNvSpPr>
          <p:nvPr/>
        </p:nvSpPr>
        <p:spPr bwMode="auto">
          <a:xfrm flipH="1">
            <a:off x="4164013" y="3052763"/>
            <a:ext cx="1327150"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 name="Line 23">
            <a:extLst>
              <a:ext uri="{FF2B5EF4-FFF2-40B4-BE49-F238E27FC236}">
                <a16:creationId xmlns:a16="http://schemas.microsoft.com/office/drawing/2014/main" id="{92026B31-497E-C34C-AA4D-A1882715889F}"/>
              </a:ext>
            </a:extLst>
          </p:cNvPr>
          <p:cNvSpPr>
            <a:spLocks noChangeShapeType="1"/>
          </p:cNvSpPr>
          <p:nvPr/>
        </p:nvSpPr>
        <p:spPr bwMode="auto">
          <a:xfrm flipH="1">
            <a:off x="2062163" y="3052763"/>
            <a:ext cx="1487487"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 name="Text Box 111">
            <a:extLst>
              <a:ext uri="{FF2B5EF4-FFF2-40B4-BE49-F238E27FC236}">
                <a16:creationId xmlns:a16="http://schemas.microsoft.com/office/drawing/2014/main" id="{E85CF8A7-141F-1C46-9918-3034890634FF}"/>
              </a:ext>
            </a:extLst>
          </p:cNvPr>
          <p:cNvSpPr txBox="1">
            <a:spLocks noChangeArrowheads="1"/>
          </p:cNvSpPr>
          <p:nvPr/>
        </p:nvSpPr>
        <p:spPr bwMode="auto">
          <a:xfrm>
            <a:off x="3686175" y="14716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5</a:t>
            </a:r>
          </a:p>
        </p:txBody>
      </p:sp>
      <p:sp>
        <p:nvSpPr>
          <p:cNvPr id="30" name="Text Box 112">
            <a:extLst>
              <a:ext uri="{FF2B5EF4-FFF2-40B4-BE49-F238E27FC236}">
                <a16:creationId xmlns:a16="http://schemas.microsoft.com/office/drawing/2014/main" id="{9CD5A312-FE0D-6546-94C1-14CC3BCF194F}"/>
              </a:ext>
            </a:extLst>
          </p:cNvPr>
          <p:cNvSpPr txBox="1">
            <a:spLocks noChangeArrowheads="1"/>
          </p:cNvSpPr>
          <p:nvPr/>
        </p:nvSpPr>
        <p:spPr bwMode="auto">
          <a:xfrm>
            <a:off x="1920875" y="20764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10</a:t>
            </a:r>
          </a:p>
        </p:txBody>
      </p:sp>
      <p:sp>
        <p:nvSpPr>
          <p:cNvPr id="31" name="Text Box 113">
            <a:extLst>
              <a:ext uri="{FF2B5EF4-FFF2-40B4-BE49-F238E27FC236}">
                <a16:creationId xmlns:a16="http://schemas.microsoft.com/office/drawing/2014/main" id="{F3491376-06B0-D240-8407-C006C3407183}"/>
              </a:ext>
            </a:extLst>
          </p:cNvPr>
          <p:cNvSpPr txBox="1">
            <a:spLocks noChangeArrowheads="1"/>
          </p:cNvSpPr>
          <p:nvPr/>
        </p:nvSpPr>
        <p:spPr bwMode="auto">
          <a:xfrm>
            <a:off x="3182938" y="20764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10</a:t>
            </a:r>
          </a:p>
        </p:txBody>
      </p:sp>
      <p:sp>
        <p:nvSpPr>
          <p:cNvPr id="32" name="Text Box 114">
            <a:extLst>
              <a:ext uri="{FF2B5EF4-FFF2-40B4-BE49-F238E27FC236}">
                <a16:creationId xmlns:a16="http://schemas.microsoft.com/office/drawing/2014/main" id="{F5F3F90F-1637-8344-B719-5080E7665533}"/>
              </a:ext>
            </a:extLst>
          </p:cNvPr>
          <p:cNvSpPr txBox="1">
            <a:spLocks noChangeArrowheads="1"/>
          </p:cNvSpPr>
          <p:nvPr/>
        </p:nvSpPr>
        <p:spPr bwMode="auto">
          <a:xfrm>
            <a:off x="4030663" y="21240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4</a:t>
            </a:r>
          </a:p>
        </p:txBody>
      </p:sp>
      <p:sp>
        <p:nvSpPr>
          <p:cNvPr id="33" name="Text Box 116">
            <a:extLst>
              <a:ext uri="{FF2B5EF4-FFF2-40B4-BE49-F238E27FC236}">
                <a16:creationId xmlns:a16="http://schemas.microsoft.com/office/drawing/2014/main" id="{6DCFE242-F77F-4D48-8F87-FC539930DEBB}"/>
              </a:ext>
            </a:extLst>
          </p:cNvPr>
          <p:cNvSpPr txBox="1">
            <a:spLocks noChangeArrowheads="1"/>
          </p:cNvSpPr>
          <p:nvPr/>
        </p:nvSpPr>
        <p:spPr bwMode="auto">
          <a:xfrm>
            <a:off x="5178425" y="20097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6</a:t>
            </a:r>
          </a:p>
        </p:txBody>
      </p:sp>
      <p:sp>
        <p:nvSpPr>
          <p:cNvPr id="34" name="Text Box 184">
            <a:extLst>
              <a:ext uri="{FF2B5EF4-FFF2-40B4-BE49-F238E27FC236}">
                <a16:creationId xmlns:a16="http://schemas.microsoft.com/office/drawing/2014/main" id="{D3228D1F-B82C-BB49-A2B1-1D848AA0B242}"/>
              </a:ext>
            </a:extLst>
          </p:cNvPr>
          <p:cNvSpPr txBox="1">
            <a:spLocks noChangeArrowheads="1"/>
          </p:cNvSpPr>
          <p:nvPr/>
        </p:nvSpPr>
        <p:spPr bwMode="auto">
          <a:xfrm>
            <a:off x="1692275" y="34544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15</a:t>
            </a:r>
          </a:p>
        </p:txBody>
      </p:sp>
      <p:sp>
        <p:nvSpPr>
          <p:cNvPr id="35" name="Text Box 185">
            <a:extLst>
              <a:ext uri="{FF2B5EF4-FFF2-40B4-BE49-F238E27FC236}">
                <a16:creationId xmlns:a16="http://schemas.microsoft.com/office/drawing/2014/main" id="{EC505049-FD21-E04B-B82A-58B777C8A17A}"/>
              </a:ext>
            </a:extLst>
          </p:cNvPr>
          <p:cNvSpPr txBox="1">
            <a:spLocks noChangeArrowheads="1"/>
          </p:cNvSpPr>
          <p:nvPr/>
        </p:nvSpPr>
        <p:spPr bwMode="auto">
          <a:xfrm>
            <a:off x="3140075" y="34861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4</a:t>
            </a:r>
          </a:p>
        </p:txBody>
      </p:sp>
      <p:sp>
        <p:nvSpPr>
          <p:cNvPr id="36" name="Text Box 186">
            <a:extLst>
              <a:ext uri="{FF2B5EF4-FFF2-40B4-BE49-F238E27FC236}">
                <a16:creationId xmlns:a16="http://schemas.microsoft.com/office/drawing/2014/main" id="{1768839D-2FF4-D641-8AEB-8B235A6C6B77}"/>
              </a:ext>
            </a:extLst>
          </p:cNvPr>
          <p:cNvSpPr txBox="1">
            <a:spLocks noChangeArrowheads="1"/>
          </p:cNvSpPr>
          <p:nvPr/>
        </p:nvSpPr>
        <p:spPr bwMode="auto">
          <a:xfrm>
            <a:off x="4259263" y="32242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8</a:t>
            </a:r>
          </a:p>
        </p:txBody>
      </p:sp>
      <p:sp>
        <p:nvSpPr>
          <p:cNvPr id="37" name="Text Box 187">
            <a:extLst>
              <a:ext uri="{FF2B5EF4-FFF2-40B4-BE49-F238E27FC236}">
                <a16:creationId xmlns:a16="http://schemas.microsoft.com/office/drawing/2014/main" id="{A06252C4-ADC1-604B-825C-392AEFFCA6FB}"/>
              </a:ext>
            </a:extLst>
          </p:cNvPr>
          <p:cNvSpPr txBox="1">
            <a:spLocks noChangeArrowheads="1"/>
          </p:cNvSpPr>
          <p:nvPr/>
        </p:nvSpPr>
        <p:spPr bwMode="auto">
          <a:xfrm>
            <a:off x="2424113" y="26495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6</a:t>
            </a:r>
          </a:p>
        </p:txBody>
      </p:sp>
      <p:sp>
        <p:nvSpPr>
          <p:cNvPr id="38" name="Text Box 188">
            <a:extLst>
              <a:ext uri="{FF2B5EF4-FFF2-40B4-BE49-F238E27FC236}">
                <a16:creationId xmlns:a16="http://schemas.microsoft.com/office/drawing/2014/main" id="{442CB6D6-E92B-B54C-9F33-83E0185171C1}"/>
              </a:ext>
            </a:extLst>
          </p:cNvPr>
          <p:cNvSpPr txBox="1">
            <a:spLocks noChangeArrowheads="1"/>
          </p:cNvSpPr>
          <p:nvPr/>
        </p:nvSpPr>
        <p:spPr bwMode="auto">
          <a:xfrm>
            <a:off x="4730750" y="25828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3</a:t>
            </a:r>
          </a:p>
        </p:txBody>
      </p:sp>
      <p:sp>
        <p:nvSpPr>
          <p:cNvPr id="39" name="Text Box 189">
            <a:extLst>
              <a:ext uri="{FF2B5EF4-FFF2-40B4-BE49-F238E27FC236}">
                <a16:creationId xmlns:a16="http://schemas.microsoft.com/office/drawing/2014/main" id="{14A0B69D-6516-2543-9E30-A0A994143993}"/>
              </a:ext>
            </a:extLst>
          </p:cNvPr>
          <p:cNvSpPr txBox="1">
            <a:spLocks noChangeArrowheads="1"/>
          </p:cNvSpPr>
          <p:nvPr/>
        </p:nvSpPr>
        <p:spPr bwMode="auto">
          <a:xfrm>
            <a:off x="5292725" y="35020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2</a:t>
            </a:r>
          </a:p>
        </p:txBody>
      </p:sp>
      <p:sp>
        <p:nvSpPr>
          <p:cNvPr id="40" name="Text Box 190">
            <a:extLst>
              <a:ext uri="{FF2B5EF4-FFF2-40B4-BE49-F238E27FC236}">
                <a16:creationId xmlns:a16="http://schemas.microsoft.com/office/drawing/2014/main" id="{4EDBD011-FCBB-6B44-8090-11857BB76F15}"/>
              </a:ext>
            </a:extLst>
          </p:cNvPr>
          <p:cNvSpPr txBox="1">
            <a:spLocks noChangeArrowheads="1"/>
          </p:cNvSpPr>
          <p:nvPr/>
        </p:nvSpPr>
        <p:spPr bwMode="auto">
          <a:xfrm>
            <a:off x="3468688" y="4027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8</a:t>
            </a:r>
          </a:p>
        </p:txBody>
      </p:sp>
      <p:sp>
        <p:nvSpPr>
          <p:cNvPr id="41" name="Text Box 48">
            <a:extLst>
              <a:ext uri="{FF2B5EF4-FFF2-40B4-BE49-F238E27FC236}">
                <a16:creationId xmlns:a16="http://schemas.microsoft.com/office/drawing/2014/main" id="{68211BF1-C602-024D-ABFD-ECFDAD74BA2E}"/>
              </a:ext>
            </a:extLst>
          </p:cNvPr>
          <p:cNvSpPr txBox="1">
            <a:spLocks noChangeArrowheads="1"/>
          </p:cNvSpPr>
          <p:nvPr/>
        </p:nvSpPr>
        <p:spPr bwMode="auto">
          <a:xfrm>
            <a:off x="2774950" y="1241425"/>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1</a:t>
            </a:r>
          </a:p>
        </p:txBody>
      </p:sp>
      <p:sp>
        <p:nvSpPr>
          <p:cNvPr id="42" name="Text Box 49">
            <a:extLst>
              <a:ext uri="{FF2B5EF4-FFF2-40B4-BE49-F238E27FC236}">
                <a16:creationId xmlns:a16="http://schemas.microsoft.com/office/drawing/2014/main" id="{F93F41C0-D2BE-FE41-85EF-A0156C494634}"/>
              </a:ext>
            </a:extLst>
          </p:cNvPr>
          <p:cNvSpPr txBox="1">
            <a:spLocks noChangeArrowheads="1"/>
          </p:cNvSpPr>
          <p:nvPr/>
        </p:nvSpPr>
        <p:spPr bwMode="auto">
          <a:xfrm>
            <a:off x="4586288" y="1252538"/>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2</a:t>
            </a:r>
          </a:p>
        </p:txBody>
      </p:sp>
      <p:sp>
        <p:nvSpPr>
          <p:cNvPr id="43" name="Text Box 50">
            <a:extLst>
              <a:ext uri="{FF2B5EF4-FFF2-40B4-BE49-F238E27FC236}">
                <a16:creationId xmlns:a16="http://schemas.microsoft.com/office/drawing/2014/main" id="{C5B3CA68-751C-D647-80A9-774F6433D64D}"/>
              </a:ext>
            </a:extLst>
          </p:cNvPr>
          <p:cNvSpPr txBox="1">
            <a:spLocks noChangeArrowheads="1"/>
          </p:cNvSpPr>
          <p:nvPr/>
        </p:nvSpPr>
        <p:spPr bwMode="auto">
          <a:xfrm>
            <a:off x="1566863" y="2347913"/>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3</a:t>
            </a:r>
          </a:p>
        </p:txBody>
      </p:sp>
      <p:sp>
        <p:nvSpPr>
          <p:cNvPr id="44" name="Text Box 51">
            <a:extLst>
              <a:ext uri="{FF2B5EF4-FFF2-40B4-BE49-F238E27FC236}">
                <a16:creationId xmlns:a16="http://schemas.microsoft.com/office/drawing/2014/main" id="{5EAFF74E-DD82-5F47-839C-70EF0E288B18}"/>
              </a:ext>
            </a:extLst>
          </p:cNvPr>
          <p:cNvSpPr txBox="1">
            <a:spLocks noChangeArrowheads="1"/>
          </p:cNvSpPr>
          <p:nvPr/>
        </p:nvSpPr>
        <p:spPr bwMode="auto">
          <a:xfrm>
            <a:off x="3657600" y="236220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4</a:t>
            </a:r>
          </a:p>
        </p:txBody>
      </p:sp>
      <p:sp>
        <p:nvSpPr>
          <p:cNvPr id="45" name="Text Box 52">
            <a:extLst>
              <a:ext uri="{FF2B5EF4-FFF2-40B4-BE49-F238E27FC236}">
                <a16:creationId xmlns:a16="http://schemas.microsoft.com/office/drawing/2014/main" id="{8A3F2373-9A04-2F4B-8AA1-78B6EA861E65}"/>
              </a:ext>
            </a:extLst>
          </p:cNvPr>
          <p:cNvSpPr txBox="1">
            <a:spLocks noChangeArrowheads="1"/>
          </p:cNvSpPr>
          <p:nvPr/>
        </p:nvSpPr>
        <p:spPr bwMode="auto">
          <a:xfrm>
            <a:off x="5681663" y="2376488"/>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5</a:t>
            </a:r>
          </a:p>
        </p:txBody>
      </p:sp>
      <p:sp>
        <p:nvSpPr>
          <p:cNvPr id="46" name="Text Box 53">
            <a:extLst>
              <a:ext uri="{FF2B5EF4-FFF2-40B4-BE49-F238E27FC236}">
                <a16:creationId xmlns:a16="http://schemas.microsoft.com/office/drawing/2014/main" id="{FA214184-2777-A749-AC6A-907952BE85DB}"/>
              </a:ext>
            </a:extLst>
          </p:cNvPr>
          <p:cNvSpPr txBox="1">
            <a:spLocks noChangeArrowheads="1"/>
          </p:cNvSpPr>
          <p:nvPr/>
        </p:nvSpPr>
        <p:spPr bwMode="auto">
          <a:xfrm>
            <a:off x="2408238" y="4310063"/>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6</a:t>
            </a:r>
          </a:p>
        </p:txBody>
      </p:sp>
      <p:sp>
        <p:nvSpPr>
          <p:cNvPr id="47" name="Text Box 54">
            <a:extLst>
              <a:ext uri="{FF2B5EF4-FFF2-40B4-BE49-F238E27FC236}">
                <a16:creationId xmlns:a16="http://schemas.microsoft.com/office/drawing/2014/main" id="{4EFA237F-49A6-8147-AAFE-C3D917A09183}"/>
              </a:ext>
            </a:extLst>
          </p:cNvPr>
          <p:cNvSpPr txBox="1">
            <a:spLocks noChangeArrowheads="1"/>
          </p:cNvSpPr>
          <p:nvPr/>
        </p:nvSpPr>
        <p:spPr bwMode="auto">
          <a:xfrm>
            <a:off x="4708525" y="4310063"/>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7</a:t>
            </a:r>
          </a:p>
        </p:txBody>
      </p:sp>
      <p:sp>
        <p:nvSpPr>
          <p:cNvPr id="48" name="Text Box 55">
            <a:extLst>
              <a:ext uri="{FF2B5EF4-FFF2-40B4-BE49-F238E27FC236}">
                <a16:creationId xmlns:a16="http://schemas.microsoft.com/office/drawing/2014/main" id="{3B9DE575-BBB3-BF41-AD12-C196C97D6C4F}"/>
              </a:ext>
            </a:extLst>
          </p:cNvPr>
          <p:cNvSpPr txBox="1">
            <a:spLocks noChangeArrowheads="1"/>
          </p:cNvSpPr>
          <p:nvPr/>
        </p:nvSpPr>
        <p:spPr bwMode="auto">
          <a:xfrm>
            <a:off x="2214563" y="578008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400" b="1"/>
              <a:t>10</a:t>
            </a:r>
          </a:p>
        </p:txBody>
      </p:sp>
      <p:sp>
        <p:nvSpPr>
          <p:cNvPr id="49" name="Text Box 56">
            <a:extLst>
              <a:ext uri="{FF2B5EF4-FFF2-40B4-BE49-F238E27FC236}">
                <a16:creationId xmlns:a16="http://schemas.microsoft.com/office/drawing/2014/main" id="{2CD08EAE-CE4A-D240-9129-81CD8FEBCCCD}"/>
              </a:ext>
            </a:extLst>
          </p:cNvPr>
          <p:cNvSpPr txBox="1">
            <a:spLocks noChangeArrowheads="1"/>
          </p:cNvSpPr>
          <p:nvPr/>
        </p:nvSpPr>
        <p:spPr bwMode="auto">
          <a:xfrm>
            <a:off x="3143250" y="57912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400" b="1"/>
              <a:t>10</a:t>
            </a:r>
          </a:p>
        </p:txBody>
      </p:sp>
      <p:sp>
        <p:nvSpPr>
          <p:cNvPr id="50" name="Text Box 57">
            <a:extLst>
              <a:ext uri="{FF2B5EF4-FFF2-40B4-BE49-F238E27FC236}">
                <a16:creationId xmlns:a16="http://schemas.microsoft.com/office/drawing/2014/main" id="{2CD080AE-C6D8-154A-B75F-6C4AB9C15949}"/>
              </a:ext>
            </a:extLst>
          </p:cNvPr>
          <p:cNvSpPr txBox="1">
            <a:spLocks noChangeArrowheads="1"/>
          </p:cNvSpPr>
          <p:nvPr/>
        </p:nvSpPr>
        <p:spPr bwMode="auto">
          <a:xfrm>
            <a:off x="4030663" y="57912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400" b="1"/>
              <a:t>11</a:t>
            </a:r>
          </a:p>
        </p:txBody>
      </p:sp>
    </p:spTree>
    <p:extLst>
      <p:ext uri="{BB962C8B-B14F-4D97-AF65-F5344CB8AC3E}">
        <p14:creationId xmlns:p14="http://schemas.microsoft.com/office/powerpoint/2010/main" val="3714470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6E26FB-F77B-6C43-9319-BE7643CF5642}"/>
              </a:ext>
            </a:extLst>
          </p:cNvPr>
          <p:cNvSpPr>
            <a:spLocks noGrp="1"/>
          </p:cNvSpPr>
          <p:nvPr>
            <p:ph type="sldNum" sz="quarter" idx="12"/>
          </p:nvPr>
        </p:nvSpPr>
        <p:spPr/>
        <p:txBody>
          <a:bodyPr/>
          <a:lstStyle/>
          <a:p>
            <a:fld id="{48758AAF-F958-4141-BDE8-5609689A4508}" type="slidenum">
              <a:rPr lang="zh-CN" altLang="en-US" smtClean="0"/>
              <a:t>24</a:t>
            </a:fld>
            <a:endParaRPr lang="zh-CN" altLang="en-US"/>
          </a:p>
        </p:txBody>
      </p:sp>
      <p:sp>
        <p:nvSpPr>
          <p:cNvPr id="3" name="AutoShape 59">
            <a:extLst>
              <a:ext uri="{FF2B5EF4-FFF2-40B4-BE49-F238E27FC236}">
                <a16:creationId xmlns:a16="http://schemas.microsoft.com/office/drawing/2014/main" id="{AAFDFC29-2667-2C4E-8E16-E31963A203DC}"/>
              </a:ext>
            </a:extLst>
          </p:cNvPr>
          <p:cNvSpPr>
            <a:spLocks noChangeArrowheads="1"/>
          </p:cNvSpPr>
          <p:nvPr/>
        </p:nvSpPr>
        <p:spPr bwMode="auto">
          <a:xfrm rot="18720000">
            <a:off x="2047875" y="3162301"/>
            <a:ext cx="346075" cy="850900"/>
          </a:xfrm>
          <a:prstGeom prst="parallelogram">
            <a:avLst>
              <a:gd name="adj" fmla="val 25000"/>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 name="AutoShape 2">
            <a:extLst>
              <a:ext uri="{FF2B5EF4-FFF2-40B4-BE49-F238E27FC236}">
                <a16:creationId xmlns:a16="http://schemas.microsoft.com/office/drawing/2014/main" id="{3294896C-103B-E14B-B8D5-44C467CAC19C}"/>
              </a:ext>
            </a:extLst>
          </p:cNvPr>
          <p:cNvSpPr>
            <a:spLocks noChangeArrowheads="1"/>
          </p:cNvSpPr>
          <p:nvPr/>
        </p:nvSpPr>
        <p:spPr bwMode="auto">
          <a:xfrm rot="18720000">
            <a:off x="5097462" y="2073276"/>
            <a:ext cx="346075" cy="850900"/>
          </a:xfrm>
          <a:prstGeom prst="parallelogram">
            <a:avLst>
              <a:gd name="adj" fmla="val 25000"/>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 name="Rectangle 3">
            <a:extLst>
              <a:ext uri="{FF2B5EF4-FFF2-40B4-BE49-F238E27FC236}">
                <a16:creationId xmlns:a16="http://schemas.microsoft.com/office/drawing/2014/main" id="{9E883467-537B-634C-8431-7B3F497DE2C6}"/>
              </a:ext>
            </a:extLst>
          </p:cNvPr>
          <p:cNvSpPr>
            <a:spLocks noChangeArrowheads="1"/>
          </p:cNvSpPr>
          <p:nvPr/>
        </p:nvSpPr>
        <p:spPr bwMode="auto">
          <a:xfrm>
            <a:off x="3290888" y="1828800"/>
            <a:ext cx="1143000" cy="228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 name="AutoShape 4">
            <a:extLst>
              <a:ext uri="{FF2B5EF4-FFF2-40B4-BE49-F238E27FC236}">
                <a16:creationId xmlns:a16="http://schemas.microsoft.com/office/drawing/2014/main" id="{8D7E6D04-414B-4D4A-868C-3BF096550ABC}"/>
              </a:ext>
            </a:extLst>
          </p:cNvPr>
          <p:cNvSpPr>
            <a:spLocks noChangeArrowheads="1"/>
          </p:cNvSpPr>
          <p:nvPr/>
        </p:nvSpPr>
        <p:spPr bwMode="auto">
          <a:xfrm rot="18720000">
            <a:off x="3232150" y="2087563"/>
            <a:ext cx="346075" cy="850900"/>
          </a:xfrm>
          <a:prstGeom prst="parallelogram">
            <a:avLst>
              <a:gd name="adj" fmla="val 25000"/>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 name="AutoShape 5">
            <a:extLst>
              <a:ext uri="{FF2B5EF4-FFF2-40B4-BE49-F238E27FC236}">
                <a16:creationId xmlns:a16="http://schemas.microsoft.com/office/drawing/2014/main" id="{161F66DE-468B-C44A-B124-1610043EA838}"/>
              </a:ext>
            </a:extLst>
          </p:cNvPr>
          <p:cNvSpPr>
            <a:spLocks noChangeArrowheads="1"/>
          </p:cNvSpPr>
          <p:nvPr/>
        </p:nvSpPr>
        <p:spPr bwMode="auto">
          <a:xfrm rot="2820000">
            <a:off x="2199481" y="1961357"/>
            <a:ext cx="346075" cy="1046162"/>
          </a:xfrm>
          <a:prstGeom prst="parallelogram">
            <a:avLst>
              <a:gd name="adj" fmla="val 25000"/>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 name="Rectangle 6">
            <a:extLst>
              <a:ext uri="{FF2B5EF4-FFF2-40B4-BE49-F238E27FC236}">
                <a16:creationId xmlns:a16="http://schemas.microsoft.com/office/drawing/2014/main" id="{CBAC6D9A-0B49-DD47-86E1-DCF99A2EFB95}"/>
              </a:ext>
            </a:extLst>
          </p:cNvPr>
          <p:cNvSpPr txBox="1">
            <a:spLocks/>
          </p:cNvSpPr>
          <p:nvPr/>
        </p:nvSpPr>
        <p:spPr bwMode="auto">
          <a:xfrm>
            <a:off x="457200" y="-76200"/>
            <a:ext cx="72390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a:t>BFS Example 2</a:t>
            </a:r>
          </a:p>
        </p:txBody>
      </p:sp>
      <p:sp>
        <p:nvSpPr>
          <p:cNvPr id="9" name="Text Box 7">
            <a:extLst>
              <a:ext uri="{FF2B5EF4-FFF2-40B4-BE49-F238E27FC236}">
                <a16:creationId xmlns:a16="http://schemas.microsoft.com/office/drawing/2014/main" id="{CF75FB38-5F43-3940-9FE3-CFE407AFF697}"/>
              </a:ext>
            </a:extLst>
          </p:cNvPr>
          <p:cNvSpPr txBox="1">
            <a:spLocks noChangeArrowheads="1"/>
          </p:cNvSpPr>
          <p:nvPr/>
        </p:nvSpPr>
        <p:spPr bwMode="auto">
          <a:xfrm>
            <a:off x="1477963" y="5256213"/>
            <a:ext cx="46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a:solidFill>
                  <a:srgbClr val="0000CC"/>
                </a:solidFill>
              </a:rPr>
              <a:t>Q</a:t>
            </a:r>
          </a:p>
        </p:txBody>
      </p:sp>
      <p:graphicFrame>
        <p:nvGraphicFramePr>
          <p:cNvPr id="10" name="Group 8">
            <a:extLst>
              <a:ext uri="{FF2B5EF4-FFF2-40B4-BE49-F238E27FC236}">
                <a16:creationId xmlns:a16="http://schemas.microsoft.com/office/drawing/2014/main" id="{D5AB0C68-8729-3B45-BE6F-E3DADCDE51FD}"/>
              </a:ext>
            </a:extLst>
          </p:cNvPr>
          <p:cNvGraphicFramePr>
            <a:graphicFrameLocks/>
          </p:cNvGraphicFramePr>
          <p:nvPr/>
        </p:nvGraphicFramePr>
        <p:xfrm>
          <a:off x="2014538" y="5165725"/>
          <a:ext cx="2743200" cy="609600"/>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533400">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r>
                        <a:rPr kumimoji="0" lang="en-US" sz="3400" b="0" i="0" u="none" strike="noStrike" cap="none" normalizeH="0" baseline="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r>
                        <a:rPr kumimoji="0" lang="en-US" sz="34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r>
                        <a:rPr kumimoji="0" lang="en-US" sz="34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1" name="Oval 9">
            <a:extLst>
              <a:ext uri="{FF2B5EF4-FFF2-40B4-BE49-F238E27FC236}">
                <a16:creationId xmlns:a16="http://schemas.microsoft.com/office/drawing/2014/main" id="{F356A028-EF71-BE49-B17A-7F8601670CAB}"/>
              </a:ext>
            </a:extLst>
          </p:cNvPr>
          <p:cNvSpPr>
            <a:spLocks noChangeArrowheads="1"/>
          </p:cNvSpPr>
          <p:nvPr/>
        </p:nvSpPr>
        <p:spPr bwMode="auto">
          <a:xfrm>
            <a:off x="2655888" y="1665288"/>
            <a:ext cx="619125" cy="561975"/>
          </a:xfrm>
          <a:prstGeom prst="ellipse">
            <a:avLst/>
          </a:prstGeom>
          <a:solidFill>
            <a:srgbClr val="000000"/>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bg1"/>
                </a:solidFill>
                <a:latin typeface="Times New Roman" panose="02020603050405020304" pitchFamily="18" charset="0"/>
              </a:rPr>
              <a:t>0</a:t>
            </a:r>
            <a:endParaRPr lang="en-US" altLang="en-US" sz="2000" b="1">
              <a:solidFill>
                <a:schemeClr val="bg1"/>
              </a:solidFill>
              <a:latin typeface="Times New Roman" panose="02020603050405020304" pitchFamily="18" charset="0"/>
              <a:cs typeface="Times New Roman" panose="02020603050405020304" pitchFamily="18" charset="0"/>
            </a:endParaRPr>
          </a:p>
        </p:txBody>
      </p:sp>
      <p:sp>
        <p:nvSpPr>
          <p:cNvPr id="12" name="Oval 15">
            <a:extLst>
              <a:ext uri="{FF2B5EF4-FFF2-40B4-BE49-F238E27FC236}">
                <a16:creationId xmlns:a16="http://schemas.microsoft.com/office/drawing/2014/main" id="{FFA29F20-40B9-A343-B6A6-107FA50C0171}"/>
              </a:ext>
            </a:extLst>
          </p:cNvPr>
          <p:cNvSpPr>
            <a:spLocks noChangeArrowheads="1"/>
          </p:cNvSpPr>
          <p:nvPr/>
        </p:nvSpPr>
        <p:spPr bwMode="auto">
          <a:xfrm>
            <a:off x="4446588" y="1670050"/>
            <a:ext cx="620712" cy="563563"/>
          </a:xfrm>
          <a:prstGeom prst="ellipse">
            <a:avLst/>
          </a:prstGeom>
          <a:solidFill>
            <a:srgbClr val="000000"/>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bg1"/>
                </a:solidFill>
              </a:rPr>
              <a:t>5</a:t>
            </a:r>
          </a:p>
        </p:txBody>
      </p:sp>
      <p:sp>
        <p:nvSpPr>
          <p:cNvPr id="13" name="Oval 9">
            <a:extLst>
              <a:ext uri="{FF2B5EF4-FFF2-40B4-BE49-F238E27FC236}">
                <a16:creationId xmlns:a16="http://schemas.microsoft.com/office/drawing/2014/main" id="{CFD90F3A-8F80-BD45-9E6D-25E452160C96}"/>
              </a:ext>
            </a:extLst>
          </p:cNvPr>
          <p:cNvSpPr>
            <a:spLocks noChangeArrowheads="1"/>
          </p:cNvSpPr>
          <p:nvPr/>
        </p:nvSpPr>
        <p:spPr bwMode="auto">
          <a:xfrm>
            <a:off x="2298700" y="3857625"/>
            <a:ext cx="622300" cy="561975"/>
          </a:xfrm>
          <a:prstGeom prst="ellipse">
            <a:avLst/>
          </a:prstGeom>
          <a:solidFill>
            <a:srgbClr val="DDDDDD"/>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t>25</a:t>
            </a:r>
          </a:p>
        </p:txBody>
      </p:sp>
      <p:sp>
        <p:nvSpPr>
          <p:cNvPr id="14" name="Oval 15">
            <a:extLst>
              <a:ext uri="{FF2B5EF4-FFF2-40B4-BE49-F238E27FC236}">
                <a16:creationId xmlns:a16="http://schemas.microsoft.com/office/drawing/2014/main" id="{2BEED1B3-4282-E044-94C0-D6B7FC15424D}"/>
              </a:ext>
            </a:extLst>
          </p:cNvPr>
          <p:cNvSpPr>
            <a:spLocks noChangeArrowheads="1"/>
          </p:cNvSpPr>
          <p:nvPr/>
        </p:nvSpPr>
        <p:spPr bwMode="auto">
          <a:xfrm>
            <a:off x="4568825" y="3857625"/>
            <a:ext cx="619125" cy="561975"/>
          </a:xfrm>
          <a:prstGeom prst="ellipse">
            <a:avLst/>
          </a:prstGeom>
          <a:noFill/>
          <a:ln w="1905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t>∞</a:t>
            </a:r>
          </a:p>
        </p:txBody>
      </p:sp>
      <p:sp>
        <p:nvSpPr>
          <p:cNvPr id="15" name="Oval 9">
            <a:extLst>
              <a:ext uri="{FF2B5EF4-FFF2-40B4-BE49-F238E27FC236}">
                <a16:creationId xmlns:a16="http://schemas.microsoft.com/office/drawing/2014/main" id="{E91CC20C-979E-3F47-B08F-0A67C9C7054A}"/>
              </a:ext>
            </a:extLst>
          </p:cNvPr>
          <p:cNvSpPr>
            <a:spLocks noChangeArrowheads="1"/>
          </p:cNvSpPr>
          <p:nvPr/>
        </p:nvSpPr>
        <p:spPr bwMode="auto">
          <a:xfrm>
            <a:off x="1447800" y="2755900"/>
            <a:ext cx="619125" cy="563563"/>
          </a:xfrm>
          <a:prstGeom prst="ellipse">
            <a:avLst/>
          </a:prstGeom>
          <a:solidFill>
            <a:srgbClr val="000000"/>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bg1"/>
                </a:solidFill>
              </a:rPr>
              <a:t>10</a:t>
            </a:r>
          </a:p>
        </p:txBody>
      </p:sp>
      <p:sp>
        <p:nvSpPr>
          <p:cNvPr id="16" name="Oval 9">
            <a:extLst>
              <a:ext uri="{FF2B5EF4-FFF2-40B4-BE49-F238E27FC236}">
                <a16:creationId xmlns:a16="http://schemas.microsoft.com/office/drawing/2014/main" id="{75C4A830-CB37-1D47-955F-C33B29383705}"/>
              </a:ext>
            </a:extLst>
          </p:cNvPr>
          <p:cNvSpPr>
            <a:spLocks noChangeArrowheads="1"/>
          </p:cNvSpPr>
          <p:nvPr/>
        </p:nvSpPr>
        <p:spPr bwMode="auto">
          <a:xfrm>
            <a:off x="3540125" y="2776538"/>
            <a:ext cx="619125" cy="561975"/>
          </a:xfrm>
          <a:prstGeom prst="ellipse">
            <a:avLst/>
          </a:prstGeom>
          <a:solidFill>
            <a:srgbClr val="DDDDDD"/>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t>10</a:t>
            </a:r>
          </a:p>
        </p:txBody>
      </p:sp>
      <p:sp>
        <p:nvSpPr>
          <p:cNvPr id="17" name="Oval 15">
            <a:extLst>
              <a:ext uri="{FF2B5EF4-FFF2-40B4-BE49-F238E27FC236}">
                <a16:creationId xmlns:a16="http://schemas.microsoft.com/office/drawing/2014/main" id="{F0A004AA-23D3-0C40-92F7-CF6CD9B482AE}"/>
              </a:ext>
            </a:extLst>
          </p:cNvPr>
          <p:cNvSpPr>
            <a:spLocks noChangeArrowheads="1"/>
          </p:cNvSpPr>
          <p:nvPr/>
        </p:nvSpPr>
        <p:spPr bwMode="auto">
          <a:xfrm>
            <a:off x="5476875" y="2781300"/>
            <a:ext cx="619125" cy="561975"/>
          </a:xfrm>
          <a:prstGeom prst="ellipse">
            <a:avLst/>
          </a:prstGeom>
          <a:solidFill>
            <a:srgbClr val="DDDDDD"/>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t>11</a:t>
            </a:r>
          </a:p>
        </p:txBody>
      </p:sp>
      <p:sp>
        <p:nvSpPr>
          <p:cNvPr id="18" name="Line 12">
            <a:extLst>
              <a:ext uri="{FF2B5EF4-FFF2-40B4-BE49-F238E27FC236}">
                <a16:creationId xmlns:a16="http://schemas.microsoft.com/office/drawing/2014/main" id="{BFBCB179-20B0-FF45-B79D-4ED6F00F8236}"/>
              </a:ext>
            </a:extLst>
          </p:cNvPr>
          <p:cNvSpPr>
            <a:spLocks noChangeShapeType="1"/>
          </p:cNvSpPr>
          <p:nvPr/>
        </p:nvSpPr>
        <p:spPr bwMode="auto">
          <a:xfrm flipH="1">
            <a:off x="1944688" y="2166938"/>
            <a:ext cx="798512" cy="642937"/>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Line 13">
            <a:extLst>
              <a:ext uri="{FF2B5EF4-FFF2-40B4-BE49-F238E27FC236}">
                <a16:creationId xmlns:a16="http://schemas.microsoft.com/office/drawing/2014/main" id="{A093FCF3-916A-B74D-886E-BDEFA2B56338}"/>
              </a:ext>
            </a:extLst>
          </p:cNvPr>
          <p:cNvSpPr>
            <a:spLocks noChangeShapeType="1"/>
          </p:cNvSpPr>
          <p:nvPr/>
        </p:nvSpPr>
        <p:spPr bwMode="auto">
          <a:xfrm>
            <a:off x="3275013" y="1925638"/>
            <a:ext cx="1166812"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Line 14">
            <a:extLst>
              <a:ext uri="{FF2B5EF4-FFF2-40B4-BE49-F238E27FC236}">
                <a16:creationId xmlns:a16="http://schemas.microsoft.com/office/drawing/2014/main" id="{26901276-5953-F242-B9E9-ED92D3A4876C}"/>
              </a:ext>
            </a:extLst>
          </p:cNvPr>
          <p:cNvSpPr>
            <a:spLocks noChangeShapeType="1"/>
          </p:cNvSpPr>
          <p:nvPr/>
        </p:nvSpPr>
        <p:spPr bwMode="auto">
          <a:xfrm>
            <a:off x="3114675" y="2184400"/>
            <a:ext cx="601663" cy="625475"/>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Line 15">
            <a:extLst>
              <a:ext uri="{FF2B5EF4-FFF2-40B4-BE49-F238E27FC236}">
                <a16:creationId xmlns:a16="http://schemas.microsoft.com/office/drawing/2014/main" id="{CAE94FC0-A41B-8F4D-90F5-878D5AC12645}"/>
              </a:ext>
            </a:extLst>
          </p:cNvPr>
          <p:cNvSpPr>
            <a:spLocks noChangeShapeType="1"/>
          </p:cNvSpPr>
          <p:nvPr/>
        </p:nvSpPr>
        <p:spPr bwMode="auto">
          <a:xfrm flipH="1">
            <a:off x="2841625" y="3233738"/>
            <a:ext cx="796925" cy="72390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Line 16">
            <a:extLst>
              <a:ext uri="{FF2B5EF4-FFF2-40B4-BE49-F238E27FC236}">
                <a16:creationId xmlns:a16="http://schemas.microsoft.com/office/drawing/2014/main" id="{002CA585-DBF0-1747-9B54-817D50F1C2D0}"/>
              </a:ext>
            </a:extLst>
          </p:cNvPr>
          <p:cNvSpPr>
            <a:spLocks noChangeShapeType="1"/>
          </p:cNvSpPr>
          <p:nvPr/>
        </p:nvSpPr>
        <p:spPr bwMode="auto">
          <a:xfrm>
            <a:off x="4070350" y="3294063"/>
            <a:ext cx="603250" cy="62865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 name="Line 17">
            <a:extLst>
              <a:ext uri="{FF2B5EF4-FFF2-40B4-BE49-F238E27FC236}">
                <a16:creationId xmlns:a16="http://schemas.microsoft.com/office/drawing/2014/main" id="{E44784E6-B10C-AF4D-9AB2-40F7D5F3A845}"/>
              </a:ext>
            </a:extLst>
          </p:cNvPr>
          <p:cNvSpPr>
            <a:spLocks noChangeShapeType="1"/>
          </p:cNvSpPr>
          <p:nvPr/>
        </p:nvSpPr>
        <p:spPr bwMode="auto">
          <a:xfrm flipH="1">
            <a:off x="4037013" y="2247900"/>
            <a:ext cx="652462" cy="579438"/>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Line 18">
            <a:extLst>
              <a:ext uri="{FF2B5EF4-FFF2-40B4-BE49-F238E27FC236}">
                <a16:creationId xmlns:a16="http://schemas.microsoft.com/office/drawing/2014/main" id="{586AD420-E280-794A-9F43-A9E52181C246}"/>
              </a:ext>
            </a:extLst>
          </p:cNvPr>
          <p:cNvSpPr>
            <a:spLocks noChangeShapeType="1"/>
          </p:cNvSpPr>
          <p:nvPr/>
        </p:nvSpPr>
        <p:spPr bwMode="auto">
          <a:xfrm flipH="1">
            <a:off x="2903538" y="4141788"/>
            <a:ext cx="1698625"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 name="Line 19">
            <a:extLst>
              <a:ext uri="{FF2B5EF4-FFF2-40B4-BE49-F238E27FC236}">
                <a16:creationId xmlns:a16="http://schemas.microsoft.com/office/drawing/2014/main" id="{832274FA-E492-5F40-BA2C-042D0C66191A}"/>
              </a:ext>
            </a:extLst>
          </p:cNvPr>
          <p:cNvSpPr>
            <a:spLocks noChangeShapeType="1"/>
          </p:cNvSpPr>
          <p:nvPr/>
        </p:nvSpPr>
        <p:spPr bwMode="auto">
          <a:xfrm>
            <a:off x="1890713" y="3257550"/>
            <a:ext cx="601662" cy="62865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 name="Line 20">
            <a:extLst>
              <a:ext uri="{FF2B5EF4-FFF2-40B4-BE49-F238E27FC236}">
                <a16:creationId xmlns:a16="http://schemas.microsoft.com/office/drawing/2014/main" id="{E1CF63E3-374B-DD41-A584-406957605E39}"/>
              </a:ext>
            </a:extLst>
          </p:cNvPr>
          <p:cNvSpPr>
            <a:spLocks noChangeShapeType="1"/>
          </p:cNvSpPr>
          <p:nvPr/>
        </p:nvSpPr>
        <p:spPr bwMode="auto">
          <a:xfrm>
            <a:off x="4956175" y="2166938"/>
            <a:ext cx="606425" cy="652462"/>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 name="Line 21">
            <a:extLst>
              <a:ext uri="{FF2B5EF4-FFF2-40B4-BE49-F238E27FC236}">
                <a16:creationId xmlns:a16="http://schemas.microsoft.com/office/drawing/2014/main" id="{AEABEEEC-2A40-E04D-8981-29C71CBD1210}"/>
              </a:ext>
            </a:extLst>
          </p:cNvPr>
          <p:cNvSpPr>
            <a:spLocks noChangeShapeType="1"/>
          </p:cNvSpPr>
          <p:nvPr/>
        </p:nvSpPr>
        <p:spPr bwMode="auto">
          <a:xfrm flipH="1">
            <a:off x="5076825" y="3338513"/>
            <a:ext cx="654050" cy="579437"/>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 name="Line 22">
            <a:extLst>
              <a:ext uri="{FF2B5EF4-FFF2-40B4-BE49-F238E27FC236}">
                <a16:creationId xmlns:a16="http://schemas.microsoft.com/office/drawing/2014/main" id="{FB67DB8A-8E2E-3F4A-B7E0-D0C827BA40DF}"/>
              </a:ext>
            </a:extLst>
          </p:cNvPr>
          <p:cNvSpPr>
            <a:spLocks noChangeShapeType="1"/>
          </p:cNvSpPr>
          <p:nvPr/>
        </p:nvSpPr>
        <p:spPr bwMode="auto">
          <a:xfrm flipH="1">
            <a:off x="4164013" y="3052763"/>
            <a:ext cx="1327150"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 name="Line 23">
            <a:extLst>
              <a:ext uri="{FF2B5EF4-FFF2-40B4-BE49-F238E27FC236}">
                <a16:creationId xmlns:a16="http://schemas.microsoft.com/office/drawing/2014/main" id="{34AD621C-109D-1840-85E3-4EC59531F1FB}"/>
              </a:ext>
            </a:extLst>
          </p:cNvPr>
          <p:cNvSpPr>
            <a:spLocks noChangeShapeType="1"/>
          </p:cNvSpPr>
          <p:nvPr/>
        </p:nvSpPr>
        <p:spPr bwMode="auto">
          <a:xfrm flipH="1">
            <a:off x="2062163" y="3052763"/>
            <a:ext cx="1487487"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 name="Text Box 111">
            <a:extLst>
              <a:ext uri="{FF2B5EF4-FFF2-40B4-BE49-F238E27FC236}">
                <a16:creationId xmlns:a16="http://schemas.microsoft.com/office/drawing/2014/main" id="{4D63F5C3-F971-0841-A0AC-1BC9B1834EF5}"/>
              </a:ext>
            </a:extLst>
          </p:cNvPr>
          <p:cNvSpPr txBox="1">
            <a:spLocks noChangeArrowheads="1"/>
          </p:cNvSpPr>
          <p:nvPr/>
        </p:nvSpPr>
        <p:spPr bwMode="auto">
          <a:xfrm>
            <a:off x="3686175" y="14716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5</a:t>
            </a:r>
          </a:p>
        </p:txBody>
      </p:sp>
      <p:sp>
        <p:nvSpPr>
          <p:cNvPr id="31" name="Text Box 112">
            <a:extLst>
              <a:ext uri="{FF2B5EF4-FFF2-40B4-BE49-F238E27FC236}">
                <a16:creationId xmlns:a16="http://schemas.microsoft.com/office/drawing/2014/main" id="{3D90B80E-0BB8-6345-96CE-DBF567C6416F}"/>
              </a:ext>
            </a:extLst>
          </p:cNvPr>
          <p:cNvSpPr txBox="1">
            <a:spLocks noChangeArrowheads="1"/>
          </p:cNvSpPr>
          <p:nvPr/>
        </p:nvSpPr>
        <p:spPr bwMode="auto">
          <a:xfrm>
            <a:off x="1920875" y="20764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10</a:t>
            </a:r>
          </a:p>
        </p:txBody>
      </p:sp>
      <p:sp>
        <p:nvSpPr>
          <p:cNvPr id="32" name="Text Box 113">
            <a:extLst>
              <a:ext uri="{FF2B5EF4-FFF2-40B4-BE49-F238E27FC236}">
                <a16:creationId xmlns:a16="http://schemas.microsoft.com/office/drawing/2014/main" id="{5D0ACCCA-FC89-AB44-B32B-3423D54EB8D3}"/>
              </a:ext>
            </a:extLst>
          </p:cNvPr>
          <p:cNvSpPr txBox="1">
            <a:spLocks noChangeArrowheads="1"/>
          </p:cNvSpPr>
          <p:nvPr/>
        </p:nvSpPr>
        <p:spPr bwMode="auto">
          <a:xfrm>
            <a:off x="3182938" y="20764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10</a:t>
            </a:r>
          </a:p>
        </p:txBody>
      </p:sp>
      <p:sp>
        <p:nvSpPr>
          <p:cNvPr id="33" name="Text Box 114">
            <a:extLst>
              <a:ext uri="{FF2B5EF4-FFF2-40B4-BE49-F238E27FC236}">
                <a16:creationId xmlns:a16="http://schemas.microsoft.com/office/drawing/2014/main" id="{470A6069-E755-0649-A24A-50745218D1EA}"/>
              </a:ext>
            </a:extLst>
          </p:cNvPr>
          <p:cNvSpPr txBox="1">
            <a:spLocks noChangeArrowheads="1"/>
          </p:cNvSpPr>
          <p:nvPr/>
        </p:nvSpPr>
        <p:spPr bwMode="auto">
          <a:xfrm>
            <a:off x="4030663" y="21240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4</a:t>
            </a:r>
          </a:p>
        </p:txBody>
      </p:sp>
      <p:sp>
        <p:nvSpPr>
          <p:cNvPr id="34" name="Text Box 116">
            <a:extLst>
              <a:ext uri="{FF2B5EF4-FFF2-40B4-BE49-F238E27FC236}">
                <a16:creationId xmlns:a16="http://schemas.microsoft.com/office/drawing/2014/main" id="{A9319F81-9A59-4044-9CAB-DCE5ACE7D104}"/>
              </a:ext>
            </a:extLst>
          </p:cNvPr>
          <p:cNvSpPr txBox="1">
            <a:spLocks noChangeArrowheads="1"/>
          </p:cNvSpPr>
          <p:nvPr/>
        </p:nvSpPr>
        <p:spPr bwMode="auto">
          <a:xfrm>
            <a:off x="5178425" y="20097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6</a:t>
            </a:r>
          </a:p>
        </p:txBody>
      </p:sp>
      <p:sp>
        <p:nvSpPr>
          <p:cNvPr id="35" name="Text Box 184">
            <a:extLst>
              <a:ext uri="{FF2B5EF4-FFF2-40B4-BE49-F238E27FC236}">
                <a16:creationId xmlns:a16="http://schemas.microsoft.com/office/drawing/2014/main" id="{B96D0764-8DBE-6A49-8F57-F2FEBEBB2203}"/>
              </a:ext>
            </a:extLst>
          </p:cNvPr>
          <p:cNvSpPr txBox="1">
            <a:spLocks noChangeArrowheads="1"/>
          </p:cNvSpPr>
          <p:nvPr/>
        </p:nvSpPr>
        <p:spPr bwMode="auto">
          <a:xfrm>
            <a:off x="1692275" y="34544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15</a:t>
            </a:r>
          </a:p>
        </p:txBody>
      </p:sp>
      <p:sp>
        <p:nvSpPr>
          <p:cNvPr id="36" name="Text Box 185">
            <a:extLst>
              <a:ext uri="{FF2B5EF4-FFF2-40B4-BE49-F238E27FC236}">
                <a16:creationId xmlns:a16="http://schemas.microsoft.com/office/drawing/2014/main" id="{D8F4D191-2177-A14D-A1D1-37CBBA6FF978}"/>
              </a:ext>
            </a:extLst>
          </p:cNvPr>
          <p:cNvSpPr txBox="1">
            <a:spLocks noChangeArrowheads="1"/>
          </p:cNvSpPr>
          <p:nvPr/>
        </p:nvSpPr>
        <p:spPr bwMode="auto">
          <a:xfrm>
            <a:off x="3140075" y="34861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4</a:t>
            </a:r>
          </a:p>
        </p:txBody>
      </p:sp>
      <p:sp>
        <p:nvSpPr>
          <p:cNvPr id="37" name="Text Box 186">
            <a:extLst>
              <a:ext uri="{FF2B5EF4-FFF2-40B4-BE49-F238E27FC236}">
                <a16:creationId xmlns:a16="http://schemas.microsoft.com/office/drawing/2014/main" id="{4DAB275C-EF63-3345-AC51-6935E8CC2D56}"/>
              </a:ext>
            </a:extLst>
          </p:cNvPr>
          <p:cNvSpPr txBox="1">
            <a:spLocks noChangeArrowheads="1"/>
          </p:cNvSpPr>
          <p:nvPr/>
        </p:nvSpPr>
        <p:spPr bwMode="auto">
          <a:xfrm>
            <a:off x="4259263" y="32242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8</a:t>
            </a:r>
          </a:p>
        </p:txBody>
      </p:sp>
      <p:sp>
        <p:nvSpPr>
          <p:cNvPr id="38" name="Text Box 187">
            <a:extLst>
              <a:ext uri="{FF2B5EF4-FFF2-40B4-BE49-F238E27FC236}">
                <a16:creationId xmlns:a16="http://schemas.microsoft.com/office/drawing/2014/main" id="{BD6EAE45-0FBA-D841-9490-571C2B7BDE8B}"/>
              </a:ext>
            </a:extLst>
          </p:cNvPr>
          <p:cNvSpPr txBox="1">
            <a:spLocks noChangeArrowheads="1"/>
          </p:cNvSpPr>
          <p:nvPr/>
        </p:nvSpPr>
        <p:spPr bwMode="auto">
          <a:xfrm>
            <a:off x="2424113" y="26495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6</a:t>
            </a:r>
          </a:p>
        </p:txBody>
      </p:sp>
      <p:sp>
        <p:nvSpPr>
          <p:cNvPr id="39" name="Text Box 188">
            <a:extLst>
              <a:ext uri="{FF2B5EF4-FFF2-40B4-BE49-F238E27FC236}">
                <a16:creationId xmlns:a16="http://schemas.microsoft.com/office/drawing/2014/main" id="{1C2849E1-0BE4-2D41-8F37-5FE36203031C}"/>
              </a:ext>
            </a:extLst>
          </p:cNvPr>
          <p:cNvSpPr txBox="1">
            <a:spLocks noChangeArrowheads="1"/>
          </p:cNvSpPr>
          <p:nvPr/>
        </p:nvSpPr>
        <p:spPr bwMode="auto">
          <a:xfrm>
            <a:off x="4730750" y="25828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3</a:t>
            </a:r>
          </a:p>
        </p:txBody>
      </p:sp>
      <p:sp>
        <p:nvSpPr>
          <p:cNvPr id="40" name="Text Box 189">
            <a:extLst>
              <a:ext uri="{FF2B5EF4-FFF2-40B4-BE49-F238E27FC236}">
                <a16:creationId xmlns:a16="http://schemas.microsoft.com/office/drawing/2014/main" id="{00A982E3-D69C-BC4F-AACE-CB8176E00FC4}"/>
              </a:ext>
            </a:extLst>
          </p:cNvPr>
          <p:cNvSpPr txBox="1">
            <a:spLocks noChangeArrowheads="1"/>
          </p:cNvSpPr>
          <p:nvPr/>
        </p:nvSpPr>
        <p:spPr bwMode="auto">
          <a:xfrm>
            <a:off x="5292725" y="35020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2</a:t>
            </a:r>
          </a:p>
        </p:txBody>
      </p:sp>
      <p:sp>
        <p:nvSpPr>
          <p:cNvPr id="41" name="Text Box 190">
            <a:extLst>
              <a:ext uri="{FF2B5EF4-FFF2-40B4-BE49-F238E27FC236}">
                <a16:creationId xmlns:a16="http://schemas.microsoft.com/office/drawing/2014/main" id="{0466FBA6-EB79-3140-857C-7CA5656067E7}"/>
              </a:ext>
            </a:extLst>
          </p:cNvPr>
          <p:cNvSpPr txBox="1">
            <a:spLocks noChangeArrowheads="1"/>
          </p:cNvSpPr>
          <p:nvPr/>
        </p:nvSpPr>
        <p:spPr bwMode="auto">
          <a:xfrm>
            <a:off x="3468688" y="4027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8</a:t>
            </a:r>
          </a:p>
        </p:txBody>
      </p:sp>
      <p:sp>
        <p:nvSpPr>
          <p:cNvPr id="42" name="Text Box 49">
            <a:extLst>
              <a:ext uri="{FF2B5EF4-FFF2-40B4-BE49-F238E27FC236}">
                <a16:creationId xmlns:a16="http://schemas.microsoft.com/office/drawing/2014/main" id="{BA63515D-4444-314A-A9D7-35B1790904BC}"/>
              </a:ext>
            </a:extLst>
          </p:cNvPr>
          <p:cNvSpPr txBox="1">
            <a:spLocks noChangeArrowheads="1"/>
          </p:cNvSpPr>
          <p:nvPr/>
        </p:nvSpPr>
        <p:spPr bwMode="auto">
          <a:xfrm>
            <a:off x="2774950" y="1241425"/>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1</a:t>
            </a:r>
          </a:p>
        </p:txBody>
      </p:sp>
      <p:sp>
        <p:nvSpPr>
          <p:cNvPr id="43" name="Text Box 50">
            <a:extLst>
              <a:ext uri="{FF2B5EF4-FFF2-40B4-BE49-F238E27FC236}">
                <a16:creationId xmlns:a16="http://schemas.microsoft.com/office/drawing/2014/main" id="{FCD2A4BF-1682-434A-9D62-8A22D60A9DB9}"/>
              </a:ext>
            </a:extLst>
          </p:cNvPr>
          <p:cNvSpPr txBox="1">
            <a:spLocks noChangeArrowheads="1"/>
          </p:cNvSpPr>
          <p:nvPr/>
        </p:nvSpPr>
        <p:spPr bwMode="auto">
          <a:xfrm>
            <a:off x="4586288" y="1252538"/>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2</a:t>
            </a:r>
          </a:p>
        </p:txBody>
      </p:sp>
      <p:sp>
        <p:nvSpPr>
          <p:cNvPr id="44" name="Text Box 51">
            <a:extLst>
              <a:ext uri="{FF2B5EF4-FFF2-40B4-BE49-F238E27FC236}">
                <a16:creationId xmlns:a16="http://schemas.microsoft.com/office/drawing/2014/main" id="{BFBA82BF-7E35-7A43-BF2B-D3EF90D72623}"/>
              </a:ext>
            </a:extLst>
          </p:cNvPr>
          <p:cNvSpPr txBox="1">
            <a:spLocks noChangeArrowheads="1"/>
          </p:cNvSpPr>
          <p:nvPr/>
        </p:nvSpPr>
        <p:spPr bwMode="auto">
          <a:xfrm>
            <a:off x="1566863" y="2347913"/>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3</a:t>
            </a:r>
          </a:p>
        </p:txBody>
      </p:sp>
      <p:sp>
        <p:nvSpPr>
          <p:cNvPr id="45" name="Text Box 52">
            <a:extLst>
              <a:ext uri="{FF2B5EF4-FFF2-40B4-BE49-F238E27FC236}">
                <a16:creationId xmlns:a16="http://schemas.microsoft.com/office/drawing/2014/main" id="{AD9139E5-3D41-8146-A9A4-2DA2F4BBA3C4}"/>
              </a:ext>
            </a:extLst>
          </p:cNvPr>
          <p:cNvSpPr txBox="1">
            <a:spLocks noChangeArrowheads="1"/>
          </p:cNvSpPr>
          <p:nvPr/>
        </p:nvSpPr>
        <p:spPr bwMode="auto">
          <a:xfrm>
            <a:off x="3657600" y="236220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4</a:t>
            </a:r>
          </a:p>
        </p:txBody>
      </p:sp>
      <p:sp>
        <p:nvSpPr>
          <p:cNvPr id="46" name="Text Box 53">
            <a:extLst>
              <a:ext uri="{FF2B5EF4-FFF2-40B4-BE49-F238E27FC236}">
                <a16:creationId xmlns:a16="http://schemas.microsoft.com/office/drawing/2014/main" id="{9C5F09ED-02F3-C34B-AE31-0C2DFFC2817F}"/>
              </a:ext>
            </a:extLst>
          </p:cNvPr>
          <p:cNvSpPr txBox="1">
            <a:spLocks noChangeArrowheads="1"/>
          </p:cNvSpPr>
          <p:nvPr/>
        </p:nvSpPr>
        <p:spPr bwMode="auto">
          <a:xfrm>
            <a:off x="5681663" y="2376488"/>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5</a:t>
            </a:r>
          </a:p>
        </p:txBody>
      </p:sp>
      <p:sp>
        <p:nvSpPr>
          <p:cNvPr id="47" name="Text Box 54">
            <a:extLst>
              <a:ext uri="{FF2B5EF4-FFF2-40B4-BE49-F238E27FC236}">
                <a16:creationId xmlns:a16="http://schemas.microsoft.com/office/drawing/2014/main" id="{2120AEEC-94AF-5046-AF06-3F94A4754521}"/>
              </a:ext>
            </a:extLst>
          </p:cNvPr>
          <p:cNvSpPr txBox="1">
            <a:spLocks noChangeArrowheads="1"/>
          </p:cNvSpPr>
          <p:nvPr/>
        </p:nvSpPr>
        <p:spPr bwMode="auto">
          <a:xfrm>
            <a:off x="2408238" y="4310063"/>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6</a:t>
            </a:r>
          </a:p>
        </p:txBody>
      </p:sp>
      <p:sp>
        <p:nvSpPr>
          <p:cNvPr id="48" name="Text Box 55">
            <a:extLst>
              <a:ext uri="{FF2B5EF4-FFF2-40B4-BE49-F238E27FC236}">
                <a16:creationId xmlns:a16="http://schemas.microsoft.com/office/drawing/2014/main" id="{05D2BCFA-749E-9341-AA61-7948614AF222}"/>
              </a:ext>
            </a:extLst>
          </p:cNvPr>
          <p:cNvSpPr txBox="1">
            <a:spLocks noChangeArrowheads="1"/>
          </p:cNvSpPr>
          <p:nvPr/>
        </p:nvSpPr>
        <p:spPr bwMode="auto">
          <a:xfrm>
            <a:off x="4708525" y="4310063"/>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7</a:t>
            </a:r>
          </a:p>
        </p:txBody>
      </p:sp>
      <p:sp>
        <p:nvSpPr>
          <p:cNvPr id="49" name="Text Box 56">
            <a:extLst>
              <a:ext uri="{FF2B5EF4-FFF2-40B4-BE49-F238E27FC236}">
                <a16:creationId xmlns:a16="http://schemas.microsoft.com/office/drawing/2014/main" id="{3779F0BD-BCFD-6B47-98E8-43F148C1B6A2}"/>
              </a:ext>
            </a:extLst>
          </p:cNvPr>
          <p:cNvSpPr txBox="1">
            <a:spLocks noChangeArrowheads="1"/>
          </p:cNvSpPr>
          <p:nvPr/>
        </p:nvSpPr>
        <p:spPr bwMode="auto">
          <a:xfrm>
            <a:off x="2214563" y="578008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400" b="1"/>
              <a:t>10</a:t>
            </a:r>
          </a:p>
        </p:txBody>
      </p:sp>
      <p:sp>
        <p:nvSpPr>
          <p:cNvPr id="50" name="Text Box 57">
            <a:extLst>
              <a:ext uri="{FF2B5EF4-FFF2-40B4-BE49-F238E27FC236}">
                <a16:creationId xmlns:a16="http://schemas.microsoft.com/office/drawing/2014/main" id="{1F8AF513-9962-1147-8289-8F76655DDD94}"/>
              </a:ext>
            </a:extLst>
          </p:cNvPr>
          <p:cNvSpPr txBox="1">
            <a:spLocks noChangeArrowheads="1"/>
          </p:cNvSpPr>
          <p:nvPr/>
        </p:nvSpPr>
        <p:spPr bwMode="auto">
          <a:xfrm>
            <a:off x="3143250" y="57912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400" b="1"/>
              <a:t>11</a:t>
            </a:r>
          </a:p>
        </p:txBody>
      </p:sp>
      <p:sp>
        <p:nvSpPr>
          <p:cNvPr id="51" name="Text Box 58">
            <a:extLst>
              <a:ext uri="{FF2B5EF4-FFF2-40B4-BE49-F238E27FC236}">
                <a16:creationId xmlns:a16="http://schemas.microsoft.com/office/drawing/2014/main" id="{B632D265-8964-8C4D-A411-D811F15370D1}"/>
              </a:ext>
            </a:extLst>
          </p:cNvPr>
          <p:cNvSpPr txBox="1">
            <a:spLocks noChangeArrowheads="1"/>
          </p:cNvSpPr>
          <p:nvPr/>
        </p:nvSpPr>
        <p:spPr bwMode="auto">
          <a:xfrm>
            <a:off x="4030663" y="57912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400" b="1"/>
              <a:t>25</a:t>
            </a:r>
          </a:p>
        </p:txBody>
      </p:sp>
    </p:spTree>
    <p:extLst>
      <p:ext uri="{BB962C8B-B14F-4D97-AF65-F5344CB8AC3E}">
        <p14:creationId xmlns:p14="http://schemas.microsoft.com/office/powerpoint/2010/main" val="191023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02032B-4E56-624C-ACA2-445EDCB24184}"/>
              </a:ext>
            </a:extLst>
          </p:cNvPr>
          <p:cNvSpPr>
            <a:spLocks noGrp="1"/>
          </p:cNvSpPr>
          <p:nvPr>
            <p:ph type="sldNum" sz="quarter" idx="12"/>
          </p:nvPr>
        </p:nvSpPr>
        <p:spPr/>
        <p:txBody>
          <a:bodyPr/>
          <a:lstStyle/>
          <a:p>
            <a:fld id="{48758AAF-F958-4141-BDE8-5609689A4508}" type="slidenum">
              <a:rPr lang="zh-CN" altLang="en-US" smtClean="0"/>
              <a:t>25</a:t>
            </a:fld>
            <a:endParaRPr lang="zh-CN" altLang="en-US"/>
          </a:p>
        </p:txBody>
      </p:sp>
      <p:sp>
        <p:nvSpPr>
          <p:cNvPr id="3" name="AutoShape 60">
            <a:extLst>
              <a:ext uri="{FF2B5EF4-FFF2-40B4-BE49-F238E27FC236}">
                <a16:creationId xmlns:a16="http://schemas.microsoft.com/office/drawing/2014/main" id="{0152E2C0-0D73-2749-AE3E-41A20F22A450}"/>
              </a:ext>
            </a:extLst>
          </p:cNvPr>
          <p:cNvSpPr>
            <a:spLocks noChangeArrowheads="1"/>
          </p:cNvSpPr>
          <p:nvPr/>
        </p:nvSpPr>
        <p:spPr bwMode="auto">
          <a:xfrm rot="18720000">
            <a:off x="4173537" y="3182938"/>
            <a:ext cx="346075" cy="850900"/>
          </a:xfrm>
          <a:prstGeom prst="parallelogram">
            <a:avLst>
              <a:gd name="adj" fmla="val 25000"/>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 name="AutoShape 2">
            <a:extLst>
              <a:ext uri="{FF2B5EF4-FFF2-40B4-BE49-F238E27FC236}">
                <a16:creationId xmlns:a16="http://schemas.microsoft.com/office/drawing/2014/main" id="{A71ED0F5-0B07-C74F-BAFD-5597BA04F97A}"/>
              </a:ext>
            </a:extLst>
          </p:cNvPr>
          <p:cNvSpPr>
            <a:spLocks noChangeArrowheads="1"/>
          </p:cNvSpPr>
          <p:nvPr/>
        </p:nvSpPr>
        <p:spPr bwMode="auto">
          <a:xfrm rot="18720000">
            <a:off x="2047875" y="3162301"/>
            <a:ext cx="346075" cy="850900"/>
          </a:xfrm>
          <a:prstGeom prst="parallelogram">
            <a:avLst>
              <a:gd name="adj" fmla="val 25000"/>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 name="AutoShape 3">
            <a:extLst>
              <a:ext uri="{FF2B5EF4-FFF2-40B4-BE49-F238E27FC236}">
                <a16:creationId xmlns:a16="http://schemas.microsoft.com/office/drawing/2014/main" id="{41654B6B-DFE7-9044-A90C-E285041091E1}"/>
              </a:ext>
            </a:extLst>
          </p:cNvPr>
          <p:cNvSpPr>
            <a:spLocks noChangeArrowheads="1"/>
          </p:cNvSpPr>
          <p:nvPr/>
        </p:nvSpPr>
        <p:spPr bwMode="auto">
          <a:xfrm rot="18720000">
            <a:off x="5097462" y="2073276"/>
            <a:ext cx="346075" cy="850900"/>
          </a:xfrm>
          <a:prstGeom prst="parallelogram">
            <a:avLst>
              <a:gd name="adj" fmla="val 25000"/>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 name="Rectangle 4">
            <a:extLst>
              <a:ext uri="{FF2B5EF4-FFF2-40B4-BE49-F238E27FC236}">
                <a16:creationId xmlns:a16="http://schemas.microsoft.com/office/drawing/2014/main" id="{4DAD19A7-AE49-2947-95BD-955F4ED4ED81}"/>
              </a:ext>
            </a:extLst>
          </p:cNvPr>
          <p:cNvSpPr>
            <a:spLocks noChangeArrowheads="1"/>
          </p:cNvSpPr>
          <p:nvPr/>
        </p:nvSpPr>
        <p:spPr bwMode="auto">
          <a:xfrm>
            <a:off x="3290888" y="1828800"/>
            <a:ext cx="1143000" cy="228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 name="AutoShape 5">
            <a:extLst>
              <a:ext uri="{FF2B5EF4-FFF2-40B4-BE49-F238E27FC236}">
                <a16:creationId xmlns:a16="http://schemas.microsoft.com/office/drawing/2014/main" id="{E71D0F82-445D-A344-8A62-2064B5720F7F}"/>
              </a:ext>
            </a:extLst>
          </p:cNvPr>
          <p:cNvSpPr>
            <a:spLocks noChangeArrowheads="1"/>
          </p:cNvSpPr>
          <p:nvPr/>
        </p:nvSpPr>
        <p:spPr bwMode="auto">
          <a:xfrm rot="18720000">
            <a:off x="3232150" y="2087563"/>
            <a:ext cx="346075" cy="850900"/>
          </a:xfrm>
          <a:prstGeom prst="parallelogram">
            <a:avLst>
              <a:gd name="adj" fmla="val 25000"/>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 name="AutoShape 6">
            <a:extLst>
              <a:ext uri="{FF2B5EF4-FFF2-40B4-BE49-F238E27FC236}">
                <a16:creationId xmlns:a16="http://schemas.microsoft.com/office/drawing/2014/main" id="{ECEFDE7E-9ADA-A549-B12C-DDCB7476FC1D}"/>
              </a:ext>
            </a:extLst>
          </p:cNvPr>
          <p:cNvSpPr>
            <a:spLocks noChangeArrowheads="1"/>
          </p:cNvSpPr>
          <p:nvPr/>
        </p:nvSpPr>
        <p:spPr bwMode="auto">
          <a:xfrm rot="2820000">
            <a:off x="2199481" y="1961357"/>
            <a:ext cx="346075" cy="1046162"/>
          </a:xfrm>
          <a:prstGeom prst="parallelogram">
            <a:avLst>
              <a:gd name="adj" fmla="val 25000"/>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9" name="Rectangle 7">
            <a:extLst>
              <a:ext uri="{FF2B5EF4-FFF2-40B4-BE49-F238E27FC236}">
                <a16:creationId xmlns:a16="http://schemas.microsoft.com/office/drawing/2014/main" id="{D8B36449-FE63-244F-B097-8445CC6A43F6}"/>
              </a:ext>
            </a:extLst>
          </p:cNvPr>
          <p:cNvSpPr txBox="1">
            <a:spLocks/>
          </p:cNvSpPr>
          <p:nvPr/>
        </p:nvSpPr>
        <p:spPr bwMode="auto">
          <a:xfrm>
            <a:off x="457200" y="-76200"/>
            <a:ext cx="72390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a:t>BFS Example 2</a:t>
            </a:r>
          </a:p>
        </p:txBody>
      </p:sp>
      <p:sp>
        <p:nvSpPr>
          <p:cNvPr id="10" name="Text Box 8">
            <a:extLst>
              <a:ext uri="{FF2B5EF4-FFF2-40B4-BE49-F238E27FC236}">
                <a16:creationId xmlns:a16="http://schemas.microsoft.com/office/drawing/2014/main" id="{6C9202CA-843F-EC42-9A52-8BFE76D85926}"/>
              </a:ext>
            </a:extLst>
          </p:cNvPr>
          <p:cNvSpPr txBox="1">
            <a:spLocks noChangeArrowheads="1"/>
          </p:cNvSpPr>
          <p:nvPr/>
        </p:nvSpPr>
        <p:spPr bwMode="auto">
          <a:xfrm>
            <a:off x="1477963" y="5256213"/>
            <a:ext cx="46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a:solidFill>
                  <a:srgbClr val="0000CC"/>
                </a:solidFill>
              </a:rPr>
              <a:t>Q</a:t>
            </a:r>
          </a:p>
        </p:txBody>
      </p:sp>
      <p:graphicFrame>
        <p:nvGraphicFramePr>
          <p:cNvPr id="11" name="Group 9">
            <a:extLst>
              <a:ext uri="{FF2B5EF4-FFF2-40B4-BE49-F238E27FC236}">
                <a16:creationId xmlns:a16="http://schemas.microsoft.com/office/drawing/2014/main" id="{DD0C3EE8-680C-FA4B-A362-E8F82223E842}"/>
              </a:ext>
            </a:extLst>
          </p:cNvPr>
          <p:cNvGraphicFramePr>
            <a:graphicFrameLocks/>
          </p:cNvGraphicFramePr>
          <p:nvPr/>
        </p:nvGraphicFramePr>
        <p:xfrm>
          <a:off x="2014538" y="5165725"/>
          <a:ext cx="2743200" cy="609600"/>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533400">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r>
                        <a:rPr kumimoji="0" lang="en-US" sz="3400" b="0" i="0" u="none" strike="noStrike" cap="none" normalizeH="0" baseline="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r>
                        <a:rPr kumimoji="0" lang="en-US" sz="34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r>
                        <a:rPr kumimoji="0" lang="en-US" sz="3400" b="0"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 name="Oval 9">
            <a:extLst>
              <a:ext uri="{FF2B5EF4-FFF2-40B4-BE49-F238E27FC236}">
                <a16:creationId xmlns:a16="http://schemas.microsoft.com/office/drawing/2014/main" id="{B11C6BD5-59AE-AD46-B63D-10FDCF092A58}"/>
              </a:ext>
            </a:extLst>
          </p:cNvPr>
          <p:cNvSpPr>
            <a:spLocks noChangeArrowheads="1"/>
          </p:cNvSpPr>
          <p:nvPr/>
        </p:nvSpPr>
        <p:spPr bwMode="auto">
          <a:xfrm>
            <a:off x="2655888" y="1665288"/>
            <a:ext cx="619125" cy="561975"/>
          </a:xfrm>
          <a:prstGeom prst="ellipse">
            <a:avLst/>
          </a:prstGeom>
          <a:solidFill>
            <a:srgbClr val="000000"/>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bg1"/>
                </a:solidFill>
                <a:latin typeface="Times New Roman" panose="02020603050405020304" pitchFamily="18" charset="0"/>
              </a:rPr>
              <a:t>0</a:t>
            </a:r>
            <a:endParaRPr lang="en-US" altLang="en-US" sz="2000" b="1">
              <a:solidFill>
                <a:schemeClr val="bg1"/>
              </a:solidFill>
              <a:latin typeface="Times New Roman" panose="02020603050405020304" pitchFamily="18" charset="0"/>
              <a:cs typeface="Times New Roman" panose="02020603050405020304" pitchFamily="18" charset="0"/>
            </a:endParaRPr>
          </a:p>
        </p:txBody>
      </p:sp>
      <p:sp>
        <p:nvSpPr>
          <p:cNvPr id="13" name="Oval 15">
            <a:extLst>
              <a:ext uri="{FF2B5EF4-FFF2-40B4-BE49-F238E27FC236}">
                <a16:creationId xmlns:a16="http://schemas.microsoft.com/office/drawing/2014/main" id="{9A7AECA7-BD41-FF44-829A-991147687580}"/>
              </a:ext>
            </a:extLst>
          </p:cNvPr>
          <p:cNvSpPr>
            <a:spLocks noChangeArrowheads="1"/>
          </p:cNvSpPr>
          <p:nvPr/>
        </p:nvSpPr>
        <p:spPr bwMode="auto">
          <a:xfrm>
            <a:off x="4446588" y="1670050"/>
            <a:ext cx="620712" cy="563563"/>
          </a:xfrm>
          <a:prstGeom prst="ellipse">
            <a:avLst/>
          </a:prstGeom>
          <a:solidFill>
            <a:srgbClr val="000000"/>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bg1"/>
                </a:solidFill>
              </a:rPr>
              <a:t>5</a:t>
            </a:r>
          </a:p>
        </p:txBody>
      </p:sp>
      <p:sp>
        <p:nvSpPr>
          <p:cNvPr id="14" name="Oval 9">
            <a:extLst>
              <a:ext uri="{FF2B5EF4-FFF2-40B4-BE49-F238E27FC236}">
                <a16:creationId xmlns:a16="http://schemas.microsoft.com/office/drawing/2014/main" id="{1D31A1AD-D8B2-294D-8018-D9823395A2AF}"/>
              </a:ext>
            </a:extLst>
          </p:cNvPr>
          <p:cNvSpPr>
            <a:spLocks noChangeArrowheads="1"/>
          </p:cNvSpPr>
          <p:nvPr/>
        </p:nvSpPr>
        <p:spPr bwMode="auto">
          <a:xfrm>
            <a:off x="2298700" y="3857625"/>
            <a:ext cx="622300" cy="561975"/>
          </a:xfrm>
          <a:prstGeom prst="ellipse">
            <a:avLst/>
          </a:prstGeom>
          <a:solidFill>
            <a:srgbClr val="DDDDDD"/>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t>25</a:t>
            </a:r>
          </a:p>
        </p:txBody>
      </p:sp>
      <p:sp>
        <p:nvSpPr>
          <p:cNvPr id="15" name="Oval 15">
            <a:extLst>
              <a:ext uri="{FF2B5EF4-FFF2-40B4-BE49-F238E27FC236}">
                <a16:creationId xmlns:a16="http://schemas.microsoft.com/office/drawing/2014/main" id="{3EEEC2EF-EED2-844F-93C7-8C12CAB26254}"/>
              </a:ext>
            </a:extLst>
          </p:cNvPr>
          <p:cNvSpPr>
            <a:spLocks noChangeArrowheads="1"/>
          </p:cNvSpPr>
          <p:nvPr/>
        </p:nvSpPr>
        <p:spPr bwMode="auto">
          <a:xfrm>
            <a:off x="4568825" y="3857625"/>
            <a:ext cx="619125" cy="561975"/>
          </a:xfrm>
          <a:prstGeom prst="ellipse">
            <a:avLst/>
          </a:prstGeom>
          <a:solidFill>
            <a:srgbClr val="DDDDDD"/>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t>18</a:t>
            </a:r>
          </a:p>
        </p:txBody>
      </p:sp>
      <p:sp>
        <p:nvSpPr>
          <p:cNvPr id="16" name="Oval 9">
            <a:extLst>
              <a:ext uri="{FF2B5EF4-FFF2-40B4-BE49-F238E27FC236}">
                <a16:creationId xmlns:a16="http://schemas.microsoft.com/office/drawing/2014/main" id="{24AEF547-764F-6846-8984-53BE70D40371}"/>
              </a:ext>
            </a:extLst>
          </p:cNvPr>
          <p:cNvSpPr>
            <a:spLocks noChangeArrowheads="1"/>
          </p:cNvSpPr>
          <p:nvPr/>
        </p:nvSpPr>
        <p:spPr bwMode="auto">
          <a:xfrm>
            <a:off x="1447800" y="2755900"/>
            <a:ext cx="619125" cy="563563"/>
          </a:xfrm>
          <a:prstGeom prst="ellipse">
            <a:avLst/>
          </a:prstGeom>
          <a:solidFill>
            <a:srgbClr val="000000"/>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bg1"/>
                </a:solidFill>
              </a:rPr>
              <a:t>10</a:t>
            </a:r>
          </a:p>
        </p:txBody>
      </p:sp>
      <p:sp>
        <p:nvSpPr>
          <p:cNvPr id="17" name="Oval 9">
            <a:extLst>
              <a:ext uri="{FF2B5EF4-FFF2-40B4-BE49-F238E27FC236}">
                <a16:creationId xmlns:a16="http://schemas.microsoft.com/office/drawing/2014/main" id="{C9C0A823-D377-D542-85B1-9FCDF6E025B7}"/>
              </a:ext>
            </a:extLst>
          </p:cNvPr>
          <p:cNvSpPr>
            <a:spLocks noChangeArrowheads="1"/>
          </p:cNvSpPr>
          <p:nvPr/>
        </p:nvSpPr>
        <p:spPr bwMode="auto">
          <a:xfrm>
            <a:off x="3540125" y="2776538"/>
            <a:ext cx="619125" cy="561975"/>
          </a:xfrm>
          <a:prstGeom prst="ellipse">
            <a:avLst/>
          </a:prstGeom>
          <a:solidFill>
            <a:srgbClr val="000000"/>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bg1"/>
                </a:solidFill>
              </a:rPr>
              <a:t>10</a:t>
            </a:r>
          </a:p>
        </p:txBody>
      </p:sp>
      <p:sp>
        <p:nvSpPr>
          <p:cNvPr id="18" name="Oval 15">
            <a:extLst>
              <a:ext uri="{FF2B5EF4-FFF2-40B4-BE49-F238E27FC236}">
                <a16:creationId xmlns:a16="http://schemas.microsoft.com/office/drawing/2014/main" id="{29EF4AB2-BEBF-3F4B-BFE7-FC3491421C4F}"/>
              </a:ext>
            </a:extLst>
          </p:cNvPr>
          <p:cNvSpPr>
            <a:spLocks noChangeArrowheads="1"/>
          </p:cNvSpPr>
          <p:nvPr/>
        </p:nvSpPr>
        <p:spPr bwMode="auto">
          <a:xfrm>
            <a:off x="5476875" y="2781300"/>
            <a:ext cx="619125" cy="561975"/>
          </a:xfrm>
          <a:prstGeom prst="ellipse">
            <a:avLst/>
          </a:prstGeom>
          <a:solidFill>
            <a:srgbClr val="DDDDDD"/>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t>11</a:t>
            </a:r>
          </a:p>
        </p:txBody>
      </p:sp>
      <p:sp>
        <p:nvSpPr>
          <p:cNvPr id="19" name="Line 12">
            <a:extLst>
              <a:ext uri="{FF2B5EF4-FFF2-40B4-BE49-F238E27FC236}">
                <a16:creationId xmlns:a16="http://schemas.microsoft.com/office/drawing/2014/main" id="{D6855D4A-F482-9749-88F3-E7D015D17222}"/>
              </a:ext>
            </a:extLst>
          </p:cNvPr>
          <p:cNvSpPr>
            <a:spLocks noChangeShapeType="1"/>
          </p:cNvSpPr>
          <p:nvPr/>
        </p:nvSpPr>
        <p:spPr bwMode="auto">
          <a:xfrm flipH="1">
            <a:off x="1944688" y="2166938"/>
            <a:ext cx="798512" cy="642937"/>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Line 13">
            <a:extLst>
              <a:ext uri="{FF2B5EF4-FFF2-40B4-BE49-F238E27FC236}">
                <a16:creationId xmlns:a16="http://schemas.microsoft.com/office/drawing/2014/main" id="{1E08601B-FF64-6244-8536-3461D1ABA610}"/>
              </a:ext>
            </a:extLst>
          </p:cNvPr>
          <p:cNvSpPr>
            <a:spLocks noChangeShapeType="1"/>
          </p:cNvSpPr>
          <p:nvPr/>
        </p:nvSpPr>
        <p:spPr bwMode="auto">
          <a:xfrm>
            <a:off x="3275013" y="1925638"/>
            <a:ext cx="1166812"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Line 14">
            <a:extLst>
              <a:ext uri="{FF2B5EF4-FFF2-40B4-BE49-F238E27FC236}">
                <a16:creationId xmlns:a16="http://schemas.microsoft.com/office/drawing/2014/main" id="{8F0AC37C-2DC1-C246-9150-96CB0AD9479F}"/>
              </a:ext>
            </a:extLst>
          </p:cNvPr>
          <p:cNvSpPr>
            <a:spLocks noChangeShapeType="1"/>
          </p:cNvSpPr>
          <p:nvPr/>
        </p:nvSpPr>
        <p:spPr bwMode="auto">
          <a:xfrm>
            <a:off x="3114675" y="2184400"/>
            <a:ext cx="601663" cy="625475"/>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Line 15">
            <a:extLst>
              <a:ext uri="{FF2B5EF4-FFF2-40B4-BE49-F238E27FC236}">
                <a16:creationId xmlns:a16="http://schemas.microsoft.com/office/drawing/2014/main" id="{4D8C3A2B-626A-4A49-B5A7-1A62C3D65EE0}"/>
              </a:ext>
            </a:extLst>
          </p:cNvPr>
          <p:cNvSpPr>
            <a:spLocks noChangeShapeType="1"/>
          </p:cNvSpPr>
          <p:nvPr/>
        </p:nvSpPr>
        <p:spPr bwMode="auto">
          <a:xfrm flipH="1">
            <a:off x="2841625" y="3233738"/>
            <a:ext cx="796925" cy="72390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 name="Line 16">
            <a:extLst>
              <a:ext uri="{FF2B5EF4-FFF2-40B4-BE49-F238E27FC236}">
                <a16:creationId xmlns:a16="http://schemas.microsoft.com/office/drawing/2014/main" id="{DAD3459F-A6D2-854B-BB20-FD7F063E9EC6}"/>
              </a:ext>
            </a:extLst>
          </p:cNvPr>
          <p:cNvSpPr>
            <a:spLocks noChangeShapeType="1"/>
          </p:cNvSpPr>
          <p:nvPr/>
        </p:nvSpPr>
        <p:spPr bwMode="auto">
          <a:xfrm>
            <a:off x="4070350" y="3279775"/>
            <a:ext cx="603250" cy="62865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Line 17">
            <a:extLst>
              <a:ext uri="{FF2B5EF4-FFF2-40B4-BE49-F238E27FC236}">
                <a16:creationId xmlns:a16="http://schemas.microsoft.com/office/drawing/2014/main" id="{01E81545-A5B2-5E45-83BE-C5A577ABB177}"/>
              </a:ext>
            </a:extLst>
          </p:cNvPr>
          <p:cNvSpPr>
            <a:spLocks noChangeShapeType="1"/>
          </p:cNvSpPr>
          <p:nvPr/>
        </p:nvSpPr>
        <p:spPr bwMode="auto">
          <a:xfrm flipH="1">
            <a:off x="4037013" y="2247900"/>
            <a:ext cx="652462" cy="579438"/>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 name="Line 18">
            <a:extLst>
              <a:ext uri="{FF2B5EF4-FFF2-40B4-BE49-F238E27FC236}">
                <a16:creationId xmlns:a16="http://schemas.microsoft.com/office/drawing/2014/main" id="{095F8AE1-1814-DC49-A0EF-01525EA4B276}"/>
              </a:ext>
            </a:extLst>
          </p:cNvPr>
          <p:cNvSpPr>
            <a:spLocks noChangeShapeType="1"/>
          </p:cNvSpPr>
          <p:nvPr/>
        </p:nvSpPr>
        <p:spPr bwMode="auto">
          <a:xfrm flipH="1">
            <a:off x="2903538" y="4141788"/>
            <a:ext cx="1698625"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 name="Line 19">
            <a:extLst>
              <a:ext uri="{FF2B5EF4-FFF2-40B4-BE49-F238E27FC236}">
                <a16:creationId xmlns:a16="http://schemas.microsoft.com/office/drawing/2014/main" id="{6528F5E6-5DAA-C64E-8C05-AC331C2F7796}"/>
              </a:ext>
            </a:extLst>
          </p:cNvPr>
          <p:cNvSpPr>
            <a:spLocks noChangeShapeType="1"/>
          </p:cNvSpPr>
          <p:nvPr/>
        </p:nvSpPr>
        <p:spPr bwMode="auto">
          <a:xfrm>
            <a:off x="1890713" y="3257550"/>
            <a:ext cx="601662" cy="62865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 name="Line 20">
            <a:extLst>
              <a:ext uri="{FF2B5EF4-FFF2-40B4-BE49-F238E27FC236}">
                <a16:creationId xmlns:a16="http://schemas.microsoft.com/office/drawing/2014/main" id="{670DE398-9105-DC4D-B758-07083A64B525}"/>
              </a:ext>
            </a:extLst>
          </p:cNvPr>
          <p:cNvSpPr>
            <a:spLocks noChangeShapeType="1"/>
          </p:cNvSpPr>
          <p:nvPr/>
        </p:nvSpPr>
        <p:spPr bwMode="auto">
          <a:xfrm>
            <a:off x="4956175" y="2166938"/>
            <a:ext cx="606425" cy="652462"/>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 name="Line 21">
            <a:extLst>
              <a:ext uri="{FF2B5EF4-FFF2-40B4-BE49-F238E27FC236}">
                <a16:creationId xmlns:a16="http://schemas.microsoft.com/office/drawing/2014/main" id="{3085B836-BCE3-1F42-A2D3-FC922E7C626D}"/>
              </a:ext>
            </a:extLst>
          </p:cNvPr>
          <p:cNvSpPr>
            <a:spLocks noChangeShapeType="1"/>
          </p:cNvSpPr>
          <p:nvPr/>
        </p:nvSpPr>
        <p:spPr bwMode="auto">
          <a:xfrm flipH="1">
            <a:off x="5076825" y="3338513"/>
            <a:ext cx="654050" cy="579437"/>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 name="Line 22">
            <a:extLst>
              <a:ext uri="{FF2B5EF4-FFF2-40B4-BE49-F238E27FC236}">
                <a16:creationId xmlns:a16="http://schemas.microsoft.com/office/drawing/2014/main" id="{47E994B0-A499-AC41-B5EC-2412E2E89E31}"/>
              </a:ext>
            </a:extLst>
          </p:cNvPr>
          <p:cNvSpPr>
            <a:spLocks noChangeShapeType="1"/>
          </p:cNvSpPr>
          <p:nvPr/>
        </p:nvSpPr>
        <p:spPr bwMode="auto">
          <a:xfrm flipH="1">
            <a:off x="4164013" y="3052763"/>
            <a:ext cx="1327150"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 name="Line 23">
            <a:extLst>
              <a:ext uri="{FF2B5EF4-FFF2-40B4-BE49-F238E27FC236}">
                <a16:creationId xmlns:a16="http://schemas.microsoft.com/office/drawing/2014/main" id="{1A2FB96C-E03F-6E46-8346-887B67D08B4F}"/>
              </a:ext>
            </a:extLst>
          </p:cNvPr>
          <p:cNvSpPr>
            <a:spLocks noChangeShapeType="1"/>
          </p:cNvSpPr>
          <p:nvPr/>
        </p:nvSpPr>
        <p:spPr bwMode="auto">
          <a:xfrm flipH="1">
            <a:off x="2062163" y="3052763"/>
            <a:ext cx="1487487"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 name="Text Box 111">
            <a:extLst>
              <a:ext uri="{FF2B5EF4-FFF2-40B4-BE49-F238E27FC236}">
                <a16:creationId xmlns:a16="http://schemas.microsoft.com/office/drawing/2014/main" id="{6D9B66EC-13F6-5949-A286-F611D9F8572C}"/>
              </a:ext>
            </a:extLst>
          </p:cNvPr>
          <p:cNvSpPr txBox="1">
            <a:spLocks noChangeArrowheads="1"/>
          </p:cNvSpPr>
          <p:nvPr/>
        </p:nvSpPr>
        <p:spPr bwMode="auto">
          <a:xfrm>
            <a:off x="3686175" y="14716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5</a:t>
            </a:r>
          </a:p>
        </p:txBody>
      </p:sp>
      <p:sp>
        <p:nvSpPr>
          <p:cNvPr id="32" name="Text Box 112">
            <a:extLst>
              <a:ext uri="{FF2B5EF4-FFF2-40B4-BE49-F238E27FC236}">
                <a16:creationId xmlns:a16="http://schemas.microsoft.com/office/drawing/2014/main" id="{129A6F73-7C22-FE4B-ABF1-3527D3371B92}"/>
              </a:ext>
            </a:extLst>
          </p:cNvPr>
          <p:cNvSpPr txBox="1">
            <a:spLocks noChangeArrowheads="1"/>
          </p:cNvSpPr>
          <p:nvPr/>
        </p:nvSpPr>
        <p:spPr bwMode="auto">
          <a:xfrm>
            <a:off x="1920875" y="20764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10</a:t>
            </a:r>
          </a:p>
        </p:txBody>
      </p:sp>
      <p:sp>
        <p:nvSpPr>
          <p:cNvPr id="33" name="Text Box 113">
            <a:extLst>
              <a:ext uri="{FF2B5EF4-FFF2-40B4-BE49-F238E27FC236}">
                <a16:creationId xmlns:a16="http://schemas.microsoft.com/office/drawing/2014/main" id="{C3693A46-8252-0049-BC99-1CFAED62EBBB}"/>
              </a:ext>
            </a:extLst>
          </p:cNvPr>
          <p:cNvSpPr txBox="1">
            <a:spLocks noChangeArrowheads="1"/>
          </p:cNvSpPr>
          <p:nvPr/>
        </p:nvSpPr>
        <p:spPr bwMode="auto">
          <a:xfrm>
            <a:off x="3182938" y="20764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10</a:t>
            </a:r>
          </a:p>
        </p:txBody>
      </p:sp>
      <p:sp>
        <p:nvSpPr>
          <p:cNvPr id="34" name="Text Box 114">
            <a:extLst>
              <a:ext uri="{FF2B5EF4-FFF2-40B4-BE49-F238E27FC236}">
                <a16:creationId xmlns:a16="http://schemas.microsoft.com/office/drawing/2014/main" id="{DEAD9C1B-10BD-7C45-A402-98DFD68275DB}"/>
              </a:ext>
            </a:extLst>
          </p:cNvPr>
          <p:cNvSpPr txBox="1">
            <a:spLocks noChangeArrowheads="1"/>
          </p:cNvSpPr>
          <p:nvPr/>
        </p:nvSpPr>
        <p:spPr bwMode="auto">
          <a:xfrm>
            <a:off x="4030663" y="21240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4</a:t>
            </a:r>
          </a:p>
        </p:txBody>
      </p:sp>
      <p:sp>
        <p:nvSpPr>
          <p:cNvPr id="35" name="Text Box 116">
            <a:extLst>
              <a:ext uri="{FF2B5EF4-FFF2-40B4-BE49-F238E27FC236}">
                <a16:creationId xmlns:a16="http://schemas.microsoft.com/office/drawing/2014/main" id="{F1F2841E-DD02-4246-A43A-CB52F5D823CC}"/>
              </a:ext>
            </a:extLst>
          </p:cNvPr>
          <p:cNvSpPr txBox="1">
            <a:spLocks noChangeArrowheads="1"/>
          </p:cNvSpPr>
          <p:nvPr/>
        </p:nvSpPr>
        <p:spPr bwMode="auto">
          <a:xfrm>
            <a:off x="5178425" y="20097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6</a:t>
            </a:r>
          </a:p>
        </p:txBody>
      </p:sp>
      <p:sp>
        <p:nvSpPr>
          <p:cNvPr id="36" name="Text Box 184">
            <a:extLst>
              <a:ext uri="{FF2B5EF4-FFF2-40B4-BE49-F238E27FC236}">
                <a16:creationId xmlns:a16="http://schemas.microsoft.com/office/drawing/2014/main" id="{3A9BDFCC-3025-6946-92DD-A80F34903C7B}"/>
              </a:ext>
            </a:extLst>
          </p:cNvPr>
          <p:cNvSpPr txBox="1">
            <a:spLocks noChangeArrowheads="1"/>
          </p:cNvSpPr>
          <p:nvPr/>
        </p:nvSpPr>
        <p:spPr bwMode="auto">
          <a:xfrm>
            <a:off x="1692275" y="34544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15</a:t>
            </a:r>
          </a:p>
        </p:txBody>
      </p:sp>
      <p:sp>
        <p:nvSpPr>
          <p:cNvPr id="37" name="Text Box 185">
            <a:extLst>
              <a:ext uri="{FF2B5EF4-FFF2-40B4-BE49-F238E27FC236}">
                <a16:creationId xmlns:a16="http://schemas.microsoft.com/office/drawing/2014/main" id="{E299AD31-298E-A946-A3C2-645434A5C8DD}"/>
              </a:ext>
            </a:extLst>
          </p:cNvPr>
          <p:cNvSpPr txBox="1">
            <a:spLocks noChangeArrowheads="1"/>
          </p:cNvSpPr>
          <p:nvPr/>
        </p:nvSpPr>
        <p:spPr bwMode="auto">
          <a:xfrm>
            <a:off x="3140075" y="34861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4</a:t>
            </a:r>
          </a:p>
        </p:txBody>
      </p:sp>
      <p:sp>
        <p:nvSpPr>
          <p:cNvPr id="38" name="Text Box 186">
            <a:extLst>
              <a:ext uri="{FF2B5EF4-FFF2-40B4-BE49-F238E27FC236}">
                <a16:creationId xmlns:a16="http://schemas.microsoft.com/office/drawing/2014/main" id="{CF1BA474-D23D-1C45-843E-9DF258861381}"/>
              </a:ext>
            </a:extLst>
          </p:cNvPr>
          <p:cNvSpPr txBox="1">
            <a:spLocks noChangeArrowheads="1"/>
          </p:cNvSpPr>
          <p:nvPr/>
        </p:nvSpPr>
        <p:spPr bwMode="auto">
          <a:xfrm>
            <a:off x="4259263" y="32242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8</a:t>
            </a:r>
          </a:p>
        </p:txBody>
      </p:sp>
      <p:sp>
        <p:nvSpPr>
          <p:cNvPr id="39" name="Text Box 187">
            <a:extLst>
              <a:ext uri="{FF2B5EF4-FFF2-40B4-BE49-F238E27FC236}">
                <a16:creationId xmlns:a16="http://schemas.microsoft.com/office/drawing/2014/main" id="{5C557FC6-AE3D-A242-B1D6-DDFFB029FFA1}"/>
              </a:ext>
            </a:extLst>
          </p:cNvPr>
          <p:cNvSpPr txBox="1">
            <a:spLocks noChangeArrowheads="1"/>
          </p:cNvSpPr>
          <p:nvPr/>
        </p:nvSpPr>
        <p:spPr bwMode="auto">
          <a:xfrm>
            <a:off x="2424113" y="26495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6</a:t>
            </a:r>
          </a:p>
        </p:txBody>
      </p:sp>
      <p:sp>
        <p:nvSpPr>
          <p:cNvPr id="40" name="Text Box 188">
            <a:extLst>
              <a:ext uri="{FF2B5EF4-FFF2-40B4-BE49-F238E27FC236}">
                <a16:creationId xmlns:a16="http://schemas.microsoft.com/office/drawing/2014/main" id="{B3CDE188-6EF6-3040-B033-4DCB7CB9C69F}"/>
              </a:ext>
            </a:extLst>
          </p:cNvPr>
          <p:cNvSpPr txBox="1">
            <a:spLocks noChangeArrowheads="1"/>
          </p:cNvSpPr>
          <p:nvPr/>
        </p:nvSpPr>
        <p:spPr bwMode="auto">
          <a:xfrm>
            <a:off x="4730750" y="25828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3</a:t>
            </a:r>
          </a:p>
        </p:txBody>
      </p:sp>
      <p:sp>
        <p:nvSpPr>
          <p:cNvPr id="41" name="Text Box 189">
            <a:extLst>
              <a:ext uri="{FF2B5EF4-FFF2-40B4-BE49-F238E27FC236}">
                <a16:creationId xmlns:a16="http://schemas.microsoft.com/office/drawing/2014/main" id="{D1AD98F7-7D30-E248-A510-3A01882B2828}"/>
              </a:ext>
            </a:extLst>
          </p:cNvPr>
          <p:cNvSpPr txBox="1">
            <a:spLocks noChangeArrowheads="1"/>
          </p:cNvSpPr>
          <p:nvPr/>
        </p:nvSpPr>
        <p:spPr bwMode="auto">
          <a:xfrm>
            <a:off x="5292725" y="35020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2</a:t>
            </a:r>
          </a:p>
        </p:txBody>
      </p:sp>
      <p:sp>
        <p:nvSpPr>
          <p:cNvPr id="42" name="Text Box 190">
            <a:extLst>
              <a:ext uri="{FF2B5EF4-FFF2-40B4-BE49-F238E27FC236}">
                <a16:creationId xmlns:a16="http://schemas.microsoft.com/office/drawing/2014/main" id="{E8459F80-9833-0340-845B-8F07C57864CB}"/>
              </a:ext>
            </a:extLst>
          </p:cNvPr>
          <p:cNvSpPr txBox="1">
            <a:spLocks noChangeArrowheads="1"/>
          </p:cNvSpPr>
          <p:nvPr/>
        </p:nvSpPr>
        <p:spPr bwMode="auto">
          <a:xfrm>
            <a:off x="3468688" y="4027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8</a:t>
            </a:r>
          </a:p>
        </p:txBody>
      </p:sp>
      <p:sp>
        <p:nvSpPr>
          <p:cNvPr id="43" name="Text Box 50">
            <a:extLst>
              <a:ext uri="{FF2B5EF4-FFF2-40B4-BE49-F238E27FC236}">
                <a16:creationId xmlns:a16="http://schemas.microsoft.com/office/drawing/2014/main" id="{36CEC8B4-C1B4-9F49-AF5A-AB66F1CC8363}"/>
              </a:ext>
            </a:extLst>
          </p:cNvPr>
          <p:cNvSpPr txBox="1">
            <a:spLocks noChangeArrowheads="1"/>
          </p:cNvSpPr>
          <p:nvPr/>
        </p:nvSpPr>
        <p:spPr bwMode="auto">
          <a:xfrm>
            <a:off x="2774950" y="1241425"/>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1</a:t>
            </a:r>
          </a:p>
        </p:txBody>
      </p:sp>
      <p:sp>
        <p:nvSpPr>
          <p:cNvPr id="44" name="Text Box 51">
            <a:extLst>
              <a:ext uri="{FF2B5EF4-FFF2-40B4-BE49-F238E27FC236}">
                <a16:creationId xmlns:a16="http://schemas.microsoft.com/office/drawing/2014/main" id="{B8A643B1-CA9D-C346-ACA9-18D0E3C3EC75}"/>
              </a:ext>
            </a:extLst>
          </p:cNvPr>
          <p:cNvSpPr txBox="1">
            <a:spLocks noChangeArrowheads="1"/>
          </p:cNvSpPr>
          <p:nvPr/>
        </p:nvSpPr>
        <p:spPr bwMode="auto">
          <a:xfrm>
            <a:off x="4586288" y="1252538"/>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2</a:t>
            </a:r>
          </a:p>
        </p:txBody>
      </p:sp>
      <p:sp>
        <p:nvSpPr>
          <p:cNvPr id="45" name="Text Box 52">
            <a:extLst>
              <a:ext uri="{FF2B5EF4-FFF2-40B4-BE49-F238E27FC236}">
                <a16:creationId xmlns:a16="http://schemas.microsoft.com/office/drawing/2014/main" id="{EF575D64-2400-AD42-BBBA-0B2EBD27D801}"/>
              </a:ext>
            </a:extLst>
          </p:cNvPr>
          <p:cNvSpPr txBox="1">
            <a:spLocks noChangeArrowheads="1"/>
          </p:cNvSpPr>
          <p:nvPr/>
        </p:nvSpPr>
        <p:spPr bwMode="auto">
          <a:xfrm>
            <a:off x="1566863" y="2347913"/>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3</a:t>
            </a:r>
          </a:p>
        </p:txBody>
      </p:sp>
      <p:sp>
        <p:nvSpPr>
          <p:cNvPr id="46" name="Text Box 53">
            <a:extLst>
              <a:ext uri="{FF2B5EF4-FFF2-40B4-BE49-F238E27FC236}">
                <a16:creationId xmlns:a16="http://schemas.microsoft.com/office/drawing/2014/main" id="{9743EED3-0558-7247-94DC-60870F3D342C}"/>
              </a:ext>
            </a:extLst>
          </p:cNvPr>
          <p:cNvSpPr txBox="1">
            <a:spLocks noChangeArrowheads="1"/>
          </p:cNvSpPr>
          <p:nvPr/>
        </p:nvSpPr>
        <p:spPr bwMode="auto">
          <a:xfrm>
            <a:off x="3657600" y="236220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4</a:t>
            </a:r>
          </a:p>
        </p:txBody>
      </p:sp>
      <p:sp>
        <p:nvSpPr>
          <p:cNvPr id="47" name="Text Box 54">
            <a:extLst>
              <a:ext uri="{FF2B5EF4-FFF2-40B4-BE49-F238E27FC236}">
                <a16:creationId xmlns:a16="http://schemas.microsoft.com/office/drawing/2014/main" id="{678E76DB-3B4A-BE42-B986-8C8E559100A9}"/>
              </a:ext>
            </a:extLst>
          </p:cNvPr>
          <p:cNvSpPr txBox="1">
            <a:spLocks noChangeArrowheads="1"/>
          </p:cNvSpPr>
          <p:nvPr/>
        </p:nvSpPr>
        <p:spPr bwMode="auto">
          <a:xfrm>
            <a:off x="5681663" y="2376488"/>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5</a:t>
            </a:r>
          </a:p>
        </p:txBody>
      </p:sp>
      <p:sp>
        <p:nvSpPr>
          <p:cNvPr id="48" name="Text Box 55">
            <a:extLst>
              <a:ext uri="{FF2B5EF4-FFF2-40B4-BE49-F238E27FC236}">
                <a16:creationId xmlns:a16="http://schemas.microsoft.com/office/drawing/2014/main" id="{4123F4FE-238B-8346-9978-153F57A69226}"/>
              </a:ext>
            </a:extLst>
          </p:cNvPr>
          <p:cNvSpPr txBox="1">
            <a:spLocks noChangeArrowheads="1"/>
          </p:cNvSpPr>
          <p:nvPr/>
        </p:nvSpPr>
        <p:spPr bwMode="auto">
          <a:xfrm>
            <a:off x="2408238" y="4310063"/>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6</a:t>
            </a:r>
          </a:p>
        </p:txBody>
      </p:sp>
      <p:sp>
        <p:nvSpPr>
          <p:cNvPr id="49" name="Text Box 56">
            <a:extLst>
              <a:ext uri="{FF2B5EF4-FFF2-40B4-BE49-F238E27FC236}">
                <a16:creationId xmlns:a16="http://schemas.microsoft.com/office/drawing/2014/main" id="{781CAF76-9CA8-A442-AEA7-4384975CF6D2}"/>
              </a:ext>
            </a:extLst>
          </p:cNvPr>
          <p:cNvSpPr txBox="1">
            <a:spLocks noChangeArrowheads="1"/>
          </p:cNvSpPr>
          <p:nvPr/>
        </p:nvSpPr>
        <p:spPr bwMode="auto">
          <a:xfrm>
            <a:off x="4708525" y="4310063"/>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7</a:t>
            </a:r>
          </a:p>
        </p:txBody>
      </p:sp>
      <p:sp>
        <p:nvSpPr>
          <p:cNvPr id="50" name="Text Box 57">
            <a:extLst>
              <a:ext uri="{FF2B5EF4-FFF2-40B4-BE49-F238E27FC236}">
                <a16:creationId xmlns:a16="http://schemas.microsoft.com/office/drawing/2014/main" id="{CAE8D6C5-9F50-7E49-8F9E-5DC719A9C62A}"/>
              </a:ext>
            </a:extLst>
          </p:cNvPr>
          <p:cNvSpPr txBox="1">
            <a:spLocks noChangeArrowheads="1"/>
          </p:cNvSpPr>
          <p:nvPr/>
        </p:nvSpPr>
        <p:spPr bwMode="auto">
          <a:xfrm>
            <a:off x="2214563" y="578008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400" b="1"/>
              <a:t>11</a:t>
            </a:r>
          </a:p>
        </p:txBody>
      </p:sp>
      <p:sp>
        <p:nvSpPr>
          <p:cNvPr id="51" name="Text Box 58">
            <a:extLst>
              <a:ext uri="{FF2B5EF4-FFF2-40B4-BE49-F238E27FC236}">
                <a16:creationId xmlns:a16="http://schemas.microsoft.com/office/drawing/2014/main" id="{3B8AE358-313F-4743-BEBC-3D7F021098F4}"/>
              </a:ext>
            </a:extLst>
          </p:cNvPr>
          <p:cNvSpPr txBox="1">
            <a:spLocks noChangeArrowheads="1"/>
          </p:cNvSpPr>
          <p:nvPr/>
        </p:nvSpPr>
        <p:spPr bwMode="auto">
          <a:xfrm>
            <a:off x="3143250" y="57912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400" b="1"/>
              <a:t>25</a:t>
            </a:r>
          </a:p>
        </p:txBody>
      </p:sp>
      <p:sp>
        <p:nvSpPr>
          <p:cNvPr id="52" name="Text Box 59">
            <a:extLst>
              <a:ext uri="{FF2B5EF4-FFF2-40B4-BE49-F238E27FC236}">
                <a16:creationId xmlns:a16="http://schemas.microsoft.com/office/drawing/2014/main" id="{5799ED96-0613-5640-BA2E-F5F83DB33FE4}"/>
              </a:ext>
            </a:extLst>
          </p:cNvPr>
          <p:cNvSpPr txBox="1">
            <a:spLocks noChangeArrowheads="1"/>
          </p:cNvSpPr>
          <p:nvPr/>
        </p:nvSpPr>
        <p:spPr bwMode="auto">
          <a:xfrm>
            <a:off x="4030663" y="57912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400" b="1"/>
              <a:t>18</a:t>
            </a:r>
          </a:p>
        </p:txBody>
      </p:sp>
    </p:spTree>
    <p:extLst>
      <p:ext uri="{BB962C8B-B14F-4D97-AF65-F5344CB8AC3E}">
        <p14:creationId xmlns:p14="http://schemas.microsoft.com/office/powerpoint/2010/main" val="97209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599174-ED9D-9345-87DB-F0AEF279C3BA}"/>
              </a:ext>
            </a:extLst>
          </p:cNvPr>
          <p:cNvSpPr>
            <a:spLocks noGrp="1"/>
          </p:cNvSpPr>
          <p:nvPr>
            <p:ph type="sldNum" sz="quarter" idx="12"/>
          </p:nvPr>
        </p:nvSpPr>
        <p:spPr/>
        <p:txBody>
          <a:bodyPr/>
          <a:lstStyle/>
          <a:p>
            <a:fld id="{48758AAF-F958-4141-BDE8-5609689A4508}" type="slidenum">
              <a:rPr lang="zh-CN" altLang="en-US" smtClean="0"/>
              <a:t>26</a:t>
            </a:fld>
            <a:endParaRPr lang="zh-CN" altLang="en-US"/>
          </a:p>
        </p:txBody>
      </p:sp>
      <p:sp>
        <p:nvSpPr>
          <p:cNvPr id="3" name="AutoShape 2">
            <a:extLst>
              <a:ext uri="{FF2B5EF4-FFF2-40B4-BE49-F238E27FC236}">
                <a16:creationId xmlns:a16="http://schemas.microsoft.com/office/drawing/2014/main" id="{73FE1D8E-3E67-0A41-9049-7C7B2E509EF4}"/>
              </a:ext>
            </a:extLst>
          </p:cNvPr>
          <p:cNvSpPr>
            <a:spLocks noChangeArrowheads="1"/>
          </p:cNvSpPr>
          <p:nvPr/>
        </p:nvSpPr>
        <p:spPr bwMode="auto">
          <a:xfrm rot="18720000">
            <a:off x="4173537" y="3182938"/>
            <a:ext cx="346075" cy="850900"/>
          </a:xfrm>
          <a:prstGeom prst="parallelogram">
            <a:avLst>
              <a:gd name="adj" fmla="val 25000"/>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 name="AutoShape 3">
            <a:extLst>
              <a:ext uri="{FF2B5EF4-FFF2-40B4-BE49-F238E27FC236}">
                <a16:creationId xmlns:a16="http://schemas.microsoft.com/office/drawing/2014/main" id="{EEE5255C-8CCE-2546-BD10-16D3212C6390}"/>
              </a:ext>
            </a:extLst>
          </p:cNvPr>
          <p:cNvSpPr>
            <a:spLocks noChangeArrowheads="1"/>
          </p:cNvSpPr>
          <p:nvPr/>
        </p:nvSpPr>
        <p:spPr bwMode="auto">
          <a:xfrm rot="18720000">
            <a:off x="2047875" y="3162301"/>
            <a:ext cx="346075" cy="850900"/>
          </a:xfrm>
          <a:prstGeom prst="parallelogram">
            <a:avLst>
              <a:gd name="adj" fmla="val 25000"/>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 name="AutoShape 4">
            <a:extLst>
              <a:ext uri="{FF2B5EF4-FFF2-40B4-BE49-F238E27FC236}">
                <a16:creationId xmlns:a16="http://schemas.microsoft.com/office/drawing/2014/main" id="{82572B18-6FEF-3543-BA9F-6FA0CDE7D41D}"/>
              </a:ext>
            </a:extLst>
          </p:cNvPr>
          <p:cNvSpPr>
            <a:spLocks noChangeArrowheads="1"/>
          </p:cNvSpPr>
          <p:nvPr/>
        </p:nvSpPr>
        <p:spPr bwMode="auto">
          <a:xfrm rot="18720000">
            <a:off x="5097462" y="2073276"/>
            <a:ext cx="346075" cy="850900"/>
          </a:xfrm>
          <a:prstGeom prst="parallelogram">
            <a:avLst>
              <a:gd name="adj" fmla="val 25000"/>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 name="Rectangle 5">
            <a:extLst>
              <a:ext uri="{FF2B5EF4-FFF2-40B4-BE49-F238E27FC236}">
                <a16:creationId xmlns:a16="http://schemas.microsoft.com/office/drawing/2014/main" id="{9E941576-6ADF-2C42-85D3-2D4CECBF408C}"/>
              </a:ext>
            </a:extLst>
          </p:cNvPr>
          <p:cNvSpPr>
            <a:spLocks noChangeArrowheads="1"/>
          </p:cNvSpPr>
          <p:nvPr/>
        </p:nvSpPr>
        <p:spPr bwMode="auto">
          <a:xfrm>
            <a:off x="3290888" y="1828800"/>
            <a:ext cx="1143000" cy="228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 name="AutoShape 6">
            <a:extLst>
              <a:ext uri="{FF2B5EF4-FFF2-40B4-BE49-F238E27FC236}">
                <a16:creationId xmlns:a16="http://schemas.microsoft.com/office/drawing/2014/main" id="{E60ED4F1-5659-9444-B7EF-DC29104719FF}"/>
              </a:ext>
            </a:extLst>
          </p:cNvPr>
          <p:cNvSpPr>
            <a:spLocks noChangeArrowheads="1"/>
          </p:cNvSpPr>
          <p:nvPr/>
        </p:nvSpPr>
        <p:spPr bwMode="auto">
          <a:xfrm rot="18720000">
            <a:off x="3232150" y="2087563"/>
            <a:ext cx="346075" cy="850900"/>
          </a:xfrm>
          <a:prstGeom prst="parallelogram">
            <a:avLst>
              <a:gd name="adj" fmla="val 25000"/>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 name="AutoShape 7">
            <a:extLst>
              <a:ext uri="{FF2B5EF4-FFF2-40B4-BE49-F238E27FC236}">
                <a16:creationId xmlns:a16="http://schemas.microsoft.com/office/drawing/2014/main" id="{CC6C23CA-570C-5644-ABE2-6AC4E66163BA}"/>
              </a:ext>
            </a:extLst>
          </p:cNvPr>
          <p:cNvSpPr>
            <a:spLocks noChangeArrowheads="1"/>
          </p:cNvSpPr>
          <p:nvPr/>
        </p:nvSpPr>
        <p:spPr bwMode="auto">
          <a:xfrm rot="2820000">
            <a:off x="2199481" y="1961357"/>
            <a:ext cx="346075" cy="1046162"/>
          </a:xfrm>
          <a:prstGeom prst="parallelogram">
            <a:avLst>
              <a:gd name="adj" fmla="val 25000"/>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9" name="Rectangle 8">
            <a:extLst>
              <a:ext uri="{FF2B5EF4-FFF2-40B4-BE49-F238E27FC236}">
                <a16:creationId xmlns:a16="http://schemas.microsoft.com/office/drawing/2014/main" id="{610A27A2-7BA9-5548-9ABC-22CA96AAC44A}"/>
              </a:ext>
            </a:extLst>
          </p:cNvPr>
          <p:cNvSpPr txBox="1">
            <a:spLocks/>
          </p:cNvSpPr>
          <p:nvPr/>
        </p:nvSpPr>
        <p:spPr bwMode="auto">
          <a:xfrm>
            <a:off x="457200" y="-76200"/>
            <a:ext cx="72390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a:t>BFS Example 2</a:t>
            </a:r>
          </a:p>
        </p:txBody>
      </p:sp>
      <p:sp>
        <p:nvSpPr>
          <p:cNvPr id="10" name="Text Box 9">
            <a:extLst>
              <a:ext uri="{FF2B5EF4-FFF2-40B4-BE49-F238E27FC236}">
                <a16:creationId xmlns:a16="http://schemas.microsoft.com/office/drawing/2014/main" id="{74AC6E09-8A31-174A-94C7-AA29ECFA82DF}"/>
              </a:ext>
            </a:extLst>
          </p:cNvPr>
          <p:cNvSpPr txBox="1">
            <a:spLocks noChangeArrowheads="1"/>
          </p:cNvSpPr>
          <p:nvPr/>
        </p:nvSpPr>
        <p:spPr bwMode="auto">
          <a:xfrm>
            <a:off x="1477963" y="5256213"/>
            <a:ext cx="46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a:solidFill>
                  <a:srgbClr val="0000CC"/>
                </a:solidFill>
              </a:rPr>
              <a:t>Q</a:t>
            </a:r>
          </a:p>
        </p:txBody>
      </p:sp>
      <p:graphicFrame>
        <p:nvGraphicFramePr>
          <p:cNvPr id="11" name="Group 61">
            <a:extLst>
              <a:ext uri="{FF2B5EF4-FFF2-40B4-BE49-F238E27FC236}">
                <a16:creationId xmlns:a16="http://schemas.microsoft.com/office/drawing/2014/main" id="{16B18F8D-83C5-F84E-B2D9-7CA67A26B4B3}"/>
              </a:ext>
            </a:extLst>
          </p:cNvPr>
          <p:cNvGraphicFramePr>
            <a:graphicFrameLocks/>
          </p:cNvGraphicFramePr>
          <p:nvPr/>
        </p:nvGraphicFramePr>
        <p:xfrm>
          <a:off x="2014538" y="5165725"/>
          <a:ext cx="1828800" cy="609600"/>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533400">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r>
                        <a:rPr kumimoji="0" lang="en-US" sz="3400" b="0" i="0" u="none" strike="noStrike" cap="none" normalizeH="0" baseline="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r>
                        <a:rPr kumimoji="0" lang="en-US" sz="3400" b="0"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 name="Oval 9">
            <a:extLst>
              <a:ext uri="{FF2B5EF4-FFF2-40B4-BE49-F238E27FC236}">
                <a16:creationId xmlns:a16="http://schemas.microsoft.com/office/drawing/2014/main" id="{B98151AD-70E5-3E45-BAA0-603C2A12E5D7}"/>
              </a:ext>
            </a:extLst>
          </p:cNvPr>
          <p:cNvSpPr>
            <a:spLocks noChangeArrowheads="1"/>
          </p:cNvSpPr>
          <p:nvPr/>
        </p:nvSpPr>
        <p:spPr bwMode="auto">
          <a:xfrm>
            <a:off x="2655888" y="1665288"/>
            <a:ext cx="619125" cy="561975"/>
          </a:xfrm>
          <a:prstGeom prst="ellipse">
            <a:avLst/>
          </a:prstGeom>
          <a:solidFill>
            <a:srgbClr val="000000"/>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bg1"/>
                </a:solidFill>
                <a:latin typeface="Times New Roman" panose="02020603050405020304" pitchFamily="18" charset="0"/>
              </a:rPr>
              <a:t>0</a:t>
            </a:r>
            <a:endParaRPr lang="en-US" altLang="en-US" sz="2000" b="1">
              <a:solidFill>
                <a:schemeClr val="bg1"/>
              </a:solidFill>
              <a:latin typeface="Times New Roman" panose="02020603050405020304" pitchFamily="18" charset="0"/>
              <a:cs typeface="Times New Roman" panose="02020603050405020304" pitchFamily="18" charset="0"/>
            </a:endParaRPr>
          </a:p>
        </p:txBody>
      </p:sp>
      <p:sp>
        <p:nvSpPr>
          <p:cNvPr id="13" name="Oval 15">
            <a:extLst>
              <a:ext uri="{FF2B5EF4-FFF2-40B4-BE49-F238E27FC236}">
                <a16:creationId xmlns:a16="http://schemas.microsoft.com/office/drawing/2014/main" id="{11F2E804-1A08-D540-93FB-2480AA3D5DB8}"/>
              </a:ext>
            </a:extLst>
          </p:cNvPr>
          <p:cNvSpPr>
            <a:spLocks noChangeArrowheads="1"/>
          </p:cNvSpPr>
          <p:nvPr/>
        </p:nvSpPr>
        <p:spPr bwMode="auto">
          <a:xfrm>
            <a:off x="4446588" y="1670050"/>
            <a:ext cx="620712" cy="563563"/>
          </a:xfrm>
          <a:prstGeom prst="ellipse">
            <a:avLst/>
          </a:prstGeom>
          <a:solidFill>
            <a:srgbClr val="000000"/>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bg1"/>
                </a:solidFill>
              </a:rPr>
              <a:t>5</a:t>
            </a:r>
          </a:p>
        </p:txBody>
      </p:sp>
      <p:sp>
        <p:nvSpPr>
          <p:cNvPr id="14" name="Oval 9">
            <a:extLst>
              <a:ext uri="{FF2B5EF4-FFF2-40B4-BE49-F238E27FC236}">
                <a16:creationId xmlns:a16="http://schemas.microsoft.com/office/drawing/2014/main" id="{49958145-7E59-2D4C-9FF5-E4B8D9868805}"/>
              </a:ext>
            </a:extLst>
          </p:cNvPr>
          <p:cNvSpPr>
            <a:spLocks noChangeArrowheads="1"/>
          </p:cNvSpPr>
          <p:nvPr/>
        </p:nvSpPr>
        <p:spPr bwMode="auto">
          <a:xfrm>
            <a:off x="2298700" y="3857625"/>
            <a:ext cx="622300" cy="561975"/>
          </a:xfrm>
          <a:prstGeom prst="ellipse">
            <a:avLst/>
          </a:prstGeom>
          <a:solidFill>
            <a:srgbClr val="DDDDDD"/>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t>25</a:t>
            </a:r>
          </a:p>
        </p:txBody>
      </p:sp>
      <p:sp>
        <p:nvSpPr>
          <p:cNvPr id="15" name="Oval 15">
            <a:extLst>
              <a:ext uri="{FF2B5EF4-FFF2-40B4-BE49-F238E27FC236}">
                <a16:creationId xmlns:a16="http://schemas.microsoft.com/office/drawing/2014/main" id="{9525BB91-963B-5D4C-B82A-DC6048A11028}"/>
              </a:ext>
            </a:extLst>
          </p:cNvPr>
          <p:cNvSpPr>
            <a:spLocks noChangeArrowheads="1"/>
          </p:cNvSpPr>
          <p:nvPr/>
        </p:nvSpPr>
        <p:spPr bwMode="auto">
          <a:xfrm>
            <a:off x="4568825" y="3857625"/>
            <a:ext cx="619125" cy="561975"/>
          </a:xfrm>
          <a:prstGeom prst="ellipse">
            <a:avLst/>
          </a:prstGeom>
          <a:solidFill>
            <a:srgbClr val="DDDDDD"/>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t>18</a:t>
            </a:r>
          </a:p>
        </p:txBody>
      </p:sp>
      <p:sp>
        <p:nvSpPr>
          <p:cNvPr id="16" name="Oval 9">
            <a:extLst>
              <a:ext uri="{FF2B5EF4-FFF2-40B4-BE49-F238E27FC236}">
                <a16:creationId xmlns:a16="http://schemas.microsoft.com/office/drawing/2014/main" id="{32015329-DF69-1D4C-81FE-45AEA82AE94B}"/>
              </a:ext>
            </a:extLst>
          </p:cNvPr>
          <p:cNvSpPr>
            <a:spLocks noChangeArrowheads="1"/>
          </p:cNvSpPr>
          <p:nvPr/>
        </p:nvSpPr>
        <p:spPr bwMode="auto">
          <a:xfrm>
            <a:off x="1447800" y="2755900"/>
            <a:ext cx="619125" cy="563563"/>
          </a:xfrm>
          <a:prstGeom prst="ellipse">
            <a:avLst/>
          </a:prstGeom>
          <a:solidFill>
            <a:srgbClr val="000000"/>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bg1"/>
                </a:solidFill>
              </a:rPr>
              <a:t>10</a:t>
            </a:r>
          </a:p>
        </p:txBody>
      </p:sp>
      <p:sp>
        <p:nvSpPr>
          <p:cNvPr id="17" name="Oval 9">
            <a:extLst>
              <a:ext uri="{FF2B5EF4-FFF2-40B4-BE49-F238E27FC236}">
                <a16:creationId xmlns:a16="http://schemas.microsoft.com/office/drawing/2014/main" id="{32FC1C91-E85F-EC4C-AF7D-215E2ADD1023}"/>
              </a:ext>
            </a:extLst>
          </p:cNvPr>
          <p:cNvSpPr>
            <a:spLocks noChangeArrowheads="1"/>
          </p:cNvSpPr>
          <p:nvPr/>
        </p:nvSpPr>
        <p:spPr bwMode="auto">
          <a:xfrm>
            <a:off x="3540125" y="2776538"/>
            <a:ext cx="619125" cy="561975"/>
          </a:xfrm>
          <a:prstGeom prst="ellipse">
            <a:avLst/>
          </a:prstGeom>
          <a:solidFill>
            <a:srgbClr val="000000"/>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bg1"/>
                </a:solidFill>
              </a:rPr>
              <a:t>10</a:t>
            </a:r>
          </a:p>
        </p:txBody>
      </p:sp>
      <p:sp>
        <p:nvSpPr>
          <p:cNvPr id="18" name="Oval 15">
            <a:extLst>
              <a:ext uri="{FF2B5EF4-FFF2-40B4-BE49-F238E27FC236}">
                <a16:creationId xmlns:a16="http://schemas.microsoft.com/office/drawing/2014/main" id="{0834076A-05BB-164C-B635-B00F1534493E}"/>
              </a:ext>
            </a:extLst>
          </p:cNvPr>
          <p:cNvSpPr>
            <a:spLocks noChangeArrowheads="1"/>
          </p:cNvSpPr>
          <p:nvPr/>
        </p:nvSpPr>
        <p:spPr bwMode="auto">
          <a:xfrm>
            <a:off x="5476875" y="2781300"/>
            <a:ext cx="619125" cy="561975"/>
          </a:xfrm>
          <a:prstGeom prst="ellipse">
            <a:avLst/>
          </a:prstGeom>
          <a:solidFill>
            <a:srgbClr val="000000"/>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bg1"/>
                </a:solidFill>
              </a:rPr>
              <a:t>11</a:t>
            </a:r>
          </a:p>
        </p:txBody>
      </p:sp>
      <p:sp>
        <p:nvSpPr>
          <p:cNvPr id="19" name="Line 12">
            <a:extLst>
              <a:ext uri="{FF2B5EF4-FFF2-40B4-BE49-F238E27FC236}">
                <a16:creationId xmlns:a16="http://schemas.microsoft.com/office/drawing/2014/main" id="{E4DA7402-4699-6243-B9A1-906B30575A1D}"/>
              </a:ext>
            </a:extLst>
          </p:cNvPr>
          <p:cNvSpPr>
            <a:spLocks noChangeShapeType="1"/>
          </p:cNvSpPr>
          <p:nvPr/>
        </p:nvSpPr>
        <p:spPr bwMode="auto">
          <a:xfrm flipH="1">
            <a:off x="1944688" y="2166938"/>
            <a:ext cx="798512" cy="642937"/>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Line 13">
            <a:extLst>
              <a:ext uri="{FF2B5EF4-FFF2-40B4-BE49-F238E27FC236}">
                <a16:creationId xmlns:a16="http://schemas.microsoft.com/office/drawing/2014/main" id="{ADCDED6F-C218-C14D-BFB5-81C3523C4D2B}"/>
              </a:ext>
            </a:extLst>
          </p:cNvPr>
          <p:cNvSpPr>
            <a:spLocks noChangeShapeType="1"/>
          </p:cNvSpPr>
          <p:nvPr/>
        </p:nvSpPr>
        <p:spPr bwMode="auto">
          <a:xfrm>
            <a:off x="3275013" y="1925638"/>
            <a:ext cx="1166812"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Line 14">
            <a:extLst>
              <a:ext uri="{FF2B5EF4-FFF2-40B4-BE49-F238E27FC236}">
                <a16:creationId xmlns:a16="http://schemas.microsoft.com/office/drawing/2014/main" id="{EF6E8A86-BEAA-6941-8CA9-523A9D36976D}"/>
              </a:ext>
            </a:extLst>
          </p:cNvPr>
          <p:cNvSpPr>
            <a:spLocks noChangeShapeType="1"/>
          </p:cNvSpPr>
          <p:nvPr/>
        </p:nvSpPr>
        <p:spPr bwMode="auto">
          <a:xfrm>
            <a:off x="3114675" y="2184400"/>
            <a:ext cx="601663" cy="625475"/>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Line 15">
            <a:extLst>
              <a:ext uri="{FF2B5EF4-FFF2-40B4-BE49-F238E27FC236}">
                <a16:creationId xmlns:a16="http://schemas.microsoft.com/office/drawing/2014/main" id="{77994876-0569-1948-A54A-FE2416174259}"/>
              </a:ext>
            </a:extLst>
          </p:cNvPr>
          <p:cNvSpPr>
            <a:spLocks noChangeShapeType="1"/>
          </p:cNvSpPr>
          <p:nvPr/>
        </p:nvSpPr>
        <p:spPr bwMode="auto">
          <a:xfrm flipH="1">
            <a:off x="2841625" y="3233738"/>
            <a:ext cx="796925" cy="72390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 name="Line 16">
            <a:extLst>
              <a:ext uri="{FF2B5EF4-FFF2-40B4-BE49-F238E27FC236}">
                <a16:creationId xmlns:a16="http://schemas.microsoft.com/office/drawing/2014/main" id="{2D4D05CD-6BCC-0448-AA5B-4A534972F272}"/>
              </a:ext>
            </a:extLst>
          </p:cNvPr>
          <p:cNvSpPr>
            <a:spLocks noChangeShapeType="1"/>
          </p:cNvSpPr>
          <p:nvPr/>
        </p:nvSpPr>
        <p:spPr bwMode="auto">
          <a:xfrm>
            <a:off x="4070350" y="3279775"/>
            <a:ext cx="603250" cy="62865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Line 17">
            <a:extLst>
              <a:ext uri="{FF2B5EF4-FFF2-40B4-BE49-F238E27FC236}">
                <a16:creationId xmlns:a16="http://schemas.microsoft.com/office/drawing/2014/main" id="{4DBC8161-F417-7A4E-BB38-1D92896C4982}"/>
              </a:ext>
            </a:extLst>
          </p:cNvPr>
          <p:cNvSpPr>
            <a:spLocks noChangeShapeType="1"/>
          </p:cNvSpPr>
          <p:nvPr/>
        </p:nvSpPr>
        <p:spPr bwMode="auto">
          <a:xfrm flipH="1">
            <a:off x="4037013" y="2247900"/>
            <a:ext cx="652462" cy="579438"/>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 name="Line 18">
            <a:extLst>
              <a:ext uri="{FF2B5EF4-FFF2-40B4-BE49-F238E27FC236}">
                <a16:creationId xmlns:a16="http://schemas.microsoft.com/office/drawing/2014/main" id="{D829437F-06FB-E441-B225-4CB7801BE0EC}"/>
              </a:ext>
            </a:extLst>
          </p:cNvPr>
          <p:cNvSpPr>
            <a:spLocks noChangeShapeType="1"/>
          </p:cNvSpPr>
          <p:nvPr/>
        </p:nvSpPr>
        <p:spPr bwMode="auto">
          <a:xfrm flipH="1">
            <a:off x="2903538" y="4141788"/>
            <a:ext cx="1698625"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 name="Line 19">
            <a:extLst>
              <a:ext uri="{FF2B5EF4-FFF2-40B4-BE49-F238E27FC236}">
                <a16:creationId xmlns:a16="http://schemas.microsoft.com/office/drawing/2014/main" id="{E8E87E14-3628-7F41-9952-CDF284C3DB8A}"/>
              </a:ext>
            </a:extLst>
          </p:cNvPr>
          <p:cNvSpPr>
            <a:spLocks noChangeShapeType="1"/>
          </p:cNvSpPr>
          <p:nvPr/>
        </p:nvSpPr>
        <p:spPr bwMode="auto">
          <a:xfrm>
            <a:off x="1890713" y="3257550"/>
            <a:ext cx="601662" cy="62865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 name="Line 20">
            <a:extLst>
              <a:ext uri="{FF2B5EF4-FFF2-40B4-BE49-F238E27FC236}">
                <a16:creationId xmlns:a16="http://schemas.microsoft.com/office/drawing/2014/main" id="{E3FFF18B-3730-494A-9FDC-2C54746612DE}"/>
              </a:ext>
            </a:extLst>
          </p:cNvPr>
          <p:cNvSpPr>
            <a:spLocks noChangeShapeType="1"/>
          </p:cNvSpPr>
          <p:nvPr/>
        </p:nvSpPr>
        <p:spPr bwMode="auto">
          <a:xfrm>
            <a:off x="4956175" y="2166938"/>
            <a:ext cx="606425" cy="652462"/>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 name="Line 21">
            <a:extLst>
              <a:ext uri="{FF2B5EF4-FFF2-40B4-BE49-F238E27FC236}">
                <a16:creationId xmlns:a16="http://schemas.microsoft.com/office/drawing/2014/main" id="{484AD1CE-82A8-C34E-B3D0-C9B5C1574C49}"/>
              </a:ext>
            </a:extLst>
          </p:cNvPr>
          <p:cNvSpPr>
            <a:spLocks noChangeShapeType="1"/>
          </p:cNvSpPr>
          <p:nvPr/>
        </p:nvSpPr>
        <p:spPr bwMode="auto">
          <a:xfrm flipH="1">
            <a:off x="5076825" y="3338513"/>
            <a:ext cx="654050" cy="579437"/>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 name="Line 22">
            <a:extLst>
              <a:ext uri="{FF2B5EF4-FFF2-40B4-BE49-F238E27FC236}">
                <a16:creationId xmlns:a16="http://schemas.microsoft.com/office/drawing/2014/main" id="{50031BF2-EC32-7849-96E6-073A599EC2D3}"/>
              </a:ext>
            </a:extLst>
          </p:cNvPr>
          <p:cNvSpPr>
            <a:spLocks noChangeShapeType="1"/>
          </p:cNvSpPr>
          <p:nvPr/>
        </p:nvSpPr>
        <p:spPr bwMode="auto">
          <a:xfrm flipH="1">
            <a:off x="4164013" y="3052763"/>
            <a:ext cx="1327150"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 name="Line 23">
            <a:extLst>
              <a:ext uri="{FF2B5EF4-FFF2-40B4-BE49-F238E27FC236}">
                <a16:creationId xmlns:a16="http://schemas.microsoft.com/office/drawing/2014/main" id="{E4071300-D1E9-6842-8817-FF88C0B33BF6}"/>
              </a:ext>
            </a:extLst>
          </p:cNvPr>
          <p:cNvSpPr>
            <a:spLocks noChangeShapeType="1"/>
          </p:cNvSpPr>
          <p:nvPr/>
        </p:nvSpPr>
        <p:spPr bwMode="auto">
          <a:xfrm flipH="1">
            <a:off x="2062163" y="3052763"/>
            <a:ext cx="1487487"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 name="Text Box 111">
            <a:extLst>
              <a:ext uri="{FF2B5EF4-FFF2-40B4-BE49-F238E27FC236}">
                <a16:creationId xmlns:a16="http://schemas.microsoft.com/office/drawing/2014/main" id="{0D06BF67-49BE-D94D-98C6-04E53672ACEC}"/>
              </a:ext>
            </a:extLst>
          </p:cNvPr>
          <p:cNvSpPr txBox="1">
            <a:spLocks noChangeArrowheads="1"/>
          </p:cNvSpPr>
          <p:nvPr/>
        </p:nvSpPr>
        <p:spPr bwMode="auto">
          <a:xfrm>
            <a:off x="3686175" y="14716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5</a:t>
            </a:r>
          </a:p>
        </p:txBody>
      </p:sp>
      <p:sp>
        <p:nvSpPr>
          <p:cNvPr id="32" name="Text Box 112">
            <a:extLst>
              <a:ext uri="{FF2B5EF4-FFF2-40B4-BE49-F238E27FC236}">
                <a16:creationId xmlns:a16="http://schemas.microsoft.com/office/drawing/2014/main" id="{86BA5C0B-853F-4743-AAF2-561D849E156F}"/>
              </a:ext>
            </a:extLst>
          </p:cNvPr>
          <p:cNvSpPr txBox="1">
            <a:spLocks noChangeArrowheads="1"/>
          </p:cNvSpPr>
          <p:nvPr/>
        </p:nvSpPr>
        <p:spPr bwMode="auto">
          <a:xfrm>
            <a:off x="1920875" y="20764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10</a:t>
            </a:r>
          </a:p>
        </p:txBody>
      </p:sp>
      <p:sp>
        <p:nvSpPr>
          <p:cNvPr id="33" name="Text Box 113">
            <a:extLst>
              <a:ext uri="{FF2B5EF4-FFF2-40B4-BE49-F238E27FC236}">
                <a16:creationId xmlns:a16="http://schemas.microsoft.com/office/drawing/2014/main" id="{C83F7197-187B-1840-89B2-C8663C9496F7}"/>
              </a:ext>
            </a:extLst>
          </p:cNvPr>
          <p:cNvSpPr txBox="1">
            <a:spLocks noChangeArrowheads="1"/>
          </p:cNvSpPr>
          <p:nvPr/>
        </p:nvSpPr>
        <p:spPr bwMode="auto">
          <a:xfrm>
            <a:off x="3182938" y="20764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10</a:t>
            </a:r>
          </a:p>
        </p:txBody>
      </p:sp>
      <p:sp>
        <p:nvSpPr>
          <p:cNvPr id="34" name="Text Box 114">
            <a:extLst>
              <a:ext uri="{FF2B5EF4-FFF2-40B4-BE49-F238E27FC236}">
                <a16:creationId xmlns:a16="http://schemas.microsoft.com/office/drawing/2014/main" id="{5A8B47B8-857D-D74A-9BB9-723B3102D38D}"/>
              </a:ext>
            </a:extLst>
          </p:cNvPr>
          <p:cNvSpPr txBox="1">
            <a:spLocks noChangeArrowheads="1"/>
          </p:cNvSpPr>
          <p:nvPr/>
        </p:nvSpPr>
        <p:spPr bwMode="auto">
          <a:xfrm>
            <a:off x="4030663" y="21240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4</a:t>
            </a:r>
          </a:p>
        </p:txBody>
      </p:sp>
      <p:sp>
        <p:nvSpPr>
          <p:cNvPr id="35" name="Text Box 116">
            <a:extLst>
              <a:ext uri="{FF2B5EF4-FFF2-40B4-BE49-F238E27FC236}">
                <a16:creationId xmlns:a16="http://schemas.microsoft.com/office/drawing/2014/main" id="{BDEDB90D-A40A-6841-8D1B-5BABC5A2BAE4}"/>
              </a:ext>
            </a:extLst>
          </p:cNvPr>
          <p:cNvSpPr txBox="1">
            <a:spLocks noChangeArrowheads="1"/>
          </p:cNvSpPr>
          <p:nvPr/>
        </p:nvSpPr>
        <p:spPr bwMode="auto">
          <a:xfrm>
            <a:off x="5178425" y="20097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6</a:t>
            </a:r>
          </a:p>
        </p:txBody>
      </p:sp>
      <p:sp>
        <p:nvSpPr>
          <p:cNvPr id="36" name="Text Box 184">
            <a:extLst>
              <a:ext uri="{FF2B5EF4-FFF2-40B4-BE49-F238E27FC236}">
                <a16:creationId xmlns:a16="http://schemas.microsoft.com/office/drawing/2014/main" id="{E4498F9C-02DB-9B4D-B079-98E8A62ADF53}"/>
              </a:ext>
            </a:extLst>
          </p:cNvPr>
          <p:cNvSpPr txBox="1">
            <a:spLocks noChangeArrowheads="1"/>
          </p:cNvSpPr>
          <p:nvPr/>
        </p:nvSpPr>
        <p:spPr bwMode="auto">
          <a:xfrm>
            <a:off x="1692275" y="34544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15</a:t>
            </a:r>
          </a:p>
        </p:txBody>
      </p:sp>
      <p:sp>
        <p:nvSpPr>
          <p:cNvPr id="37" name="Text Box 185">
            <a:extLst>
              <a:ext uri="{FF2B5EF4-FFF2-40B4-BE49-F238E27FC236}">
                <a16:creationId xmlns:a16="http://schemas.microsoft.com/office/drawing/2014/main" id="{F8348AE2-0F08-FC4C-AFB5-70C205F6F836}"/>
              </a:ext>
            </a:extLst>
          </p:cNvPr>
          <p:cNvSpPr txBox="1">
            <a:spLocks noChangeArrowheads="1"/>
          </p:cNvSpPr>
          <p:nvPr/>
        </p:nvSpPr>
        <p:spPr bwMode="auto">
          <a:xfrm>
            <a:off x="3140075" y="34861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4</a:t>
            </a:r>
          </a:p>
        </p:txBody>
      </p:sp>
      <p:sp>
        <p:nvSpPr>
          <p:cNvPr id="38" name="Text Box 186">
            <a:extLst>
              <a:ext uri="{FF2B5EF4-FFF2-40B4-BE49-F238E27FC236}">
                <a16:creationId xmlns:a16="http://schemas.microsoft.com/office/drawing/2014/main" id="{E03F5A25-70A2-9040-A9F9-DBE81224E4EF}"/>
              </a:ext>
            </a:extLst>
          </p:cNvPr>
          <p:cNvSpPr txBox="1">
            <a:spLocks noChangeArrowheads="1"/>
          </p:cNvSpPr>
          <p:nvPr/>
        </p:nvSpPr>
        <p:spPr bwMode="auto">
          <a:xfrm>
            <a:off x="4259263" y="32242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8</a:t>
            </a:r>
          </a:p>
        </p:txBody>
      </p:sp>
      <p:sp>
        <p:nvSpPr>
          <p:cNvPr id="39" name="Text Box 187">
            <a:extLst>
              <a:ext uri="{FF2B5EF4-FFF2-40B4-BE49-F238E27FC236}">
                <a16:creationId xmlns:a16="http://schemas.microsoft.com/office/drawing/2014/main" id="{FA0115FC-A862-2A48-9166-70B7236016D6}"/>
              </a:ext>
            </a:extLst>
          </p:cNvPr>
          <p:cNvSpPr txBox="1">
            <a:spLocks noChangeArrowheads="1"/>
          </p:cNvSpPr>
          <p:nvPr/>
        </p:nvSpPr>
        <p:spPr bwMode="auto">
          <a:xfrm>
            <a:off x="2424113" y="26495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6</a:t>
            </a:r>
          </a:p>
        </p:txBody>
      </p:sp>
      <p:sp>
        <p:nvSpPr>
          <p:cNvPr id="40" name="Text Box 188">
            <a:extLst>
              <a:ext uri="{FF2B5EF4-FFF2-40B4-BE49-F238E27FC236}">
                <a16:creationId xmlns:a16="http://schemas.microsoft.com/office/drawing/2014/main" id="{51602CE4-1911-B340-847F-81AE97814717}"/>
              </a:ext>
            </a:extLst>
          </p:cNvPr>
          <p:cNvSpPr txBox="1">
            <a:spLocks noChangeArrowheads="1"/>
          </p:cNvSpPr>
          <p:nvPr/>
        </p:nvSpPr>
        <p:spPr bwMode="auto">
          <a:xfrm>
            <a:off x="4730750" y="25828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3</a:t>
            </a:r>
          </a:p>
        </p:txBody>
      </p:sp>
      <p:sp>
        <p:nvSpPr>
          <p:cNvPr id="41" name="Text Box 189">
            <a:extLst>
              <a:ext uri="{FF2B5EF4-FFF2-40B4-BE49-F238E27FC236}">
                <a16:creationId xmlns:a16="http://schemas.microsoft.com/office/drawing/2014/main" id="{2E849964-AC9C-2148-9B43-D943716B60E7}"/>
              </a:ext>
            </a:extLst>
          </p:cNvPr>
          <p:cNvSpPr txBox="1">
            <a:spLocks noChangeArrowheads="1"/>
          </p:cNvSpPr>
          <p:nvPr/>
        </p:nvSpPr>
        <p:spPr bwMode="auto">
          <a:xfrm>
            <a:off x="5292725" y="35020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2</a:t>
            </a:r>
          </a:p>
        </p:txBody>
      </p:sp>
      <p:sp>
        <p:nvSpPr>
          <p:cNvPr id="42" name="Text Box 190">
            <a:extLst>
              <a:ext uri="{FF2B5EF4-FFF2-40B4-BE49-F238E27FC236}">
                <a16:creationId xmlns:a16="http://schemas.microsoft.com/office/drawing/2014/main" id="{47F0FADA-B752-404F-8B0F-ABCB76317431}"/>
              </a:ext>
            </a:extLst>
          </p:cNvPr>
          <p:cNvSpPr txBox="1">
            <a:spLocks noChangeArrowheads="1"/>
          </p:cNvSpPr>
          <p:nvPr/>
        </p:nvSpPr>
        <p:spPr bwMode="auto">
          <a:xfrm>
            <a:off x="3468688" y="4027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8</a:t>
            </a:r>
          </a:p>
        </p:txBody>
      </p:sp>
      <p:sp>
        <p:nvSpPr>
          <p:cNvPr id="43" name="Text Box 51">
            <a:extLst>
              <a:ext uri="{FF2B5EF4-FFF2-40B4-BE49-F238E27FC236}">
                <a16:creationId xmlns:a16="http://schemas.microsoft.com/office/drawing/2014/main" id="{B285F58A-5276-5C40-87CD-8CADF274B9E2}"/>
              </a:ext>
            </a:extLst>
          </p:cNvPr>
          <p:cNvSpPr txBox="1">
            <a:spLocks noChangeArrowheads="1"/>
          </p:cNvSpPr>
          <p:nvPr/>
        </p:nvSpPr>
        <p:spPr bwMode="auto">
          <a:xfrm>
            <a:off x="2774950" y="1241425"/>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1</a:t>
            </a:r>
          </a:p>
        </p:txBody>
      </p:sp>
      <p:sp>
        <p:nvSpPr>
          <p:cNvPr id="44" name="Text Box 52">
            <a:extLst>
              <a:ext uri="{FF2B5EF4-FFF2-40B4-BE49-F238E27FC236}">
                <a16:creationId xmlns:a16="http://schemas.microsoft.com/office/drawing/2014/main" id="{6DC79121-D38C-5E48-9924-AD5EEFA43494}"/>
              </a:ext>
            </a:extLst>
          </p:cNvPr>
          <p:cNvSpPr txBox="1">
            <a:spLocks noChangeArrowheads="1"/>
          </p:cNvSpPr>
          <p:nvPr/>
        </p:nvSpPr>
        <p:spPr bwMode="auto">
          <a:xfrm>
            <a:off x="4586288" y="1252538"/>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2</a:t>
            </a:r>
          </a:p>
        </p:txBody>
      </p:sp>
      <p:sp>
        <p:nvSpPr>
          <p:cNvPr id="45" name="Text Box 53">
            <a:extLst>
              <a:ext uri="{FF2B5EF4-FFF2-40B4-BE49-F238E27FC236}">
                <a16:creationId xmlns:a16="http://schemas.microsoft.com/office/drawing/2014/main" id="{A39B95EC-1483-6A4E-AC17-599BC3B50CCB}"/>
              </a:ext>
            </a:extLst>
          </p:cNvPr>
          <p:cNvSpPr txBox="1">
            <a:spLocks noChangeArrowheads="1"/>
          </p:cNvSpPr>
          <p:nvPr/>
        </p:nvSpPr>
        <p:spPr bwMode="auto">
          <a:xfrm>
            <a:off x="1566863" y="2347913"/>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3</a:t>
            </a:r>
          </a:p>
        </p:txBody>
      </p:sp>
      <p:sp>
        <p:nvSpPr>
          <p:cNvPr id="46" name="Text Box 54">
            <a:extLst>
              <a:ext uri="{FF2B5EF4-FFF2-40B4-BE49-F238E27FC236}">
                <a16:creationId xmlns:a16="http://schemas.microsoft.com/office/drawing/2014/main" id="{E5510F2A-B6D5-9F41-B4FE-75FD54C00F24}"/>
              </a:ext>
            </a:extLst>
          </p:cNvPr>
          <p:cNvSpPr txBox="1">
            <a:spLocks noChangeArrowheads="1"/>
          </p:cNvSpPr>
          <p:nvPr/>
        </p:nvSpPr>
        <p:spPr bwMode="auto">
          <a:xfrm>
            <a:off x="3657600" y="236220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4</a:t>
            </a:r>
          </a:p>
        </p:txBody>
      </p:sp>
      <p:sp>
        <p:nvSpPr>
          <p:cNvPr id="47" name="Text Box 55">
            <a:extLst>
              <a:ext uri="{FF2B5EF4-FFF2-40B4-BE49-F238E27FC236}">
                <a16:creationId xmlns:a16="http://schemas.microsoft.com/office/drawing/2014/main" id="{2E695AE0-9A6D-EB49-9FC9-F5F1C1A56ABE}"/>
              </a:ext>
            </a:extLst>
          </p:cNvPr>
          <p:cNvSpPr txBox="1">
            <a:spLocks noChangeArrowheads="1"/>
          </p:cNvSpPr>
          <p:nvPr/>
        </p:nvSpPr>
        <p:spPr bwMode="auto">
          <a:xfrm>
            <a:off x="5681663" y="2376488"/>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5</a:t>
            </a:r>
          </a:p>
        </p:txBody>
      </p:sp>
      <p:sp>
        <p:nvSpPr>
          <p:cNvPr id="48" name="Text Box 56">
            <a:extLst>
              <a:ext uri="{FF2B5EF4-FFF2-40B4-BE49-F238E27FC236}">
                <a16:creationId xmlns:a16="http://schemas.microsoft.com/office/drawing/2014/main" id="{C983B578-3086-364A-B208-91B5F503DDF1}"/>
              </a:ext>
            </a:extLst>
          </p:cNvPr>
          <p:cNvSpPr txBox="1">
            <a:spLocks noChangeArrowheads="1"/>
          </p:cNvSpPr>
          <p:nvPr/>
        </p:nvSpPr>
        <p:spPr bwMode="auto">
          <a:xfrm>
            <a:off x="2408238" y="4310063"/>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6</a:t>
            </a:r>
          </a:p>
        </p:txBody>
      </p:sp>
      <p:sp>
        <p:nvSpPr>
          <p:cNvPr id="49" name="Text Box 57">
            <a:extLst>
              <a:ext uri="{FF2B5EF4-FFF2-40B4-BE49-F238E27FC236}">
                <a16:creationId xmlns:a16="http://schemas.microsoft.com/office/drawing/2014/main" id="{67619C30-1DAB-614E-9554-3B8E16AD02FC}"/>
              </a:ext>
            </a:extLst>
          </p:cNvPr>
          <p:cNvSpPr txBox="1">
            <a:spLocks noChangeArrowheads="1"/>
          </p:cNvSpPr>
          <p:nvPr/>
        </p:nvSpPr>
        <p:spPr bwMode="auto">
          <a:xfrm>
            <a:off x="4708525" y="4310063"/>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7</a:t>
            </a:r>
          </a:p>
        </p:txBody>
      </p:sp>
      <p:sp>
        <p:nvSpPr>
          <p:cNvPr id="50" name="Text Box 58">
            <a:extLst>
              <a:ext uri="{FF2B5EF4-FFF2-40B4-BE49-F238E27FC236}">
                <a16:creationId xmlns:a16="http://schemas.microsoft.com/office/drawing/2014/main" id="{11DF4FA1-930F-FA4C-A70B-498A288CAE1A}"/>
              </a:ext>
            </a:extLst>
          </p:cNvPr>
          <p:cNvSpPr txBox="1">
            <a:spLocks noChangeArrowheads="1"/>
          </p:cNvSpPr>
          <p:nvPr/>
        </p:nvSpPr>
        <p:spPr bwMode="auto">
          <a:xfrm>
            <a:off x="2214563" y="578008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400" b="1"/>
              <a:t>25</a:t>
            </a:r>
          </a:p>
        </p:txBody>
      </p:sp>
      <p:sp>
        <p:nvSpPr>
          <p:cNvPr id="51" name="Text Box 59">
            <a:extLst>
              <a:ext uri="{FF2B5EF4-FFF2-40B4-BE49-F238E27FC236}">
                <a16:creationId xmlns:a16="http://schemas.microsoft.com/office/drawing/2014/main" id="{BDFF294D-A7B1-FE4A-8FF5-152676ABE330}"/>
              </a:ext>
            </a:extLst>
          </p:cNvPr>
          <p:cNvSpPr txBox="1">
            <a:spLocks noChangeArrowheads="1"/>
          </p:cNvSpPr>
          <p:nvPr/>
        </p:nvSpPr>
        <p:spPr bwMode="auto">
          <a:xfrm>
            <a:off x="3143250" y="57912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400" b="1"/>
              <a:t>18</a:t>
            </a:r>
          </a:p>
        </p:txBody>
      </p:sp>
      <p:sp>
        <p:nvSpPr>
          <p:cNvPr id="52" name="Text Box 60">
            <a:extLst>
              <a:ext uri="{FF2B5EF4-FFF2-40B4-BE49-F238E27FC236}">
                <a16:creationId xmlns:a16="http://schemas.microsoft.com/office/drawing/2014/main" id="{8D2B60FE-9884-C54F-8725-0FB6476BB6D3}"/>
              </a:ext>
            </a:extLst>
          </p:cNvPr>
          <p:cNvSpPr txBox="1">
            <a:spLocks noChangeArrowheads="1"/>
          </p:cNvSpPr>
          <p:nvPr/>
        </p:nvSpPr>
        <p:spPr bwMode="auto">
          <a:xfrm>
            <a:off x="4198938" y="57912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sz="2400" b="1"/>
          </a:p>
        </p:txBody>
      </p:sp>
    </p:spTree>
    <p:extLst>
      <p:ext uri="{BB962C8B-B14F-4D97-AF65-F5344CB8AC3E}">
        <p14:creationId xmlns:p14="http://schemas.microsoft.com/office/powerpoint/2010/main" val="3574610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756581-08AB-F646-A6F3-C7D3E0DC7890}"/>
              </a:ext>
            </a:extLst>
          </p:cNvPr>
          <p:cNvSpPr>
            <a:spLocks noGrp="1"/>
          </p:cNvSpPr>
          <p:nvPr>
            <p:ph type="sldNum" sz="quarter" idx="12"/>
          </p:nvPr>
        </p:nvSpPr>
        <p:spPr/>
        <p:txBody>
          <a:bodyPr/>
          <a:lstStyle/>
          <a:p>
            <a:fld id="{48758AAF-F958-4141-BDE8-5609689A4508}" type="slidenum">
              <a:rPr lang="zh-CN" altLang="en-US" smtClean="0"/>
              <a:t>27</a:t>
            </a:fld>
            <a:endParaRPr lang="zh-CN" altLang="en-US"/>
          </a:p>
        </p:txBody>
      </p:sp>
      <p:sp>
        <p:nvSpPr>
          <p:cNvPr id="3" name="AutoShape 2">
            <a:extLst>
              <a:ext uri="{FF2B5EF4-FFF2-40B4-BE49-F238E27FC236}">
                <a16:creationId xmlns:a16="http://schemas.microsoft.com/office/drawing/2014/main" id="{874446AC-32E6-864B-9FD1-0FF2A987C7D8}"/>
              </a:ext>
            </a:extLst>
          </p:cNvPr>
          <p:cNvSpPr>
            <a:spLocks noChangeArrowheads="1"/>
          </p:cNvSpPr>
          <p:nvPr/>
        </p:nvSpPr>
        <p:spPr bwMode="auto">
          <a:xfrm rot="18720000">
            <a:off x="4173537" y="3182938"/>
            <a:ext cx="346075" cy="850900"/>
          </a:xfrm>
          <a:prstGeom prst="parallelogram">
            <a:avLst>
              <a:gd name="adj" fmla="val 25000"/>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 name="AutoShape 3">
            <a:extLst>
              <a:ext uri="{FF2B5EF4-FFF2-40B4-BE49-F238E27FC236}">
                <a16:creationId xmlns:a16="http://schemas.microsoft.com/office/drawing/2014/main" id="{B641B064-3F1E-1641-865F-7D5569CC5435}"/>
              </a:ext>
            </a:extLst>
          </p:cNvPr>
          <p:cNvSpPr>
            <a:spLocks noChangeArrowheads="1"/>
          </p:cNvSpPr>
          <p:nvPr/>
        </p:nvSpPr>
        <p:spPr bwMode="auto">
          <a:xfrm rot="18720000">
            <a:off x="2047875" y="3162301"/>
            <a:ext cx="346075" cy="850900"/>
          </a:xfrm>
          <a:prstGeom prst="parallelogram">
            <a:avLst>
              <a:gd name="adj" fmla="val 25000"/>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 name="AutoShape 4">
            <a:extLst>
              <a:ext uri="{FF2B5EF4-FFF2-40B4-BE49-F238E27FC236}">
                <a16:creationId xmlns:a16="http://schemas.microsoft.com/office/drawing/2014/main" id="{D6C0452B-8B49-C34E-BECA-7D7FD297B5B9}"/>
              </a:ext>
            </a:extLst>
          </p:cNvPr>
          <p:cNvSpPr>
            <a:spLocks noChangeArrowheads="1"/>
          </p:cNvSpPr>
          <p:nvPr/>
        </p:nvSpPr>
        <p:spPr bwMode="auto">
          <a:xfrm rot="18720000">
            <a:off x="5097462" y="2073276"/>
            <a:ext cx="346075" cy="850900"/>
          </a:xfrm>
          <a:prstGeom prst="parallelogram">
            <a:avLst>
              <a:gd name="adj" fmla="val 25000"/>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 name="Rectangle 5">
            <a:extLst>
              <a:ext uri="{FF2B5EF4-FFF2-40B4-BE49-F238E27FC236}">
                <a16:creationId xmlns:a16="http://schemas.microsoft.com/office/drawing/2014/main" id="{B9CACE40-6470-444D-B9FE-100274C65A80}"/>
              </a:ext>
            </a:extLst>
          </p:cNvPr>
          <p:cNvSpPr>
            <a:spLocks noChangeArrowheads="1"/>
          </p:cNvSpPr>
          <p:nvPr/>
        </p:nvSpPr>
        <p:spPr bwMode="auto">
          <a:xfrm>
            <a:off x="3290888" y="1828800"/>
            <a:ext cx="1143000" cy="228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 name="AutoShape 6">
            <a:extLst>
              <a:ext uri="{FF2B5EF4-FFF2-40B4-BE49-F238E27FC236}">
                <a16:creationId xmlns:a16="http://schemas.microsoft.com/office/drawing/2014/main" id="{C4A76143-4FAB-DC4B-B741-A5A5860CF399}"/>
              </a:ext>
            </a:extLst>
          </p:cNvPr>
          <p:cNvSpPr>
            <a:spLocks noChangeArrowheads="1"/>
          </p:cNvSpPr>
          <p:nvPr/>
        </p:nvSpPr>
        <p:spPr bwMode="auto">
          <a:xfrm rot="18720000">
            <a:off x="3232150" y="2087563"/>
            <a:ext cx="346075" cy="850900"/>
          </a:xfrm>
          <a:prstGeom prst="parallelogram">
            <a:avLst>
              <a:gd name="adj" fmla="val 25000"/>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 name="AutoShape 7">
            <a:extLst>
              <a:ext uri="{FF2B5EF4-FFF2-40B4-BE49-F238E27FC236}">
                <a16:creationId xmlns:a16="http://schemas.microsoft.com/office/drawing/2014/main" id="{16087774-71B5-1F45-8539-79D71AA8620B}"/>
              </a:ext>
            </a:extLst>
          </p:cNvPr>
          <p:cNvSpPr>
            <a:spLocks noChangeArrowheads="1"/>
          </p:cNvSpPr>
          <p:nvPr/>
        </p:nvSpPr>
        <p:spPr bwMode="auto">
          <a:xfrm rot="2820000">
            <a:off x="2199481" y="1961357"/>
            <a:ext cx="346075" cy="1046162"/>
          </a:xfrm>
          <a:prstGeom prst="parallelogram">
            <a:avLst>
              <a:gd name="adj" fmla="val 25000"/>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9" name="Rectangle 8">
            <a:extLst>
              <a:ext uri="{FF2B5EF4-FFF2-40B4-BE49-F238E27FC236}">
                <a16:creationId xmlns:a16="http://schemas.microsoft.com/office/drawing/2014/main" id="{EB8396A8-DF7B-944E-8868-30039C3C4E8C}"/>
              </a:ext>
            </a:extLst>
          </p:cNvPr>
          <p:cNvSpPr txBox="1">
            <a:spLocks/>
          </p:cNvSpPr>
          <p:nvPr/>
        </p:nvSpPr>
        <p:spPr bwMode="auto">
          <a:xfrm>
            <a:off x="457200" y="-76200"/>
            <a:ext cx="72390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a:t>BFS Example 2</a:t>
            </a:r>
          </a:p>
        </p:txBody>
      </p:sp>
      <p:sp>
        <p:nvSpPr>
          <p:cNvPr id="10" name="Text Box 9">
            <a:extLst>
              <a:ext uri="{FF2B5EF4-FFF2-40B4-BE49-F238E27FC236}">
                <a16:creationId xmlns:a16="http://schemas.microsoft.com/office/drawing/2014/main" id="{C1414852-B797-DF4C-804D-3086268545BD}"/>
              </a:ext>
            </a:extLst>
          </p:cNvPr>
          <p:cNvSpPr txBox="1">
            <a:spLocks noChangeArrowheads="1"/>
          </p:cNvSpPr>
          <p:nvPr/>
        </p:nvSpPr>
        <p:spPr bwMode="auto">
          <a:xfrm>
            <a:off x="1477963" y="5256213"/>
            <a:ext cx="46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a:solidFill>
                  <a:srgbClr val="0000CC"/>
                </a:solidFill>
              </a:rPr>
              <a:t>Q</a:t>
            </a:r>
          </a:p>
        </p:txBody>
      </p:sp>
      <p:graphicFrame>
        <p:nvGraphicFramePr>
          <p:cNvPr id="11" name="Group 59">
            <a:extLst>
              <a:ext uri="{FF2B5EF4-FFF2-40B4-BE49-F238E27FC236}">
                <a16:creationId xmlns:a16="http://schemas.microsoft.com/office/drawing/2014/main" id="{3B48093E-993C-D640-829E-F699C5DA1BB8}"/>
              </a:ext>
            </a:extLst>
          </p:cNvPr>
          <p:cNvGraphicFramePr>
            <a:graphicFrameLocks/>
          </p:cNvGraphicFramePr>
          <p:nvPr/>
        </p:nvGraphicFramePr>
        <p:xfrm>
          <a:off x="2014538" y="5165725"/>
          <a:ext cx="914400" cy="609600"/>
        </p:xfrm>
        <a:graphic>
          <a:graphicData uri="http://schemas.openxmlformats.org/drawingml/2006/table">
            <a:tbl>
              <a:tblPr/>
              <a:tblGrid>
                <a:gridCol w="914400">
                  <a:extLst>
                    <a:ext uri="{9D8B030D-6E8A-4147-A177-3AD203B41FA5}">
                      <a16:colId xmlns:a16="http://schemas.microsoft.com/office/drawing/2014/main" val="20000"/>
                    </a:ext>
                  </a:extLst>
                </a:gridCol>
              </a:tblGrid>
              <a:tr h="533400">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r>
                        <a:rPr kumimoji="0" lang="en-US" sz="3400" b="0" i="0" u="none" strike="noStrike" cap="none" normalizeH="0" baseline="0">
                          <a:ln>
                            <a:noFill/>
                          </a:ln>
                          <a:solidFill>
                            <a:schemeClr val="tx1"/>
                          </a:solidFill>
                          <a:effectLst/>
                          <a:latin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 name="Oval 9">
            <a:extLst>
              <a:ext uri="{FF2B5EF4-FFF2-40B4-BE49-F238E27FC236}">
                <a16:creationId xmlns:a16="http://schemas.microsoft.com/office/drawing/2014/main" id="{E363F92A-8FF7-0447-B102-B250FE751A35}"/>
              </a:ext>
            </a:extLst>
          </p:cNvPr>
          <p:cNvSpPr>
            <a:spLocks noChangeArrowheads="1"/>
          </p:cNvSpPr>
          <p:nvPr/>
        </p:nvSpPr>
        <p:spPr bwMode="auto">
          <a:xfrm>
            <a:off x="2655888" y="1665288"/>
            <a:ext cx="619125" cy="561975"/>
          </a:xfrm>
          <a:prstGeom prst="ellipse">
            <a:avLst/>
          </a:prstGeom>
          <a:solidFill>
            <a:srgbClr val="000000"/>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bg1"/>
                </a:solidFill>
                <a:latin typeface="Times New Roman" panose="02020603050405020304" pitchFamily="18" charset="0"/>
              </a:rPr>
              <a:t>0</a:t>
            </a:r>
            <a:endParaRPr lang="en-US" altLang="en-US" sz="2000" b="1">
              <a:solidFill>
                <a:schemeClr val="bg1"/>
              </a:solidFill>
              <a:latin typeface="Times New Roman" panose="02020603050405020304" pitchFamily="18" charset="0"/>
              <a:cs typeface="Times New Roman" panose="02020603050405020304" pitchFamily="18" charset="0"/>
            </a:endParaRPr>
          </a:p>
        </p:txBody>
      </p:sp>
      <p:sp>
        <p:nvSpPr>
          <p:cNvPr id="13" name="Oval 15">
            <a:extLst>
              <a:ext uri="{FF2B5EF4-FFF2-40B4-BE49-F238E27FC236}">
                <a16:creationId xmlns:a16="http://schemas.microsoft.com/office/drawing/2014/main" id="{301A43B6-273A-624C-831F-54823DF36B4B}"/>
              </a:ext>
            </a:extLst>
          </p:cNvPr>
          <p:cNvSpPr>
            <a:spLocks noChangeArrowheads="1"/>
          </p:cNvSpPr>
          <p:nvPr/>
        </p:nvSpPr>
        <p:spPr bwMode="auto">
          <a:xfrm>
            <a:off x="4446588" y="1670050"/>
            <a:ext cx="620712" cy="563563"/>
          </a:xfrm>
          <a:prstGeom prst="ellipse">
            <a:avLst/>
          </a:prstGeom>
          <a:solidFill>
            <a:srgbClr val="000000"/>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bg1"/>
                </a:solidFill>
              </a:rPr>
              <a:t>5</a:t>
            </a:r>
          </a:p>
        </p:txBody>
      </p:sp>
      <p:sp>
        <p:nvSpPr>
          <p:cNvPr id="14" name="Oval 9">
            <a:extLst>
              <a:ext uri="{FF2B5EF4-FFF2-40B4-BE49-F238E27FC236}">
                <a16:creationId xmlns:a16="http://schemas.microsoft.com/office/drawing/2014/main" id="{ED160ABB-722D-DC4E-859A-E443615C7F8B}"/>
              </a:ext>
            </a:extLst>
          </p:cNvPr>
          <p:cNvSpPr>
            <a:spLocks noChangeArrowheads="1"/>
          </p:cNvSpPr>
          <p:nvPr/>
        </p:nvSpPr>
        <p:spPr bwMode="auto">
          <a:xfrm>
            <a:off x="2298700" y="3857625"/>
            <a:ext cx="622300" cy="561975"/>
          </a:xfrm>
          <a:prstGeom prst="ellipse">
            <a:avLst/>
          </a:prstGeom>
          <a:solidFill>
            <a:srgbClr val="000000"/>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bg1"/>
                </a:solidFill>
              </a:rPr>
              <a:t>25</a:t>
            </a:r>
          </a:p>
        </p:txBody>
      </p:sp>
      <p:sp>
        <p:nvSpPr>
          <p:cNvPr id="15" name="Oval 15">
            <a:extLst>
              <a:ext uri="{FF2B5EF4-FFF2-40B4-BE49-F238E27FC236}">
                <a16:creationId xmlns:a16="http://schemas.microsoft.com/office/drawing/2014/main" id="{54AB08EE-DD18-7B4D-AC18-1EC54C84C729}"/>
              </a:ext>
            </a:extLst>
          </p:cNvPr>
          <p:cNvSpPr>
            <a:spLocks noChangeArrowheads="1"/>
          </p:cNvSpPr>
          <p:nvPr/>
        </p:nvSpPr>
        <p:spPr bwMode="auto">
          <a:xfrm>
            <a:off x="4568825" y="3857625"/>
            <a:ext cx="619125" cy="561975"/>
          </a:xfrm>
          <a:prstGeom prst="ellipse">
            <a:avLst/>
          </a:prstGeom>
          <a:solidFill>
            <a:srgbClr val="DDDDDD"/>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t>18</a:t>
            </a:r>
          </a:p>
        </p:txBody>
      </p:sp>
      <p:sp>
        <p:nvSpPr>
          <p:cNvPr id="16" name="Oval 9">
            <a:extLst>
              <a:ext uri="{FF2B5EF4-FFF2-40B4-BE49-F238E27FC236}">
                <a16:creationId xmlns:a16="http://schemas.microsoft.com/office/drawing/2014/main" id="{5E18074C-01DC-E947-ADC3-CC3E1BCCA082}"/>
              </a:ext>
            </a:extLst>
          </p:cNvPr>
          <p:cNvSpPr>
            <a:spLocks noChangeArrowheads="1"/>
          </p:cNvSpPr>
          <p:nvPr/>
        </p:nvSpPr>
        <p:spPr bwMode="auto">
          <a:xfrm>
            <a:off x="1447800" y="2755900"/>
            <a:ext cx="619125" cy="563563"/>
          </a:xfrm>
          <a:prstGeom prst="ellipse">
            <a:avLst/>
          </a:prstGeom>
          <a:solidFill>
            <a:srgbClr val="000000"/>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bg1"/>
                </a:solidFill>
              </a:rPr>
              <a:t>10</a:t>
            </a:r>
          </a:p>
        </p:txBody>
      </p:sp>
      <p:sp>
        <p:nvSpPr>
          <p:cNvPr id="17" name="Oval 9">
            <a:extLst>
              <a:ext uri="{FF2B5EF4-FFF2-40B4-BE49-F238E27FC236}">
                <a16:creationId xmlns:a16="http://schemas.microsoft.com/office/drawing/2014/main" id="{AF6BB699-5FFD-6945-919A-3D1CD815FE7A}"/>
              </a:ext>
            </a:extLst>
          </p:cNvPr>
          <p:cNvSpPr>
            <a:spLocks noChangeArrowheads="1"/>
          </p:cNvSpPr>
          <p:nvPr/>
        </p:nvSpPr>
        <p:spPr bwMode="auto">
          <a:xfrm>
            <a:off x="3540125" y="2776538"/>
            <a:ext cx="619125" cy="561975"/>
          </a:xfrm>
          <a:prstGeom prst="ellipse">
            <a:avLst/>
          </a:prstGeom>
          <a:solidFill>
            <a:srgbClr val="000000"/>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bg1"/>
                </a:solidFill>
              </a:rPr>
              <a:t>10</a:t>
            </a:r>
          </a:p>
        </p:txBody>
      </p:sp>
      <p:sp>
        <p:nvSpPr>
          <p:cNvPr id="18" name="Oval 15">
            <a:extLst>
              <a:ext uri="{FF2B5EF4-FFF2-40B4-BE49-F238E27FC236}">
                <a16:creationId xmlns:a16="http://schemas.microsoft.com/office/drawing/2014/main" id="{5CADAFF3-A870-B94F-8F7D-289F6C677EFC}"/>
              </a:ext>
            </a:extLst>
          </p:cNvPr>
          <p:cNvSpPr>
            <a:spLocks noChangeArrowheads="1"/>
          </p:cNvSpPr>
          <p:nvPr/>
        </p:nvSpPr>
        <p:spPr bwMode="auto">
          <a:xfrm>
            <a:off x="5476875" y="2781300"/>
            <a:ext cx="619125" cy="561975"/>
          </a:xfrm>
          <a:prstGeom prst="ellipse">
            <a:avLst/>
          </a:prstGeom>
          <a:solidFill>
            <a:srgbClr val="000000"/>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bg1"/>
                </a:solidFill>
              </a:rPr>
              <a:t>11</a:t>
            </a:r>
          </a:p>
        </p:txBody>
      </p:sp>
      <p:sp>
        <p:nvSpPr>
          <p:cNvPr id="19" name="Line 12">
            <a:extLst>
              <a:ext uri="{FF2B5EF4-FFF2-40B4-BE49-F238E27FC236}">
                <a16:creationId xmlns:a16="http://schemas.microsoft.com/office/drawing/2014/main" id="{98FDFBC2-29FF-8C4F-86B2-668E978A7FE7}"/>
              </a:ext>
            </a:extLst>
          </p:cNvPr>
          <p:cNvSpPr>
            <a:spLocks noChangeShapeType="1"/>
          </p:cNvSpPr>
          <p:nvPr/>
        </p:nvSpPr>
        <p:spPr bwMode="auto">
          <a:xfrm flipH="1">
            <a:off x="1944688" y="2166938"/>
            <a:ext cx="798512" cy="642937"/>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Line 13">
            <a:extLst>
              <a:ext uri="{FF2B5EF4-FFF2-40B4-BE49-F238E27FC236}">
                <a16:creationId xmlns:a16="http://schemas.microsoft.com/office/drawing/2014/main" id="{D4B504F4-7954-6045-AF9F-2C20CAF55570}"/>
              </a:ext>
            </a:extLst>
          </p:cNvPr>
          <p:cNvSpPr>
            <a:spLocks noChangeShapeType="1"/>
          </p:cNvSpPr>
          <p:nvPr/>
        </p:nvSpPr>
        <p:spPr bwMode="auto">
          <a:xfrm>
            <a:off x="3275013" y="1925638"/>
            <a:ext cx="1166812"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Line 14">
            <a:extLst>
              <a:ext uri="{FF2B5EF4-FFF2-40B4-BE49-F238E27FC236}">
                <a16:creationId xmlns:a16="http://schemas.microsoft.com/office/drawing/2014/main" id="{3B9A729B-13E4-5B42-9DB2-84618956D68B}"/>
              </a:ext>
            </a:extLst>
          </p:cNvPr>
          <p:cNvSpPr>
            <a:spLocks noChangeShapeType="1"/>
          </p:cNvSpPr>
          <p:nvPr/>
        </p:nvSpPr>
        <p:spPr bwMode="auto">
          <a:xfrm>
            <a:off x="3114675" y="2184400"/>
            <a:ext cx="601663" cy="625475"/>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Line 15">
            <a:extLst>
              <a:ext uri="{FF2B5EF4-FFF2-40B4-BE49-F238E27FC236}">
                <a16:creationId xmlns:a16="http://schemas.microsoft.com/office/drawing/2014/main" id="{F97B6100-C560-C04A-88B0-1EECCA1B67F4}"/>
              </a:ext>
            </a:extLst>
          </p:cNvPr>
          <p:cNvSpPr>
            <a:spLocks noChangeShapeType="1"/>
          </p:cNvSpPr>
          <p:nvPr/>
        </p:nvSpPr>
        <p:spPr bwMode="auto">
          <a:xfrm flipH="1">
            <a:off x="2841625" y="3233738"/>
            <a:ext cx="796925" cy="72390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 name="Line 16">
            <a:extLst>
              <a:ext uri="{FF2B5EF4-FFF2-40B4-BE49-F238E27FC236}">
                <a16:creationId xmlns:a16="http://schemas.microsoft.com/office/drawing/2014/main" id="{2B177AB9-1615-6540-84B1-8AC0D01FD21D}"/>
              </a:ext>
            </a:extLst>
          </p:cNvPr>
          <p:cNvSpPr>
            <a:spLocks noChangeShapeType="1"/>
          </p:cNvSpPr>
          <p:nvPr/>
        </p:nvSpPr>
        <p:spPr bwMode="auto">
          <a:xfrm>
            <a:off x="4070350" y="3279775"/>
            <a:ext cx="603250" cy="62865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Line 17">
            <a:extLst>
              <a:ext uri="{FF2B5EF4-FFF2-40B4-BE49-F238E27FC236}">
                <a16:creationId xmlns:a16="http://schemas.microsoft.com/office/drawing/2014/main" id="{177A81FD-3687-CF40-8BEA-F710AABF443C}"/>
              </a:ext>
            </a:extLst>
          </p:cNvPr>
          <p:cNvSpPr>
            <a:spLocks noChangeShapeType="1"/>
          </p:cNvSpPr>
          <p:nvPr/>
        </p:nvSpPr>
        <p:spPr bwMode="auto">
          <a:xfrm flipH="1">
            <a:off x="4037013" y="2247900"/>
            <a:ext cx="652462" cy="579438"/>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 name="Line 18">
            <a:extLst>
              <a:ext uri="{FF2B5EF4-FFF2-40B4-BE49-F238E27FC236}">
                <a16:creationId xmlns:a16="http://schemas.microsoft.com/office/drawing/2014/main" id="{72B05D55-7EC7-6444-9A49-71A6D5B55F90}"/>
              </a:ext>
            </a:extLst>
          </p:cNvPr>
          <p:cNvSpPr>
            <a:spLocks noChangeShapeType="1"/>
          </p:cNvSpPr>
          <p:nvPr/>
        </p:nvSpPr>
        <p:spPr bwMode="auto">
          <a:xfrm flipH="1">
            <a:off x="2903538" y="4141788"/>
            <a:ext cx="1698625"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 name="Line 19">
            <a:extLst>
              <a:ext uri="{FF2B5EF4-FFF2-40B4-BE49-F238E27FC236}">
                <a16:creationId xmlns:a16="http://schemas.microsoft.com/office/drawing/2014/main" id="{BFE8F015-0325-1D44-8AF7-711CFD2B37AE}"/>
              </a:ext>
            </a:extLst>
          </p:cNvPr>
          <p:cNvSpPr>
            <a:spLocks noChangeShapeType="1"/>
          </p:cNvSpPr>
          <p:nvPr/>
        </p:nvSpPr>
        <p:spPr bwMode="auto">
          <a:xfrm>
            <a:off x="1890713" y="3257550"/>
            <a:ext cx="601662" cy="62865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 name="Line 20">
            <a:extLst>
              <a:ext uri="{FF2B5EF4-FFF2-40B4-BE49-F238E27FC236}">
                <a16:creationId xmlns:a16="http://schemas.microsoft.com/office/drawing/2014/main" id="{8200FBD0-172D-7741-B90D-6071EDD9EB6C}"/>
              </a:ext>
            </a:extLst>
          </p:cNvPr>
          <p:cNvSpPr>
            <a:spLocks noChangeShapeType="1"/>
          </p:cNvSpPr>
          <p:nvPr/>
        </p:nvSpPr>
        <p:spPr bwMode="auto">
          <a:xfrm>
            <a:off x="4956175" y="2166938"/>
            <a:ext cx="606425" cy="652462"/>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 name="Line 21">
            <a:extLst>
              <a:ext uri="{FF2B5EF4-FFF2-40B4-BE49-F238E27FC236}">
                <a16:creationId xmlns:a16="http://schemas.microsoft.com/office/drawing/2014/main" id="{D59EEB93-FDE7-BC44-B7DC-9B4DC2B99C3D}"/>
              </a:ext>
            </a:extLst>
          </p:cNvPr>
          <p:cNvSpPr>
            <a:spLocks noChangeShapeType="1"/>
          </p:cNvSpPr>
          <p:nvPr/>
        </p:nvSpPr>
        <p:spPr bwMode="auto">
          <a:xfrm flipH="1">
            <a:off x="5076825" y="3338513"/>
            <a:ext cx="654050" cy="579437"/>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 name="Line 22">
            <a:extLst>
              <a:ext uri="{FF2B5EF4-FFF2-40B4-BE49-F238E27FC236}">
                <a16:creationId xmlns:a16="http://schemas.microsoft.com/office/drawing/2014/main" id="{077B1CD2-D660-E742-86CC-2A2037177505}"/>
              </a:ext>
            </a:extLst>
          </p:cNvPr>
          <p:cNvSpPr>
            <a:spLocks noChangeShapeType="1"/>
          </p:cNvSpPr>
          <p:nvPr/>
        </p:nvSpPr>
        <p:spPr bwMode="auto">
          <a:xfrm flipH="1">
            <a:off x="4164013" y="3052763"/>
            <a:ext cx="1327150"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 name="Line 23">
            <a:extLst>
              <a:ext uri="{FF2B5EF4-FFF2-40B4-BE49-F238E27FC236}">
                <a16:creationId xmlns:a16="http://schemas.microsoft.com/office/drawing/2014/main" id="{7EDA6FD9-3C73-304D-A742-E54BB8CF6FED}"/>
              </a:ext>
            </a:extLst>
          </p:cNvPr>
          <p:cNvSpPr>
            <a:spLocks noChangeShapeType="1"/>
          </p:cNvSpPr>
          <p:nvPr/>
        </p:nvSpPr>
        <p:spPr bwMode="auto">
          <a:xfrm flipH="1">
            <a:off x="2062163" y="3052763"/>
            <a:ext cx="1487487"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 name="Text Box 111">
            <a:extLst>
              <a:ext uri="{FF2B5EF4-FFF2-40B4-BE49-F238E27FC236}">
                <a16:creationId xmlns:a16="http://schemas.microsoft.com/office/drawing/2014/main" id="{1B9F9D61-4532-A741-91C8-8A0F2DA04EC8}"/>
              </a:ext>
            </a:extLst>
          </p:cNvPr>
          <p:cNvSpPr txBox="1">
            <a:spLocks noChangeArrowheads="1"/>
          </p:cNvSpPr>
          <p:nvPr/>
        </p:nvSpPr>
        <p:spPr bwMode="auto">
          <a:xfrm>
            <a:off x="3686175" y="14716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5</a:t>
            </a:r>
          </a:p>
        </p:txBody>
      </p:sp>
      <p:sp>
        <p:nvSpPr>
          <p:cNvPr id="32" name="Text Box 112">
            <a:extLst>
              <a:ext uri="{FF2B5EF4-FFF2-40B4-BE49-F238E27FC236}">
                <a16:creationId xmlns:a16="http://schemas.microsoft.com/office/drawing/2014/main" id="{2F2106F1-CFA5-EA4D-B8F6-3010867F13B5}"/>
              </a:ext>
            </a:extLst>
          </p:cNvPr>
          <p:cNvSpPr txBox="1">
            <a:spLocks noChangeArrowheads="1"/>
          </p:cNvSpPr>
          <p:nvPr/>
        </p:nvSpPr>
        <p:spPr bwMode="auto">
          <a:xfrm>
            <a:off x="1920875" y="20764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10</a:t>
            </a:r>
          </a:p>
        </p:txBody>
      </p:sp>
      <p:sp>
        <p:nvSpPr>
          <p:cNvPr id="33" name="Text Box 113">
            <a:extLst>
              <a:ext uri="{FF2B5EF4-FFF2-40B4-BE49-F238E27FC236}">
                <a16:creationId xmlns:a16="http://schemas.microsoft.com/office/drawing/2014/main" id="{60717B36-BDA7-954C-B31E-49B8DB985157}"/>
              </a:ext>
            </a:extLst>
          </p:cNvPr>
          <p:cNvSpPr txBox="1">
            <a:spLocks noChangeArrowheads="1"/>
          </p:cNvSpPr>
          <p:nvPr/>
        </p:nvSpPr>
        <p:spPr bwMode="auto">
          <a:xfrm>
            <a:off x="3182938" y="20764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10</a:t>
            </a:r>
          </a:p>
        </p:txBody>
      </p:sp>
      <p:sp>
        <p:nvSpPr>
          <p:cNvPr id="34" name="Text Box 114">
            <a:extLst>
              <a:ext uri="{FF2B5EF4-FFF2-40B4-BE49-F238E27FC236}">
                <a16:creationId xmlns:a16="http://schemas.microsoft.com/office/drawing/2014/main" id="{D3402D06-B2AF-7642-90CC-1DD3B87CB418}"/>
              </a:ext>
            </a:extLst>
          </p:cNvPr>
          <p:cNvSpPr txBox="1">
            <a:spLocks noChangeArrowheads="1"/>
          </p:cNvSpPr>
          <p:nvPr/>
        </p:nvSpPr>
        <p:spPr bwMode="auto">
          <a:xfrm>
            <a:off x="4030663" y="21240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4</a:t>
            </a:r>
          </a:p>
        </p:txBody>
      </p:sp>
      <p:sp>
        <p:nvSpPr>
          <p:cNvPr id="35" name="Text Box 116">
            <a:extLst>
              <a:ext uri="{FF2B5EF4-FFF2-40B4-BE49-F238E27FC236}">
                <a16:creationId xmlns:a16="http://schemas.microsoft.com/office/drawing/2014/main" id="{6B3457C6-69F2-5F45-A908-395FC6382D26}"/>
              </a:ext>
            </a:extLst>
          </p:cNvPr>
          <p:cNvSpPr txBox="1">
            <a:spLocks noChangeArrowheads="1"/>
          </p:cNvSpPr>
          <p:nvPr/>
        </p:nvSpPr>
        <p:spPr bwMode="auto">
          <a:xfrm>
            <a:off x="5178425" y="20097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6</a:t>
            </a:r>
          </a:p>
        </p:txBody>
      </p:sp>
      <p:sp>
        <p:nvSpPr>
          <p:cNvPr id="36" name="Text Box 184">
            <a:extLst>
              <a:ext uri="{FF2B5EF4-FFF2-40B4-BE49-F238E27FC236}">
                <a16:creationId xmlns:a16="http://schemas.microsoft.com/office/drawing/2014/main" id="{CA5FDDE7-67D6-B945-9EAE-250DC5E26EE5}"/>
              </a:ext>
            </a:extLst>
          </p:cNvPr>
          <p:cNvSpPr txBox="1">
            <a:spLocks noChangeArrowheads="1"/>
          </p:cNvSpPr>
          <p:nvPr/>
        </p:nvSpPr>
        <p:spPr bwMode="auto">
          <a:xfrm>
            <a:off x="1692275" y="34544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15</a:t>
            </a:r>
          </a:p>
        </p:txBody>
      </p:sp>
      <p:sp>
        <p:nvSpPr>
          <p:cNvPr id="37" name="Text Box 185">
            <a:extLst>
              <a:ext uri="{FF2B5EF4-FFF2-40B4-BE49-F238E27FC236}">
                <a16:creationId xmlns:a16="http://schemas.microsoft.com/office/drawing/2014/main" id="{6CC82479-16AE-F24B-B067-B02270F031C6}"/>
              </a:ext>
            </a:extLst>
          </p:cNvPr>
          <p:cNvSpPr txBox="1">
            <a:spLocks noChangeArrowheads="1"/>
          </p:cNvSpPr>
          <p:nvPr/>
        </p:nvSpPr>
        <p:spPr bwMode="auto">
          <a:xfrm>
            <a:off x="3140075" y="34861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4</a:t>
            </a:r>
          </a:p>
        </p:txBody>
      </p:sp>
      <p:sp>
        <p:nvSpPr>
          <p:cNvPr id="38" name="Text Box 186">
            <a:extLst>
              <a:ext uri="{FF2B5EF4-FFF2-40B4-BE49-F238E27FC236}">
                <a16:creationId xmlns:a16="http://schemas.microsoft.com/office/drawing/2014/main" id="{9FE64439-C3EB-6945-B92F-4B483F9C08FA}"/>
              </a:ext>
            </a:extLst>
          </p:cNvPr>
          <p:cNvSpPr txBox="1">
            <a:spLocks noChangeArrowheads="1"/>
          </p:cNvSpPr>
          <p:nvPr/>
        </p:nvSpPr>
        <p:spPr bwMode="auto">
          <a:xfrm>
            <a:off x="4259263" y="32242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8</a:t>
            </a:r>
          </a:p>
        </p:txBody>
      </p:sp>
      <p:sp>
        <p:nvSpPr>
          <p:cNvPr id="39" name="Text Box 187">
            <a:extLst>
              <a:ext uri="{FF2B5EF4-FFF2-40B4-BE49-F238E27FC236}">
                <a16:creationId xmlns:a16="http://schemas.microsoft.com/office/drawing/2014/main" id="{EAFE15EC-FFBB-394E-A6D6-277E8AC956CF}"/>
              </a:ext>
            </a:extLst>
          </p:cNvPr>
          <p:cNvSpPr txBox="1">
            <a:spLocks noChangeArrowheads="1"/>
          </p:cNvSpPr>
          <p:nvPr/>
        </p:nvSpPr>
        <p:spPr bwMode="auto">
          <a:xfrm>
            <a:off x="2424113" y="26495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6</a:t>
            </a:r>
          </a:p>
        </p:txBody>
      </p:sp>
      <p:sp>
        <p:nvSpPr>
          <p:cNvPr id="40" name="Text Box 188">
            <a:extLst>
              <a:ext uri="{FF2B5EF4-FFF2-40B4-BE49-F238E27FC236}">
                <a16:creationId xmlns:a16="http://schemas.microsoft.com/office/drawing/2014/main" id="{27B7E653-4669-B045-B28B-B6C57B933C4D}"/>
              </a:ext>
            </a:extLst>
          </p:cNvPr>
          <p:cNvSpPr txBox="1">
            <a:spLocks noChangeArrowheads="1"/>
          </p:cNvSpPr>
          <p:nvPr/>
        </p:nvSpPr>
        <p:spPr bwMode="auto">
          <a:xfrm>
            <a:off x="4730750" y="25828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3</a:t>
            </a:r>
          </a:p>
        </p:txBody>
      </p:sp>
      <p:sp>
        <p:nvSpPr>
          <p:cNvPr id="41" name="Text Box 189">
            <a:extLst>
              <a:ext uri="{FF2B5EF4-FFF2-40B4-BE49-F238E27FC236}">
                <a16:creationId xmlns:a16="http://schemas.microsoft.com/office/drawing/2014/main" id="{4A279027-81CE-2A4D-8ABC-C7CD56AE8B55}"/>
              </a:ext>
            </a:extLst>
          </p:cNvPr>
          <p:cNvSpPr txBox="1">
            <a:spLocks noChangeArrowheads="1"/>
          </p:cNvSpPr>
          <p:nvPr/>
        </p:nvSpPr>
        <p:spPr bwMode="auto">
          <a:xfrm>
            <a:off x="5292725" y="35020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2</a:t>
            </a:r>
          </a:p>
        </p:txBody>
      </p:sp>
      <p:sp>
        <p:nvSpPr>
          <p:cNvPr id="42" name="Text Box 190">
            <a:extLst>
              <a:ext uri="{FF2B5EF4-FFF2-40B4-BE49-F238E27FC236}">
                <a16:creationId xmlns:a16="http://schemas.microsoft.com/office/drawing/2014/main" id="{0C77231E-7B0F-C645-B2C2-8727068A27D2}"/>
              </a:ext>
            </a:extLst>
          </p:cNvPr>
          <p:cNvSpPr txBox="1">
            <a:spLocks noChangeArrowheads="1"/>
          </p:cNvSpPr>
          <p:nvPr/>
        </p:nvSpPr>
        <p:spPr bwMode="auto">
          <a:xfrm>
            <a:off x="3468688" y="4027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8</a:t>
            </a:r>
          </a:p>
        </p:txBody>
      </p:sp>
      <p:sp>
        <p:nvSpPr>
          <p:cNvPr id="43" name="Text Box 49">
            <a:extLst>
              <a:ext uri="{FF2B5EF4-FFF2-40B4-BE49-F238E27FC236}">
                <a16:creationId xmlns:a16="http://schemas.microsoft.com/office/drawing/2014/main" id="{B18083BB-1AA2-F549-9AD4-ED2D09A4CB6B}"/>
              </a:ext>
            </a:extLst>
          </p:cNvPr>
          <p:cNvSpPr txBox="1">
            <a:spLocks noChangeArrowheads="1"/>
          </p:cNvSpPr>
          <p:nvPr/>
        </p:nvSpPr>
        <p:spPr bwMode="auto">
          <a:xfrm>
            <a:off x="2774950" y="1241425"/>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1</a:t>
            </a:r>
          </a:p>
        </p:txBody>
      </p:sp>
      <p:sp>
        <p:nvSpPr>
          <p:cNvPr id="44" name="Text Box 50">
            <a:extLst>
              <a:ext uri="{FF2B5EF4-FFF2-40B4-BE49-F238E27FC236}">
                <a16:creationId xmlns:a16="http://schemas.microsoft.com/office/drawing/2014/main" id="{8936CB68-1379-5946-B686-561D516D0E1E}"/>
              </a:ext>
            </a:extLst>
          </p:cNvPr>
          <p:cNvSpPr txBox="1">
            <a:spLocks noChangeArrowheads="1"/>
          </p:cNvSpPr>
          <p:nvPr/>
        </p:nvSpPr>
        <p:spPr bwMode="auto">
          <a:xfrm>
            <a:off x="4586288" y="1252538"/>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2</a:t>
            </a:r>
          </a:p>
        </p:txBody>
      </p:sp>
      <p:sp>
        <p:nvSpPr>
          <p:cNvPr id="45" name="Text Box 51">
            <a:extLst>
              <a:ext uri="{FF2B5EF4-FFF2-40B4-BE49-F238E27FC236}">
                <a16:creationId xmlns:a16="http://schemas.microsoft.com/office/drawing/2014/main" id="{7B45CEF8-D57A-B341-B29C-E6BAA7A16B86}"/>
              </a:ext>
            </a:extLst>
          </p:cNvPr>
          <p:cNvSpPr txBox="1">
            <a:spLocks noChangeArrowheads="1"/>
          </p:cNvSpPr>
          <p:nvPr/>
        </p:nvSpPr>
        <p:spPr bwMode="auto">
          <a:xfrm>
            <a:off x="1566863" y="2347913"/>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3</a:t>
            </a:r>
          </a:p>
        </p:txBody>
      </p:sp>
      <p:sp>
        <p:nvSpPr>
          <p:cNvPr id="46" name="Text Box 52">
            <a:extLst>
              <a:ext uri="{FF2B5EF4-FFF2-40B4-BE49-F238E27FC236}">
                <a16:creationId xmlns:a16="http://schemas.microsoft.com/office/drawing/2014/main" id="{0D7462DF-14A1-B248-A25D-09ED48FCFD7C}"/>
              </a:ext>
            </a:extLst>
          </p:cNvPr>
          <p:cNvSpPr txBox="1">
            <a:spLocks noChangeArrowheads="1"/>
          </p:cNvSpPr>
          <p:nvPr/>
        </p:nvSpPr>
        <p:spPr bwMode="auto">
          <a:xfrm>
            <a:off x="3657600" y="236220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4</a:t>
            </a:r>
          </a:p>
        </p:txBody>
      </p:sp>
      <p:sp>
        <p:nvSpPr>
          <p:cNvPr id="47" name="Text Box 53">
            <a:extLst>
              <a:ext uri="{FF2B5EF4-FFF2-40B4-BE49-F238E27FC236}">
                <a16:creationId xmlns:a16="http://schemas.microsoft.com/office/drawing/2014/main" id="{2A6770E0-CDF5-E043-B1DD-38D4769CA0D2}"/>
              </a:ext>
            </a:extLst>
          </p:cNvPr>
          <p:cNvSpPr txBox="1">
            <a:spLocks noChangeArrowheads="1"/>
          </p:cNvSpPr>
          <p:nvPr/>
        </p:nvSpPr>
        <p:spPr bwMode="auto">
          <a:xfrm>
            <a:off x="5681663" y="2376488"/>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5</a:t>
            </a:r>
          </a:p>
        </p:txBody>
      </p:sp>
      <p:sp>
        <p:nvSpPr>
          <p:cNvPr id="48" name="Text Box 54">
            <a:extLst>
              <a:ext uri="{FF2B5EF4-FFF2-40B4-BE49-F238E27FC236}">
                <a16:creationId xmlns:a16="http://schemas.microsoft.com/office/drawing/2014/main" id="{16E0C3FC-0A40-6B4A-8A98-D83809756885}"/>
              </a:ext>
            </a:extLst>
          </p:cNvPr>
          <p:cNvSpPr txBox="1">
            <a:spLocks noChangeArrowheads="1"/>
          </p:cNvSpPr>
          <p:nvPr/>
        </p:nvSpPr>
        <p:spPr bwMode="auto">
          <a:xfrm>
            <a:off x="2408238" y="4310063"/>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6</a:t>
            </a:r>
          </a:p>
        </p:txBody>
      </p:sp>
      <p:sp>
        <p:nvSpPr>
          <p:cNvPr id="49" name="Text Box 55">
            <a:extLst>
              <a:ext uri="{FF2B5EF4-FFF2-40B4-BE49-F238E27FC236}">
                <a16:creationId xmlns:a16="http://schemas.microsoft.com/office/drawing/2014/main" id="{68BAEF31-0277-D74C-8DFB-3DB42E6C1DF1}"/>
              </a:ext>
            </a:extLst>
          </p:cNvPr>
          <p:cNvSpPr txBox="1">
            <a:spLocks noChangeArrowheads="1"/>
          </p:cNvSpPr>
          <p:nvPr/>
        </p:nvSpPr>
        <p:spPr bwMode="auto">
          <a:xfrm>
            <a:off x="4708525" y="4310063"/>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7</a:t>
            </a:r>
          </a:p>
        </p:txBody>
      </p:sp>
      <p:sp>
        <p:nvSpPr>
          <p:cNvPr id="50" name="Text Box 56">
            <a:extLst>
              <a:ext uri="{FF2B5EF4-FFF2-40B4-BE49-F238E27FC236}">
                <a16:creationId xmlns:a16="http://schemas.microsoft.com/office/drawing/2014/main" id="{582D975F-D16D-9747-A348-A6BDE7E0C413}"/>
              </a:ext>
            </a:extLst>
          </p:cNvPr>
          <p:cNvSpPr txBox="1">
            <a:spLocks noChangeArrowheads="1"/>
          </p:cNvSpPr>
          <p:nvPr/>
        </p:nvSpPr>
        <p:spPr bwMode="auto">
          <a:xfrm>
            <a:off x="2214563" y="578008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400" b="1"/>
              <a:t>18</a:t>
            </a:r>
          </a:p>
        </p:txBody>
      </p:sp>
      <p:sp>
        <p:nvSpPr>
          <p:cNvPr id="51" name="Text Box 58">
            <a:extLst>
              <a:ext uri="{FF2B5EF4-FFF2-40B4-BE49-F238E27FC236}">
                <a16:creationId xmlns:a16="http://schemas.microsoft.com/office/drawing/2014/main" id="{BFC9497F-72C6-B54B-9CFD-983120FC7C32}"/>
              </a:ext>
            </a:extLst>
          </p:cNvPr>
          <p:cNvSpPr txBox="1">
            <a:spLocks noChangeArrowheads="1"/>
          </p:cNvSpPr>
          <p:nvPr/>
        </p:nvSpPr>
        <p:spPr bwMode="auto">
          <a:xfrm>
            <a:off x="4198938" y="57912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sz="2400" b="1"/>
          </a:p>
        </p:txBody>
      </p:sp>
    </p:spTree>
    <p:extLst>
      <p:ext uri="{BB962C8B-B14F-4D97-AF65-F5344CB8AC3E}">
        <p14:creationId xmlns:p14="http://schemas.microsoft.com/office/powerpoint/2010/main" val="1976751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72A7F2-5619-4846-BBE1-15D70F1FFCF2}"/>
              </a:ext>
            </a:extLst>
          </p:cNvPr>
          <p:cNvSpPr>
            <a:spLocks noGrp="1"/>
          </p:cNvSpPr>
          <p:nvPr>
            <p:ph type="sldNum" sz="quarter" idx="12"/>
          </p:nvPr>
        </p:nvSpPr>
        <p:spPr/>
        <p:txBody>
          <a:bodyPr/>
          <a:lstStyle/>
          <a:p>
            <a:fld id="{48758AAF-F958-4141-BDE8-5609689A4508}" type="slidenum">
              <a:rPr lang="zh-CN" altLang="en-US" smtClean="0"/>
              <a:t>28</a:t>
            </a:fld>
            <a:endParaRPr lang="zh-CN" altLang="en-US"/>
          </a:p>
        </p:txBody>
      </p:sp>
      <p:sp>
        <p:nvSpPr>
          <p:cNvPr id="3" name="AutoShape 2">
            <a:extLst>
              <a:ext uri="{FF2B5EF4-FFF2-40B4-BE49-F238E27FC236}">
                <a16:creationId xmlns:a16="http://schemas.microsoft.com/office/drawing/2014/main" id="{4790960D-1801-2C4C-B435-D9D5AA460A8D}"/>
              </a:ext>
            </a:extLst>
          </p:cNvPr>
          <p:cNvSpPr>
            <a:spLocks noChangeArrowheads="1"/>
          </p:cNvSpPr>
          <p:nvPr/>
        </p:nvSpPr>
        <p:spPr bwMode="auto">
          <a:xfrm rot="18720000">
            <a:off x="4173537" y="3182938"/>
            <a:ext cx="346075" cy="850900"/>
          </a:xfrm>
          <a:prstGeom prst="parallelogram">
            <a:avLst>
              <a:gd name="adj" fmla="val 25000"/>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 name="AutoShape 3">
            <a:extLst>
              <a:ext uri="{FF2B5EF4-FFF2-40B4-BE49-F238E27FC236}">
                <a16:creationId xmlns:a16="http://schemas.microsoft.com/office/drawing/2014/main" id="{B13C7E68-54E4-754D-A139-B51488978AA9}"/>
              </a:ext>
            </a:extLst>
          </p:cNvPr>
          <p:cNvSpPr>
            <a:spLocks noChangeArrowheads="1"/>
          </p:cNvSpPr>
          <p:nvPr/>
        </p:nvSpPr>
        <p:spPr bwMode="auto">
          <a:xfrm rot="18720000">
            <a:off x="2047875" y="3162301"/>
            <a:ext cx="346075" cy="850900"/>
          </a:xfrm>
          <a:prstGeom prst="parallelogram">
            <a:avLst>
              <a:gd name="adj" fmla="val 25000"/>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 name="AutoShape 4">
            <a:extLst>
              <a:ext uri="{FF2B5EF4-FFF2-40B4-BE49-F238E27FC236}">
                <a16:creationId xmlns:a16="http://schemas.microsoft.com/office/drawing/2014/main" id="{5A90F3B1-704B-AF42-9659-2EF192D5CBF6}"/>
              </a:ext>
            </a:extLst>
          </p:cNvPr>
          <p:cNvSpPr>
            <a:spLocks noChangeArrowheads="1"/>
          </p:cNvSpPr>
          <p:nvPr/>
        </p:nvSpPr>
        <p:spPr bwMode="auto">
          <a:xfrm rot="18720000">
            <a:off x="5097462" y="2073276"/>
            <a:ext cx="346075" cy="850900"/>
          </a:xfrm>
          <a:prstGeom prst="parallelogram">
            <a:avLst>
              <a:gd name="adj" fmla="val 25000"/>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 name="Rectangle 5">
            <a:extLst>
              <a:ext uri="{FF2B5EF4-FFF2-40B4-BE49-F238E27FC236}">
                <a16:creationId xmlns:a16="http://schemas.microsoft.com/office/drawing/2014/main" id="{B40AE8F8-FF80-8D4A-A61E-61536A3B3A07}"/>
              </a:ext>
            </a:extLst>
          </p:cNvPr>
          <p:cNvSpPr>
            <a:spLocks noChangeArrowheads="1"/>
          </p:cNvSpPr>
          <p:nvPr/>
        </p:nvSpPr>
        <p:spPr bwMode="auto">
          <a:xfrm>
            <a:off x="3290888" y="1828800"/>
            <a:ext cx="1143000" cy="2286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7" name="AutoShape 6">
            <a:extLst>
              <a:ext uri="{FF2B5EF4-FFF2-40B4-BE49-F238E27FC236}">
                <a16:creationId xmlns:a16="http://schemas.microsoft.com/office/drawing/2014/main" id="{84FB0CCA-7CF2-9942-86C9-8442523A5637}"/>
              </a:ext>
            </a:extLst>
          </p:cNvPr>
          <p:cNvSpPr>
            <a:spLocks noChangeArrowheads="1"/>
          </p:cNvSpPr>
          <p:nvPr/>
        </p:nvSpPr>
        <p:spPr bwMode="auto">
          <a:xfrm rot="18720000">
            <a:off x="3232150" y="2087563"/>
            <a:ext cx="346075" cy="850900"/>
          </a:xfrm>
          <a:prstGeom prst="parallelogram">
            <a:avLst>
              <a:gd name="adj" fmla="val 25000"/>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 name="AutoShape 7">
            <a:extLst>
              <a:ext uri="{FF2B5EF4-FFF2-40B4-BE49-F238E27FC236}">
                <a16:creationId xmlns:a16="http://schemas.microsoft.com/office/drawing/2014/main" id="{BAB56B83-E823-994B-9C4B-793C470520D2}"/>
              </a:ext>
            </a:extLst>
          </p:cNvPr>
          <p:cNvSpPr>
            <a:spLocks noChangeArrowheads="1"/>
          </p:cNvSpPr>
          <p:nvPr/>
        </p:nvSpPr>
        <p:spPr bwMode="auto">
          <a:xfrm rot="2820000">
            <a:off x="2199481" y="1961357"/>
            <a:ext cx="346075" cy="1046162"/>
          </a:xfrm>
          <a:prstGeom prst="parallelogram">
            <a:avLst>
              <a:gd name="adj" fmla="val 25000"/>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9" name="Rectangle 8">
            <a:extLst>
              <a:ext uri="{FF2B5EF4-FFF2-40B4-BE49-F238E27FC236}">
                <a16:creationId xmlns:a16="http://schemas.microsoft.com/office/drawing/2014/main" id="{62BA18AF-BE2C-2946-90DC-4BBEDEE1EF18}"/>
              </a:ext>
            </a:extLst>
          </p:cNvPr>
          <p:cNvSpPr txBox="1">
            <a:spLocks/>
          </p:cNvSpPr>
          <p:nvPr/>
        </p:nvSpPr>
        <p:spPr bwMode="auto">
          <a:xfrm>
            <a:off x="457200" y="-76200"/>
            <a:ext cx="72390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a:t>BFS Example 2</a:t>
            </a:r>
          </a:p>
        </p:txBody>
      </p:sp>
      <p:sp>
        <p:nvSpPr>
          <p:cNvPr id="10" name="Text Box 9">
            <a:extLst>
              <a:ext uri="{FF2B5EF4-FFF2-40B4-BE49-F238E27FC236}">
                <a16:creationId xmlns:a16="http://schemas.microsoft.com/office/drawing/2014/main" id="{3A2BBFBB-0D5F-2C40-8F94-411913D20719}"/>
              </a:ext>
            </a:extLst>
          </p:cNvPr>
          <p:cNvSpPr txBox="1">
            <a:spLocks noChangeArrowheads="1"/>
          </p:cNvSpPr>
          <p:nvPr/>
        </p:nvSpPr>
        <p:spPr bwMode="auto">
          <a:xfrm>
            <a:off x="1477963" y="5256213"/>
            <a:ext cx="46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2800" b="1">
                <a:solidFill>
                  <a:srgbClr val="0000CC"/>
                </a:solidFill>
              </a:rPr>
              <a:t>Q</a:t>
            </a:r>
          </a:p>
        </p:txBody>
      </p:sp>
      <p:graphicFrame>
        <p:nvGraphicFramePr>
          <p:cNvPr id="11" name="Group 10">
            <a:extLst>
              <a:ext uri="{FF2B5EF4-FFF2-40B4-BE49-F238E27FC236}">
                <a16:creationId xmlns:a16="http://schemas.microsoft.com/office/drawing/2014/main" id="{6AA0319C-3671-A840-B459-2F8D5527BE82}"/>
              </a:ext>
            </a:extLst>
          </p:cNvPr>
          <p:cNvGraphicFramePr>
            <a:graphicFrameLocks/>
          </p:cNvGraphicFramePr>
          <p:nvPr/>
        </p:nvGraphicFramePr>
        <p:xfrm>
          <a:off x="2014538" y="5165725"/>
          <a:ext cx="914400" cy="609600"/>
        </p:xfrm>
        <a:graphic>
          <a:graphicData uri="http://schemas.openxmlformats.org/drawingml/2006/table">
            <a:tbl>
              <a:tblPr/>
              <a:tblGrid>
                <a:gridCol w="914400">
                  <a:extLst>
                    <a:ext uri="{9D8B030D-6E8A-4147-A177-3AD203B41FA5}">
                      <a16:colId xmlns:a16="http://schemas.microsoft.com/office/drawing/2014/main" val="20000"/>
                    </a:ext>
                  </a:extLst>
                </a:gridCol>
              </a:tblGrid>
              <a:tr h="533400">
                <a:tc>
                  <a:txBody>
                    <a:bodyPr/>
                    <a:lstStyle/>
                    <a:p>
                      <a:pPr marL="0" marR="0" lvl="0" indent="0" algn="ctr" defTabSz="914400" rtl="0" eaLnBrk="0" fontAlgn="base" latinLnBrk="0" hangingPunct="0">
                        <a:lnSpc>
                          <a:spcPct val="100000"/>
                        </a:lnSpc>
                        <a:spcBef>
                          <a:spcPts val="600"/>
                        </a:spcBef>
                        <a:spcAft>
                          <a:spcPct val="0"/>
                        </a:spcAft>
                        <a:buClr>
                          <a:schemeClr val="tx2"/>
                        </a:buClr>
                        <a:buSzPct val="73000"/>
                        <a:buFont typeface="Wingdings 2" pitchFamily="18" charset="2"/>
                        <a:buNone/>
                        <a:tabLst/>
                      </a:pPr>
                      <a:endParaRPr kumimoji="0" lang="en-US" sz="3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 name="Oval 9">
            <a:extLst>
              <a:ext uri="{FF2B5EF4-FFF2-40B4-BE49-F238E27FC236}">
                <a16:creationId xmlns:a16="http://schemas.microsoft.com/office/drawing/2014/main" id="{2FFBFF9A-3B9B-9D47-AEA0-7E7B02E0F9EA}"/>
              </a:ext>
            </a:extLst>
          </p:cNvPr>
          <p:cNvSpPr>
            <a:spLocks noChangeArrowheads="1"/>
          </p:cNvSpPr>
          <p:nvPr/>
        </p:nvSpPr>
        <p:spPr bwMode="auto">
          <a:xfrm>
            <a:off x="2655888" y="1665288"/>
            <a:ext cx="619125" cy="561975"/>
          </a:xfrm>
          <a:prstGeom prst="ellipse">
            <a:avLst/>
          </a:prstGeom>
          <a:solidFill>
            <a:srgbClr val="000000"/>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bg1"/>
                </a:solidFill>
                <a:latin typeface="Times New Roman" panose="02020603050405020304" pitchFamily="18" charset="0"/>
              </a:rPr>
              <a:t>0</a:t>
            </a:r>
            <a:endParaRPr lang="en-US" altLang="en-US" sz="2000" b="1">
              <a:solidFill>
                <a:schemeClr val="bg1"/>
              </a:solidFill>
              <a:latin typeface="Times New Roman" panose="02020603050405020304" pitchFamily="18" charset="0"/>
              <a:cs typeface="Times New Roman" panose="02020603050405020304" pitchFamily="18" charset="0"/>
            </a:endParaRPr>
          </a:p>
        </p:txBody>
      </p:sp>
      <p:sp>
        <p:nvSpPr>
          <p:cNvPr id="13" name="Oval 15">
            <a:extLst>
              <a:ext uri="{FF2B5EF4-FFF2-40B4-BE49-F238E27FC236}">
                <a16:creationId xmlns:a16="http://schemas.microsoft.com/office/drawing/2014/main" id="{BFF9D82B-56D6-A645-866B-56AA15B248DE}"/>
              </a:ext>
            </a:extLst>
          </p:cNvPr>
          <p:cNvSpPr>
            <a:spLocks noChangeArrowheads="1"/>
          </p:cNvSpPr>
          <p:nvPr/>
        </p:nvSpPr>
        <p:spPr bwMode="auto">
          <a:xfrm>
            <a:off x="4446588" y="1670050"/>
            <a:ext cx="620712" cy="563563"/>
          </a:xfrm>
          <a:prstGeom prst="ellipse">
            <a:avLst/>
          </a:prstGeom>
          <a:solidFill>
            <a:srgbClr val="000000"/>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bg1"/>
                </a:solidFill>
              </a:rPr>
              <a:t>5</a:t>
            </a:r>
          </a:p>
        </p:txBody>
      </p:sp>
      <p:sp>
        <p:nvSpPr>
          <p:cNvPr id="14" name="Oval 9">
            <a:extLst>
              <a:ext uri="{FF2B5EF4-FFF2-40B4-BE49-F238E27FC236}">
                <a16:creationId xmlns:a16="http://schemas.microsoft.com/office/drawing/2014/main" id="{EB80CFAE-499D-0644-811F-29219BF2610B}"/>
              </a:ext>
            </a:extLst>
          </p:cNvPr>
          <p:cNvSpPr>
            <a:spLocks noChangeArrowheads="1"/>
          </p:cNvSpPr>
          <p:nvPr/>
        </p:nvSpPr>
        <p:spPr bwMode="auto">
          <a:xfrm>
            <a:off x="2298700" y="3857625"/>
            <a:ext cx="622300" cy="561975"/>
          </a:xfrm>
          <a:prstGeom prst="ellipse">
            <a:avLst/>
          </a:prstGeom>
          <a:solidFill>
            <a:srgbClr val="000000"/>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bg1"/>
                </a:solidFill>
              </a:rPr>
              <a:t>25</a:t>
            </a:r>
          </a:p>
        </p:txBody>
      </p:sp>
      <p:sp>
        <p:nvSpPr>
          <p:cNvPr id="15" name="Oval 15">
            <a:extLst>
              <a:ext uri="{FF2B5EF4-FFF2-40B4-BE49-F238E27FC236}">
                <a16:creationId xmlns:a16="http://schemas.microsoft.com/office/drawing/2014/main" id="{8BE83E43-5192-304B-8C3E-6DB461B36F74}"/>
              </a:ext>
            </a:extLst>
          </p:cNvPr>
          <p:cNvSpPr>
            <a:spLocks noChangeArrowheads="1"/>
          </p:cNvSpPr>
          <p:nvPr/>
        </p:nvSpPr>
        <p:spPr bwMode="auto">
          <a:xfrm>
            <a:off x="4568825" y="3857625"/>
            <a:ext cx="619125" cy="561975"/>
          </a:xfrm>
          <a:prstGeom prst="ellipse">
            <a:avLst/>
          </a:prstGeom>
          <a:solidFill>
            <a:srgbClr val="000000"/>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bg1"/>
                </a:solidFill>
              </a:rPr>
              <a:t>18</a:t>
            </a:r>
          </a:p>
        </p:txBody>
      </p:sp>
      <p:sp>
        <p:nvSpPr>
          <p:cNvPr id="16" name="Oval 9">
            <a:extLst>
              <a:ext uri="{FF2B5EF4-FFF2-40B4-BE49-F238E27FC236}">
                <a16:creationId xmlns:a16="http://schemas.microsoft.com/office/drawing/2014/main" id="{48D024D7-DADD-4B4A-831F-A192C8E6A30D}"/>
              </a:ext>
            </a:extLst>
          </p:cNvPr>
          <p:cNvSpPr>
            <a:spLocks noChangeArrowheads="1"/>
          </p:cNvSpPr>
          <p:nvPr/>
        </p:nvSpPr>
        <p:spPr bwMode="auto">
          <a:xfrm>
            <a:off x="1447800" y="2755900"/>
            <a:ext cx="619125" cy="563563"/>
          </a:xfrm>
          <a:prstGeom prst="ellipse">
            <a:avLst/>
          </a:prstGeom>
          <a:solidFill>
            <a:srgbClr val="000000"/>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bg1"/>
                </a:solidFill>
              </a:rPr>
              <a:t>10</a:t>
            </a:r>
          </a:p>
        </p:txBody>
      </p:sp>
      <p:sp>
        <p:nvSpPr>
          <p:cNvPr id="17" name="Oval 9">
            <a:extLst>
              <a:ext uri="{FF2B5EF4-FFF2-40B4-BE49-F238E27FC236}">
                <a16:creationId xmlns:a16="http://schemas.microsoft.com/office/drawing/2014/main" id="{6D77360B-4B37-5146-9F23-49BB26D31CA0}"/>
              </a:ext>
            </a:extLst>
          </p:cNvPr>
          <p:cNvSpPr>
            <a:spLocks noChangeArrowheads="1"/>
          </p:cNvSpPr>
          <p:nvPr/>
        </p:nvSpPr>
        <p:spPr bwMode="auto">
          <a:xfrm>
            <a:off x="3540125" y="2776538"/>
            <a:ext cx="619125" cy="561975"/>
          </a:xfrm>
          <a:prstGeom prst="ellipse">
            <a:avLst/>
          </a:prstGeom>
          <a:solidFill>
            <a:srgbClr val="000000"/>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bg1"/>
                </a:solidFill>
              </a:rPr>
              <a:t>10</a:t>
            </a:r>
          </a:p>
        </p:txBody>
      </p:sp>
      <p:sp>
        <p:nvSpPr>
          <p:cNvPr id="18" name="Oval 15">
            <a:extLst>
              <a:ext uri="{FF2B5EF4-FFF2-40B4-BE49-F238E27FC236}">
                <a16:creationId xmlns:a16="http://schemas.microsoft.com/office/drawing/2014/main" id="{F50BA45B-E16F-1647-979F-253C9CD35F26}"/>
              </a:ext>
            </a:extLst>
          </p:cNvPr>
          <p:cNvSpPr>
            <a:spLocks noChangeArrowheads="1"/>
          </p:cNvSpPr>
          <p:nvPr/>
        </p:nvSpPr>
        <p:spPr bwMode="auto">
          <a:xfrm>
            <a:off x="5476875" y="2781300"/>
            <a:ext cx="619125" cy="561975"/>
          </a:xfrm>
          <a:prstGeom prst="ellipse">
            <a:avLst/>
          </a:prstGeom>
          <a:solidFill>
            <a:srgbClr val="000000"/>
          </a:solidFill>
          <a:ln w="19050">
            <a:solidFill>
              <a:srgbClr val="0000CC"/>
            </a:solidFill>
            <a:round/>
            <a:headEnd/>
            <a:tailEnd/>
          </a:ln>
        </p:spPr>
        <p:txBody>
          <a:bodyPr wrap="none" anchor="ct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chemeClr val="bg1"/>
                </a:solidFill>
              </a:rPr>
              <a:t>11</a:t>
            </a:r>
          </a:p>
        </p:txBody>
      </p:sp>
      <p:sp>
        <p:nvSpPr>
          <p:cNvPr id="19" name="Line 12">
            <a:extLst>
              <a:ext uri="{FF2B5EF4-FFF2-40B4-BE49-F238E27FC236}">
                <a16:creationId xmlns:a16="http://schemas.microsoft.com/office/drawing/2014/main" id="{E6C79268-DBA8-1948-859E-A349A3FE01CF}"/>
              </a:ext>
            </a:extLst>
          </p:cNvPr>
          <p:cNvSpPr>
            <a:spLocks noChangeShapeType="1"/>
          </p:cNvSpPr>
          <p:nvPr/>
        </p:nvSpPr>
        <p:spPr bwMode="auto">
          <a:xfrm flipH="1">
            <a:off x="1944688" y="2166938"/>
            <a:ext cx="798512" cy="642937"/>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Line 13">
            <a:extLst>
              <a:ext uri="{FF2B5EF4-FFF2-40B4-BE49-F238E27FC236}">
                <a16:creationId xmlns:a16="http://schemas.microsoft.com/office/drawing/2014/main" id="{DFDAE4F7-C8E1-A649-9F86-DEEF93C88C2B}"/>
              </a:ext>
            </a:extLst>
          </p:cNvPr>
          <p:cNvSpPr>
            <a:spLocks noChangeShapeType="1"/>
          </p:cNvSpPr>
          <p:nvPr/>
        </p:nvSpPr>
        <p:spPr bwMode="auto">
          <a:xfrm>
            <a:off x="3275013" y="1925638"/>
            <a:ext cx="1166812"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Line 14">
            <a:extLst>
              <a:ext uri="{FF2B5EF4-FFF2-40B4-BE49-F238E27FC236}">
                <a16:creationId xmlns:a16="http://schemas.microsoft.com/office/drawing/2014/main" id="{785FB7E7-6D0D-A046-A3F7-60CB3292EF4C}"/>
              </a:ext>
            </a:extLst>
          </p:cNvPr>
          <p:cNvSpPr>
            <a:spLocks noChangeShapeType="1"/>
          </p:cNvSpPr>
          <p:nvPr/>
        </p:nvSpPr>
        <p:spPr bwMode="auto">
          <a:xfrm>
            <a:off x="3114675" y="2184400"/>
            <a:ext cx="601663" cy="625475"/>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Line 15">
            <a:extLst>
              <a:ext uri="{FF2B5EF4-FFF2-40B4-BE49-F238E27FC236}">
                <a16:creationId xmlns:a16="http://schemas.microsoft.com/office/drawing/2014/main" id="{52F625ED-8C98-D44F-91F7-2017ABAC3F0C}"/>
              </a:ext>
            </a:extLst>
          </p:cNvPr>
          <p:cNvSpPr>
            <a:spLocks noChangeShapeType="1"/>
          </p:cNvSpPr>
          <p:nvPr/>
        </p:nvSpPr>
        <p:spPr bwMode="auto">
          <a:xfrm flipH="1">
            <a:off x="2841625" y="3233738"/>
            <a:ext cx="796925" cy="72390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 name="Line 16">
            <a:extLst>
              <a:ext uri="{FF2B5EF4-FFF2-40B4-BE49-F238E27FC236}">
                <a16:creationId xmlns:a16="http://schemas.microsoft.com/office/drawing/2014/main" id="{6D64CF4A-D904-C543-B08C-458EC8197DF8}"/>
              </a:ext>
            </a:extLst>
          </p:cNvPr>
          <p:cNvSpPr>
            <a:spLocks noChangeShapeType="1"/>
          </p:cNvSpPr>
          <p:nvPr/>
        </p:nvSpPr>
        <p:spPr bwMode="auto">
          <a:xfrm>
            <a:off x="4070350" y="3279775"/>
            <a:ext cx="603250" cy="62865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Line 17">
            <a:extLst>
              <a:ext uri="{FF2B5EF4-FFF2-40B4-BE49-F238E27FC236}">
                <a16:creationId xmlns:a16="http://schemas.microsoft.com/office/drawing/2014/main" id="{DEA12214-47E8-8C4F-A42E-CCE8B3F617A4}"/>
              </a:ext>
            </a:extLst>
          </p:cNvPr>
          <p:cNvSpPr>
            <a:spLocks noChangeShapeType="1"/>
          </p:cNvSpPr>
          <p:nvPr/>
        </p:nvSpPr>
        <p:spPr bwMode="auto">
          <a:xfrm flipH="1">
            <a:off x="4037013" y="2247900"/>
            <a:ext cx="652462" cy="579438"/>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 name="Line 18">
            <a:extLst>
              <a:ext uri="{FF2B5EF4-FFF2-40B4-BE49-F238E27FC236}">
                <a16:creationId xmlns:a16="http://schemas.microsoft.com/office/drawing/2014/main" id="{BA9BA518-2CB1-4645-A467-B2403F8D9E74}"/>
              </a:ext>
            </a:extLst>
          </p:cNvPr>
          <p:cNvSpPr>
            <a:spLocks noChangeShapeType="1"/>
          </p:cNvSpPr>
          <p:nvPr/>
        </p:nvSpPr>
        <p:spPr bwMode="auto">
          <a:xfrm flipH="1">
            <a:off x="2903538" y="4141788"/>
            <a:ext cx="1698625"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 name="Line 19">
            <a:extLst>
              <a:ext uri="{FF2B5EF4-FFF2-40B4-BE49-F238E27FC236}">
                <a16:creationId xmlns:a16="http://schemas.microsoft.com/office/drawing/2014/main" id="{BF7935BA-CCFB-2D4D-A007-A1B6DB200211}"/>
              </a:ext>
            </a:extLst>
          </p:cNvPr>
          <p:cNvSpPr>
            <a:spLocks noChangeShapeType="1"/>
          </p:cNvSpPr>
          <p:nvPr/>
        </p:nvSpPr>
        <p:spPr bwMode="auto">
          <a:xfrm>
            <a:off x="1890713" y="3257550"/>
            <a:ext cx="601662" cy="62865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 name="Line 20">
            <a:extLst>
              <a:ext uri="{FF2B5EF4-FFF2-40B4-BE49-F238E27FC236}">
                <a16:creationId xmlns:a16="http://schemas.microsoft.com/office/drawing/2014/main" id="{BF00BE79-B97F-0544-9816-3E127181667B}"/>
              </a:ext>
            </a:extLst>
          </p:cNvPr>
          <p:cNvSpPr>
            <a:spLocks noChangeShapeType="1"/>
          </p:cNvSpPr>
          <p:nvPr/>
        </p:nvSpPr>
        <p:spPr bwMode="auto">
          <a:xfrm>
            <a:off x="4956175" y="2166938"/>
            <a:ext cx="606425" cy="652462"/>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 name="Line 21">
            <a:extLst>
              <a:ext uri="{FF2B5EF4-FFF2-40B4-BE49-F238E27FC236}">
                <a16:creationId xmlns:a16="http://schemas.microsoft.com/office/drawing/2014/main" id="{4A291C95-97E7-DC49-97B9-2857D6179442}"/>
              </a:ext>
            </a:extLst>
          </p:cNvPr>
          <p:cNvSpPr>
            <a:spLocks noChangeShapeType="1"/>
          </p:cNvSpPr>
          <p:nvPr/>
        </p:nvSpPr>
        <p:spPr bwMode="auto">
          <a:xfrm flipH="1">
            <a:off x="5076825" y="3338513"/>
            <a:ext cx="654050" cy="579437"/>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 name="Line 22">
            <a:extLst>
              <a:ext uri="{FF2B5EF4-FFF2-40B4-BE49-F238E27FC236}">
                <a16:creationId xmlns:a16="http://schemas.microsoft.com/office/drawing/2014/main" id="{7D486929-952F-7B44-8314-8B83459914B8}"/>
              </a:ext>
            </a:extLst>
          </p:cNvPr>
          <p:cNvSpPr>
            <a:spLocks noChangeShapeType="1"/>
          </p:cNvSpPr>
          <p:nvPr/>
        </p:nvSpPr>
        <p:spPr bwMode="auto">
          <a:xfrm flipH="1">
            <a:off x="4164013" y="3052763"/>
            <a:ext cx="1327150"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 name="Line 23">
            <a:extLst>
              <a:ext uri="{FF2B5EF4-FFF2-40B4-BE49-F238E27FC236}">
                <a16:creationId xmlns:a16="http://schemas.microsoft.com/office/drawing/2014/main" id="{7453185D-2CA9-1347-A0E3-595A7DD5D088}"/>
              </a:ext>
            </a:extLst>
          </p:cNvPr>
          <p:cNvSpPr>
            <a:spLocks noChangeShapeType="1"/>
          </p:cNvSpPr>
          <p:nvPr/>
        </p:nvSpPr>
        <p:spPr bwMode="auto">
          <a:xfrm flipH="1">
            <a:off x="2062163" y="3052763"/>
            <a:ext cx="1487487" cy="0"/>
          </a:xfrm>
          <a:prstGeom prst="line">
            <a:avLst/>
          </a:prstGeom>
          <a:noFill/>
          <a:ln w="28575">
            <a:solidFill>
              <a:srgbClr val="0000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 name="Text Box 111">
            <a:extLst>
              <a:ext uri="{FF2B5EF4-FFF2-40B4-BE49-F238E27FC236}">
                <a16:creationId xmlns:a16="http://schemas.microsoft.com/office/drawing/2014/main" id="{FE5A5B2D-F160-F841-BC7B-4051B00E3DCE}"/>
              </a:ext>
            </a:extLst>
          </p:cNvPr>
          <p:cNvSpPr txBox="1">
            <a:spLocks noChangeArrowheads="1"/>
          </p:cNvSpPr>
          <p:nvPr/>
        </p:nvSpPr>
        <p:spPr bwMode="auto">
          <a:xfrm>
            <a:off x="3686175" y="14716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5</a:t>
            </a:r>
          </a:p>
        </p:txBody>
      </p:sp>
      <p:sp>
        <p:nvSpPr>
          <p:cNvPr id="32" name="Text Box 112">
            <a:extLst>
              <a:ext uri="{FF2B5EF4-FFF2-40B4-BE49-F238E27FC236}">
                <a16:creationId xmlns:a16="http://schemas.microsoft.com/office/drawing/2014/main" id="{6D9BFF22-D0E8-3843-A3EA-C49D8FEF177D}"/>
              </a:ext>
            </a:extLst>
          </p:cNvPr>
          <p:cNvSpPr txBox="1">
            <a:spLocks noChangeArrowheads="1"/>
          </p:cNvSpPr>
          <p:nvPr/>
        </p:nvSpPr>
        <p:spPr bwMode="auto">
          <a:xfrm>
            <a:off x="1920875" y="20764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10</a:t>
            </a:r>
          </a:p>
        </p:txBody>
      </p:sp>
      <p:sp>
        <p:nvSpPr>
          <p:cNvPr id="33" name="Text Box 113">
            <a:extLst>
              <a:ext uri="{FF2B5EF4-FFF2-40B4-BE49-F238E27FC236}">
                <a16:creationId xmlns:a16="http://schemas.microsoft.com/office/drawing/2014/main" id="{24721B5F-F90D-CC4C-A830-C16F0D640058}"/>
              </a:ext>
            </a:extLst>
          </p:cNvPr>
          <p:cNvSpPr txBox="1">
            <a:spLocks noChangeArrowheads="1"/>
          </p:cNvSpPr>
          <p:nvPr/>
        </p:nvSpPr>
        <p:spPr bwMode="auto">
          <a:xfrm>
            <a:off x="3182938" y="20764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10</a:t>
            </a:r>
          </a:p>
        </p:txBody>
      </p:sp>
      <p:sp>
        <p:nvSpPr>
          <p:cNvPr id="34" name="Text Box 114">
            <a:extLst>
              <a:ext uri="{FF2B5EF4-FFF2-40B4-BE49-F238E27FC236}">
                <a16:creationId xmlns:a16="http://schemas.microsoft.com/office/drawing/2014/main" id="{8370744E-72B8-C445-92F4-D638424F0FE7}"/>
              </a:ext>
            </a:extLst>
          </p:cNvPr>
          <p:cNvSpPr txBox="1">
            <a:spLocks noChangeArrowheads="1"/>
          </p:cNvSpPr>
          <p:nvPr/>
        </p:nvSpPr>
        <p:spPr bwMode="auto">
          <a:xfrm>
            <a:off x="4030663" y="21240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4</a:t>
            </a:r>
          </a:p>
        </p:txBody>
      </p:sp>
      <p:sp>
        <p:nvSpPr>
          <p:cNvPr id="35" name="Text Box 116">
            <a:extLst>
              <a:ext uri="{FF2B5EF4-FFF2-40B4-BE49-F238E27FC236}">
                <a16:creationId xmlns:a16="http://schemas.microsoft.com/office/drawing/2014/main" id="{B49F1709-C86B-AA44-8C93-DE848E0BD5F7}"/>
              </a:ext>
            </a:extLst>
          </p:cNvPr>
          <p:cNvSpPr txBox="1">
            <a:spLocks noChangeArrowheads="1"/>
          </p:cNvSpPr>
          <p:nvPr/>
        </p:nvSpPr>
        <p:spPr bwMode="auto">
          <a:xfrm>
            <a:off x="5178425" y="20097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6</a:t>
            </a:r>
          </a:p>
        </p:txBody>
      </p:sp>
      <p:sp>
        <p:nvSpPr>
          <p:cNvPr id="36" name="Text Box 184">
            <a:extLst>
              <a:ext uri="{FF2B5EF4-FFF2-40B4-BE49-F238E27FC236}">
                <a16:creationId xmlns:a16="http://schemas.microsoft.com/office/drawing/2014/main" id="{D86A96FA-658E-964A-AC99-1776EC492A51}"/>
              </a:ext>
            </a:extLst>
          </p:cNvPr>
          <p:cNvSpPr txBox="1">
            <a:spLocks noChangeArrowheads="1"/>
          </p:cNvSpPr>
          <p:nvPr/>
        </p:nvSpPr>
        <p:spPr bwMode="auto">
          <a:xfrm>
            <a:off x="1692275" y="34544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15</a:t>
            </a:r>
          </a:p>
        </p:txBody>
      </p:sp>
      <p:sp>
        <p:nvSpPr>
          <p:cNvPr id="37" name="Text Box 185">
            <a:extLst>
              <a:ext uri="{FF2B5EF4-FFF2-40B4-BE49-F238E27FC236}">
                <a16:creationId xmlns:a16="http://schemas.microsoft.com/office/drawing/2014/main" id="{98C81665-F827-B542-8858-2DCA87E7C26D}"/>
              </a:ext>
            </a:extLst>
          </p:cNvPr>
          <p:cNvSpPr txBox="1">
            <a:spLocks noChangeArrowheads="1"/>
          </p:cNvSpPr>
          <p:nvPr/>
        </p:nvSpPr>
        <p:spPr bwMode="auto">
          <a:xfrm>
            <a:off x="3140075" y="348615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4</a:t>
            </a:r>
          </a:p>
        </p:txBody>
      </p:sp>
      <p:sp>
        <p:nvSpPr>
          <p:cNvPr id="38" name="Text Box 186">
            <a:extLst>
              <a:ext uri="{FF2B5EF4-FFF2-40B4-BE49-F238E27FC236}">
                <a16:creationId xmlns:a16="http://schemas.microsoft.com/office/drawing/2014/main" id="{1E9856A5-90C6-F349-A7B7-324BD1845358}"/>
              </a:ext>
            </a:extLst>
          </p:cNvPr>
          <p:cNvSpPr txBox="1">
            <a:spLocks noChangeArrowheads="1"/>
          </p:cNvSpPr>
          <p:nvPr/>
        </p:nvSpPr>
        <p:spPr bwMode="auto">
          <a:xfrm>
            <a:off x="4259263" y="32242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8</a:t>
            </a:r>
          </a:p>
        </p:txBody>
      </p:sp>
      <p:sp>
        <p:nvSpPr>
          <p:cNvPr id="39" name="Text Box 187">
            <a:extLst>
              <a:ext uri="{FF2B5EF4-FFF2-40B4-BE49-F238E27FC236}">
                <a16:creationId xmlns:a16="http://schemas.microsoft.com/office/drawing/2014/main" id="{7FA25EDD-0132-C345-AA0F-04D9227DCEF1}"/>
              </a:ext>
            </a:extLst>
          </p:cNvPr>
          <p:cNvSpPr txBox="1">
            <a:spLocks noChangeArrowheads="1"/>
          </p:cNvSpPr>
          <p:nvPr/>
        </p:nvSpPr>
        <p:spPr bwMode="auto">
          <a:xfrm>
            <a:off x="2424113" y="26495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6</a:t>
            </a:r>
          </a:p>
        </p:txBody>
      </p:sp>
      <p:sp>
        <p:nvSpPr>
          <p:cNvPr id="40" name="Text Box 188">
            <a:extLst>
              <a:ext uri="{FF2B5EF4-FFF2-40B4-BE49-F238E27FC236}">
                <a16:creationId xmlns:a16="http://schemas.microsoft.com/office/drawing/2014/main" id="{729BA2D8-09DF-CB42-AAF1-A614C6A2A44D}"/>
              </a:ext>
            </a:extLst>
          </p:cNvPr>
          <p:cNvSpPr txBox="1">
            <a:spLocks noChangeArrowheads="1"/>
          </p:cNvSpPr>
          <p:nvPr/>
        </p:nvSpPr>
        <p:spPr bwMode="auto">
          <a:xfrm>
            <a:off x="4730750" y="25828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3</a:t>
            </a:r>
          </a:p>
        </p:txBody>
      </p:sp>
      <p:sp>
        <p:nvSpPr>
          <p:cNvPr id="41" name="Text Box 189">
            <a:extLst>
              <a:ext uri="{FF2B5EF4-FFF2-40B4-BE49-F238E27FC236}">
                <a16:creationId xmlns:a16="http://schemas.microsoft.com/office/drawing/2014/main" id="{85D79D8C-E96F-A344-AD27-5367C0166D87}"/>
              </a:ext>
            </a:extLst>
          </p:cNvPr>
          <p:cNvSpPr txBox="1">
            <a:spLocks noChangeArrowheads="1"/>
          </p:cNvSpPr>
          <p:nvPr/>
        </p:nvSpPr>
        <p:spPr bwMode="auto">
          <a:xfrm>
            <a:off x="5292725" y="35020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2</a:t>
            </a:r>
          </a:p>
        </p:txBody>
      </p:sp>
      <p:sp>
        <p:nvSpPr>
          <p:cNvPr id="42" name="Text Box 190">
            <a:extLst>
              <a:ext uri="{FF2B5EF4-FFF2-40B4-BE49-F238E27FC236}">
                <a16:creationId xmlns:a16="http://schemas.microsoft.com/office/drawing/2014/main" id="{C6A9BA81-2F42-464D-8ECB-91C14C3D76B7}"/>
              </a:ext>
            </a:extLst>
          </p:cNvPr>
          <p:cNvSpPr txBox="1">
            <a:spLocks noChangeArrowheads="1"/>
          </p:cNvSpPr>
          <p:nvPr/>
        </p:nvSpPr>
        <p:spPr bwMode="auto">
          <a:xfrm>
            <a:off x="3468688" y="4027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r>
              <a:rPr lang="en-US" altLang="en-US" sz="1800" b="1">
                <a:solidFill>
                  <a:srgbClr val="FF0000"/>
                </a:solidFill>
              </a:rPr>
              <a:t>8</a:t>
            </a:r>
          </a:p>
        </p:txBody>
      </p:sp>
      <p:sp>
        <p:nvSpPr>
          <p:cNvPr id="43" name="Text Box 47">
            <a:extLst>
              <a:ext uri="{FF2B5EF4-FFF2-40B4-BE49-F238E27FC236}">
                <a16:creationId xmlns:a16="http://schemas.microsoft.com/office/drawing/2014/main" id="{25E8D544-C0BB-8347-BAE0-92C448E0C365}"/>
              </a:ext>
            </a:extLst>
          </p:cNvPr>
          <p:cNvSpPr txBox="1">
            <a:spLocks noChangeArrowheads="1"/>
          </p:cNvSpPr>
          <p:nvPr/>
        </p:nvSpPr>
        <p:spPr bwMode="auto">
          <a:xfrm>
            <a:off x="2774950" y="1241425"/>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1</a:t>
            </a:r>
          </a:p>
        </p:txBody>
      </p:sp>
      <p:sp>
        <p:nvSpPr>
          <p:cNvPr id="44" name="Text Box 48">
            <a:extLst>
              <a:ext uri="{FF2B5EF4-FFF2-40B4-BE49-F238E27FC236}">
                <a16:creationId xmlns:a16="http://schemas.microsoft.com/office/drawing/2014/main" id="{2E767392-A4D5-6B4A-9583-5A5767AC7731}"/>
              </a:ext>
            </a:extLst>
          </p:cNvPr>
          <p:cNvSpPr txBox="1">
            <a:spLocks noChangeArrowheads="1"/>
          </p:cNvSpPr>
          <p:nvPr/>
        </p:nvSpPr>
        <p:spPr bwMode="auto">
          <a:xfrm>
            <a:off x="4586288" y="1252538"/>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2</a:t>
            </a:r>
          </a:p>
        </p:txBody>
      </p:sp>
      <p:sp>
        <p:nvSpPr>
          <p:cNvPr id="45" name="Text Box 49">
            <a:extLst>
              <a:ext uri="{FF2B5EF4-FFF2-40B4-BE49-F238E27FC236}">
                <a16:creationId xmlns:a16="http://schemas.microsoft.com/office/drawing/2014/main" id="{8B52CB6F-AD14-0648-9BFD-98A53EC9CDCC}"/>
              </a:ext>
            </a:extLst>
          </p:cNvPr>
          <p:cNvSpPr txBox="1">
            <a:spLocks noChangeArrowheads="1"/>
          </p:cNvSpPr>
          <p:nvPr/>
        </p:nvSpPr>
        <p:spPr bwMode="auto">
          <a:xfrm>
            <a:off x="1566863" y="2347913"/>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3</a:t>
            </a:r>
          </a:p>
        </p:txBody>
      </p:sp>
      <p:sp>
        <p:nvSpPr>
          <p:cNvPr id="46" name="Text Box 50">
            <a:extLst>
              <a:ext uri="{FF2B5EF4-FFF2-40B4-BE49-F238E27FC236}">
                <a16:creationId xmlns:a16="http://schemas.microsoft.com/office/drawing/2014/main" id="{AE2CF66E-484E-164C-A6F5-B70D0FB1A73E}"/>
              </a:ext>
            </a:extLst>
          </p:cNvPr>
          <p:cNvSpPr txBox="1">
            <a:spLocks noChangeArrowheads="1"/>
          </p:cNvSpPr>
          <p:nvPr/>
        </p:nvSpPr>
        <p:spPr bwMode="auto">
          <a:xfrm>
            <a:off x="3657600" y="236220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4</a:t>
            </a:r>
          </a:p>
        </p:txBody>
      </p:sp>
      <p:sp>
        <p:nvSpPr>
          <p:cNvPr id="47" name="Text Box 51">
            <a:extLst>
              <a:ext uri="{FF2B5EF4-FFF2-40B4-BE49-F238E27FC236}">
                <a16:creationId xmlns:a16="http://schemas.microsoft.com/office/drawing/2014/main" id="{DACDCBD8-9217-5143-B711-CA1B4D34EED6}"/>
              </a:ext>
            </a:extLst>
          </p:cNvPr>
          <p:cNvSpPr txBox="1">
            <a:spLocks noChangeArrowheads="1"/>
          </p:cNvSpPr>
          <p:nvPr/>
        </p:nvSpPr>
        <p:spPr bwMode="auto">
          <a:xfrm>
            <a:off x="5681663" y="2376488"/>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5</a:t>
            </a:r>
          </a:p>
        </p:txBody>
      </p:sp>
      <p:sp>
        <p:nvSpPr>
          <p:cNvPr id="48" name="Text Box 52">
            <a:extLst>
              <a:ext uri="{FF2B5EF4-FFF2-40B4-BE49-F238E27FC236}">
                <a16:creationId xmlns:a16="http://schemas.microsoft.com/office/drawing/2014/main" id="{DD5717C2-6E7A-2844-92C8-D58371A6A5F8}"/>
              </a:ext>
            </a:extLst>
          </p:cNvPr>
          <p:cNvSpPr txBox="1">
            <a:spLocks noChangeArrowheads="1"/>
          </p:cNvSpPr>
          <p:nvPr/>
        </p:nvSpPr>
        <p:spPr bwMode="auto">
          <a:xfrm>
            <a:off x="2408238" y="4310063"/>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6</a:t>
            </a:r>
          </a:p>
        </p:txBody>
      </p:sp>
      <p:sp>
        <p:nvSpPr>
          <p:cNvPr id="49" name="Text Box 53">
            <a:extLst>
              <a:ext uri="{FF2B5EF4-FFF2-40B4-BE49-F238E27FC236}">
                <a16:creationId xmlns:a16="http://schemas.microsoft.com/office/drawing/2014/main" id="{FBE8EDAC-45A6-3D4F-8EA2-80FB3242EC03}"/>
              </a:ext>
            </a:extLst>
          </p:cNvPr>
          <p:cNvSpPr txBox="1">
            <a:spLocks noChangeArrowheads="1"/>
          </p:cNvSpPr>
          <p:nvPr/>
        </p:nvSpPr>
        <p:spPr bwMode="auto">
          <a:xfrm>
            <a:off x="4708525" y="4310063"/>
            <a:ext cx="382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r>
              <a:rPr lang="en-US" altLang="en-US" sz="2800" b="1">
                <a:solidFill>
                  <a:srgbClr val="0000CC"/>
                </a:solidFill>
              </a:rPr>
              <a:t>7</a:t>
            </a:r>
          </a:p>
        </p:txBody>
      </p:sp>
      <p:sp>
        <p:nvSpPr>
          <p:cNvPr id="50" name="Text Box 55">
            <a:extLst>
              <a:ext uri="{FF2B5EF4-FFF2-40B4-BE49-F238E27FC236}">
                <a16:creationId xmlns:a16="http://schemas.microsoft.com/office/drawing/2014/main" id="{DA22C644-AD84-534A-AF48-AF7A545EB9B0}"/>
              </a:ext>
            </a:extLst>
          </p:cNvPr>
          <p:cNvSpPr txBox="1">
            <a:spLocks noChangeArrowheads="1"/>
          </p:cNvSpPr>
          <p:nvPr/>
        </p:nvSpPr>
        <p:spPr bwMode="auto">
          <a:xfrm>
            <a:off x="4198938" y="57912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eaLnBrk="1" hangingPunct="1"/>
            <a:endParaRPr lang="en-US" altLang="en-US" sz="2400" b="1"/>
          </a:p>
        </p:txBody>
      </p:sp>
    </p:spTree>
    <p:extLst>
      <p:ext uri="{BB962C8B-B14F-4D97-AF65-F5344CB8AC3E}">
        <p14:creationId xmlns:p14="http://schemas.microsoft.com/office/powerpoint/2010/main" val="1990198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0"/>
          <p:cNvSpPr txBox="1">
            <a:spLocks noChangeArrowheads="1"/>
          </p:cNvSpPr>
          <p:nvPr/>
        </p:nvSpPr>
        <p:spPr bwMode="auto">
          <a:xfrm>
            <a:off x="114796" y="177016"/>
            <a:ext cx="88191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SimSun" panose="02010600030101010101" pitchFamily="2" charset="-122"/>
              </a:defRPr>
            </a:lvl1pPr>
            <a:lvl2pPr marL="742950" indent="-285750" eaLnBrk="0" hangingPunct="0">
              <a:defRPr>
                <a:solidFill>
                  <a:schemeClr val="tx1"/>
                </a:solidFill>
                <a:latin typeface="Calibri" panose="020F0502020204030204" pitchFamily="34" charset="0"/>
                <a:ea typeface="SimSun" panose="02010600030101010101" pitchFamily="2" charset="-122"/>
              </a:defRPr>
            </a:lvl2pPr>
            <a:lvl3pPr marL="1143000" indent="-228600" eaLnBrk="0" hangingPunct="0">
              <a:defRPr>
                <a:solidFill>
                  <a:schemeClr val="tx1"/>
                </a:solidFill>
                <a:latin typeface="Calibri" panose="020F0502020204030204" pitchFamily="34" charset="0"/>
                <a:ea typeface="SimSun" panose="02010600030101010101" pitchFamily="2" charset="-122"/>
              </a:defRPr>
            </a:lvl3pPr>
            <a:lvl4pPr marL="1600200" indent="-228600" eaLnBrk="0" hangingPunct="0">
              <a:defRPr>
                <a:solidFill>
                  <a:schemeClr val="tx1"/>
                </a:solidFill>
                <a:latin typeface="Calibri" panose="020F0502020204030204" pitchFamily="34" charset="0"/>
                <a:ea typeface="SimSun" panose="02010600030101010101" pitchFamily="2" charset="-122"/>
              </a:defRPr>
            </a:lvl4pPr>
            <a:lvl5pPr marL="2057400" indent="-228600" eaLnBrk="0" hangingPunct="0">
              <a:defRPr>
                <a:solidFill>
                  <a:schemeClr val="tx1"/>
                </a:solidFill>
                <a:latin typeface="Calibri" panose="020F0502020204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SimSun" panose="02010600030101010101" pitchFamily="2" charset="-122"/>
              </a:defRPr>
            </a:lvl9pPr>
          </a:lstStyle>
          <a:p>
            <a:pPr eaLnBrk="1" fontAlgn="base" hangingPunct="1">
              <a:spcBef>
                <a:spcPct val="0"/>
              </a:spcBef>
              <a:spcAft>
                <a:spcPct val="0"/>
              </a:spcAft>
            </a:pPr>
            <a:r>
              <a:rPr lang="en-US" altLang="zh-CN" sz="3600" i="1" dirty="0">
                <a:solidFill>
                  <a:prstClr val="black"/>
                </a:solidFill>
                <a:cs typeface="Calibri" panose="020F0502020204030204" pitchFamily="34" charset="0"/>
              </a:rPr>
              <a:t> </a:t>
            </a:r>
            <a:r>
              <a:rPr lang="en-US" altLang="zh-CN" sz="3600" i="1" dirty="0">
                <a:ea typeface="Adobe Gothic Std B" pitchFamily="34" charset="-128"/>
                <a:cs typeface="Calibri" panose="020F0502020204030204" pitchFamily="34" charset="0"/>
              </a:rPr>
              <a:t> </a:t>
            </a:r>
            <a:endParaRPr lang="zh-CN" altLang="en-US" sz="2800" b="1" dirty="0">
              <a:latin typeface="Times New Roman" panose="02020603050405020304" pitchFamily="18" charset="0"/>
              <a:ea typeface="Adobe Gothic Std B" pitchFamily="34" charset="-128"/>
              <a:cs typeface="Times New Roman" panose="02020603050405020304" pitchFamily="18" charset="0"/>
            </a:endParaRPr>
          </a:p>
        </p:txBody>
      </p:sp>
      <p:sp>
        <p:nvSpPr>
          <p:cNvPr id="7" name="灯片编号占位符 1"/>
          <p:cNvSpPr>
            <a:spLocks noGrp="1"/>
          </p:cNvSpPr>
          <p:nvPr>
            <p:ph type="sldNum" sz="quarter" idx="12"/>
          </p:nvPr>
        </p:nvSpPr>
        <p:spPr>
          <a:xfrm>
            <a:off x="7460456" y="6394451"/>
            <a:ext cx="2228850" cy="365125"/>
          </a:xfrm>
        </p:spPr>
        <p:txBody>
          <a:bodyPr/>
          <a:lstStyle/>
          <a:p>
            <a:fld id="{48758AAF-F958-4141-BDE8-5609689A4508}" type="slidenum">
              <a:rPr lang="zh-CN" altLang="en-US" sz="2000" smtClean="0">
                <a:solidFill>
                  <a:schemeClr val="bg1"/>
                </a:solidFill>
                <a:latin typeface="Calibri" panose="020F0502020204030204" pitchFamily="34" charset="0"/>
                <a:cs typeface="Calibri" panose="020F0502020204030204" pitchFamily="34" charset="0"/>
              </a:rPr>
              <a:t>29</a:t>
            </a:fld>
            <a:endParaRPr lang="zh-CN" altLang="en-US" sz="2000" dirty="0">
              <a:solidFill>
                <a:schemeClr val="bg1"/>
              </a:solidFill>
              <a:latin typeface="Calibri" panose="020F0502020204030204" pitchFamily="34" charset="0"/>
              <a:cs typeface="Calibri" panose="020F0502020204030204" pitchFamily="34" charset="0"/>
            </a:endParaRPr>
          </a:p>
        </p:txBody>
      </p:sp>
      <p:sp>
        <p:nvSpPr>
          <p:cNvPr id="9" name="矩形 8"/>
          <p:cNvSpPr/>
          <p:nvPr/>
        </p:nvSpPr>
        <p:spPr>
          <a:xfrm>
            <a:off x="1156812" y="1967221"/>
            <a:ext cx="4934499" cy="994952"/>
          </a:xfrm>
          <a:prstGeom prst="rect">
            <a:avLst/>
          </a:prstGeom>
        </p:spPr>
        <p:txBody>
          <a:bodyPr wrap="square">
            <a:spAutoFit/>
          </a:bodyPr>
          <a:lstStyle/>
          <a:p>
            <a:pPr>
              <a:spcAft>
                <a:spcPts val="0"/>
              </a:spcAft>
            </a:pPr>
            <a:r>
              <a:rPr lang="en-US" sz="3600" dirty="0">
                <a:latin typeface="Calibri" panose="020F0502020204030204" pitchFamily="34" charset="0"/>
                <a:ea typeface="DengXian" panose="02010600030101010101" pitchFamily="2" charset="-122"/>
                <a:cs typeface="Times New Roman" panose="02020603050405020304" pitchFamily="18" charset="0"/>
              </a:rPr>
              <a:t> </a:t>
            </a:r>
            <a:endParaRPr lang="it-IT" sz="3600" dirty="0">
              <a:latin typeface="Calibri" panose="020F0502020204030204" pitchFamily="34" charset="0"/>
              <a:ea typeface="DengXian" panose="02010600030101010101" pitchFamily="2" charset="-122"/>
              <a:cs typeface="Times New Roman" panose="02020603050405020304" pitchFamily="18" charset="0"/>
            </a:endParaRPr>
          </a:p>
          <a:p>
            <a:pPr algn="just">
              <a:lnSpc>
                <a:spcPct val="125000"/>
              </a:lnSpc>
              <a:buClr>
                <a:schemeClr val="accent5"/>
              </a:buClr>
              <a:buSzPct val="75000"/>
            </a:pPr>
            <a:endParaRPr lang="en-US" altLang="zh-CN" sz="2000" dirty="0">
              <a:latin typeface="Times New Roman" panose="02020603050405020304" pitchFamily="18" charset="0"/>
              <a:cs typeface="Times New Roman" panose="02020603050405020304" pitchFamily="18" charset="0"/>
            </a:endParaRPr>
          </a:p>
        </p:txBody>
      </p:sp>
      <p:sp>
        <p:nvSpPr>
          <p:cNvPr id="10" name="矩形 8">
            <a:extLst>
              <a:ext uri="{FF2B5EF4-FFF2-40B4-BE49-F238E27FC236}">
                <a16:creationId xmlns:a16="http://schemas.microsoft.com/office/drawing/2014/main" id="{B50F3C67-F206-0644-9881-E95BE68F9B62}"/>
              </a:ext>
            </a:extLst>
          </p:cNvPr>
          <p:cNvSpPr/>
          <p:nvPr/>
        </p:nvSpPr>
        <p:spPr>
          <a:xfrm>
            <a:off x="704879" y="2383536"/>
            <a:ext cx="7870002" cy="592213"/>
          </a:xfrm>
          <a:prstGeom prst="rect">
            <a:avLst/>
          </a:prstGeom>
        </p:spPr>
        <p:txBody>
          <a:bodyPr wrap="square">
            <a:spAutoFit/>
          </a:bodyPr>
          <a:lstStyle/>
          <a:p>
            <a:pPr>
              <a:lnSpc>
                <a:spcPct val="125000"/>
              </a:lnSpc>
              <a:buClr>
                <a:schemeClr val="accent5"/>
              </a:buClr>
              <a:buSzPct val="75000"/>
            </a:pPr>
            <a:r>
              <a:rPr lang="en-US" altLang="zh-CN" b="1" dirty="0">
                <a:solidFill>
                  <a:schemeClr val="accent5"/>
                </a:solidFill>
                <a:cs typeface="Times New Roman" panose="02020603050405020304" pitchFamily="18" charset="0"/>
              </a:rPr>
              <a:t>		                   </a:t>
            </a:r>
            <a:r>
              <a:rPr lang="en-US" altLang="zh-CN" sz="2800" b="1" dirty="0">
                <a:solidFill>
                  <a:schemeClr val="accent5"/>
                </a:solidFill>
                <a:cs typeface="Times New Roman" panose="02020603050405020304" pitchFamily="18" charset="0"/>
              </a:rPr>
              <a:t>Questions?</a:t>
            </a:r>
            <a:r>
              <a:rPr lang="en-US" altLang="zh-CN" sz="2800" b="1" dirty="0">
                <a:cs typeface="Times New Roman" panose="02020603050405020304" pitchFamily="18" charset="0"/>
              </a:rPr>
              <a:t> </a:t>
            </a:r>
          </a:p>
        </p:txBody>
      </p:sp>
      <p:sp>
        <p:nvSpPr>
          <p:cNvPr id="8" name="矩形 8">
            <a:extLst>
              <a:ext uri="{FF2B5EF4-FFF2-40B4-BE49-F238E27FC236}">
                <a16:creationId xmlns:a16="http://schemas.microsoft.com/office/drawing/2014/main" id="{64398696-03BA-0540-B525-6DD16F72E4B0}"/>
              </a:ext>
            </a:extLst>
          </p:cNvPr>
          <p:cNvSpPr/>
          <p:nvPr/>
        </p:nvSpPr>
        <p:spPr>
          <a:xfrm>
            <a:off x="704879" y="3813978"/>
            <a:ext cx="7870002" cy="520784"/>
          </a:xfrm>
          <a:prstGeom prst="rect">
            <a:avLst/>
          </a:prstGeom>
        </p:spPr>
        <p:txBody>
          <a:bodyPr wrap="square">
            <a:spAutoFit/>
          </a:bodyPr>
          <a:lstStyle/>
          <a:p>
            <a:pPr algn="just">
              <a:lnSpc>
                <a:spcPct val="125000"/>
              </a:lnSpc>
              <a:buClr>
                <a:schemeClr val="accent5"/>
              </a:buClr>
              <a:buSzPct val="75000"/>
            </a:pPr>
            <a:r>
              <a:rPr lang="en-US" altLang="zh-CN" b="1" dirty="0">
                <a:solidFill>
                  <a:schemeClr val="accent5"/>
                </a:solidFill>
                <a:cs typeface="Times New Roman" panose="02020603050405020304" pitchFamily="18" charset="0"/>
              </a:rPr>
              <a:t>			</a:t>
            </a:r>
            <a:r>
              <a:rPr lang="en-US" altLang="zh-CN" sz="2400" b="1" dirty="0" err="1">
                <a:solidFill>
                  <a:schemeClr val="accent5"/>
                </a:solidFill>
                <a:cs typeface="Times New Roman" panose="02020603050405020304" pitchFamily="18" charset="0"/>
              </a:rPr>
              <a:t>zahmaad.github.io</a:t>
            </a:r>
            <a:r>
              <a:rPr lang="en-US" altLang="zh-CN" sz="2400" b="1" dirty="0">
                <a:solidFill>
                  <a:schemeClr val="accent5"/>
                </a:solidFill>
                <a:cs typeface="Times New Roman" panose="02020603050405020304" pitchFamily="18" charset="0"/>
              </a:rPr>
              <a:t> </a:t>
            </a:r>
          </a:p>
        </p:txBody>
      </p:sp>
    </p:spTree>
    <p:extLst>
      <p:ext uri="{BB962C8B-B14F-4D97-AF65-F5344CB8AC3E}">
        <p14:creationId xmlns:p14="http://schemas.microsoft.com/office/powerpoint/2010/main" val="1935760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7E7D90-926D-544C-B90B-EE02753EFF7A}"/>
              </a:ext>
            </a:extLst>
          </p:cNvPr>
          <p:cNvSpPr>
            <a:spLocks noGrp="1"/>
          </p:cNvSpPr>
          <p:nvPr>
            <p:ph type="sldNum" sz="quarter" idx="12"/>
          </p:nvPr>
        </p:nvSpPr>
        <p:spPr/>
        <p:txBody>
          <a:bodyPr/>
          <a:lstStyle/>
          <a:p>
            <a:fld id="{48758AAF-F958-4141-BDE8-5609689A4508}" type="slidenum">
              <a:rPr lang="zh-CN" altLang="en-US" smtClean="0"/>
              <a:t>3</a:t>
            </a:fld>
            <a:endParaRPr lang="zh-CN" altLang="en-US"/>
          </a:p>
        </p:txBody>
      </p:sp>
      <p:sp>
        <p:nvSpPr>
          <p:cNvPr id="3" name="Rectangle 2">
            <a:extLst>
              <a:ext uri="{FF2B5EF4-FFF2-40B4-BE49-F238E27FC236}">
                <a16:creationId xmlns:a16="http://schemas.microsoft.com/office/drawing/2014/main" id="{D8EBF77D-E130-4143-A242-915A1655898D}"/>
              </a:ext>
            </a:extLst>
          </p:cNvPr>
          <p:cNvSpPr txBox="1">
            <a:spLocks/>
          </p:cNvSpPr>
          <p:nvPr/>
        </p:nvSpPr>
        <p:spPr bwMode="auto">
          <a:xfrm>
            <a:off x="228600" y="269874"/>
            <a:ext cx="7239000" cy="828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400" dirty="0">
                <a:latin typeface="Trebuchet MS" panose="020B0703020202090204" pitchFamily="34" charset="0"/>
              </a:rPr>
              <a:t>Breadth First Search</a:t>
            </a:r>
          </a:p>
        </p:txBody>
      </p:sp>
      <p:sp>
        <p:nvSpPr>
          <p:cNvPr id="5" name="Slide Number Placeholder 4">
            <a:extLst>
              <a:ext uri="{FF2B5EF4-FFF2-40B4-BE49-F238E27FC236}">
                <a16:creationId xmlns:a16="http://schemas.microsoft.com/office/drawing/2014/main" id="{49C57812-FFCD-684E-9B84-C6D18417BCB7}"/>
              </a:ext>
            </a:extLst>
          </p:cNvPr>
          <p:cNvSpPr txBox="1">
            <a:spLocks noGrp="1"/>
          </p:cNvSpPr>
          <p:nvPr/>
        </p:nvSpPr>
        <p:spPr>
          <a:xfrm>
            <a:off x="6734175" y="6554788"/>
            <a:ext cx="587375" cy="228600"/>
          </a:xfrm>
          <a:prstGeom prst="rect">
            <a:avLst/>
          </a:prstGeom>
          <a:noFill/>
        </p:spPr>
        <p:txBody>
          <a:bodyPr lIns="0" tIns="0" rIns="0" bIns="0" anchor="b"/>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r" eaLnBrk="1" hangingPunct="1"/>
            <a:fld id="{60A3173F-0540-AC42-8D71-B8B5139CC1A3}" type="slidenum">
              <a:rPr lang="en-US" altLang="en-US" sz="1100"/>
              <a:pPr algn="r" eaLnBrk="1" hangingPunct="1"/>
              <a:t>3</a:t>
            </a:fld>
            <a:endParaRPr lang="en-US" altLang="en-US" sz="1100"/>
          </a:p>
        </p:txBody>
      </p:sp>
      <p:sp>
        <p:nvSpPr>
          <p:cNvPr id="6" name="Rectangle 28">
            <a:extLst>
              <a:ext uri="{FF2B5EF4-FFF2-40B4-BE49-F238E27FC236}">
                <a16:creationId xmlns:a16="http://schemas.microsoft.com/office/drawing/2014/main" id="{2417983B-2DA7-714E-AEF9-CF3FD19F23E7}"/>
              </a:ext>
            </a:extLst>
          </p:cNvPr>
          <p:cNvSpPr>
            <a:spLocks noChangeArrowheads="1"/>
          </p:cNvSpPr>
          <p:nvPr/>
        </p:nvSpPr>
        <p:spPr bwMode="auto">
          <a:xfrm>
            <a:off x="228600" y="1447800"/>
            <a:ext cx="7772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600">
                <a:solidFill>
                  <a:schemeClr val="tx1"/>
                </a:solidFill>
                <a:latin typeface="Arial" panose="020B0604020202020204" pitchFamily="34" charset="0"/>
                <a:cs typeface="Arial" panose="020B0604020202020204" pitchFamily="34" charset="0"/>
              </a:defRPr>
            </a:lvl1pPr>
            <a:lvl2pPr marL="800100" indent="-34290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lnSpc>
                <a:spcPct val="90000"/>
              </a:lnSpc>
              <a:spcBef>
                <a:spcPct val="20000"/>
              </a:spcBef>
              <a:buFont typeface="Arial" panose="020B0604020202020204" pitchFamily="34" charset="0"/>
              <a:buChar char="•"/>
            </a:pPr>
            <a:r>
              <a:rPr lang="en-US" altLang="en-US" sz="2400" dirty="0"/>
              <a:t>In graph theory, breadth-first search (BFS) is a graph search algorithm that begins at the root node and explores all the neighboring nodes. </a:t>
            </a:r>
          </a:p>
          <a:p>
            <a:pPr algn="l" eaLnBrk="1" hangingPunct="1">
              <a:lnSpc>
                <a:spcPct val="90000"/>
              </a:lnSpc>
              <a:spcBef>
                <a:spcPct val="20000"/>
              </a:spcBef>
              <a:buFont typeface="Arial" panose="020B0604020202020204" pitchFamily="34" charset="0"/>
              <a:buChar char="•"/>
            </a:pPr>
            <a:r>
              <a:rPr lang="en-US" altLang="en-US" sz="2400" dirty="0"/>
              <a:t>Then for each of those nearest nodes, it explores their unexplored neighbor nodes, and so on, until it fulfills its objective (i.e., visit all the nodes or reach the destination node, if any).</a:t>
            </a:r>
          </a:p>
          <a:p>
            <a:pPr algn="l" eaLnBrk="1" hangingPunct="1">
              <a:lnSpc>
                <a:spcPct val="90000"/>
              </a:lnSpc>
              <a:spcBef>
                <a:spcPct val="20000"/>
              </a:spcBef>
              <a:buFont typeface="Arial" panose="020B0604020202020204" pitchFamily="34" charset="0"/>
              <a:buChar char="•"/>
            </a:pPr>
            <a:r>
              <a:rPr lang="en-US" altLang="en-US" sz="2400" dirty="0"/>
              <a:t>From the standpoint of the algorithm, all child nodes obtained by expanding a node are added to a FIFO (i.e., First In, First Out) queue. </a:t>
            </a:r>
          </a:p>
        </p:txBody>
      </p:sp>
    </p:spTree>
    <p:extLst>
      <p:ext uri="{BB962C8B-B14F-4D97-AF65-F5344CB8AC3E}">
        <p14:creationId xmlns:p14="http://schemas.microsoft.com/office/powerpoint/2010/main" val="77367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2C997B-1458-9D43-A4E3-9BBB20BA0115}"/>
              </a:ext>
            </a:extLst>
          </p:cNvPr>
          <p:cNvSpPr>
            <a:spLocks noGrp="1"/>
          </p:cNvSpPr>
          <p:nvPr>
            <p:ph type="sldNum" sz="quarter" idx="12"/>
          </p:nvPr>
        </p:nvSpPr>
        <p:spPr/>
        <p:txBody>
          <a:bodyPr/>
          <a:lstStyle/>
          <a:p>
            <a:fld id="{48758AAF-F958-4141-BDE8-5609689A4508}" type="slidenum">
              <a:rPr lang="zh-CN" altLang="en-US" smtClean="0"/>
              <a:t>4</a:t>
            </a:fld>
            <a:endParaRPr lang="zh-CN" altLang="en-US"/>
          </a:p>
        </p:txBody>
      </p:sp>
      <p:sp>
        <p:nvSpPr>
          <p:cNvPr id="3" name="Rectangle 2">
            <a:extLst>
              <a:ext uri="{FF2B5EF4-FFF2-40B4-BE49-F238E27FC236}">
                <a16:creationId xmlns:a16="http://schemas.microsoft.com/office/drawing/2014/main" id="{F5803114-437D-B544-ABE0-E4A35B00CADD}"/>
              </a:ext>
            </a:extLst>
          </p:cNvPr>
          <p:cNvSpPr txBox="1">
            <a:spLocks/>
          </p:cNvSpPr>
          <p:nvPr/>
        </p:nvSpPr>
        <p:spPr bwMode="auto">
          <a:xfrm>
            <a:off x="457200" y="0"/>
            <a:ext cx="7239000" cy="828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400">
                <a:latin typeface="Trebuchet MS" panose="020B0703020202090204" pitchFamily="34" charset="0"/>
              </a:rPr>
              <a:t>BFS Algorithm</a:t>
            </a:r>
          </a:p>
        </p:txBody>
      </p:sp>
      <p:sp>
        <p:nvSpPr>
          <p:cNvPr id="5" name="Slide Number Placeholder 4">
            <a:extLst>
              <a:ext uri="{FF2B5EF4-FFF2-40B4-BE49-F238E27FC236}">
                <a16:creationId xmlns:a16="http://schemas.microsoft.com/office/drawing/2014/main" id="{AC404D4D-89C3-154D-A7E2-083A87DD73A7}"/>
              </a:ext>
            </a:extLst>
          </p:cNvPr>
          <p:cNvSpPr txBox="1">
            <a:spLocks noGrp="1"/>
          </p:cNvSpPr>
          <p:nvPr/>
        </p:nvSpPr>
        <p:spPr>
          <a:xfrm>
            <a:off x="6734175" y="6554788"/>
            <a:ext cx="587375" cy="228600"/>
          </a:xfrm>
          <a:prstGeom prst="rect">
            <a:avLst/>
          </a:prstGeom>
          <a:noFill/>
        </p:spPr>
        <p:txBody>
          <a:bodyPr lIns="0" tIns="0" rIns="0" bIns="0" anchor="b"/>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r" eaLnBrk="1" hangingPunct="1"/>
            <a:fld id="{E9DE2E96-9A15-9445-A8A7-35D3D236FF28}" type="slidenum">
              <a:rPr lang="en-US" altLang="en-US" sz="1100"/>
              <a:pPr algn="r" eaLnBrk="1" hangingPunct="1"/>
              <a:t>4</a:t>
            </a:fld>
            <a:endParaRPr lang="en-US" altLang="en-US" sz="1100"/>
          </a:p>
        </p:txBody>
      </p:sp>
      <p:sp>
        <p:nvSpPr>
          <p:cNvPr id="6" name="Rectangle 28">
            <a:extLst>
              <a:ext uri="{FF2B5EF4-FFF2-40B4-BE49-F238E27FC236}">
                <a16:creationId xmlns:a16="http://schemas.microsoft.com/office/drawing/2014/main" id="{14FCA51C-BC76-4D4D-9BE1-3CE7B1276C2D}"/>
              </a:ext>
            </a:extLst>
          </p:cNvPr>
          <p:cNvSpPr>
            <a:spLocks noChangeArrowheads="1"/>
          </p:cNvSpPr>
          <p:nvPr/>
        </p:nvSpPr>
        <p:spPr bwMode="auto">
          <a:xfrm>
            <a:off x="228600" y="1143000"/>
            <a:ext cx="7772400" cy="5410200"/>
          </a:xfrm>
          <a:prstGeom prst="rect">
            <a:avLst/>
          </a:prstGeom>
          <a:noFill/>
          <a:ln w="9525">
            <a:noFill/>
            <a:miter lim="800000"/>
            <a:headEnd/>
            <a:tailEnd/>
          </a:ln>
        </p:spPr>
        <p:txBody>
          <a:bodyPr/>
          <a:lstStyle/>
          <a:p>
            <a:pPr marL="514350" indent="-514350" algn="l">
              <a:buFont typeface="+mj-lt"/>
              <a:buAutoNum type="arabicPeriod"/>
              <a:defRPr/>
            </a:pPr>
            <a:r>
              <a:rPr lang="en-US" sz="2600" dirty="0" err="1">
                <a:latin typeface="Arial" charset="0"/>
                <a:cs typeface="Arial" charset="0"/>
              </a:rPr>
              <a:t>Enqueue</a:t>
            </a:r>
            <a:r>
              <a:rPr lang="en-US" sz="2600" dirty="0">
                <a:latin typeface="Arial" charset="0"/>
                <a:cs typeface="Arial" charset="0"/>
              </a:rPr>
              <a:t> the root node.</a:t>
            </a:r>
          </a:p>
          <a:p>
            <a:pPr marL="514350" indent="-514350" algn="l">
              <a:buFont typeface="+mj-lt"/>
              <a:buAutoNum type="arabicPeriod"/>
              <a:defRPr/>
            </a:pPr>
            <a:endParaRPr lang="en-US" sz="1000" dirty="0">
              <a:latin typeface="Arial" charset="0"/>
              <a:cs typeface="Arial" charset="0"/>
            </a:endParaRPr>
          </a:p>
          <a:p>
            <a:pPr marL="514350" indent="-514350" algn="l">
              <a:buFont typeface="+mj-lt"/>
              <a:buAutoNum type="arabicPeriod"/>
              <a:defRPr/>
            </a:pPr>
            <a:r>
              <a:rPr lang="en-US" sz="2600" dirty="0" err="1">
                <a:latin typeface="Arial" charset="0"/>
                <a:cs typeface="Arial" charset="0"/>
              </a:rPr>
              <a:t>Dequeue</a:t>
            </a:r>
            <a:r>
              <a:rPr lang="en-US" sz="2600" dirty="0">
                <a:latin typeface="Arial" charset="0"/>
                <a:cs typeface="Arial" charset="0"/>
              </a:rPr>
              <a:t> a node and examine it. </a:t>
            </a:r>
          </a:p>
          <a:p>
            <a:pPr marL="971550" lvl="1" indent="-514350" algn="l">
              <a:buFont typeface="+mj-lt"/>
              <a:buAutoNum type="alphaLcParenR"/>
              <a:defRPr/>
            </a:pPr>
            <a:r>
              <a:rPr lang="en-US" sz="2400" dirty="0">
                <a:latin typeface="Arial" charset="0"/>
                <a:cs typeface="Arial" charset="0"/>
              </a:rPr>
              <a:t>If the element sought is found in this node, quit the search and return a result.</a:t>
            </a:r>
          </a:p>
          <a:p>
            <a:pPr marL="971550" lvl="1" indent="-514350" algn="l">
              <a:buFont typeface="+mj-lt"/>
              <a:buAutoNum type="alphaLcParenR"/>
              <a:defRPr/>
            </a:pPr>
            <a:r>
              <a:rPr lang="en-US" sz="2400" dirty="0">
                <a:latin typeface="Arial" charset="0"/>
                <a:cs typeface="Arial" charset="0"/>
              </a:rPr>
              <a:t>Otherwise </a:t>
            </a:r>
            <a:r>
              <a:rPr lang="en-US" sz="2400" dirty="0" err="1">
                <a:latin typeface="Arial" charset="0"/>
                <a:cs typeface="Arial" charset="0"/>
              </a:rPr>
              <a:t>enqueue</a:t>
            </a:r>
            <a:r>
              <a:rPr lang="en-US" sz="2400" dirty="0">
                <a:latin typeface="Arial" charset="0"/>
                <a:cs typeface="Arial" charset="0"/>
              </a:rPr>
              <a:t> any successors (the direct child nodes) that have not yet been discovered</a:t>
            </a:r>
            <a:r>
              <a:rPr lang="en-US" sz="2800" dirty="0">
                <a:latin typeface="Arial" charset="0"/>
                <a:cs typeface="Arial" charset="0"/>
              </a:rPr>
              <a:t>.</a:t>
            </a:r>
          </a:p>
          <a:p>
            <a:pPr marL="514350" indent="-514350" algn="l">
              <a:buFont typeface="+mj-lt"/>
              <a:buAutoNum type="arabicPeriod"/>
              <a:defRPr/>
            </a:pPr>
            <a:endParaRPr lang="en-US" sz="1000" dirty="0">
              <a:latin typeface="Arial" charset="0"/>
              <a:cs typeface="Arial" charset="0"/>
            </a:endParaRPr>
          </a:p>
          <a:p>
            <a:pPr marL="514350" indent="-514350" algn="l">
              <a:buFont typeface="+mj-lt"/>
              <a:buAutoNum type="arabicPeriod"/>
              <a:defRPr/>
            </a:pPr>
            <a:r>
              <a:rPr lang="en-US" sz="2600" dirty="0">
                <a:latin typeface="Arial" charset="0"/>
                <a:cs typeface="Arial" charset="0"/>
              </a:rPr>
              <a:t>If the queue is empty, every node on the graph has been examined – quit the search and return "not found".</a:t>
            </a:r>
          </a:p>
          <a:p>
            <a:pPr marL="514350" indent="-514350" algn="l">
              <a:buFont typeface="+mj-lt"/>
              <a:buAutoNum type="arabicPeriod"/>
              <a:defRPr/>
            </a:pPr>
            <a:endParaRPr lang="en-US" sz="1000" dirty="0">
              <a:latin typeface="Arial" charset="0"/>
              <a:cs typeface="Arial" charset="0"/>
            </a:endParaRPr>
          </a:p>
          <a:p>
            <a:pPr marL="514350" indent="-514350" algn="l">
              <a:buFont typeface="+mj-lt"/>
              <a:buAutoNum type="arabicPeriod"/>
              <a:defRPr/>
            </a:pPr>
            <a:r>
              <a:rPr lang="en-US" sz="2600" dirty="0">
                <a:latin typeface="Arial" charset="0"/>
                <a:cs typeface="Arial" charset="0"/>
              </a:rPr>
              <a:t>If the queue is not empty, repeat from Step 2.</a:t>
            </a:r>
          </a:p>
          <a:p>
            <a:pPr marL="457200" indent="-457200" algn="l">
              <a:lnSpc>
                <a:spcPct val="90000"/>
              </a:lnSpc>
              <a:spcBef>
                <a:spcPct val="20000"/>
              </a:spcBef>
              <a:buFont typeface="+mj-lt"/>
              <a:buAutoNum type="arabicPeriod"/>
              <a:defRPr/>
            </a:pPr>
            <a:endParaRPr lang="en-US" sz="2000" dirty="0">
              <a:latin typeface="Arial" charset="0"/>
              <a:cs typeface="Arial" charset="0"/>
            </a:endParaRPr>
          </a:p>
        </p:txBody>
      </p:sp>
    </p:spTree>
    <p:extLst>
      <p:ext uri="{BB962C8B-B14F-4D97-AF65-F5344CB8AC3E}">
        <p14:creationId xmlns:p14="http://schemas.microsoft.com/office/powerpoint/2010/main" val="1223314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 calcmode="lin" valueType="num">
                                      <p:cBhvr additive="base">
                                        <p:cTn id="37"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7E5DE6-ED7F-F446-8A3A-B0D2DFB0F76E}"/>
              </a:ext>
            </a:extLst>
          </p:cNvPr>
          <p:cNvSpPr>
            <a:spLocks noGrp="1"/>
          </p:cNvSpPr>
          <p:nvPr>
            <p:ph type="sldNum" sz="quarter" idx="12"/>
          </p:nvPr>
        </p:nvSpPr>
        <p:spPr/>
        <p:txBody>
          <a:bodyPr/>
          <a:lstStyle/>
          <a:p>
            <a:fld id="{48758AAF-F958-4141-BDE8-5609689A4508}" type="slidenum">
              <a:rPr lang="zh-CN" altLang="en-US" smtClean="0"/>
              <a:t>5</a:t>
            </a:fld>
            <a:endParaRPr lang="zh-CN" altLang="en-US"/>
          </a:p>
        </p:txBody>
      </p:sp>
      <p:sp>
        <p:nvSpPr>
          <p:cNvPr id="3" name="Rectangle 2">
            <a:extLst>
              <a:ext uri="{FF2B5EF4-FFF2-40B4-BE49-F238E27FC236}">
                <a16:creationId xmlns:a16="http://schemas.microsoft.com/office/drawing/2014/main" id="{AED9E578-31E4-DB41-BA33-0CAA72524C35}"/>
              </a:ext>
            </a:extLst>
          </p:cNvPr>
          <p:cNvSpPr txBox="1">
            <a:spLocks/>
          </p:cNvSpPr>
          <p:nvPr/>
        </p:nvSpPr>
        <p:spPr bwMode="auto">
          <a:xfrm>
            <a:off x="457200" y="152400"/>
            <a:ext cx="7239000" cy="600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400" dirty="0">
                <a:latin typeface="Trebuchet MS" panose="020B0703020202090204" pitchFamily="34" charset="0"/>
              </a:rPr>
              <a:t>BFS Pseudocode</a:t>
            </a:r>
          </a:p>
        </p:txBody>
      </p:sp>
      <p:sp>
        <p:nvSpPr>
          <p:cNvPr id="5" name="Slide Number Placeholder 4">
            <a:extLst>
              <a:ext uri="{FF2B5EF4-FFF2-40B4-BE49-F238E27FC236}">
                <a16:creationId xmlns:a16="http://schemas.microsoft.com/office/drawing/2014/main" id="{621EBB2F-C6A7-414D-A96C-F50B3D6F1C6D}"/>
              </a:ext>
            </a:extLst>
          </p:cNvPr>
          <p:cNvSpPr txBox="1">
            <a:spLocks noGrp="1"/>
          </p:cNvSpPr>
          <p:nvPr/>
        </p:nvSpPr>
        <p:spPr>
          <a:xfrm>
            <a:off x="6734175" y="6554788"/>
            <a:ext cx="587375" cy="228600"/>
          </a:xfrm>
          <a:prstGeom prst="rect">
            <a:avLst/>
          </a:prstGeom>
          <a:noFill/>
        </p:spPr>
        <p:txBody>
          <a:bodyPr lIns="0" tIns="0" rIns="0" bIns="0" anchor="b"/>
          <a:lstStyle>
            <a:lvl1pPr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r" eaLnBrk="1" hangingPunct="1"/>
            <a:fld id="{C7794C6D-2818-BF45-BAEB-48944491C032}" type="slidenum">
              <a:rPr lang="en-US" altLang="en-US" sz="1100"/>
              <a:pPr algn="r" eaLnBrk="1" hangingPunct="1"/>
              <a:t>5</a:t>
            </a:fld>
            <a:endParaRPr lang="en-US" altLang="en-US" sz="1100"/>
          </a:p>
        </p:txBody>
      </p:sp>
      <p:sp>
        <p:nvSpPr>
          <p:cNvPr id="6" name="Rectangle 28">
            <a:extLst>
              <a:ext uri="{FF2B5EF4-FFF2-40B4-BE49-F238E27FC236}">
                <a16:creationId xmlns:a16="http://schemas.microsoft.com/office/drawing/2014/main" id="{9960204F-3AEC-A043-A393-B49D03747299}"/>
              </a:ext>
            </a:extLst>
          </p:cNvPr>
          <p:cNvSpPr>
            <a:spLocks noChangeArrowheads="1"/>
          </p:cNvSpPr>
          <p:nvPr/>
        </p:nvSpPr>
        <p:spPr bwMode="auto">
          <a:xfrm>
            <a:off x="228600" y="914400"/>
            <a:ext cx="7772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eaLnBrk="0" hangingPunct="0">
              <a:defRPr sz="3600">
                <a:solidFill>
                  <a:schemeClr val="tx1"/>
                </a:solidFill>
                <a:latin typeface="Arial" panose="020B0604020202020204" pitchFamily="34" charset="0"/>
                <a:cs typeface="Arial" panose="020B0604020202020204" pitchFamily="34" charset="0"/>
              </a:defRPr>
            </a:lvl1pPr>
            <a:lvl2pPr marL="742950" indent="-285750" eaLnBrk="0" hangingPunct="0">
              <a:defRPr sz="3600">
                <a:solidFill>
                  <a:schemeClr val="tx1"/>
                </a:solidFill>
                <a:latin typeface="Arial" panose="020B0604020202020204" pitchFamily="34" charset="0"/>
                <a:cs typeface="Arial" panose="020B0604020202020204" pitchFamily="34" charset="0"/>
              </a:defRPr>
            </a:lvl2pPr>
            <a:lvl3pPr marL="1143000" indent="-228600" eaLnBrk="0" hangingPunct="0">
              <a:defRPr sz="3600">
                <a:solidFill>
                  <a:schemeClr val="tx1"/>
                </a:solidFill>
                <a:latin typeface="Arial" panose="020B0604020202020204" pitchFamily="34" charset="0"/>
                <a:cs typeface="Arial" panose="020B0604020202020204" pitchFamily="34" charset="0"/>
              </a:defRPr>
            </a:lvl3pPr>
            <a:lvl4pPr marL="1600200" indent="-228600" eaLnBrk="0" hangingPunct="0">
              <a:defRPr sz="3600">
                <a:solidFill>
                  <a:schemeClr val="tx1"/>
                </a:solidFill>
                <a:latin typeface="Arial" panose="020B0604020202020204" pitchFamily="34" charset="0"/>
                <a:cs typeface="Arial" panose="020B0604020202020204" pitchFamily="34" charset="0"/>
              </a:defRPr>
            </a:lvl4pPr>
            <a:lvl5pPr marL="2057400" indent="-228600" eaLnBrk="0" hangingPunct="0">
              <a:defRPr sz="36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3600">
                <a:solidFill>
                  <a:schemeClr val="tx1"/>
                </a:solidFill>
                <a:latin typeface="Arial" panose="020B0604020202020204" pitchFamily="34" charset="0"/>
                <a:cs typeface="Arial" panose="020B0604020202020204" pitchFamily="34" charset="0"/>
              </a:defRPr>
            </a:lvl9pPr>
          </a:lstStyle>
          <a:p>
            <a:pPr algn="l" eaLnBrk="1" hangingPunct="1">
              <a:lnSpc>
                <a:spcPct val="90000"/>
              </a:lnSpc>
              <a:spcBef>
                <a:spcPct val="20000"/>
              </a:spcBef>
            </a:pPr>
            <a:r>
              <a:rPr lang="en-US" altLang="en-US" sz="1600" b="1" dirty="0"/>
              <a:t>procedure</a:t>
            </a:r>
            <a:r>
              <a:rPr lang="en-US" altLang="en-US" sz="1600" dirty="0"/>
              <a:t> BFS(</a:t>
            </a:r>
            <a:r>
              <a:rPr lang="en-US" altLang="en-US" sz="1600" i="1" dirty="0"/>
              <a:t>G</a:t>
            </a:r>
            <a:r>
              <a:rPr lang="en-US" altLang="en-US" sz="1600" dirty="0"/>
              <a:t>, </a:t>
            </a:r>
            <a:r>
              <a:rPr lang="en-US" altLang="en-US" sz="1600" i="1" dirty="0"/>
              <a:t>s</a:t>
            </a:r>
            <a:r>
              <a:rPr lang="en-US" altLang="en-US" sz="1600" dirty="0"/>
              <a:t>) </a:t>
            </a:r>
          </a:p>
          <a:p>
            <a:pPr algn="l" eaLnBrk="1" hangingPunct="1">
              <a:lnSpc>
                <a:spcPct val="90000"/>
              </a:lnSpc>
              <a:spcBef>
                <a:spcPct val="20000"/>
              </a:spcBef>
            </a:pPr>
            <a:r>
              <a:rPr lang="en-US" altLang="en-US" sz="1600" dirty="0"/>
              <a:t>	</a:t>
            </a:r>
            <a:r>
              <a:rPr lang="en-US" altLang="en-US" sz="1600" b="1" dirty="0"/>
              <a:t>for</a:t>
            </a:r>
            <a:r>
              <a:rPr lang="en-US" altLang="en-US" sz="1600" dirty="0"/>
              <a:t> each vertex </a:t>
            </a:r>
            <a:r>
              <a:rPr lang="en-US" altLang="en-US" sz="1600" i="1" dirty="0"/>
              <a:t>u</a:t>
            </a:r>
            <a:r>
              <a:rPr lang="en-US" altLang="en-US" sz="1600" dirty="0"/>
              <a:t> in </a:t>
            </a:r>
            <a:r>
              <a:rPr lang="en-US" altLang="en-US" sz="1600" i="1" dirty="0"/>
              <a:t>G</a:t>
            </a:r>
            <a:r>
              <a:rPr lang="en-US" altLang="en-US" sz="1600" dirty="0"/>
              <a:t> (except </a:t>
            </a:r>
            <a:r>
              <a:rPr lang="en-US" altLang="en-US" sz="1600" i="1" dirty="0"/>
              <a:t>s</a:t>
            </a:r>
            <a:r>
              <a:rPr lang="en-US" altLang="en-US" sz="1600" dirty="0"/>
              <a:t>)</a:t>
            </a:r>
          </a:p>
          <a:p>
            <a:pPr algn="l" eaLnBrk="1" hangingPunct="1">
              <a:lnSpc>
                <a:spcPct val="90000"/>
              </a:lnSpc>
              <a:spcBef>
                <a:spcPct val="20000"/>
              </a:spcBef>
            </a:pPr>
            <a:r>
              <a:rPr lang="en-US" altLang="en-US" sz="1600" dirty="0"/>
              <a:t>		</a:t>
            </a:r>
            <a:r>
              <a:rPr lang="en-US" altLang="en-US" sz="1600" i="1" dirty="0" err="1"/>
              <a:t>u</a:t>
            </a:r>
            <a:r>
              <a:rPr lang="en-US" altLang="en-US" sz="1600" dirty="0" err="1"/>
              <a:t>.</a:t>
            </a:r>
            <a:r>
              <a:rPr lang="en-US" altLang="en-US" sz="1600" i="1" dirty="0" err="1"/>
              <a:t>status</a:t>
            </a:r>
            <a:r>
              <a:rPr lang="en-US" altLang="en-US" sz="1600" dirty="0"/>
              <a:t> = </a:t>
            </a:r>
            <a:r>
              <a:rPr lang="en-US" altLang="en-US" sz="1600" b="1" dirty="0" err="1">
                <a:solidFill>
                  <a:srgbClr val="9D3D88"/>
                </a:solidFill>
              </a:rPr>
              <a:t>notVisited</a:t>
            </a:r>
            <a:r>
              <a:rPr lang="en-US" altLang="en-US" sz="1600" b="1" dirty="0">
                <a:solidFill>
                  <a:srgbClr val="9D3D88"/>
                </a:solidFill>
              </a:rPr>
              <a:t>/white</a:t>
            </a:r>
          </a:p>
          <a:p>
            <a:pPr algn="l" eaLnBrk="1" hangingPunct="1">
              <a:lnSpc>
                <a:spcPct val="90000"/>
              </a:lnSpc>
              <a:spcBef>
                <a:spcPct val="20000"/>
              </a:spcBef>
            </a:pPr>
            <a:r>
              <a:rPr lang="en-US" altLang="en-US" sz="1600" dirty="0"/>
              <a:t>		</a:t>
            </a:r>
            <a:r>
              <a:rPr lang="en-US" altLang="en-US" sz="1600" i="1" dirty="0" err="1"/>
              <a:t>u</a:t>
            </a:r>
            <a:r>
              <a:rPr lang="en-US" altLang="en-US" sz="1600" dirty="0" err="1"/>
              <a:t>.</a:t>
            </a:r>
            <a:r>
              <a:rPr lang="en-US" altLang="en-US" sz="1600" i="1" dirty="0" err="1"/>
              <a:t>d</a:t>
            </a:r>
            <a:r>
              <a:rPr lang="en-US" altLang="en-US" sz="1600" dirty="0"/>
              <a:t> = ∞</a:t>
            </a:r>
          </a:p>
          <a:p>
            <a:pPr algn="l" eaLnBrk="1" hangingPunct="1">
              <a:lnSpc>
                <a:spcPct val="90000"/>
              </a:lnSpc>
              <a:spcBef>
                <a:spcPct val="20000"/>
              </a:spcBef>
            </a:pPr>
            <a:r>
              <a:rPr lang="en-US" altLang="en-US" sz="1600" dirty="0"/>
              <a:t>		</a:t>
            </a:r>
            <a:r>
              <a:rPr lang="en-US" altLang="en-US" sz="1600" i="1" dirty="0" err="1"/>
              <a:t>u</a:t>
            </a:r>
            <a:r>
              <a:rPr lang="en-US" altLang="en-US" sz="1600" dirty="0" err="1"/>
              <a:t>.</a:t>
            </a:r>
            <a:r>
              <a:rPr lang="en-US" altLang="en-US" sz="1600" i="1" dirty="0" err="1"/>
              <a:t>pi</a:t>
            </a:r>
            <a:r>
              <a:rPr lang="en-US" altLang="en-US" sz="1600" dirty="0"/>
              <a:t> = </a:t>
            </a:r>
            <a:r>
              <a:rPr lang="en-US" altLang="en-US" sz="1600" i="1" dirty="0"/>
              <a:t>NULL</a:t>
            </a:r>
          </a:p>
          <a:p>
            <a:pPr algn="l" eaLnBrk="1" hangingPunct="1">
              <a:lnSpc>
                <a:spcPct val="90000"/>
              </a:lnSpc>
              <a:spcBef>
                <a:spcPct val="20000"/>
              </a:spcBef>
            </a:pPr>
            <a:r>
              <a:rPr lang="en-US" altLang="en-US" sz="1600" i="1" dirty="0"/>
              <a:t>	</a:t>
            </a:r>
            <a:r>
              <a:rPr lang="en-US" altLang="en-US" sz="1800" i="1" dirty="0" err="1"/>
              <a:t>s</a:t>
            </a:r>
            <a:r>
              <a:rPr lang="en-US" altLang="en-US" sz="1800" dirty="0" err="1"/>
              <a:t>.</a:t>
            </a:r>
            <a:r>
              <a:rPr lang="en-US" altLang="en-US" sz="1800" i="1" dirty="0" err="1"/>
              <a:t>status</a:t>
            </a:r>
            <a:r>
              <a:rPr lang="en-US" altLang="en-US" sz="1800" dirty="0"/>
              <a:t> = </a:t>
            </a:r>
            <a:r>
              <a:rPr lang="en-US" altLang="en-US" sz="1600" b="1" dirty="0">
                <a:solidFill>
                  <a:srgbClr val="969696"/>
                </a:solidFill>
              </a:rPr>
              <a:t>visited / grey</a:t>
            </a:r>
          </a:p>
          <a:p>
            <a:pPr algn="l" eaLnBrk="1" hangingPunct="1"/>
            <a:r>
              <a:rPr lang="en-US" altLang="en-US" sz="1800" i="1" dirty="0"/>
              <a:t>        </a:t>
            </a:r>
            <a:r>
              <a:rPr lang="en-US" altLang="en-US" sz="1800" i="1" dirty="0" err="1"/>
              <a:t>s</a:t>
            </a:r>
            <a:r>
              <a:rPr lang="en-US" altLang="en-US" sz="1800" dirty="0" err="1"/>
              <a:t>.</a:t>
            </a:r>
            <a:r>
              <a:rPr lang="en-US" altLang="en-US" sz="1800" i="1" dirty="0" err="1"/>
              <a:t>d</a:t>
            </a:r>
            <a:r>
              <a:rPr lang="en-US" altLang="en-US" sz="1800" dirty="0"/>
              <a:t> = 0</a:t>
            </a:r>
          </a:p>
          <a:p>
            <a:pPr algn="l" eaLnBrk="1" hangingPunct="1"/>
            <a:r>
              <a:rPr lang="en-US" altLang="en-US" sz="1800" dirty="0"/>
              <a:t>        </a:t>
            </a:r>
            <a:r>
              <a:rPr lang="en-US" altLang="en-US" sz="1800" i="1" dirty="0" err="1"/>
              <a:t>s</a:t>
            </a:r>
            <a:r>
              <a:rPr lang="en-US" altLang="en-US" sz="1800" dirty="0" err="1"/>
              <a:t>.</a:t>
            </a:r>
            <a:r>
              <a:rPr lang="en-US" altLang="en-US" sz="1800" i="1" dirty="0" err="1"/>
              <a:t>pi</a:t>
            </a:r>
            <a:r>
              <a:rPr lang="en-US" altLang="en-US" sz="1800" dirty="0"/>
              <a:t> = </a:t>
            </a:r>
            <a:r>
              <a:rPr lang="en-US" altLang="en-US" sz="1800" i="1" dirty="0"/>
              <a:t>NULL</a:t>
            </a:r>
          </a:p>
          <a:p>
            <a:pPr algn="l" eaLnBrk="1" hangingPunct="1">
              <a:lnSpc>
                <a:spcPct val="90000"/>
              </a:lnSpc>
              <a:spcBef>
                <a:spcPct val="20000"/>
              </a:spcBef>
            </a:pPr>
            <a:r>
              <a:rPr lang="en-US" altLang="en-US" sz="1600" dirty="0"/>
              <a:t>	create a an empty queue </a:t>
            </a:r>
            <a:r>
              <a:rPr lang="en-US" altLang="en-US" sz="1600" i="1" dirty="0"/>
              <a:t>Q</a:t>
            </a:r>
            <a:r>
              <a:rPr lang="en-US" altLang="en-US" sz="1600" dirty="0"/>
              <a:t> </a:t>
            </a:r>
          </a:p>
          <a:p>
            <a:pPr algn="l" eaLnBrk="1" hangingPunct="1">
              <a:lnSpc>
                <a:spcPct val="90000"/>
              </a:lnSpc>
              <a:spcBef>
                <a:spcPct val="20000"/>
              </a:spcBef>
            </a:pPr>
            <a:r>
              <a:rPr lang="en-US" altLang="en-US" sz="1600" dirty="0"/>
              <a:t>	enqueue </a:t>
            </a:r>
            <a:r>
              <a:rPr lang="en-US" altLang="en-US" sz="1600" i="1" dirty="0"/>
              <a:t>(Q , s)</a:t>
            </a:r>
            <a:endParaRPr lang="en-US" altLang="en-US" sz="1600" dirty="0"/>
          </a:p>
          <a:p>
            <a:pPr algn="l" eaLnBrk="1" hangingPunct="1">
              <a:lnSpc>
                <a:spcPct val="90000"/>
              </a:lnSpc>
              <a:spcBef>
                <a:spcPct val="20000"/>
              </a:spcBef>
            </a:pPr>
            <a:r>
              <a:rPr lang="en-US" altLang="en-US" sz="1600" b="1" dirty="0"/>
              <a:t>	while</a:t>
            </a:r>
            <a:r>
              <a:rPr lang="en-US" altLang="en-US" sz="1600" dirty="0"/>
              <a:t> </a:t>
            </a:r>
            <a:r>
              <a:rPr lang="en-US" altLang="en-US" sz="1600" i="1" dirty="0"/>
              <a:t>Q</a:t>
            </a:r>
            <a:r>
              <a:rPr lang="en-US" altLang="en-US" sz="1600" dirty="0"/>
              <a:t> is not empty </a:t>
            </a:r>
            <a:r>
              <a:rPr lang="en-US" altLang="en-US" sz="1600" b="1" dirty="0"/>
              <a:t>do</a:t>
            </a:r>
          </a:p>
          <a:p>
            <a:pPr algn="l" eaLnBrk="1" hangingPunct="1">
              <a:lnSpc>
                <a:spcPct val="90000"/>
              </a:lnSpc>
              <a:spcBef>
                <a:spcPct val="20000"/>
              </a:spcBef>
            </a:pPr>
            <a:r>
              <a:rPr lang="en-US" altLang="en-US" sz="1600" i="1" dirty="0"/>
              <a:t>		u</a:t>
            </a:r>
            <a:r>
              <a:rPr lang="en-US" altLang="en-US" sz="1600" dirty="0"/>
              <a:t> = dequeue(</a:t>
            </a:r>
            <a:r>
              <a:rPr lang="en-US" altLang="en-US" sz="1600" i="1" dirty="0"/>
              <a:t>Q</a:t>
            </a:r>
            <a:r>
              <a:rPr lang="en-US" altLang="en-US" sz="1600" dirty="0"/>
              <a:t>) </a:t>
            </a:r>
          </a:p>
          <a:p>
            <a:pPr algn="l" eaLnBrk="1" hangingPunct="1">
              <a:lnSpc>
                <a:spcPct val="90000"/>
              </a:lnSpc>
              <a:spcBef>
                <a:spcPct val="20000"/>
              </a:spcBef>
            </a:pPr>
            <a:r>
              <a:rPr lang="en-US" altLang="en-US" sz="1600" b="1" dirty="0"/>
              <a:t>		for </a:t>
            </a:r>
            <a:r>
              <a:rPr lang="en-US" altLang="en-US" sz="1600" dirty="0"/>
              <a:t>each</a:t>
            </a:r>
            <a:r>
              <a:rPr lang="en-US" altLang="en-US" sz="1600" b="1" dirty="0"/>
              <a:t> </a:t>
            </a:r>
            <a:r>
              <a:rPr lang="en-US" altLang="en-US" sz="1600" i="1" dirty="0"/>
              <a:t>v</a:t>
            </a:r>
            <a:r>
              <a:rPr lang="en-US" altLang="en-US" sz="1600" dirty="0"/>
              <a:t> </a:t>
            </a:r>
            <a:r>
              <a:rPr lang="en-US" altLang="en-US" sz="1600" dirty="0">
                <a:solidFill>
                  <a:srgbClr val="969696"/>
                </a:solidFill>
              </a:rPr>
              <a:t>adjacent</a:t>
            </a:r>
            <a:r>
              <a:rPr lang="en-US" altLang="en-US" sz="1600" dirty="0"/>
              <a:t> to </a:t>
            </a:r>
            <a:r>
              <a:rPr lang="en-US" altLang="en-US" sz="1600" i="1" dirty="0"/>
              <a:t>u</a:t>
            </a:r>
            <a:r>
              <a:rPr lang="en-US" altLang="en-US" sz="1600" dirty="0"/>
              <a:t> </a:t>
            </a:r>
            <a:r>
              <a:rPr lang="en-US" altLang="en-US" sz="1600" b="1" dirty="0"/>
              <a:t>do</a:t>
            </a:r>
            <a:r>
              <a:rPr lang="en-US" altLang="en-US" sz="1600" dirty="0"/>
              <a:t> </a:t>
            </a:r>
          </a:p>
          <a:p>
            <a:pPr algn="l" eaLnBrk="1" hangingPunct="1">
              <a:lnSpc>
                <a:spcPct val="90000"/>
              </a:lnSpc>
              <a:spcBef>
                <a:spcPct val="20000"/>
              </a:spcBef>
            </a:pPr>
            <a:r>
              <a:rPr lang="en-US" altLang="en-US" sz="1600" i="1" dirty="0"/>
              <a:t>		</a:t>
            </a:r>
            <a:r>
              <a:rPr lang="en-US" altLang="en-US" sz="1600" b="1" dirty="0"/>
              <a:t>     if</a:t>
            </a:r>
            <a:r>
              <a:rPr lang="en-US" altLang="en-US" sz="1600" dirty="0"/>
              <a:t> </a:t>
            </a:r>
            <a:r>
              <a:rPr lang="en-US" altLang="en-US" sz="1600" i="1" dirty="0" err="1"/>
              <a:t>v.status</a:t>
            </a:r>
            <a:r>
              <a:rPr lang="en-US" altLang="en-US" sz="1600" dirty="0"/>
              <a:t> = </a:t>
            </a:r>
            <a:r>
              <a:rPr lang="en-US" altLang="en-US" sz="1600" b="1" dirty="0" err="1">
                <a:solidFill>
                  <a:srgbClr val="9D3D88"/>
                </a:solidFill>
              </a:rPr>
              <a:t>notVisited</a:t>
            </a:r>
            <a:r>
              <a:rPr lang="en-US" altLang="en-US" sz="1600" b="1" dirty="0">
                <a:solidFill>
                  <a:srgbClr val="9D3D88"/>
                </a:solidFill>
              </a:rPr>
              <a:t>/white</a:t>
            </a:r>
          </a:p>
          <a:p>
            <a:pPr algn="l" eaLnBrk="1" hangingPunct="1">
              <a:lnSpc>
                <a:spcPct val="90000"/>
              </a:lnSpc>
              <a:spcBef>
                <a:spcPct val="20000"/>
              </a:spcBef>
            </a:pPr>
            <a:r>
              <a:rPr lang="en-US" altLang="en-US" sz="1600" dirty="0"/>
              <a:t>			 </a:t>
            </a:r>
            <a:r>
              <a:rPr lang="en-US" altLang="en-US" sz="1600" i="1" dirty="0" err="1"/>
              <a:t>v.status</a:t>
            </a:r>
            <a:r>
              <a:rPr lang="en-US" altLang="en-US" sz="1600" dirty="0"/>
              <a:t> = </a:t>
            </a:r>
            <a:r>
              <a:rPr lang="en-US" altLang="en-US" sz="1600" b="1" dirty="0">
                <a:solidFill>
                  <a:srgbClr val="969696"/>
                </a:solidFill>
              </a:rPr>
              <a:t>visited / grey</a:t>
            </a:r>
          </a:p>
          <a:p>
            <a:pPr algn="l" eaLnBrk="1" hangingPunct="1">
              <a:lnSpc>
                <a:spcPct val="90000"/>
              </a:lnSpc>
              <a:spcBef>
                <a:spcPct val="20000"/>
              </a:spcBef>
            </a:pPr>
            <a:r>
              <a:rPr lang="en-US" altLang="en-US" sz="1600" dirty="0"/>
              <a:t>			 </a:t>
            </a:r>
            <a:r>
              <a:rPr lang="en-US" altLang="en-US" sz="1600" i="1" dirty="0" err="1"/>
              <a:t>v</a:t>
            </a:r>
            <a:r>
              <a:rPr lang="en-US" altLang="en-US" sz="1600" dirty="0" err="1"/>
              <a:t>.</a:t>
            </a:r>
            <a:r>
              <a:rPr lang="en-US" altLang="en-US" sz="1600" i="1" dirty="0" err="1"/>
              <a:t>d</a:t>
            </a:r>
            <a:r>
              <a:rPr lang="en-US" altLang="en-US" sz="1600" dirty="0"/>
              <a:t> = </a:t>
            </a:r>
            <a:r>
              <a:rPr lang="en-US" altLang="en-US" sz="1600" dirty="0" err="1"/>
              <a:t>u.</a:t>
            </a:r>
            <a:r>
              <a:rPr lang="en-US" altLang="en-US" sz="1600" i="1" dirty="0" err="1"/>
              <a:t>d</a:t>
            </a:r>
            <a:r>
              <a:rPr lang="en-US" altLang="en-US" sz="1600" dirty="0"/>
              <a:t> + 1;</a:t>
            </a:r>
          </a:p>
          <a:p>
            <a:pPr algn="l" eaLnBrk="1" hangingPunct="1">
              <a:lnSpc>
                <a:spcPct val="90000"/>
              </a:lnSpc>
              <a:spcBef>
                <a:spcPct val="20000"/>
              </a:spcBef>
            </a:pPr>
            <a:r>
              <a:rPr lang="en-US" altLang="en-US" sz="1600" dirty="0"/>
              <a:t>			 </a:t>
            </a:r>
            <a:r>
              <a:rPr lang="en-US" altLang="en-US" sz="1600" i="1" dirty="0" err="1"/>
              <a:t>v</a:t>
            </a:r>
            <a:r>
              <a:rPr lang="en-US" altLang="en-US" sz="1600" dirty="0" err="1"/>
              <a:t>.</a:t>
            </a:r>
            <a:r>
              <a:rPr lang="en-US" altLang="en-US" sz="1600" i="1" dirty="0" err="1"/>
              <a:t>pi</a:t>
            </a:r>
            <a:r>
              <a:rPr lang="en-US" altLang="en-US" sz="1600" dirty="0"/>
              <a:t> = u;</a:t>
            </a:r>
          </a:p>
          <a:p>
            <a:pPr algn="l" eaLnBrk="1" hangingPunct="1">
              <a:lnSpc>
                <a:spcPct val="90000"/>
              </a:lnSpc>
              <a:spcBef>
                <a:spcPct val="20000"/>
              </a:spcBef>
            </a:pPr>
            <a:r>
              <a:rPr lang="en-US" altLang="en-US" sz="1600" dirty="0"/>
              <a:t>			 enqueue (</a:t>
            </a:r>
            <a:r>
              <a:rPr lang="en-US" altLang="en-US" sz="1600" i="1" dirty="0" err="1"/>
              <a:t>Q,v</a:t>
            </a:r>
            <a:r>
              <a:rPr lang="en-US" altLang="en-US" sz="1600" dirty="0"/>
              <a:t>) </a:t>
            </a:r>
          </a:p>
          <a:p>
            <a:pPr algn="l" eaLnBrk="1" hangingPunct="1">
              <a:lnSpc>
                <a:spcPct val="90000"/>
              </a:lnSpc>
              <a:spcBef>
                <a:spcPct val="20000"/>
              </a:spcBef>
            </a:pPr>
            <a:r>
              <a:rPr lang="en-US" altLang="en-US" sz="1600" dirty="0"/>
              <a:t>		 </a:t>
            </a:r>
            <a:r>
              <a:rPr lang="en-US" altLang="en-US" sz="1600" i="1" dirty="0" err="1"/>
              <a:t>u.status</a:t>
            </a:r>
            <a:r>
              <a:rPr lang="en-US" altLang="en-US" sz="1600" dirty="0"/>
              <a:t> = </a:t>
            </a:r>
            <a:r>
              <a:rPr lang="en-US" altLang="en-US" sz="1600" b="1" dirty="0"/>
              <a:t>processed/ black</a:t>
            </a:r>
          </a:p>
        </p:txBody>
      </p:sp>
    </p:spTree>
    <p:extLst>
      <p:ext uri="{BB962C8B-B14F-4D97-AF65-F5344CB8AC3E}">
        <p14:creationId xmlns:p14="http://schemas.microsoft.com/office/powerpoint/2010/main" val="94365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 calcmode="lin" valueType="num">
                                      <p:cBhvr additive="base">
                                        <p:cTn id="1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 calcmode="lin" valueType="num">
                                      <p:cBhvr additive="base">
                                        <p:cTn id="2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 calcmode="lin" valueType="num">
                                      <p:cBhvr additive="base">
                                        <p:cTn id="29"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 calcmode="lin" valueType="num">
                                      <p:cBhvr additive="base">
                                        <p:cTn id="33"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 calcmode="lin" valueType="num">
                                      <p:cBhvr additive="base">
                                        <p:cTn id="3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anim calcmode="lin" valueType="num">
                                      <p:cBhvr additive="base">
                                        <p:cTn id="43"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10" end="10"/>
                                            </p:txEl>
                                          </p:spTgt>
                                        </p:tgtEl>
                                        <p:attrNameLst>
                                          <p:attrName>style.visibility</p:attrName>
                                        </p:attrNameLst>
                                      </p:cBhvr>
                                      <p:to>
                                        <p:strVal val="visible"/>
                                      </p:to>
                                    </p:set>
                                    <p:anim calcmode="lin" valueType="num">
                                      <p:cBhvr additive="base">
                                        <p:cTn id="49"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6">
                                            <p:txEl>
                                              <p:pRg st="11" end="11"/>
                                            </p:txEl>
                                          </p:spTgt>
                                        </p:tgtEl>
                                        <p:attrNameLst>
                                          <p:attrName>style.visibility</p:attrName>
                                        </p:attrNameLst>
                                      </p:cBhvr>
                                      <p:to>
                                        <p:strVal val="visible"/>
                                      </p:to>
                                    </p:set>
                                    <p:anim calcmode="lin" valueType="num">
                                      <p:cBhvr additive="base">
                                        <p:cTn id="53"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6">
                                            <p:txEl>
                                              <p:pRg st="12" end="12"/>
                                            </p:txEl>
                                          </p:spTgt>
                                        </p:tgtEl>
                                        <p:attrNameLst>
                                          <p:attrName>style.visibility</p:attrName>
                                        </p:attrNameLst>
                                      </p:cBhvr>
                                      <p:to>
                                        <p:strVal val="visible"/>
                                      </p:to>
                                    </p:set>
                                    <p:anim calcmode="lin" valueType="num">
                                      <p:cBhvr additive="base">
                                        <p:cTn id="57"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6">
                                            <p:txEl>
                                              <p:pRg st="13" end="13"/>
                                            </p:txEl>
                                          </p:spTgt>
                                        </p:tgtEl>
                                        <p:attrNameLst>
                                          <p:attrName>style.visibility</p:attrName>
                                        </p:attrNameLst>
                                      </p:cBhvr>
                                      <p:to>
                                        <p:strVal val="visible"/>
                                      </p:to>
                                    </p:set>
                                    <p:anim calcmode="lin" valueType="num">
                                      <p:cBhvr additive="base">
                                        <p:cTn id="63"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6">
                                            <p:txEl>
                                              <p:pRg st="13" end="13"/>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6">
                                            <p:txEl>
                                              <p:pRg st="14" end="14"/>
                                            </p:txEl>
                                          </p:spTgt>
                                        </p:tgtEl>
                                        <p:attrNameLst>
                                          <p:attrName>style.visibility</p:attrName>
                                        </p:attrNameLst>
                                      </p:cBhvr>
                                      <p:to>
                                        <p:strVal val="visible"/>
                                      </p:to>
                                    </p:set>
                                    <p:anim calcmode="lin" valueType="num">
                                      <p:cBhvr additive="base">
                                        <p:cTn id="67" dur="500" fill="hold"/>
                                        <p:tgtEl>
                                          <p:spTgt spid="6">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6">
                                            <p:txEl>
                                              <p:pRg st="14" end="14"/>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6">
                                            <p:txEl>
                                              <p:pRg st="15" end="15"/>
                                            </p:txEl>
                                          </p:spTgt>
                                        </p:tgtEl>
                                        <p:attrNameLst>
                                          <p:attrName>style.visibility</p:attrName>
                                        </p:attrNameLst>
                                      </p:cBhvr>
                                      <p:to>
                                        <p:strVal val="visible"/>
                                      </p:to>
                                    </p:set>
                                    <p:anim calcmode="lin" valueType="num">
                                      <p:cBhvr additive="base">
                                        <p:cTn id="71" dur="500" fill="hold"/>
                                        <p:tgtEl>
                                          <p:spTgt spid="6">
                                            <p:txEl>
                                              <p:pRg st="15" end="1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6">
                                            <p:txEl>
                                              <p:pRg st="15" end="15"/>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6">
                                            <p:txEl>
                                              <p:pRg st="16" end="16"/>
                                            </p:txEl>
                                          </p:spTgt>
                                        </p:tgtEl>
                                        <p:attrNameLst>
                                          <p:attrName>style.visibility</p:attrName>
                                        </p:attrNameLst>
                                      </p:cBhvr>
                                      <p:to>
                                        <p:strVal val="visible"/>
                                      </p:to>
                                    </p:set>
                                    <p:anim calcmode="lin" valueType="num">
                                      <p:cBhvr additive="base">
                                        <p:cTn id="75" dur="500" fill="hold"/>
                                        <p:tgtEl>
                                          <p:spTgt spid="6">
                                            <p:txEl>
                                              <p:pRg st="16" end="16"/>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6">
                                            <p:txEl>
                                              <p:pRg st="16" end="16"/>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6">
                                            <p:txEl>
                                              <p:pRg st="17" end="17"/>
                                            </p:txEl>
                                          </p:spTgt>
                                        </p:tgtEl>
                                        <p:attrNameLst>
                                          <p:attrName>style.visibility</p:attrName>
                                        </p:attrNameLst>
                                      </p:cBhvr>
                                      <p:to>
                                        <p:strVal val="visible"/>
                                      </p:to>
                                    </p:set>
                                    <p:anim calcmode="lin" valueType="num">
                                      <p:cBhvr additive="base">
                                        <p:cTn id="79" dur="500" fill="hold"/>
                                        <p:tgtEl>
                                          <p:spTgt spid="6">
                                            <p:txEl>
                                              <p:pRg st="17" end="17"/>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
                                            <p:txEl>
                                              <p:pRg st="17" end="17"/>
                                            </p:txEl>
                                          </p:spTgt>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6">
                                            <p:txEl>
                                              <p:pRg st="18" end="18"/>
                                            </p:txEl>
                                          </p:spTgt>
                                        </p:tgtEl>
                                        <p:attrNameLst>
                                          <p:attrName>style.visibility</p:attrName>
                                        </p:attrNameLst>
                                      </p:cBhvr>
                                      <p:to>
                                        <p:strVal val="visible"/>
                                      </p:to>
                                    </p:set>
                                    <p:anim calcmode="lin" valueType="num">
                                      <p:cBhvr additive="base">
                                        <p:cTn id="83" dur="500" fill="hold"/>
                                        <p:tgtEl>
                                          <p:spTgt spid="6">
                                            <p:txEl>
                                              <p:pRg st="18" end="18"/>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6">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A50AE1-833D-B54C-A8A2-A61F65F8725B}"/>
              </a:ext>
            </a:extLst>
          </p:cNvPr>
          <p:cNvSpPr>
            <a:spLocks noGrp="1"/>
          </p:cNvSpPr>
          <p:nvPr>
            <p:ph type="sldNum" sz="quarter" idx="12"/>
          </p:nvPr>
        </p:nvSpPr>
        <p:spPr/>
        <p:txBody>
          <a:bodyPr/>
          <a:lstStyle/>
          <a:p>
            <a:fld id="{48758AAF-F958-4141-BDE8-5609689A4508}" type="slidenum">
              <a:rPr lang="zh-CN" altLang="en-US" smtClean="0"/>
              <a:t>6</a:t>
            </a:fld>
            <a:endParaRPr lang="zh-CN" altLang="en-US"/>
          </a:p>
        </p:txBody>
      </p:sp>
      <p:sp>
        <p:nvSpPr>
          <p:cNvPr id="3" name="Rectangle 2">
            <a:extLst>
              <a:ext uri="{FF2B5EF4-FFF2-40B4-BE49-F238E27FC236}">
                <a16:creationId xmlns:a16="http://schemas.microsoft.com/office/drawing/2014/main" id="{F7BF38D7-5C2C-3340-955A-C64BCBDDFCA2}"/>
              </a:ext>
            </a:extLst>
          </p:cNvPr>
          <p:cNvSpPr/>
          <p:nvPr/>
        </p:nvSpPr>
        <p:spPr>
          <a:xfrm>
            <a:off x="848422" y="1761882"/>
            <a:ext cx="5976124" cy="1323439"/>
          </a:xfrm>
          <a:prstGeom prst="rect">
            <a:avLst/>
          </a:prstGeom>
        </p:spPr>
        <p:txBody>
          <a:bodyPr wrap="square">
            <a:spAutoFit/>
          </a:bodyPr>
          <a:lstStyle/>
          <a:p>
            <a:r>
              <a:rPr lang="en-US" sz="2000" dirty="0">
                <a:latin typeface="Courier" pitchFamily="2" charset="0"/>
              </a:rPr>
              <a:t>for each vertex u in G (except s)</a:t>
            </a:r>
          </a:p>
          <a:p>
            <a:r>
              <a:rPr lang="en-US" sz="2000" dirty="0">
                <a:latin typeface="Courier" pitchFamily="2" charset="0"/>
              </a:rPr>
              <a:t>    </a:t>
            </a:r>
            <a:r>
              <a:rPr lang="en-US" sz="2000" dirty="0" err="1">
                <a:latin typeface="Courier" pitchFamily="2" charset="0"/>
              </a:rPr>
              <a:t>u.status</a:t>
            </a:r>
            <a:r>
              <a:rPr lang="en-US" sz="2000" dirty="0">
                <a:latin typeface="Courier" pitchFamily="2" charset="0"/>
              </a:rPr>
              <a:t> = </a:t>
            </a:r>
            <a:r>
              <a:rPr lang="en-US" sz="2000" dirty="0" err="1">
                <a:latin typeface="Courier" pitchFamily="2" charset="0"/>
              </a:rPr>
              <a:t>notVisited</a:t>
            </a:r>
            <a:r>
              <a:rPr lang="en-US" sz="2000" dirty="0">
                <a:latin typeface="Courier" pitchFamily="2" charset="0"/>
              </a:rPr>
              <a:t>/white</a:t>
            </a:r>
          </a:p>
          <a:p>
            <a:r>
              <a:rPr lang="en-US" sz="2000" dirty="0">
                <a:latin typeface="Courier" pitchFamily="2" charset="0"/>
              </a:rPr>
              <a:t>    </a:t>
            </a:r>
            <a:r>
              <a:rPr lang="en-US" sz="2000" dirty="0" err="1">
                <a:latin typeface="Courier" pitchFamily="2" charset="0"/>
              </a:rPr>
              <a:t>u.d</a:t>
            </a:r>
            <a:r>
              <a:rPr lang="en-US" sz="2000" dirty="0">
                <a:latin typeface="Courier" pitchFamily="2" charset="0"/>
              </a:rPr>
              <a:t> = ∞</a:t>
            </a:r>
          </a:p>
          <a:p>
            <a:r>
              <a:rPr lang="en-US" sz="2000" dirty="0">
                <a:latin typeface="Courier" pitchFamily="2" charset="0"/>
              </a:rPr>
              <a:t>    </a:t>
            </a:r>
            <a:r>
              <a:rPr lang="en-US" sz="2000" dirty="0" err="1">
                <a:latin typeface="Courier" pitchFamily="2" charset="0"/>
              </a:rPr>
              <a:t>u.pi</a:t>
            </a:r>
            <a:r>
              <a:rPr lang="en-US" sz="2000" dirty="0">
                <a:latin typeface="Courier" pitchFamily="2" charset="0"/>
              </a:rPr>
              <a:t> = NULL</a:t>
            </a:r>
          </a:p>
        </p:txBody>
      </p:sp>
      <p:sp>
        <p:nvSpPr>
          <p:cNvPr id="4" name="Rectangle 3">
            <a:extLst>
              <a:ext uri="{FF2B5EF4-FFF2-40B4-BE49-F238E27FC236}">
                <a16:creationId xmlns:a16="http://schemas.microsoft.com/office/drawing/2014/main" id="{29679B83-97F7-AB43-AA7D-A5E12A4E7670}"/>
              </a:ext>
            </a:extLst>
          </p:cNvPr>
          <p:cNvSpPr/>
          <p:nvPr/>
        </p:nvSpPr>
        <p:spPr>
          <a:xfrm>
            <a:off x="1026841" y="3787841"/>
            <a:ext cx="7738017" cy="1015663"/>
          </a:xfrm>
          <a:prstGeom prst="rect">
            <a:avLst/>
          </a:prstGeom>
        </p:spPr>
        <p:txBody>
          <a:bodyPr wrap="square">
            <a:spAutoFit/>
          </a:bodyPr>
          <a:lstStyle/>
          <a:p>
            <a:r>
              <a:rPr lang="en-US" sz="2000" dirty="0"/>
              <a:t>All vertices except the source </a:t>
            </a:r>
            <a:r>
              <a:rPr lang="en-US" sz="2000" b="1" dirty="0">
                <a:solidFill>
                  <a:schemeClr val="accent1">
                    <a:lumMod val="75000"/>
                  </a:schemeClr>
                </a:solidFill>
              </a:rPr>
              <a:t>s</a:t>
            </a:r>
            <a:r>
              <a:rPr lang="en-US" sz="2000" dirty="0"/>
              <a:t> are marked as not visited (white), their distance </a:t>
            </a:r>
            <a:r>
              <a:rPr lang="en-US" sz="2000" b="1" dirty="0">
                <a:solidFill>
                  <a:schemeClr val="accent1">
                    <a:lumMod val="75000"/>
                  </a:schemeClr>
                </a:solidFill>
              </a:rPr>
              <a:t>d</a:t>
            </a:r>
            <a:r>
              <a:rPr lang="en-US" sz="2000" dirty="0"/>
              <a:t> from </a:t>
            </a:r>
            <a:r>
              <a:rPr lang="en-US" sz="2000" b="1" dirty="0">
                <a:solidFill>
                  <a:schemeClr val="accent1">
                    <a:lumMod val="75000"/>
                  </a:schemeClr>
                </a:solidFill>
              </a:rPr>
              <a:t>s</a:t>
            </a:r>
            <a:r>
              <a:rPr lang="en-US" sz="2000" dirty="0"/>
              <a:t> is set to infinity (unknown), and their predecessor </a:t>
            </a:r>
            <a:r>
              <a:rPr lang="en-US" sz="2000" dirty="0">
                <a:solidFill>
                  <a:schemeClr val="accent1">
                    <a:lumMod val="75000"/>
                  </a:schemeClr>
                </a:solidFill>
              </a:rPr>
              <a:t>pi</a:t>
            </a:r>
            <a:r>
              <a:rPr lang="en-US" sz="2000" dirty="0"/>
              <a:t> (used to reconstruct the path) is set to NULL.</a:t>
            </a:r>
          </a:p>
        </p:txBody>
      </p:sp>
      <p:sp>
        <p:nvSpPr>
          <p:cNvPr id="5" name="Rectangle 2">
            <a:extLst>
              <a:ext uri="{FF2B5EF4-FFF2-40B4-BE49-F238E27FC236}">
                <a16:creationId xmlns:a16="http://schemas.microsoft.com/office/drawing/2014/main" id="{15B7E7C7-3E77-6C4F-8AFE-C4D3A52AF836}"/>
              </a:ext>
            </a:extLst>
          </p:cNvPr>
          <p:cNvSpPr txBox="1">
            <a:spLocks/>
          </p:cNvSpPr>
          <p:nvPr/>
        </p:nvSpPr>
        <p:spPr bwMode="auto">
          <a:xfrm>
            <a:off x="216984" y="385383"/>
            <a:ext cx="7239000" cy="600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400" dirty="0">
                <a:latin typeface="Trebuchet MS" panose="020B0703020202090204" pitchFamily="34" charset="0"/>
              </a:rPr>
              <a:t>BFS Pseudocode</a:t>
            </a:r>
          </a:p>
        </p:txBody>
      </p:sp>
    </p:spTree>
    <p:extLst>
      <p:ext uri="{BB962C8B-B14F-4D97-AF65-F5344CB8AC3E}">
        <p14:creationId xmlns:p14="http://schemas.microsoft.com/office/powerpoint/2010/main" val="412534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62BD84-CD0E-F84E-A532-B035070FC657}"/>
              </a:ext>
            </a:extLst>
          </p:cNvPr>
          <p:cNvSpPr>
            <a:spLocks noGrp="1"/>
          </p:cNvSpPr>
          <p:nvPr>
            <p:ph type="sldNum" sz="quarter" idx="12"/>
          </p:nvPr>
        </p:nvSpPr>
        <p:spPr/>
        <p:txBody>
          <a:bodyPr/>
          <a:lstStyle/>
          <a:p>
            <a:fld id="{48758AAF-F958-4141-BDE8-5609689A4508}" type="slidenum">
              <a:rPr lang="zh-CN" altLang="en-US" smtClean="0"/>
              <a:t>7</a:t>
            </a:fld>
            <a:endParaRPr lang="zh-CN" altLang="en-US"/>
          </a:p>
        </p:txBody>
      </p:sp>
      <p:sp>
        <p:nvSpPr>
          <p:cNvPr id="3" name="Rectangle 2">
            <a:extLst>
              <a:ext uri="{FF2B5EF4-FFF2-40B4-BE49-F238E27FC236}">
                <a16:creationId xmlns:a16="http://schemas.microsoft.com/office/drawing/2014/main" id="{33D1FFF6-72DF-9F42-9967-7F43378A3FD1}"/>
              </a:ext>
            </a:extLst>
          </p:cNvPr>
          <p:cNvSpPr/>
          <p:nvPr/>
        </p:nvSpPr>
        <p:spPr>
          <a:xfrm>
            <a:off x="402372" y="1235994"/>
            <a:ext cx="6020730" cy="1569660"/>
          </a:xfrm>
          <a:prstGeom prst="rect">
            <a:avLst/>
          </a:prstGeom>
        </p:spPr>
        <p:txBody>
          <a:bodyPr wrap="square">
            <a:spAutoFit/>
          </a:bodyPr>
          <a:lstStyle/>
          <a:p>
            <a:r>
              <a:rPr lang="en-US" sz="2400" dirty="0" err="1">
                <a:latin typeface="Courier" pitchFamily="2" charset="0"/>
              </a:rPr>
              <a:t>s.status</a:t>
            </a:r>
            <a:r>
              <a:rPr lang="en-US" sz="2400" dirty="0">
                <a:latin typeface="Courier" pitchFamily="2" charset="0"/>
              </a:rPr>
              <a:t> = visited / grey</a:t>
            </a:r>
          </a:p>
          <a:p>
            <a:r>
              <a:rPr lang="en-US" sz="2400" dirty="0" err="1">
                <a:latin typeface="Courier" pitchFamily="2" charset="0"/>
              </a:rPr>
              <a:t>s.d</a:t>
            </a:r>
            <a:r>
              <a:rPr lang="en-US" sz="2400" dirty="0">
                <a:latin typeface="Courier" pitchFamily="2" charset="0"/>
              </a:rPr>
              <a:t> = 0</a:t>
            </a:r>
          </a:p>
          <a:p>
            <a:r>
              <a:rPr lang="en-US" sz="2400" dirty="0" err="1">
                <a:latin typeface="Courier" pitchFamily="2" charset="0"/>
              </a:rPr>
              <a:t>s.pi</a:t>
            </a:r>
            <a:r>
              <a:rPr lang="en-US" sz="2400" dirty="0">
                <a:latin typeface="Courier" pitchFamily="2" charset="0"/>
              </a:rPr>
              <a:t> = NULL</a:t>
            </a:r>
          </a:p>
          <a:p>
            <a:endParaRPr lang="en-US" sz="2400" dirty="0">
              <a:latin typeface="Courier" pitchFamily="2" charset="0"/>
            </a:endParaRPr>
          </a:p>
        </p:txBody>
      </p:sp>
      <p:sp>
        <p:nvSpPr>
          <p:cNvPr id="4" name="Rectangle 3">
            <a:extLst>
              <a:ext uri="{FF2B5EF4-FFF2-40B4-BE49-F238E27FC236}">
                <a16:creationId xmlns:a16="http://schemas.microsoft.com/office/drawing/2014/main" id="{2A360A73-F992-E24D-93E8-CB2E618F81D7}"/>
              </a:ext>
            </a:extLst>
          </p:cNvPr>
          <p:cNvSpPr/>
          <p:nvPr/>
        </p:nvSpPr>
        <p:spPr>
          <a:xfrm>
            <a:off x="936236" y="3573747"/>
            <a:ext cx="7382573" cy="1015663"/>
          </a:xfrm>
          <a:prstGeom prst="rect">
            <a:avLst/>
          </a:prstGeom>
        </p:spPr>
        <p:txBody>
          <a:bodyPr wrap="square">
            <a:spAutoFit/>
          </a:bodyPr>
          <a:lstStyle/>
          <a:p>
            <a:r>
              <a:rPr lang="en-US" sz="2000" dirty="0"/>
              <a:t>The source </a:t>
            </a:r>
            <a:r>
              <a:rPr lang="en-US" sz="2000" b="1" dirty="0">
                <a:solidFill>
                  <a:schemeClr val="accent1">
                    <a:lumMod val="75000"/>
                  </a:schemeClr>
                </a:solidFill>
              </a:rPr>
              <a:t>s</a:t>
            </a:r>
            <a:r>
              <a:rPr lang="en-US" sz="2000" dirty="0"/>
              <a:t> is marked as visited but not fully explored (grey), its distance is set to </a:t>
            </a:r>
            <a:r>
              <a:rPr lang="en-US" sz="2000" dirty="0">
                <a:solidFill>
                  <a:schemeClr val="accent1">
                    <a:lumMod val="75000"/>
                  </a:schemeClr>
                </a:solidFill>
              </a:rPr>
              <a:t>0</a:t>
            </a:r>
            <a:r>
              <a:rPr lang="en-US" sz="2000" dirty="0"/>
              <a:t> (since it's the starting point), and its predecessor is </a:t>
            </a:r>
            <a:r>
              <a:rPr lang="en-US" sz="2000" dirty="0">
                <a:solidFill>
                  <a:schemeClr val="accent1">
                    <a:lumMod val="75000"/>
                  </a:schemeClr>
                </a:solidFill>
              </a:rPr>
              <a:t>NULL</a:t>
            </a:r>
          </a:p>
        </p:txBody>
      </p:sp>
      <p:sp>
        <p:nvSpPr>
          <p:cNvPr id="5" name="Rectangle 2">
            <a:extLst>
              <a:ext uri="{FF2B5EF4-FFF2-40B4-BE49-F238E27FC236}">
                <a16:creationId xmlns:a16="http://schemas.microsoft.com/office/drawing/2014/main" id="{662F44C6-122D-074D-BD6D-C0A6D5BDC8D3}"/>
              </a:ext>
            </a:extLst>
          </p:cNvPr>
          <p:cNvSpPr txBox="1">
            <a:spLocks/>
          </p:cNvSpPr>
          <p:nvPr/>
        </p:nvSpPr>
        <p:spPr bwMode="auto">
          <a:xfrm>
            <a:off x="244257" y="340291"/>
            <a:ext cx="7239000" cy="600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400" dirty="0">
                <a:latin typeface="Trebuchet MS" panose="020B0703020202090204" pitchFamily="34" charset="0"/>
              </a:rPr>
              <a:t>BFS Pseudocode</a:t>
            </a:r>
          </a:p>
        </p:txBody>
      </p:sp>
    </p:spTree>
    <p:extLst>
      <p:ext uri="{BB962C8B-B14F-4D97-AF65-F5344CB8AC3E}">
        <p14:creationId xmlns:p14="http://schemas.microsoft.com/office/powerpoint/2010/main" val="514729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95CCDC-A76A-2C46-98C3-9D6DAA068FD8}"/>
              </a:ext>
            </a:extLst>
          </p:cNvPr>
          <p:cNvSpPr>
            <a:spLocks noGrp="1"/>
          </p:cNvSpPr>
          <p:nvPr>
            <p:ph type="sldNum" sz="quarter" idx="12"/>
          </p:nvPr>
        </p:nvSpPr>
        <p:spPr/>
        <p:txBody>
          <a:bodyPr/>
          <a:lstStyle/>
          <a:p>
            <a:fld id="{48758AAF-F958-4141-BDE8-5609689A4508}" type="slidenum">
              <a:rPr lang="zh-CN" altLang="en-US" smtClean="0"/>
              <a:t>8</a:t>
            </a:fld>
            <a:endParaRPr lang="zh-CN" altLang="en-US"/>
          </a:p>
        </p:txBody>
      </p:sp>
      <p:sp>
        <p:nvSpPr>
          <p:cNvPr id="3" name="Rectangle 2">
            <a:extLst>
              <a:ext uri="{FF2B5EF4-FFF2-40B4-BE49-F238E27FC236}">
                <a16:creationId xmlns:a16="http://schemas.microsoft.com/office/drawing/2014/main" id="{A50699D7-6A71-E94F-BB69-2594E2674055}"/>
              </a:ext>
            </a:extLst>
          </p:cNvPr>
          <p:cNvSpPr/>
          <p:nvPr/>
        </p:nvSpPr>
        <p:spPr>
          <a:xfrm>
            <a:off x="2089112" y="2578823"/>
            <a:ext cx="7135851" cy="707886"/>
          </a:xfrm>
          <a:prstGeom prst="rect">
            <a:avLst/>
          </a:prstGeom>
        </p:spPr>
        <p:txBody>
          <a:bodyPr wrap="square">
            <a:spAutoFit/>
          </a:bodyPr>
          <a:lstStyle/>
          <a:p>
            <a:r>
              <a:rPr lang="en-US" sz="2000" dirty="0"/>
              <a:t>A queue </a:t>
            </a:r>
            <a:r>
              <a:rPr lang="en-US" sz="2000" b="1" dirty="0">
                <a:solidFill>
                  <a:schemeClr val="accent1">
                    <a:lumMod val="75000"/>
                  </a:schemeClr>
                </a:solidFill>
              </a:rPr>
              <a:t>Q</a:t>
            </a:r>
            <a:r>
              <a:rPr lang="en-US" sz="2000" dirty="0"/>
              <a:t> is used to manage the order in which nodes are explored (FIFO). The source </a:t>
            </a:r>
            <a:r>
              <a:rPr lang="en-US" sz="2000" b="1" dirty="0">
                <a:solidFill>
                  <a:schemeClr val="accent1">
                    <a:lumMod val="75000"/>
                  </a:schemeClr>
                </a:solidFill>
              </a:rPr>
              <a:t>s</a:t>
            </a:r>
            <a:r>
              <a:rPr lang="en-US" sz="2000" dirty="0"/>
              <a:t> is added to the queue.</a:t>
            </a:r>
          </a:p>
        </p:txBody>
      </p:sp>
      <p:sp>
        <p:nvSpPr>
          <p:cNvPr id="4" name="Rectangle 3">
            <a:extLst>
              <a:ext uri="{FF2B5EF4-FFF2-40B4-BE49-F238E27FC236}">
                <a16:creationId xmlns:a16="http://schemas.microsoft.com/office/drawing/2014/main" id="{3384559F-A1C9-8841-8897-8355EADF62EE}"/>
              </a:ext>
            </a:extLst>
          </p:cNvPr>
          <p:cNvSpPr/>
          <p:nvPr/>
        </p:nvSpPr>
        <p:spPr>
          <a:xfrm>
            <a:off x="1071446" y="1544664"/>
            <a:ext cx="4953000" cy="707886"/>
          </a:xfrm>
          <a:prstGeom prst="rect">
            <a:avLst/>
          </a:prstGeom>
        </p:spPr>
        <p:txBody>
          <a:bodyPr>
            <a:spAutoFit/>
          </a:bodyPr>
          <a:lstStyle/>
          <a:p>
            <a:r>
              <a:rPr lang="en-US" sz="2000" dirty="0">
                <a:latin typeface="Courier" pitchFamily="2" charset="0"/>
              </a:rPr>
              <a:t>create an empty queue Q </a:t>
            </a:r>
          </a:p>
          <a:p>
            <a:r>
              <a:rPr lang="en-US" sz="2000" dirty="0">
                <a:latin typeface="Courier" pitchFamily="2" charset="0"/>
              </a:rPr>
              <a:t>enqueue(Q, s)</a:t>
            </a:r>
          </a:p>
        </p:txBody>
      </p:sp>
      <p:sp>
        <p:nvSpPr>
          <p:cNvPr id="5" name="Rectangle 4">
            <a:extLst>
              <a:ext uri="{FF2B5EF4-FFF2-40B4-BE49-F238E27FC236}">
                <a16:creationId xmlns:a16="http://schemas.microsoft.com/office/drawing/2014/main" id="{B6DE9CC5-E7DB-6B4F-9BD6-1B1488EC217E}"/>
              </a:ext>
            </a:extLst>
          </p:cNvPr>
          <p:cNvSpPr/>
          <p:nvPr/>
        </p:nvSpPr>
        <p:spPr>
          <a:xfrm>
            <a:off x="3547946" y="4860527"/>
            <a:ext cx="4953000" cy="1015663"/>
          </a:xfrm>
          <a:prstGeom prst="rect">
            <a:avLst/>
          </a:prstGeom>
        </p:spPr>
        <p:txBody>
          <a:bodyPr>
            <a:spAutoFit/>
          </a:bodyPr>
          <a:lstStyle/>
          <a:p>
            <a:r>
              <a:rPr lang="en-US" sz="2000" dirty="0"/>
              <a:t>While the queue is not empty:</a:t>
            </a:r>
          </a:p>
          <a:p>
            <a:endParaRPr lang="en-US" sz="2000" dirty="0"/>
          </a:p>
          <a:p>
            <a:r>
              <a:rPr lang="en-US" sz="2000" dirty="0"/>
              <a:t>Remove the front vertex </a:t>
            </a:r>
            <a:r>
              <a:rPr lang="en-US" sz="2000" b="1" dirty="0">
                <a:solidFill>
                  <a:schemeClr val="accent1">
                    <a:lumMod val="75000"/>
                  </a:schemeClr>
                </a:solidFill>
              </a:rPr>
              <a:t>u</a:t>
            </a:r>
            <a:r>
              <a:rPr lang="en-US" sz="2000" dirty="0"/>
              <a:t> from the queue.</a:t>
            </a:r>
          </a:p>
        </p:txBody>
      </p:sp>
      <p:sp>
        <p:nvSpPr>
          <p:cNvPr id="6" name="Rectangle 5">
            <a:extLst>
              <a:ext uri="{FF2B5EF4-FFF2-40B4-BE49-F238E27FC236}">
                <a16:creationId xmlns:a16="http://schemas.microsoft.com/office/drawing/2014/main" id="{F8F2E035-58A6-E649-B1C2-4EF0F0509463}"/>
              </a:ext>
            </a:extLst>
          </p:cNvPr>
          <p:cNvSpPr/>
          <p:nvPr/>
        </p:nvSpPr>
        <p:spPr>
          <a:xfrm>
            <a:off x="1211372" y="3750452"/>
            <a:ext cx="4953000" cy="707886"/>
          </a:xfrm>
          <a:prstGeom prst="rect">
            <a:avLst/>
          </a:prstGeom>
        </p:spPr>
        <p:txBody>
          <a:bodyPr>
            <a:spAutoFit/>
          </a:bodyPr>
          <a:lstStyle/>
          <a:p>
            <a:r>
              <a:rPr lang="en-US" sz="2000" dirty="0">
                <a:latin typeface="Courier" pitchFamily="2" charset="0"/>
              </a:rPr>
              <a:t>while Q is not empty do</a:t>
            </a:r>
          </a:p>
          <a:p>
            <a:r>
              <a:rPr lang="en-US" sz="2000" dirty="0">
                <a:latin typeface="Courier" pitchFamily="2" charset="0"/>
              </a:rPr>
              <a:t>    u = dequeue(Q)</a:t>
            </a:r>
          </a:p>
        </p:txBody>
      </p:sp>
      <p:sp>
        <p:nvSpPr>
          <p:cNvPr id="7" name="Rectangle 2">
            <a:extLst>
              <a:ext uri="{FF2B5EF4-FFF2-40B4-BE49-F238E27FC236}">
                <a16:creationId xmlns:a16="http://schemas.microsoft.com/office/drawing/2014/main" id="{FA46AAD9-A306-1D4D-8546-F5BB10A489F4}"/>
              </a:ext>
            </a:extLst>
          </p:cNvPr>
          <p:cNvSpPr txBox="1">
            <a:spLocks/>
          </p:cNvSpPr>
          <p:nvPr/>
        </p:nvSpPr>
        <p:spPr bwMode="auto">
          <a:xfrm>
            <a:off x="256784" y="404471"/>
            <a:ext cx="7239000" cy="600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400" dirty="0">
                <a:latin typeface="Trebuchet MS" panose="020B0703020202090204" pitchFamily="34" charset="0"/>
              </a:rPr>
              <a:t>BFS Pseudocode</a:t>
            </a:r>
          </a:p>
        </p:txBody>
      </p:sp>
    </p:spTree>
    <p:extLst>
      <p:ext uri="{BB962C8B-B14F-4D97-AF65-F5344CB8AC3E}">
        <p14:creationId xmlns:p14="http://schemas.microsoft.com/office/powerpoint/2010/main" val="3842451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9B3302-F0DA-314F-9FDA-844B770D622B}"/>
              </a:ext>
            </a:extLst>
          </p:cNvPr>
          <p:cNvSpPr>
            <a:spLocks noGrp="1"/>
          </p:cNvSpPr>
          <p:nvPr>
            <p:ph type="sldNum" sz="quarter" idx="12"/>
          </p:nvPr>
        </p:nvSpPr>
        <p:spPr/>
        <p:txBody>
          <a:bodyPr/>
          <a:lstStyle/>
          <a:p>
            <a:fld id="{48758AAF-F958-4141-BDE8-5609689A4508}" type="slidenum">
              <a:rPr lang="zh-CN" altLang="en-US" smtClean="0"/>
              <a:t>9</a:t>
            </a:fld>
            <a:endParaRPr lang="zh-CN" altLang="en-US"/>
          </a:p>
        </p:txBody>
      </p:sp>
      <p:sp>
        <p:nvSpPr>
          <p:cNvPr id="3" name="Rectangle 2">
            <a:extLst>
              <a:ext uri="{FF2B5EF4-FFF2-40B4-BE49-F238E27FC236}">
                <a16:creationId xmlns:a16="http://schemas.microsoft.com/office/drawing/2014/main" id="{09B8A89C-A933-B448-8BA3-FF4406694B5F}"/>
              </a:ext>
            </a:extLst>
          </p:cNvPr>
          <p:cNvSpPr/>
          <p:nvPr/>
        </p:nvSpPr>
        <p:spPr>
          <a:xfrm>
            <a:off x="6064163" y="1603114"/>
            <a:ext cx="3593404" cy="3693319"/>
          </a:xfrm>
          <a:prstGeom prst="rect">
            <a:avLst/>
          </a:prstGeom>
        </p:spPr>
        <p:txBody>
          <a:bodyPr wrap="square">
            <a:spAutoFit/>
          </a:bodyPr>
          <a:lstStyle/>
          <a:p>
            <a:r>
              <a:rPr lang="en-US" dirty="0"/>
              <a:t>For each neighbor </a:t>
            </a:r>
            <a:r>
              <a:rPr lang="en-US" b="1" dirty="0">
                <a:solidFill>
                  <a:schemeClr val="accent1">
                    <a:lumMod val="75000"/>
                  </a:schemeClr>
                </a:solidFill>
              </a:rPr>
              <a:t>v</a:t>
            </a:r>
            <a:r>
              <a:rPr lang="en-US" dirty="0"/>
              <a:t> of </a:t>
            </a:r>
            <a:r>
              <a:rPr lang="en-US" b="1" dirty="0">
                <a:solidFill>
                  <a:schemeClr val="accent1">
                    <a:lumMod val="75000"/>
                  </a:schemeClr>
                </a:solidFill>
              </a:rPr>
              <a:t>u</a:t>
            </a:r>
            <a:r>
              <a:rPr lang="en-US" dirty="0"/>
              <a:t>:</a:t>
            </a:r>
          </a:p>
          <a:p>
            <a:endParaRPr lang="en-US" dirty="0"/>
          </a:p>
          <a:p>
            <a:r>
              <a:rPr lang="en-US" dirty="0"/>
              <a:t>If </a:t>
            </a:r>
            <a:r>
              <a:rPr lang="en-US" b="1" dirty="0">
                <a:solidFill>
                  <a:schemeClr val="accent1">
                    <a:lumMod val="75000"/>
                  </a:schemeClr>
                </a:solidFill>
              </a:rPr>
              <a:t>v</a:t>
            </a:r>
            <a:r>
              <a:rPr lang="en-US" dirty="0"/>
              <a:t> has not been visited (white):</a:t>
            </a:r>
          </a:p>
          <a:p>
            <a:endParaRPr lang="en-US" dirty="0"/>
          </a:p>
          <a:p>
            <a:r>
              <a:rPr lang="en-US" dirty="0"/>
              <a:t>Mark it as visited (grey)</a:t>
            </a:r>
          </a:p>
          <a:p>
            <a:endParaRPr lang="en-US" dirty="0"/>
          </a:p>
          <a:p>
            <a:r>
              <a:rPr lang="en-US" dirty="0"/>
              <a:t>Set its distance to one more than </a:t>
            </a:r>
            <a:r>
              <a:rPr lang="en-US" b="1" dirty="0" err="1">
                <a:solidFill>
                  <a:schemeClr val="accent1">
                    <a:lumMod val="75000"/>
                  </a:schemeClr>
                </a:solidFill>
              </a:rPr>
              <a:t>u.d</a:t>
            </a:r>
            <a:r>
              <a:rPr lang="en-US" b="1" dirty="0">
                <a:solidFill>
                  <a:schemeClr val="accent1">
                    <a:lumMod val="75000"/>
                  </a:schemeClr>
                </a:solidFill>
              </a:rPr>
              <a:t> </a:t>
            </a:r>
            <a:r>
              <a:rPr lang="en-US" dirty="0"/>
              <a:t>(because it's one step further)</a:t>
            </a:r>
          </a:p>
          <a:p>
            <a:endParaRPr lang="en-US" dirty="0"/>
          </a:p>
          <a:p>
            <a:r>
              <a:rPr lang="en-US" dirty="0"/>
              <a:t>Set its predecessor to </a:t>
            </a:r>
            <a:r>
              <a:rPr lang="en-US" b="1" dirty="0">
                <a:solidFill>
                  <a:schemeClr val="accent1">
                    <a:lumMod val="75000"/>
                  </a:schemeClr>
                </a:solidFill>
              </a:rPr>
              <a:t>u</a:t>
            </a:r>
          </a:p>
          <a:p>
            <a:endParaRPr lang="en-US" dirty="0"/>
          </a:p>
          <a:p>
            <a:r>
              <a:rPr lang="en-US" dirty="0"/>
              <a:t>Add </a:t>
            </a:r>
            <a:r>
              <a:rPr lang="en-US" b="1" dirty="0">
                <a:solidFill>
                  <a:schemeClr val="accent1">
                    <a:lumMod val="75000"/>
                  </a:schemeClr>
                </a:solidFill>
              </a:rPr>
              <a:t>v</a:t>
            </a:r>
            <a:r>
              <a:rPr lang="en-US" dirty="0"/>
              <a:t> to the queue to explore its neighbors later</a:t>
            </a:r>
          </a:p>
        </p:txBody>
      </p:sp>
      <p:sp>
        <p:nvSpPr>
          <p:cNvPr id="4" name="Rectangle 3">
            <a:extLst>
              <a:ext uri="{FF2B5EF4-FFF2-40B4-BE49-F238E27FC236}">
                <a16:creationId xmlns:a16="http://schemas.microsoft.com/office/drawing/2014/main" id="{9D0CD5D3-213E-BF48-A7D1-D989A95592CD}"/>
              </a:ext>
            </a:extLst>
          </p:cNvPr>
          <p:cNvSpPr/>
          <p:nvPr/>
        </p:nvSpPr>
        <p:spPr>
          <a:xfrm>
            <a:off x="171710" y="2113426"/>
            <a:ext cx="5490053" cy="1754326"/>
          </a:xfrm>
          <a:prstGeom prst="rect">
            <a:avLst/>
          </a:prstGeom>
        </p:spPr>
        <p:txBody>
          <a:bodyPr wrap="square">
            <a:spAutoFit/>
          </a:bodyPr>
          <a:lstStyle/>
          <a:p>
            <a:r>
              <a:rPr lang="en-US" dirty="0">
                <a:latin typeface="Courier" pitchFamily="2" charset="0"/>
              </a:rPr>
              <a:t>for each v adjacent to u do </a:t>
            </a:r>
          </a:p>
          <a:p>
            <a:r>
              <a:rPr lang="en-US" dirty="0">
                <a:latin typeface="Courier" pitchFamily="2" charset="0"/>
              </a:rPr>
              <a:t>        if </a:t>
            </a:r>
            <a:r>
              <a:rPr lang="en-US" dirty="0" err="1">
                <a:latin typeface="Courier" pitchFamily="2" charset="0"/>
              </a:rPr>
              <a:t>v.status</a:t>
            </a:r>
            <a:r>
              <a:rPr lang="en-US" dirty="0">
                <a:latin typeface="Courier" pitchFamily="2" charset="0"/>
              </a:rPr>
              <a:t> = </a:t>
            </a:r>
            <a:r>
              <a:rPr lang="en-US" dirty="0" err="1">
                <a:latin typeface="Courier" pitchFamily="2" charset="0"/>
              </a:rPr>
              <a:t>notVisited</a:t>
            </a:r>
            <a:r>
              <a:rPr lang="en-US" dirty="0">
                <a:latin typeface="Courier" pitchFamily="2" charset="0"/>
              </a:rPr>
              <a:t>/white</a:t>
            </a:r>
          </a:p>
          <a:p>
            <a:r>
              <a:rPr lang="en-US" dirty="0">
                <a:latin typeface="Courier" pitchFamily="2" charset="0"/>
              </a:rPr>
              <a:t>            </a:t>
            </a:r>
            <a:r>
              <a:rPr lang="en-US" dirty="0" err="1">
                <a:latin typeface="Courier" pitchFamily="2" charset="0"/>
              </a:rPr>
              <a:t>v.status</a:t>
            </a:r>
            <a:r>
              <a:rPr lang="en-US" dirty="0">
                <a:latin typeface="Courier" pitchFamily="2" charset="0"/>
              </a:rPr>
              <a:t> = visited / grey</a:t>
            </a:r>
          </a:p>
          <a:p>
            <a:r>
              <a:rPr lang="en-US" dirty="0">
                <a:latin typeface="Courier" pitchFamily="2" charset="0"/>
              </a:rPr>
              <a:t>            </a:t>
            </a:r>
            <a:r>
              <a:rPr lang="en-US" dirty="0" err="1">
                <a:latin typeface="Courier" pitchFamily="2" charset="0"/>
              </a:rPr>
              <a:t>v.d</a:t>
            </a:r>
            <a:r>
              <a:rPr lang="en-US" dirty="0">
                <a:latin typeface="Courier" pitchFamily="2" charset="0"/>
              </a:rPr>
              <a:t> = </a:t>
            </a:r>
            <a:r>
              <a:rPr lang="en-US" dirty="0" err="1">
                <a:latin typeface="Courier" pitchFamily="2" charset="0"/>
              </a:rPr>
              <a:t>u.d</a:t>
            </a:r>
            <a:r>
              <a:rPr lang="en-US" dirty="0">
                <a:latin typeface="Courier" pitchFamily="2" charset="0"/>
              </a:rPr>
              <a:t> + 1</a:t>
            </a:r>
          </a:p>
          <a:p>
            <a:r>
              <a:rPr lang="en-US" dirty="0">
                <a:latin typeface="Courier" pitchFamily="2" charset="0"/>
              </a:rPr>
              <a:t>            </a:t>
            </a:r>
            <a:r>
              <a:rPr lang="en-US" dirty="0" err="1">
                <a:latin typeface="Courier" pitchFamily="2" charset="0"/>
              </a:rPr>
              <a:t>v.pi</a:t>
            </a:r>
            <a:r>
              <a:rPr lang="en-US" dirty="0">
                <a:latin typeface="Courier" pitchFamily="2" charset="0"/>
              </a:rPr>
              <a:t> = u</a:t>
            </a:r>
          </a:p>
          <a:p>
            <a:r>
              <a:rPr lang="en-US" dirty="0">
                <a:latin typeface="Courier" pitchFamily="2" charset="0"/>
              </a:rPr>
              <a:t>            enqueue(</a:t>
            </a:r>
            <a:r>
              <a:rPr lang="en-US" dirty="0" err="1">
                <a:latin typeface="Courier" pitchFamily="2" charset="0"/>
              </a:rPr>
              <a:t>Q,v</a:t>
            </a:r>
            <a:r>
              <a:rPr lang="en-US" dirty="0">
                <a:latin typeface="Courier" pitchFamily="2" charset="0"/>
              </a:rPr>
              <a:t>)</a:t>
            </a:r>
          </a:p>
        </p:txBody>
      </p:sp>
      <p:sp>
        <p:nvSpPr>
          <p:cNvPr id="5" name="Rectangle 2">
            <a:extLst>
              <a:ext uri="{FF2B5EF4-FFF2-40B4-BE49-F238E27FC236}">
                <a16:creationId xmlns:a16="http://schemas.microsoft.com/office/drawing/2014/main" id="{DCEFFAC0-09B5-4541-9536-12C203E1EDEB}"/>
              </a:ext>
            </a:extLst>
          </p:cNvPr>
          <p:cNvSpPr txBox="1">
            <a:spLocks/>
          </p:cNvSpPr>
          <p:nvPr/>
        </p:nvSpPr>
        <p:spPr bwMode="auto">
          <a:xfrm>
            <a:off x="171710" y="473080"/>
            <a:ext cx="7239000" cy="6000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400" dirty="0">
                <a:latin typeface="Trebuchet MS" panose="020B0703020202090204" pitchFamily="34" charset="0"/>
              </a:rPr>
              <a:t>BFS Pseudocode</a:t>
            </a:r>
          </a:p>
        </p:txBody>
      </p:sp>
    </p:spTree>
    <p:extLst>
      <p:ext uri="{BB962C8B-B14F-4D97-AF65-F5344CB8AC3E}">
        <p14:creationId xmlns:p14="http://schemas.microsoft.com/office/powerpoint/2010/main" val="8173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45661</TotalTime>
  <Words>1860</Words>
  <Application>Microsoft Macintosh PowerPoint</Application>
  <PresentationFormat>A4 Paper (210x297 mm)</PresentationFormat>
  <Paragraphs>707</Paragraphs>
  <Slides>29</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Adobe Gothic Std B</vt:lpstr>
      <vt:lpstr>等线</vt:lpstr>
      <vt:lpstr>等线</vt:lpstr>
      <vt:lpstr>等线 Light</vt:lpstr>
      <vt:lpstr>SimSun</vt:lpstr>
      <vt:lpstr>Arial</vt:lpstr>
      <vt:lpstr>Calibri</vt:lpstr>
      <vt:lpstr>Courier</vt:lpstr>
      <vt:lpstr>Times New Roman</vt:lpstr>
      <vt:lpstr>Trebuchet MS</vt:lpstr>
      <vt:lpstr>Wingdings 2</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China</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Microsoft Office User</cp:lastModifiedBy>
  <cp:revision>863</cp:revision>
  <cp:lastPrinted>2025-03-21T05:26:40Z</cp:lastPrinted>
  <dcterms:created xsi:type="dcterms:W3CDTF">2018-07-17T04:46:00Z</dcterms:created>
  <dcterms:modified xsi:type="dcterms:W3CDTF">2025-05-01T06:30:22Z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