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448-6371-4BAC-91C9-B587D11773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720-5022-4ACC-860E-A061E76A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448-6371-4BAC-91C9-B587D11773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720-5022-4ACC-860E-A061E76A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448-6371-4BAC-91C9-B587D11773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720-5022-4ACC-860E-A061E76A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448-6371-4BAC-91C9-B587D11773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720-5022-4ACC-860E-A061E76A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448-6371-4BAC-91C9-B587D11773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720-5022-4ACC-860E-A061E76A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448-6371-4BAC-91C9-B587D11773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720-5022-4ACC-860E-A061E76A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448-6371-4BAC-91C9-B587D11773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720-5022-4ACC-860E-A061E76A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448-6371-4BAC-91C9-B587D11773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720-5022-4ACC-860E-A061E76A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448-6371-4BAC-91C9-B587D11773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720-5022-4ACC-860E-A061E76A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2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448-6371-4BAC-91C9-B587D11773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720-5022-4ACC-860E-A061E76A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7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448-6371-4BAC-91C9-B587D11773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720-5022-4ACC-860E-A061E76A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2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D448-6371-4BAC-91C9-B587D11773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2720-5022-4ACC-860E-A061E76A6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Zaheen Ahmed</a:t>
            </a:r>
          </a:p>
        </p:txBody>
      </p:sp>
    </p:spTree>
    <p:extLst>
      <p:ext uri="{BB962C8B-B14F-4D97-AF65-F5344CB8AC3E}">
        <p14:creationId xmlns:p14="http://schemas.microsoft.com/office/powerpoint/2010/main" val="150105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Map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X(n+1) = A[X(n)][1 – X(n)]</a:t>
            </a:r>
          </a:p>
          <a:p>
            <a:r>
              <a:rPr lang="en-US" dirty="0"/>
              <a:t>Appears simple, but for certain values of A, leads to random looking chaotic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Chaotic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sensitive to initial conditions</a:t>
            </a:r>
          </a:p>
        </p:txBody>
      </p:sp>
    </p:spTree>
    <p:extLst>
      <p:ext uri="{BB962C8B-B14F-4D97-AF65-F5344CB8AC3E}">
        <p14:creationId xmlns:p14="http://schemas.microsoft.com/office/powerpoint/2010/main" val="187889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Chaotic Systems In Nature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2743993"/>
            <a:ext cx="3181350" cy="2386013"/>
          </a:xfrm>
        </p:spPr>
      </p:pic>
    </p:spTree>
    <p:extLst>
      <p:ext uri="{BB962C8B-B14F-4D97-AF65-F5344CB8AC3E}">
        <p14:creationId xmlns:p14="http://schemas.microsoft.com/office/powerpoint/2010/main" val="332434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Closer Look at the Logistic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0 &lt; A &lt; 1, the system converges to 0. For A &gt; 4, the system will diverge</a:t>
            </a:r>
          </a:p>
          <a:p>
            <a:r>
              <a:rPr lang="en-US" dirty="0"/>
              <a:t>For 1 &lt; A &lt; 2, the system converges to a non-zero value</a:t>
            </a:r>
          </a:p>
          <a:p>
            <a:r>
              <a:rPr lang="en-US" dirty="0"/>
              <a:t>For 2 &lt; A &lt; 3, the system still converges, but it oscillates first</a:t>
            </a:r>
          </a:p>
          <a:p>
            <a:r>
              <a:rPr lang="en-US" dirty="0"/>
              <a:t>After A = 3, we start to see oscillations between 2, 4, 8,… points.</a:t>
            </a:r>
          </a:p>
          <a:p>
            <a:r>
              <a:rPr lang="en-US" dirty="0"/>
              <a:t>As A approaches 4, the system starts to look actually random</a:t>
            </a:r>
          </a:p>
          <a:p>
            <a:r>
              <a:rPr lang="en-US" dirty="0"/>
              <a:t>There are a few A values, called “islands of stability,” where the system does not exhibit chaotic behavior. For example, A = 3.74, 3.83, 3.96</a:t>
            </a:r>
          </a:p>
        </p:txBody>
      </p:sp>
    </p:spTree>
    <p:extLst>
      <p:ext uri="{BB962C8B-B14F-4D97-AF65-F5344CB8AC3E}">
        <p14:creationId xmlns:p14="http://schemas.microsoft.com/office/powerpoint/2010/main" val="374647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 Between Logistic Map and True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phase diagram of the data, by plotting a point against the previous point</a:t>
            </a:r>
          </a:p>
          <a:p>
            <a:r>
              <a:rPr lang="en-US" dirty="0"/>
              <a:t>If the system is deterministic, the phase diagram will be invariant</a:t>
            </a:r>
          </a:p>
          <a:p>
            <a:r>
              <a:rPr lang="en-US" dirty="0"/>
              <a:t>If the system is truly random, the phase diagram will also be random, no matter on how many dimensions you plot</a:t>
            </a:r>
          </a:p>
        </p:txBody>
      </p:sp>
    </p:spTree>
    <p:extLst>
      <p:ext uri="{BB962C8B-B14F-4D97-AF65-F5344CB8AC3E}">
        <p14:creationId xmlns:p14="http://schemas.microsoft.com/office/powerpoint/2010/main" val="371304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Logistic Map</vt:lpstr>
      <vt:lpstr>Logistic Map Equation</vt:lpstr>
      <vt:lpstr>Properties of Chaotic Systems</vt:lpstr>
      <vt:lpstr>Chaotic Systems In Nature</vt:lpstr>
      <vt:lpstr>A Closer Look at the Logistic Map</vt:lpstr>
      <vt:lpstr>Difference Between Logistic Map and True Randomness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Map</dc:title>
  <dc:creator>Zaheen</dc:creator>
  <cp:lastModifiedBy>Zaheen</cp:lastModifiedBy>
  <cp:revision>7</cp:revision>
  <dcterms:created xsi:type="dcterms:W3CDTF">2016-10-25T22:31:57Z</dcterms:created>
  <dcterms:modified xsi:type="dcterms:W3CDTF">2016-10-26T01:01:41Z</dcterms:modified>
</cp:coreProperties>
</file>