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2"/>
  </p:notesMasterIdLst>
  <p:sldIdLst>
    <p:sldId id="273" r:id="rId2"/>
    <p:sldId id="256" r:id="rId3"/>
    <p:sldId id="260" r:id="rId4"/>
    <p:sldId id="259" r:id="rId5"/>
    <p:sldId id="262" r:id="rId6"/>
    <p:sldId id="258" r:id="rId7"/>
    <p:sldId id="265" r:id="rId8"/>
    <p:sldId id="275" r:id="rId9"/>
    <p:sldId id="263" r:id="rId10"/>
    <p:sldId id="27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7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E47F05-1419-4209-856D-663CC6B82066}">
  <a:tblStyle styleId="{2BE47F05-1419-4209-856D-663CC6B820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60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Aazif</a:t>
            </a:r>
            <a:endParaRPr dirty="0"/>
          </a:p>
        </p:txBody>
      </p:sp>
      <p:sp>
        <p:nvSpPr>
          <p:cNvPr id="1116" name="Google Shape;1116;p39"/>
          <p:cNvSpPr txBox="1">
            <a:spLocks noGrp="1"/>
          </p:cNvSpPr>
          <p:nvPr>
            <p:ph type="subTitle" idx="4294967295"/>
          </p:nvPr>
        </p:nvSpPr>
        <p:spPr>
          <a:xfrm>
            <a:off x="1493559" y="2865099"/>
            <a:ext cx="2683915" cy="706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dirty="0">
                <a:solidFill>
                  <a:srgbClr val="FFFFFF"/>
                </a:solidFill>
              </a:rPr>
              <a:t>ali-swe.okoul.com</a:t>
            </a:r>
            <a:endParaRPr sz="1050" dirty="0">
              <a:solidFill>
                <a:srgbClr val="FFFFFF"/>
              </a:solidFill>
            </a:endParaRPr>
          </a:p>
        </p:txBody>
      </p:sp>
      <p:cxnSp>
        <p:nvCxnSpPr>
          <p:cNvPr id="1121" name="Google Shape;1121;p3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118;p39">
            <a:extLst>
              <a:ext uri="{FF2B5EF4-FFF2-40B4-BE49-F238E27FC236}">
                <a16:creationId xmlns:a16="http://schemas.microsoft.com/office/drawing/2014/main" id="{69E46DA3-2528-1CA9-9AC1-CE87D2B086D9}"/>
              </a:ext>
            </a:extLst>
          </p:cNvPr>
          <p:cNvSpPr txBox="1">
            <a:spLocks/>
          </p:cNvSpPr>
          <p:nvPr/>
        </p:nvSpPr>
        <p:spPr>
          <a:xfrm>
            <a:off x="1493573" y="2504648"/>
            <a:ext cx="2386009" cy="60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2400" dirty="0"/>
              <a:t>Ali Alsaihati</a:t>
            </a:r>
          </a:p>
        </p:txBody>
      </p:sp>
      <p:sp>
        <p:nvSpPr>
          <p:cNvPr id="12" name="Google Shape;1116;p39">
            <a:extLst>
              <a:ext uri="{FF2B5EF4-FFF2-40B4-BE49-F238E27FC236}">
                <a16:creationId xmlns:a16="http://schemas.microsoft.com/office/drawing/2014/main" id="{C9E20643-3513-C641-55C2-1B04C8B2868A}"/>
              </a:ext>
            </a:extLst>
          </p:cNvPr>
          <p:cNvSpPr txBox="1">
            <a:spLocks/>
          </p:cNvSpPr>
          <p:nvPr/>
        </p:nvSpPr>
        <p:spPr>
          <a:xfrm>
            <a:off x="1493557" y="3735675"/>
            <a:ext cx="2683915" cy="70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en-US" sz="1050" dirty="0"/>
              <a:t>zalreheily.okoul.com</a:t>
            </a:r>
          </a:p>
        </p:txBody>
      </p:sp>
      <p:sp>
        <p:nvSpPr>
          <p:cNvPr id="13" name="Google Shape;1118;p39">
            <a:extLst>
              <a:ext uri="{FF2B5EF4-FFF2-40B4-BE49-F238E27FC236}">
                <a16:creationId xmlns:a16="http://schemas.microsoft.com/office/drawing/2014/main" id="{0FA8BE64-36C0-2958-DEC1-D7E083957E1B}"/>
              </a:ext>
            </a:extLst>
          </p:cNvPr>
          <p:cNvSpPr txBox="1">
            <a:spLocks/>
          </p:cNvSpPr>
          <p:nvPr/>
        </p:nvSpPr>
        <p:spPr>
          <a:xfrm>
            <a:off x="1493558" y="3365799"/>
            <a:ext cx="2386009" cy="27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2400" dirty="0"/>
              <a:t>Ziad Al </a:t>
            </a:r>
            <a:r>
              <a:rPr lang="en-US" sz="2400" dirty="0" err="1"/>
              <a:t>Reheily</a:t>
            </a:r>
            <a:r>
              <a:rPr lang="en-US" sz="2400" dirty="0"/>
              <a:t> </a:t>
            </a:r>
          </a:p>
        </p:txBody>
      </p:sp>
      <p:sp>
        <p:nvSpPr>
          <p:cNvPr id="14" name="Google Shape;1116;p39">
            <a:extLst>
              <a:ext uri="{FF2B5EF4-FFF2-40B4-BE49-F238E27FC236}">
                <a16:creationId xmlns:a16="http://schemas.microsoft.com/office/drawing/2014/main" id="{6BE1945F-BF94-A246-42B7-DE4196942B3D}"/>
              </a:ext>
            </a:extLst>
          </p:cNvPr>
          <p:cNvSpPr txBox="1">
            <a:spLocks/>
          </p:cNvSpPr>
          <p:nvPr/>
        </p:nvSpPr>
        <p:spPr>
          <a:xfrm>
            <a:off x="1493529" y="2024652"/>
            <a:ext cx="2683915" cy="70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en-US" sz="1050" dirty="0"/>
              <a:t>Ibraheem-Mohsen.okoul.com</a:t>
            </a:r>
          </a:p>
        </p:txBody>
      </p:sp>
      <p:sp>
        <p:nvSpPr>
          <p:cNvPr id="15" name="Google Shape;1118;p39">
            <a:extLst>
              <a:ext uri="{FF2B5EF4-FFF2-40B4-BE49-F238E27FC236}">
                <a16:creationId xmlns:a16="http://schemas.microsoft.com/office/drawing/2014/main" id="{6B3A195F-EFAF-DA07-B070-7DFABAB67FEE}"/>
              </a:ext>
            </a:extLst>
          </p:cNvPr>
          <p:cNvSpPr txBox="1">
            <a:spLocks/>
          </p:cNvSpPr>
          <p:nvPr/>
        </p:nvSpPr>
        <p:spPr>
          <a:xfrm>
            <a:off x="1493558" y="1638785"/>
            <a:ext cx="3078442" cy="701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2400" dirty="0" err="1"/>
              <a:t>Ibraheem</a:t>
            </a:r>
            <a:r>
              <a:rPr lang="en-US" sz="2400" dirty="0"/>
              <a:t> Mohsen</a:t>
            </a:r>
          </a:p>
        </p:txBody>
      </p:sp>
      <p:sp>
        <p:nvSpPr>
          <p:cNvPr id="16" name="Google Shape;1116;p39">
            <a:extLst>
              <a:ext uri="{FF2B5EF4-FFF2-40B4-BE49-F238E27FC236}">
                <a16:creationId xmlns:a16="http://schemas.microsoft.com/office/drawing/2014/main" id="{3645777B-21A2-BF72-0DFA-B1691CD7F6E2}"/>
              </a:ext>
            </a:extLst>
          </p:cNvPr>
          <p:cNvSpPr txBox="1">
            <a:spLocks/>
          </p:cNvSpPr>
          <p:nvPr/>
        </p:nvSpPr>
        <p:spPr>
          <a:xfrm>
            <a:off x="5315225" y="2906749"/>
            <a:ext cx="2683915" cy="70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en-US" sz="1050" dirty="0"/>
              <a:t>FD00.okoul.com</a:t>
            </a:r>
          </a:p>
        </p:txBody>
      </p:sp>
      <p:sp>
        <p:nvSpPr>
          <p:cNvPr id="17" name="Google Shape;1118;p39">
            <a:extLst>
              <a:ext uri="{FF2B5EF4-FFF2-40B4-BE49-F238E27FC236}">
                <a16:creationId xmlns:a16="http://schemas.microsoft.com/office/drawing/2014/main" id="{AE2C01CF-E456-9B9E-EB53-94CDC869B25D}"/>
              </a:ext>
            </a:extLst>
          </p:cNvPr>
          <p:cNvSpPr txBox="1">
            <a:spLocks/>
          </p:cNvSpPr>
          <p:nvPr/>
        </p:nvSpPr>
        <p:spPr>
          <a:xfrm>
            <a:off x="5315270" y="2504648"/>
            <a:ext cx="2386009" cy="27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2400" dirty="0"/>
              <a:t>Fahd Al </a:t>
            </a:r>
            <a:r>
              <a:rPr lang="en-US" sz="2400" dirty="0" err="1"/>
              <a:t>Sairafi</a:t>
            </a:r>
            <a:endParaRPr lang="en-US" sz="2400" dirty="0"/>
          </a:p>
        </p:txBody>
      </p:sp>
      <p:sp>
        <p:nvSpPr>
          <p:cNvPr id="21" name="Google Shape;1118;p39">
            <a:extLst>
              <a:ext uri="{FF2B5EF4-FFF2-40B4-BE49-F238E27FC236}">
                <a16:creationId xmlns:a16="http://schemas.microsoft.com/office/drawing/2014/main" id="{E5D8E514-6CD9-F37C-CEDB-59C58878E413}"/>
              </a:ext>
            </a:extLst>
          </p:cNvPr>
          <p:cNvSpPr txBox="1">
            <a:spLocks/>
          </p:cNvSpPr>
          <p:nvPr/>
        </p:nvSpPr>
        <p:spPr>
          <a:xfrm>
            <a:off x="5315255" y="1638785"/>
            <a:ext cx="2386009" cy="27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2400" dirty="0"/>
              <a:t>Ahmed </a:t>
            </a:r>
            <a:r>
              <a:rPr lang="en-US" sz="2400" dirty="0" err="1"/>
              <a:t>Baaqeel</a:t>
            </a:r>
            <a:endParaRPr lang="en-US" sz="2400" dirty="0"/>
          </a:p>
        </p:txBody>
      </p:sp>
      <p:sp>
        <p:nvSpPr>
          <p:cNvPr id="22" name="Google Shape;1116;p39">
            <a:extLst>
              <a:ext uri="{FF2B5EF4-FFF2-40B4-BE49-F238E27FC236}">
                <a16:creationId xmlns:a16="http://schemas.microsoft.com/office/drawing/2014/main" id="{F586B660-BFFE-7FBB-2A03-EA1D129E4931}"/>
              </a:ext>
            </a:extLst>
          </p:cNvPr>
          <p:cNvSpPr txBox="1">
            <a:spLocks/>
          </p:cNvSpPr>
          <p:nvPr/>
        </p:nvSpPr>
        <p:spPr>
          <a:xfrm>
            <a:off x="5315225" y="2003947"/>
            <a:ext cx="2683915" cy="70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en-US" sz="1050" dirty="0"/>
              <a:t>Ahmad-Baaqeel.okoul.com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685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Does anyone have any questions?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EDA5201-8CFA-B388-C0A4-05DEB1127F17}"/>
              </a:ext>
            </a:extLst>
          </p:cNvPr>
          <p:cNvSpPr txBox="1"/>
          <p:nvPr/>
        </p:nvSpPr>
        <p:spPr>
          <a:xfrm>
            <a:off x="3986575" y="2894251"/>
            <a:ext cx="276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https://github.com/ZAlreheily/aazif-backend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73548" y="394881"/>
            <a:ext cx="3129600" cy="1067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Problem Description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146673" y="1599023"/>
            <a:ext cx="3129600" cy="2082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Many clubs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No Centralized place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Hard to Manage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Hard to Find Events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Time consuming 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Conflict of Events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Cluttered student email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006728"/>
            <a:ext cx="3530400" cy="1337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979350" y="2510924"/>
            <a:ext cx="3457500" cy="1887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Website Centralizing All Events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Quick Registration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Easy to M</a:t>
            </a:r>
            <a:r>
              <a:rPr lang="en-US" sz="1800" dirty="0"/>
              <a:t>anage</a:t>
            </a:r>
            <a:endParaRPr lang="en-US" sz="1800" dirty="0">
              <a:solidFill>
                <a:srgbClr val="FFFFFF"/>
              </a:solidFill>
            </a:endParaRP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6695652-C9A9-A2E9-4F3A-1C03E84C0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67" y="0"/>
            <a:ext cx="889686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C91C9C5-4862-140B-0CE2-9F76438E1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71" y="0"/>
            <a:ext cx="888485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C8ACEFB-87AB-02DF-E87F-980516A65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098415-C4AF-BCF8-0701-878147BE2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D7C7C5C-4C7E-8856-BBEA-8DFD7BCC1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1" t="4748" r="14228" b="11815"/>
          <a:stretch/>
        </p:blipFill>
        <p:spPr>
          <a:xfrm>
            <a:off x="731780" y="312233"/>
            <a:ext cx="7680439" cy="467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8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"/>
          <p:cNvSpPr/>
          <p:nvPr/>
        </p:nvSpPr>
        <p:spPr>
          <a:xfrm>
            <a:off x="7903950" y="32626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FUTURE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7978711" y="3353780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Time Selection Assistant 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Data Analysis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Notification</a:t>
            </a:r>
            <a:endParaRPr dirty="0">
              <a:solidFill>
                <a:srgbClr val="0E2A47"/>
              </a:solidFill>
            </a:endParaRPr>
          </a:p>
        </p:txBody>
      </p:sp>
      <p:grpSp>
        <p:nvGrpSpPr>
          <p:cNvPr id="2" name="Google Shape;5938;p52">
            <a:extLst>
              <a:ext uri="{FF2B5EF4-FFF2-40B4-BE49-F238E27FC236}">
                <a16:creationId xmlns:a16="http://schemas.microsoft.com/office/drawing/2014/main" id="{4923AE5B-F750-87C5-E9A7-8A6C1CA5F6C7}"/>
              </a:ext>
            </a:extLst>
          </p:cNvPr>
          <p:cNvGrpSpPr/>
          <p:nvPr/>
        </p:nvGrpSpPr>
        <p:grpSpPr>
          <a:xfrm>
            <a:off x="7943810" y="1897996"/>
            <a:ext cx="339253" cy="339253"/>
            <a:chOff x="3271200" y="1435075"/>
            <a:chExt cx="481825" cy="481825"/>
          </a:xfrm>
        </p:grpSpPr>
        <p:sp>
          <p:nvSpPr>
            <p:cNvPr id="3" name="Google Shape;5939;p52">
              <a:extLst>
                <a:ext uri="{FF2B5EF4-FFF2-40B4-BE49-F238E27FC236}">
                  <a16:creationId xmlns:a16="http://schemas.microsoft.com/office/drawing/2014/main" id="{8B1907A8-1E88-F936-351C-DDA078DD170E}"/>
                </a:ext>
              </a:extLst>
            </p:cNvPr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5940;p52">
              <a:extLst>
                <a:ext uri="{FF2B5EF4-FFF2-40B4-BE49-F238E27FC236}">
                  <a16:creationId xmlns:a16="http://schemas.microsoft.com/office/drawing/2014/main" id="{B3DAE423-A7EE-2016-CE40-A8D9D99C186B}"/>
                </a:ext>
              </a:extLst>
            </p:cNvPr>
            <p:cNvSpPr/>
            <p:nvPr/>
          </p:nvSpPr>
          <p:spPr>
            <a:xfrm>
              <a:off x="3356576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5" name="Google Shape;5927;p52">
            <a:extLst>
              <a:ext uri="{FF2B5EF4-FFF2-40B4-BE49-F238E27FC236}">
                <a16:creationId xmlns:a16="http://schemas.microsoft.com/office/drawing/2014/main" id="{095A4911-C60C-1E0B-1273-8148E11EC367}"/>
              </a:ext>
            </a:extLst>
          </p:cNvPr>
          <p:cNvGrpSpPr/>
          <p:nvPr/>
        </p:nvGrpSpPr>
        <p:grpSpPr>
          <a:xfrm>
            <a:off x="7954719" y="2663893"/>
            <a:ext cx="328343" cy="198058"/>
            <a:chOff x="1492675" y="1520750"/>
            <a:chExt cx="481825" cy="310575"/>
          </a:xfrm>
        </p:grpSpPr>
        <p:sp>
          <p:nvSpPr>
            <p:cNvPr id="6" name="Google Shape;5928;p52">
              <a:extLst>
                <a:ext uri="{FF2B5EF4-FFF2-40B4-BE49-F238E27FC236}">
                  <a16:creationId xmlns:a16="http://schemas.microsoft.com/office/drawing/2014/main" id="{403145FD-0815-48A3-1F97-3225CF88651C}"/>
                </a:ext>
              </a:extLst>
            </p:cNvPr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5929;p52">
              <a:extLst>
                <a:ext uri="{FF2B5EF4-FFF2-40B4-BE49-F238E27FC236}">
                  <a16:creationId xmlns:a16="http://schemas.microsoft.com/office/drawing/2014/main" id="{73BDC2CC-E0CC-F924-5A8D-B2E04D8ED69C}"/>
                </a:ext>
              </a:extLst>
            </p:cNvPr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95</Words>
  <Application>Microsoft Office PowerPoint</Application>
  <PresentationFormat>On-screen Show (16:9)</PresentationFormat>
  <Paragraphs>30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Bree Serif</vt:lpstr>
      <vt:lpstr>Roboto Black</vt:lpstr>
      <vt:lpstr>Roboto Light</vt:lpstr>
      <vt:lpstr>Roboto Mono Thin</vt:lpstr>
      <vt:lpstr>Roboto Thin</vt:lpstr>
      <vt:lpstr>WEB PROPOSAL</vt:lpstr>
      <vt:lpstr>Aazif</vt:lpstr>
      <vt:lpstr>Problem Description</vt:lpstr>
      <vt:lpstr>Proposed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Aazif</dc:title>
  <dc:creator>ali alsaihati</dc:creator>
  <cp:lastModifiedBy>ALI YAHYA ALSAIHATI</cp:lastModifiedBy>
  <cp:revision>3</cp:revision>
  <dcterms:modified xsi:type="dcterms:W3CDTF">2023-02-18T17:06:15Z</dcterms:modified>
</cp:coreProperties>
</file>