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8" r:id="rId9"/>
    <p:sldId id="274" r:id="rId10"/>
    <p:sldId id="272" r:id="rId11"/>
    <p:sldId id="273" r:id="rId12"/>
    <p:sldId id="262" r:id="rId13"/>
    <p:sldId id="270" r:id="rId14"/>
    <p:sldId id="271" r:id="rId15"/>
    <p:sldId id="269" r:id="rId16"/>
    <p:sldId id="263" r:id="rId17"/>
    <p:sldId id="264" r:id="rId18"/>
    <p:sldId id="265" r:id="rId19"/>
    <p:sldId id="266" r:id="rId20"/>
    <p:sldId id="26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a2cf387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a2cf387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a2cf387a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a2cf387a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118650" y="938425"/>
            <a:ext cx="67083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Индивидуальная работа №1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/>
              <a:t>“Транслятор”</a:t>
            </a:r>
            <a:endParaRPr i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92150" y="30671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Работу выполнил: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Студент 1-го курса 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Механико-математического факультета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группа ПМИ-1</a:t>
            </a:r>
            <a:endParaRPr sz="1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Пьяных А.С.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Инструменты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40" y="1800200"/>
            <a:ext cx="2544835" cy="11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0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Используемые переменные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800200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554544"/>
            <a:ext cx="7505700" cy="954600"/>
          </a:xfrm>
        </p:spPr>
        <p:txBody>
          <a:bodyPr/>
          <a:lstStyle/>
          <a:p>
            <a:r>
              <a:rPr lang="ru-RU" smtClean="0"/>
              <a:t>Ввод команд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09144"/>
            <a:ext cx="7261810" cy="17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5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Функция для проверки правильности ввода команды</a:t>
            </a:r>
            <a:br>
              <a:rPr lang="ru-RU" smtClean="0"/>
            </a:b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1" y="2017366"/>
            <a:ext cx="6559050" cy="6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038" y="644264"/>
            <a:ext cx="7505700" cy="954600"/>
          </a:xfrm>
        </p:spPr>
        <p:txBody>
          <a:bodyPr/>
          <a:lstStyle/>
          <a:p>
            <a:r>
              <a:rPr lang="ru-RU" smtClean="0"/>
              <a:t>Функция для проверки и записи данных внутри цикла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1742629"/>
            <a:ext cx="6203514" cy="27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Исполнение считанных команд</a:t>
            </a:r>
            <a:br>
              <a:rPr lang="ru-RU" smtClean="0"/>
            </a:b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440741"/>
            <a:ext cx="697327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2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928" y="862378"/>
            <a:ext cx="7505700" cy="954600"/>
          </a:xfrm>
        </p:spPr>
        <p:txBody>
          <a:bodyPr/>
          <a:lstStyle/>
          <a:p>
            <a:r>
              <a:rPr lang="ru-RU" smtClean="0"/>
              <a:t>Функции перемещения Исполнителя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51" y="1666826"/>
            <a:ext cx="4026321" cy="20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426151"/>
            <a:ext cx="7505700" cy="954600"/>
          </a:xfrm>
        </p:spPr>
        <p:txBody>
          <a:bodyPr/>
          <a:lstStyle/>
          <a:p>
            <a:r>
              <a:rPr lang="ru-RU" smtClean="0"/>
              <a:t>Функция реализации цикла</a:t>
            </a: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2" y="1273096"/>
            <a:ext cx="6712335" cy="17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6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593930"/>
            <a:ext cx="7505700" cy="954600"/>
          </a:xfrm>
        </p:spPr>
        <p:txBody>
          <a:bodyPr/>
          <a:lstStyle/>
          <a:p>
            <a:r>
              <a:rPr lang="ru-RU" smtClean="0"/>
              <a:t>Функция для проверки разрушения Исполнителя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711063"/>
            <a:ext cx="2892250" cy="277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Финальный вывод программы</a:t>
            </a: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04884"/>
            <a:ext cx="542048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393075"/>
            <a:ext cx="7505700" cy="5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mtClean="0"/>
              <a:t>Постановка задачи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238775"/>
            <a:ext cx="7505700" cy="31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 умеет перемещаться по клетчатому полю 10 х 10. Он знает команды : ВЛЕВО, ВПРАВО, ВВЕРХ и ВНИЗ, смещаясь по каждой из них на одну клетку поля в указанном направлении (в случае выхода за границы поля выполнение алгоритма прекращается выдачей диагностического сообщения). Кроме того, исполнитель понимает команду цикла, имеющую вид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ПОВТОРИТЬ 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..........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КЦ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после слова "повторить" стоит ровно один пробел и N - целое число в интервале от 1 до 9. Внутри цикла может быть любое произвольное количество команд, в том числе и новый цикл.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Написать программу, которая транслирует введенный текст алгоритма для исполнителя и выполняет его, выдавая в качестве ответа координаты конечного поля. Считать, что исходное положение исполнителя - левая нижняя клетка с координатами (1,1). Предусмотреть синтаксический контроль вводимых команд.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а «Спасибо за внимание» для презентаций (45 фот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28" y="1084380"/>
            <a:ext cx="3780844" cy="28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68" y="671119"/>
            <a:ext cx="4186644" cy="34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2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519446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2375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ВВЕРХ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ВВЕРХ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НАПРАВО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Повторите ввод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ВПРАВО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 ПОВТОРИТЬ 3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ВЛЕВО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КЦ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5 : X&lt;0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3340825" y="1351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1  ВВЕРХ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2  ВВЕРХ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3  ВПРАВО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4  ВПРАВО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5  ВВЕРХ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6  ВЛЕВО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7  ВЛЕВО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8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   Координаты  исполнителя : (1,4).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5931925" y="12811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ПОВТОРИТЬ 4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ВВЕРХ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 ВВЕРХ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ВПРАВО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 КЦ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Координаты  исполнителя : </a:t>
            </a:r>
            <a:r>
              <a:rPr lang="ru" sz="120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(5,9)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417762"/>
            <a:ext cx="7505700" cy="954600"/>
          </a:xfrm>
        </p:spPr>
        <p:txBody>
          <a:bodyPr/>
          <a:lstStyle/>
          <a:p>
            <a:r>
              <a:rPr lang="ru-RU" smtClean="0"/>
              <a:t>Используемые типы данных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9150" y="1235716"/>
            <a:ext cx="7505700" cy="2448000"/>
          </a:xfrm>
        </p:spPr>
        <p:txBody>
          <a:bodyPr/>
          <a:lstStyle/>
          <a:p>
            <a:r>
              <a:rPr lang="ru-RU" smtClean="0"/>
              <a:t>Используем тип данных </a:t>
            </a:r>
            <a:r>
              <a:rPr lang="en-US" smtClean="0"/>
              <a:t>int </a:t>
            </a:r>
            <a:r>
              <a:rPr lang="ru-RU" smtClean="0"/>
              <a:t>для определения передвижений транслятора на </a:t>
            </a:r>
            <a:r>
              <a:rPr lang="en-US" smtClean="0"/>
              <a:t>x,y</a:t>
            </a:r>
            <a:r>
              <a:rPr lang="ru-RU" smtClean="0"/>
              <a:t> </a:t>
            </a:r>
          </a:p>
          <a:p>
            <a:r>
              <a:rPr lang="ru-RU"/>
              <a:t>Используем тип данных </a:t>
            </a:r>
            <a:r>
              <a:rPr lang="en-US" smtClean="0"/>
              <a:t>int</a:t>
            </a:r>
            <a:r>
              <a:rPr lang="ru-RU" smtClean="0"/>
              <a:t> для определения номера вводимой команды, окончания цикла, начала цикла</a:t>
            </a:r>
          </a:p>
          <a:p>
            <a:r>
              <a:rPr lang="ru-RU"/>
              <a:t>Используем тип данных </a:t>
            </a:r>
            <a:r>
              <a:rPr lang="en-US" smtClean="0"/>
              <a:t>string </a:t>
            </a:r>
            <a:r>
              <a:rPr lang="ru-RU" smtClean="0"/>
              <a:t>для ввода самих команд </a:t>
            </a:r>
          </a:p>
          <a:p>
            <a:r>
              <a:rPr lang="ru-RU"/>
              <a:t>Используем тип данных </a:t>
            </a:r>
            <a:r>
              <a:rPr lang="en-US" smtClean="0"/>
              <a:t>string</a:t>
            </a:r>
            <a:r>
              <a:rPr lang="ru-RU" smtClean="0"/>
              <a:t> для вывода финального результата(координат или ошибочной команды когда </a:t>
            </a:r>
            <a:r>
              <a:rPr lang="ru-RU"/>
              <a:t>Исполнитель</a:t>
            </a:r>
            <a:r>
              <a:rPr lang="ru-RU" smtClean="0"/>
              <a:t> разрушается)</a:t>
            </a:r>
          </a:p>
          <a:p>
            <a:r>
              <a:rPr lang="ru-RU"/>
              <a:t>Используем тип данных </a:t>
            </a:r>
            <a:r>
              <a:rPr lang="en-US" smtClean="0"/>
              <a:t>bool </a:t>
            </a:r>
            <a:r>
              <a:rPr lang="ru-RU" smtClean="0"/>
              <a:t>для проверки наличия ошибки при вводе команд(</a:t>
            </a:r>
            <a:r>
              <a:rPr lang="ru-RU"/>
              <a:t>ошибочной команды </a:t>
            </a:r>
            <a:r>
              <a:rPr lang="ru-RU" smtClean="0"/>
              <a:t>при которой Исполнитель разрушается)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409373"/>
            <a:ext cx="7505700" cy="954600"/>
          </a:xfrm>
        </p:spPr>
        <p:txBody>
          <a:bodyPr/>
          <a:lstStyle/>
          <a:p>
            <a:r>
              <a:rPr lang="ru-RU" smtClean="0"/>
              <a:t>Определение идеи </a:t>
            </a:r>
            <a:r>
              <a:rPr lang="ru-RU" smtClean="0"/>
              <a:t>алгоритма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9150" y="1124125"/>
            <a:ext cx="7505700" cy="3314600"/>
          </a:xfrm>
        </p:spPr>
        <p:txBody>
          <a:bodyPr/>
          <a:lstStyle/>
          <a:p>
            <a:pPr lvl="0"/>
            <a:r>
              <a:rPr lang="ru-RU"/>
              <a:t>Подключаем кодировку </a:t>
            </a:r>
            <a:r>
              <a:rPr lang="en-US"/>
              <a:t>Windows</a:t>
            </a:r>
            <a:r>
              <a:rPr lang="ru-RU"/>
              <a:t>-1251</a:t>
            </a:r>
          </a:p>
          <a:p>
            <a:pPr lvl="0"/>
            <a:r>
              <a:rPr lang="ru-RU"/>
              <a:t>Добавляем инструменты для </a:t>
            </a:r>
            <a:r>
              <a:rPr lang="ru-RU" smtClean="0"/>
              <a:t>работы со строками (функции</a:t>
            </a:r>
            <a:r>
              <a:rPr lang="ru-RU"/>
              <a:t>) </a:t>
            </a:r>
            <a:r>
              <a:rPr lang="ru-RU" err="1"/>
              <a:t>char_to_digit</a:t>
            </a:r>
            <a:r>
              <a:rPr lang="ru-RU"/>
              <a:t>, </a:t>
            </a:r>
            <a:r>
              <a:rPr lang="ru-RU" err="1"/>
              <a:t>digit_to_char</a:t>
            </a:r>
            <a:endParaRPr lang="ru-RU"/>
          </a:p>
          <a:p>
            <a:pPr lvl="0"/>
            <a:r>
              <a:rPr lang="ru-RU"/>
              <a:t>Создаем </a:t>
            </a:r>
            <a:r>
              <a:rPr lang="ru-RU" smtClean="0"/>
              <a:t>массивы </a:t>
            </a:r>
            <a:r>
              <a:rPr lang="ru-RU"/>
              <a:t>для ввода </a:t>
            </a:r>
            <a:r>
              <a:rPr lang="ru-RU" smtClean="0"/>
              <a:t>команд, </a:t>
            </a:r>
            <a:r>
              <a:rPr lang="ru-RU"/>
              <a:t>для хранения </a:t>
            </a:r>
            <a:r>
              <a:rPr lang="en-US" smtClean="0"/>
              <a:t>N</a:t>
            </a:r>
            <a:r>
              <a:rPr lang="ru-RU" smtClean="0"/>
              <a:t>, номера конца цикла</a:t>
            </a:r>
            <a:endParaRPr lang="ru-RU"/>
          </a:p>
          <a:p>
            <a:pPr lvl="0"/>
            <a:r>
              <a:rPr lang="ru-RU"/>
              <a:t>Создаем цикл с помощью которого будем считывать в массив и выводить команды в консоли</a:t>
            </a:r>
          </a:p>
          <a:p>
            <a:pPr lvl="0"/>
            <a:r>
              <a:rPr lang="ru-RU"/>
              <a:t>Создаем функцию для проверки написания команды</a:t>
            </a:r>
          </a:p>
          <a:p>
            <a:pPr lvl="0"/>
            <a:r>
              <a:rPr lang="ru-RU"/>
              <a:t>Создаем функцию для ввода циклов, для дальнейшей работы с ним</a:t>
            </a:r>
          </a:p>
          <a:p>
            <a:pPr lvl="0"/>
            <a:r>
              <a:rPr lang="ru-RU"/>
              <a:t>Создаем функции для перемещения исполнителя(относительно осей </a:t>
            </a:r>
            <a:r>
              <a:rPr lang="en-US"/>
              <a:t>x </a:t>
            </a:r>
            <a:r>
              <a:rPr lang="ru-RU"/>
              <a:t>и </a:t>
            </a:r>
            <a:r>
              <a:rPr lang="en-US"/>
              <a:t>y</a:t>
            </a:r>
            <a:r>
              <a:rPr lang="ru-RU"/>
              <a:t>)</a:t>
            </a:r>
          </a:p>
          <a:p>
            <a:pPr lvl="0"/>
            <a:r>
              <a:rPr lang="ru-RU"/>
              <a:t>Создаем алгоритм завершения программы, </a:t>
            </a:r>
            <a:r>
              <a:rPr lang="ru-RU" err="1"/>
              <a:t>то-есть</a:t>
            </a:r>
            <a:r>
              <a:rPr lang="ru-RU"/>
              <a:t> при вводе пустой строки программа выдает финальный результат</a:t>
            </a:r>
          </a:p>
          <a:p>
            <a:pPr lvl="0"/>
            <a:r>
              <a:rPr lang="ru-RU"/>
              <a:t>Создаем функцию для считывания команд из цикла</a:t>
            </a:r>
          </a:p>
          <a:p>
            <a:pPr lvl="0"/>
            <a:r>
              <a:rPr lang="ru-RU"/>
              <a:t>Создаем функцию реализации цикла</a:t>
            </a:r>
          </a:p>
          <a:p>
            <a:pPr lvl="0"/>
            <a:r>
              <a:rPr lang="ru-RU"/>
              <a:t>Создаем функцию проверки разрушения Исполнителя после перемещения</a:t>
            </a:r>
          </a:p>
          <a:p>
            <a:pPr lvl="0"/>
            <a:r>
              <a:rPr lang="ru-RU"/>
              <a:t>Если </a:t>
            </a:r>
            <a:r>
              <a:rPr lang="ru-RU" smtClean="0"/>
              <a:t>Исполнитель </a:t>
            </a:r>
            <a:r>
              <a:rPr lang="ru-RU"/>
              <a:t>не разрушен, то выводим конечные координаты</a:t>
            </a:r>
          </a:p>
          <a:p>
            <a:pPr lvl="0"/>
            <a:r>
              <a:rPr lang="ru-RU"/>
              <a:t>Если Исполнитель разрушен, то выводим команду, на которой он разрушится</a:t>
            </a:r>
          </a:p>
          <a:p>
            <a:pPr marL="488950" indent="-342900">
              <a:buFont typeface="+mj-lt"/>
              <a:buAutoNum type="arabicPeriod"/>
            </a:pPr>
            <a:endParaRPr lang="ru-RU" smtClean="0"/>
          </a:p>
          <a:p>
            <a:pPr marL="146050" indent="0"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763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9150" y="291927"/>
            <a:ext cx="7505700" cy="521805"/>
          </a:xfrm>
        </p:spPr>
        <p:txBody>
          <a:bodyPr/>
          <a:lstStyle/>
          <a:p>
            <a:r>
              <a:rPr lang="ru-RU" smtClean="0"/>
              <a:t>Примеры работы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9150" y="1023457"/>
            <a:ext cx="2838450" cy="343949"/>
          </a:xfrm>
        </p:spPr>
        <p:txBody>
          <a:bodyPr/>
          <a:lstStyle/>
          <a:p>
            <a:pPr marL="146050" indent="0">
              <a:buNone/>
            </a:pPr>
            <a:r>
              <a:rPr lang="ru-RU" sz="1100" smtClean="0"/>
              <a:t>Введена неправильная команда направо</a:t>
            </a:r>
            <a:endParaRPr lang="ru-RU" sz="11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33" y="1367406"/>
            <a:ext cx="2629267" cy="1105054"/>
          </a:xfrm>
          <a:prstGeom prst="rect">
            <a:avLst/>
          </a:prstGeom>
        </p:spPr>
      </p:pic>
      <p:sp>
        <p:nvSpPr>
          <p:cNvPr id="6" name="Текст 2"/>
          <p:cNvSpPr txBox="1">
            <a:spLocks/>
          </p:cNvSpPr>
          <p:nvPr/>
        </p:nvSpPr>
        <p:spPr>
          <a:xfrm>
            <a:off x="3924562" y="1023456"/>
            <a:ext cx="2838450" cy="34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indent="0">
              <a:buFont typeface="Calibri"/>
              <a:buNone/>
            </a:pPr>
            <a:r>
              <a:rPr lang="ru-RU" sz="1100" smtClean="0"/>
              <a:t>Исполнитель разрушен </a:t>
            </a:r>
            <a:endParaRPr lang="ru-RU" sz="1100"/>
          </a:p>
        </p:txBody>
      </p:sp>
      <p:sp>
        <p:nvSpPr>
          <p:cNvPr id="7" name="Прямоугольник 6"/>
          <p:cNvSpPr/>
          <p:nvPr/>
        </p:nvSpPr>
        <p:spPr>
          <a:xfrm>
            <a:off x="993187" y="2662520"/>
            <a:ext cx="4892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smtClean="0">
                <a:latin typeface="Calibri" panose="020F0502020204030204" pitchFamily="34" charset="0"/>
                <a:cs typeface="Calibri" panose="020F0502020204030204" pitchFamily="34" charset="0"/>
              </a:rPr>
              <a:t>Цикл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73" y="2939052"/>
            <a:ext cx="2686425" cy="129558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209478" y="2662520"/>
            <a:ext cx="12218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smtClean="0">
                <a:latin typeface="Calibri" panose="020F0502020204030204" pitchFamily="34" charset="0"/>
                <a:cs typeface="Calibri" panose="020F0502020204030204" pitchFamily="34" charset="0"/>
              </a:rPr>
              <a:t>Вложенный цикл</a:t>
            </a:r>
          </a:p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90" y="2942262"/>
            <a:ext cx="2514951" cy="114316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5"/>
          <a:srcRect t="7223" b="3502"/>
          <a:stretch/>
        </p:blipFill>
        <p:spPr bwMode="auto">
          <a:xfrm>
            <a:off x="3863039" y="1463363"/>
            <a:ext cx="1800225" cy="1172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663264" y="849778"/>
            <a:ext cx="1543050" cy="552450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7"/>
          <a:stretch>
            <a:fillRect/>
          </a:stretch>
        </p:blipFill>
        <p:spPr>
          <a:xfrm>
            <a:off x="7269251" y="1499558"/>
            <a:ext cx="1485900" cy="1162050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8"/>
          <a:stretch>
            <a:fillRect/>
          </a:stretch>
        </p:blipFill>
        <p:spPr>
          <a:xfrm>
            <a:off x="5663264" y="1541083"/>
            <a:ext cx="16192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1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3464" y="978634"/>
            <a:ext cx="7756219" cy="2448000"/>
          </a:xfrm>
        </p:spPr>
        <p:txBody>
          <a:bodyPr/>
          <a:lstStyle/>
          <a:p>
            <a:pPr marL="146050" indent="0">
              <a:buNone/>
            </a:pPr>
            <a:r>
              <a:rPr lang="ru-RU" sz="1100" smtClean="0"/>
              <a:t>На вход подаются команды всех типов</a:t>
            </a:r>
            <a:endParaRPr lang="ru-RU" sz="110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2260"/>
          <a:stretch/>
        </p:blipFill>
        <p:spPr bwMode="auto">
          <a:xfrm>
            <a:off x="793983" y="1322099"/>
            <a:ext cx="3296948" cy="1212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255703" y="907135"/>
            <a:ext cx="3780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обнаружила выход за границу при выполнении цикла </a:t>
            </a:r>
            <a:endParaRPr lang="en-US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41426" y="1322099"/>
            <a:ext cx="1981200" cy="10191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93983" y="3161599"/>
            <a:ext cx="2809875" cy="8382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3703" y="2877799"/>
            <a:ext cx="4572000" cy="5963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просит повторить ввод, т к цикл не </a:t>
            </a:r>
            <a:r>
              <a:rPr lang="ru-RU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запущен,но </a:t>
            </a:r>
            <a:r>
              <a:rPr 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подано </a:t>
            </a:r>
            <a:r>
              <a:rPr lang="ru-RU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КЦ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478011" y="2699797"/>
            <a:ext cx="4572000" cy="5963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содержит команды вне вложенного </a:t>
            </a:r>
            <a:r>
              <a:rPr lang="ru-RU" sz="11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цикла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022" y="2980464"/>
            <a:ext cx="3219899" cy="156231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83703" y="481219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Примеры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334200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50263" y="850238"/>
            <a:ext cx="3225563" cy="596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Программа выдерживает до 4 вложенных циклов </a:t>
            </a:r>
            <a:endParaRPr lang="ru-RU" sz="11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ru-RU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8" y="1148429"/>
            <a:ext cx="4296375" cy="218152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34072" y="393365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Примеры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49683210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522</Words>
  <Application>Microsoft Office PowerPoint</Application>
  <PresentationFormat>Экран (16:9)</PresentationFormat>
  <Paragraphs>83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Calibri</vt:lpstr>
      <vt:lpstr>Times New Roman</vt:lpstr>
      <vt:lpstr>Nunito</vt:lpstr>
      <vt:lpstr>Arial</vt:lpstr>
      <vt:lpstr>Shift</vt:lpstr>
      <vt:lpstr>Индивидуальная работа №1 “Транслятор”</vt:lpstr>
      <vt:lpstr>Постановка задачи</vt:lpstr>
      <vt:lpstr>Презентация PowerPoint</vt:lpstr>
      <vt:lpstr>Примеры</vt:lpstr>
      <vt:lpstr>Используемые типы данных</vt:lpstr>
      <vt:lpstr>Определение идеи алгоритма</vt:lpstr>
      <vt:lpstr>Примеры работы</vt:lpstr>
      <vt:lpstr>Презентация PowerPoint</vt:lpstr>
      <vt:lpstr>Презентация PowerPoint</vt:lpstr>
      <vt:lpstr>Инструменты</vt:lpstr>
      <vt:lpstr>Используемые переменные</vt:lpstr>
      <vt:lpstr>Ввод команд</vt:lpstr>
      <vt:lpstr>Функция для проверки правильности ввода команды </vt:lpstr>
      <vt:lpstr>Функция для проверки и записи данных внутри цикла</vt:lpstr>
      <vt:lpstr>Исполнение считанных команд </vt:lpstr>
      <vt:lpstr>Функции перемещения Исполнителя</vt:lpstr>
      <vt:lpstr>Функция реализации цикла</vt:lpstr>
      <vt:lpstr>Функция для проверки разрушения Исполнителя</vt:lpstr>
      <vt:lpstr>Финальный вывод программы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Индивидуальная работа №1 “Транслятор”</dc:title>
  <cp:lastModifiedBy>gffg Andyd</cp:lastModifiedBy>
  <cp:revision>34</cp:revision>
  <dcterms:modified xsi:type="dcterms:W3CDTF">2020-12-16T03:33:29Z</dcterms:modified>
</cp:coreProperties>
</file>