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8820"/>
              </p:ext>
            </p:extLst>
          </p:nvPr>
        </p:nvGraphicFramePr>
        <p:xfrm>
          <a:off x="1547664" y="1412776"/>
          <a:ext cx="2060765" cy="169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202"/>
                <a:gridCol w="402202"/>
                <a:gridCol w="1256361"/>
              </a:tblGrid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 Projection and selection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3901333" y="2132856"/>
            <a:ext cx="216024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9514"/>
              </p:ext>
            </p:extLst>
          </p:nvPr>
        </p:nvGraphicFramePr>
        <p:xfrm>
          <a:off x="6228184" y="1350061"/>
          <a:ext cx="2232248" cy="186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37"/>
                <a:gridCol w="1210711"/>
              </a:tblGrid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Bent-Up Arrow 15"/>
          <p:cNvSpPr/>
          <p:nvPr/>
        </p:nvSpPr>
        <p:spPr>
          <a:xfrm rot="5400000">
            <a:off x="2333010" y="3573404"/>
            <a:ext cx="2144744" cy="2333238"/>
          </a:xfrm>
          <a:prstGeom prst="bentUpArrow">
            <a:avLst>
              <a:gd name="adj1" fmla="val 25000"/>
              <a:gd name="adj2" fmla="val 245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57906"/>
              </p:ext>
            </p:extLst>
          </p:nvPr>
        </p:nvGraphicFramePr>
        <p:xfrm>
          <a:off x="6074715" y="4509121"/>
          <a:ext cx="2817765" cy="1584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533"/>
                <a:gridCol w="720080"/>
                <a:gridCol w="1368152"/>
              </a:tblGrid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79812" y="4348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26792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Multiset: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96062"/>
              </p:ext>
            </p:extLst>
          </p:nvPr>
        </p:nvGraphicFramePr>
        <p:xfrm>
          <a:off x="1524001" y="1412776"/>
          <a:ext cx="2615952" cy="1445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749"/>
                <a:gridCol w="814509"/>
                <a:gridCol w="1110694"/>
              </a:tblGrid>
              <a:tr h="3495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980" y="918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8743"/>
              </p:ext>
            </p:extLst>
          </p:nvPr>
        </p:nvGraphicFramePr>
        <p:xfrm>
          <a:off x="5688122" y="1287344"/>
          <a:ext cx="2664294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864096"/>
                <a:gridCol w="1008110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688121" y="918012"/>
            <a:ext cx="9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332196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(a=c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2325"/>
              </p:ext>
            </p:extLst>
          </p:nvPr>
        </p:nvGraphicFramePr>
        <p:xfrm>
          <a:off x="1259632" y="4221088"/>
          <a:ext cx="3960440" cy="1536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745"/>
                <a:gridCol w="576064"/>
                <a:gridCol w="1224136"/>
                <a:gridCol w="720080"/>
                <a:gridCol w="721415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3314"/>
              </p:ext>
            </p:extLst>
          </p:nvPr>
        </p:nvGraphicFramePr>
        <p:xfrm>
          <a:off x="5796136" y="4149080"/>
          <a:ext cx="26412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043"/>
                <a:gridCol w="64807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53463" y="3455765"/>
            <a:ext cx="13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5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9492"/>
              </p:ext>
            </p:extLst>
          </p:nvPr>
        </p:nvGraphicFramePr>
        <p:xfrm>
          <a:off x="1331640" y="1279981"/>
          <a:ext cx="2304255" cy="1477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579"/>
                <a:gridCol w="549233"/>
                <a:gridCol w="1274443"/>
              </a:tblGrid>
              <a:tr h="3571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4766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Complex Query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99180"/>
              </p:ext>
            </p:extLst>
          </p:nvPr>
        </p:nvGraphicFramePr>
        <p:xfrm>
          <a:off x="3779912" y="1284227"/>
          <a:ext cx="2448272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/>
                <a:gridCol w="648072"/>
                <a:gridCol w="1152128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9148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32316" y="914895"/>
            <a:ext cx="6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9624"/>
              </p:ext>
            </p:extLst>
          </p:nvPr>
        </p:nvGraphicFramePr>
        <p:xfrm>
          <a:off x="6372200" y="1284227"/>
          <a:ext cx="230425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727"/>
                <a:gridCol w="552401"/>
                <a:gridCol w="1152128"/>
              </a:tblGrid>
              <a:tr h="3906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914895"/>
            <a:ext cx="5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(z=2)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(z=a)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74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23938"/>
              </p:ext>
            </p:extLst>
          </p:nvPr>
        </p:nvGraphicFramePr>
        <p:xfrm>
          <a:off x="1189303" y="4437112"/>
          <a:ext cx="194085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673"/>
                <a:gridCol w="432048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1877" y="3964414"/>
            <a:ext cx="9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88435"/>
              </p:ext>
            </p:extLst>
          </p:nvPr>
        </p:nvGraphicFramePr>
        <p:xfrm>
          <a:off x="3133519" y="4437112"/>
          <a:ext cx="1904853" cy="225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85"/>
                <a:gridCol w="432048"/>
                <a:gridCol w="1080120"/>
              </a:tblGrid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1880" y="396441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37289"/>
              </p:ext>
            </p:extLst>
          </p:nvPr>
        </p:nvGraphicFramePr>
        <p:xfrm>
          <a:off x="5088307" y="4437112"/>
          <a:ext cx="3456384" cy="1964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1224136"/>
                <a:gridCol w="648072"/>
                <a:gridCol w="792088"/>
              </a:tblGrid>
              <a:tr h="367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6096" y="39644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 ⋈ </a:t>
            </a:r>
            <a:r>
              <a:rPr lang="en-CA" baseline="-25000" dirty="0" smtClean="0"/>
              <a:t>(z=a)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206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Projection </a:t>
            </a:r>
            <a:r>
              <a:rPr lang="en-US" dirty="0" smtClean="0"/>
              <a:t>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46603"/>
              </p:ext>
            </p:extLst>
          </p:nvPr>
        </p:nvGraphicFramePr>
        <p:xfrm>
          <a:off x="1259632" y="1402045"/>
          <a:ext cx="2543944" cy="181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4"/>
                <a:gridCol w="504056"/>
                <a:gridCol w="432048"/>
                <a:gridCol w="1224136"/>
              </a:tblGrid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9900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1412"/>
              </p:ext>
            </p:extLst>
          </p:nvPr>
        </p:nvGraphicFramePr>
        <p:xfrm>
          <a:off x="5940152" y="1916832"/>
          <a:ext cx="2568116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407876"/>
                <a:gridCol w="1368152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55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67944" y="2204864"/>
            <a:ext cx="16984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9888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T</a:t>
            </a:r>
            <a:endParaRPr lang="el-GR" b="1" dirty="0" smtClean="0"/>
          </a:p>
          <a:p>
            <a:endParaRPr lang="en-CA" dirty="0"/>
          </a:p>
        </p:txBody>
      </p:sp>
      <p:sp>
        <p:nvSpPr>
          <p:cNvPr id="9" name="Left-Up Arrow 8"/>
          <p:cNvSpPr/>
          <p:nvPr/>
        </p:nvSpPr>
        <p:spPr>
          <a:xfrm rot="10800000">
            <a:off x="2942986" y="3429000"/>
            <a:ext cx="2823446" cy="136815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205" y="30613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</a:t>
            </a:r>
            <a:r>
              <a:rPr lang="en-US" b="1" baseline="-25000" dirty="0" err="1" smtClean="0"/>
              <a:t>d,e</a:t>
            </a:r>
            <a:r>
              <a:rPr lang="en-US" b="1" baseline="-25000" dirty="0" smtClean="0"/>
              <a:t>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861048"/>
            <a:ext cx="6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(c)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12185"/>
              </p:ext>
            </p:extLst>
          </p:nvPr>
        </p:nvGraphicFramePr>
        <p:xfrm>
          <a:off x="1319808" y="5157192"/>
          <a:ext cx="2244080" cy="1008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896"/>
                <a:gridCol w="1656184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r+m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51562"/>
              </p:ext>
            </p:extLst>
          </p:nvPr>
        </p:nvGraphicFramePr>
        <p:xfrm>
          <a:off x="5940152" y="3645024"/>
          <a:ext cx="2615952" cy="152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20"/>
                <a:gridCol w="576064"/>
                <a:gridCol w="1512168"/>
              </a:tblGrid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Provenance: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3200"/>
              </p:ext>
            </p:extLst>
          </p:nvPr>
        </p:nvGraphicFramePr>
        <p:xfrm>
          <a:off x="1475657" y="1397000"/>
          <a:ext cx="230425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648072"/>
                <a:gridCol w="1152128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052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9853"/>
              </p:ext>
            </p:extLst>
          </p:nvPr>
        </p:nvGraphicFramePr>
        <p:xfrm>
          <a:off x="5148065" y="1422068"/>
          <a:ext cx="2687959" cy="1430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6235"/>
                <a:gridCol w="813891"/>
                <a:gridCol w="1257833"/>
              </a:tblGrid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2451" y="10293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7444"/>
              </p:ext>
            </p:extLst>
          </p:nvPr>
        </p:nvGraphicFramePr>
        <p:xfrm>
          <a:off x="1458353" y="4149080"/>
          <a:ext cx="3617703" cy="1814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59"/>
                <a:gridCol w="576064"/>
                <a:gridCol w="1224136"/>
                <a:gridCol w="648072"/>
                <a:gridCol w="648072"/>
              </a:tblGrid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1411"/>
              </p:ext>
            </p:extLst>
          </p:nvPr>
        </p:nvGraphicFramePr>
        <p:xfrm>
          <a:off x="5438475" y="4149082"/>
          <a:ext cx="2373885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"/>
                <a:gridCol w="559104"/>
                <a:gridCol w="1302597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3613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5800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</a:t>
            </a:r>
            <a:r>
              <a:rPr lang="en-US" dirty="0" smtClean="0"/>
              <a:t>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40404"/>
              </p:ext>
            </p:extLst>
          </p:nvPr>
        </p:nvGraphicFramePr>
        <p:xfrm>
          <a:off x="1331640" y="1412776"/>
          <a:ext cx="194421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29"/>
                <a:gridCol w="417150"/>
                <a:gridCol w="1231337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9493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1902"/>
              </p:ext>
            </p:extLst>
          </p:nvPr>
        </p:nvGraphicFramePr>
        <p:xfrm>
          <a:off x="3439375" y="1412776"/>
          <a:ext cx="2212745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545"/>
                <a:gridCol w="504056"/>
                <a:gridCol w="1296144"/>
              </a:tblGrid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9912" y="9493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06"/>
              </p:ext>
            </p:extLst>
          </p:nvPr>
        </p:nvGraphicFramePr>
        <p:xfrm>
          <a:off x="5868144" y="1412776"/>
          <a:ext cx="2376264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/>
                <a:gridCol w="432048"/>
                <a:gridCol w="432048"/>
                <a:gridCol w="1080120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6918" y="984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(c=2</a:t>
                </a:r>
                <a:r>
                  <a:rPr lang="en-CA" baseline="-25000" dirty="0" smtClean="0"/>
                  <a:t>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(c=a)</a:t>
                </a:r>
                <a:r>
                  <a:rPr lang="en-US" dirty="0" smtClean="0"/>
                  <a:t>  </a:t>
                </a:r>
                <a:r>
                  <a:rPr lang="en-US" dirty="0" smtClean="0"/>
                  <a:t>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30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599"/>
              </p:ext>
            </p:extLst>
          </p:nvPr>
        </p:nvGraphicFramePr>
        <p:xfrm>
          <a:off x="1259632" y="4437112"/>
          <a:ext cx="2160240" cy="1095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575"/>
                <a:gridCol w="344884"/>
                <a:gridCol w="332133"/>
                <a:gridCol w="1184648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06887" y="400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</a:t>
            </a:r>
          </a:p>
          <a:p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2254"/>
              </p:ext>
            </p:extLst>
          </p:nvPr>
        </p:nvGraphicFramePr>
        <p:xfrm>
          <a:off x="3563888" y="4437112"/>
          <a:ext cx="1656184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/>
                <a:gridCol w="288032"/>
                <a:gridCol w="1080120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9912" y="400506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8551"/>
              </p:ext>
            </p:extLst>
          </p:nvPr>
        </p:nvGraphicFramePr>
        <p:xfrm>
          <a:off x="5292080" y="4437112"/>
          <a:ext cx="32809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604"/>
                <a:gridCol w="360040"/>
                <a:gridCol w="432048"/>
                <a:gridCol w="1152128"/>
                <a:gridCol w="504056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c*r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c*m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80112" y="40050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 ⋈ </a:t>
            </a:r>
            <a:r>
              <a:rPr lang="en-CA" baseline="-25000" dirty="0" smtClean="0"/>
              <a:t>(c=a)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9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260" y="476672"/>
            <a:ext cx="398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</a:t>
            </a:r>
            <a:r>
              <a:rPr lang="en-US" dirty="0" smtClean="0"/>
              <a:t>: Projection 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30438"/>
              </p:ext>
            </p:extLst>
          </p:nvPr>
        </p:nvGraphicFramePr>
        <p:xfrm>
          <a:off x="1524000" y="139700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720080"/>
                <a:gridCol w="1080121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283968" y="2132856"/>
            <a:ext cx="2088231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017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92059"/>
              </p:ext>
            </p:extLst>
          </p:nvPr>
        </p:nvGraphicFramePr>
        <p:xfrm>
          <a:off x="6372199" y="1772816"/>
          <a:ext cx="2304435" cy="1333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998"/>
                <a:gridCol w="1667437"/>
              </a:tblGrid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(hvf)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dve</a:t>
                      </a:r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 rot="5400000">
            <a:off x="2555774" y="3284984"/>
            <a:ext cx="1800200" cy="22322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199" y="41084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(a=2)</a:t>
            </a:r>
            <a:r>
              <a:rPr lang="en-US" b="1" dirty="0" smtClean="0"/>
              <a:t> T</a:t>
            </a:r>
            <a:endParaRPr lang="el-GR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661"/>
              </p:ext>
            </p:extLst>
          </p:nvPr>
        </p:nvGraphicFramePr>
        <p:xfrm>
          <a:off x="5940153" y="4323549"/>
          <a:ext cx="2739395" cy="1481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465"/>
                <a:gridCol w="752444"/>
                <a:gridCol w="1215486"/>
              </a:tblGrid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40645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Uncertain: Join and Union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7924"/>
              </p:ext>
            </p:extLst>
          </p:nvPr>
        </p:nvGraphicFramePr>
        <p:xfrm>
          <a:off x="1259632" y="126876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7157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55968"/>
              </p:ext>
            </p:extLst>
          </p:nvPr>
        </p:nvGraphicFramePr>
        <p:xfrm>
          <a:off x="5623028" y="1269753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3028" y="900421"/>
            <a:ext cx="5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03125"/>
              </p:ext>
            </p:extLst>
          </p:nvPr>
        </p:nvGraphicFramePr>
        <p:xfrm>
          <a:off x="1268194" y="3861048"/>
          <a:ext cx="330380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94"/>
                <a:gridCol w="576064"/>
                <a:gridCol w="1126750"/>
                <a:gridCol w="52943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k^d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l^h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x^f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83668" y="342900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18653"/>
              </p:ext>
            </p:extLst>
          </p:nvPr>
        </p:nvGraphicFramePr>
        <p:xfrm>
          <a:off x="5889602" y="3604368"/>
          <a:ext cx="2405356" cy="2839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566"/>
                <a:gridCol w="629235"/>
                <a:gridCol w="1188555"/>
              </a:tblGrid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63810" y="3195843"/>
            <a:ext cx="11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6686" y="50803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Uncertain: 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5107"/>
              </p:ext>
            </p:extLst>
          </p:nvPr>
        </p:nvGraphicFramePr>
        <p:xfrm>
          <a:off x="1259632" y="1340768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877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97992"/>
              </p:ext>
            </p:extLst>
          </p:nvPr>
        </p:nvGraphicFramePr>
        <p:xfrm>
          <a:off x="3923928" y="1340768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5936" y="877362"/>
            <a:ext cx="5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3202"/>
              </p:ext>
            </p:extLst>
          </p:nvPr>
        </p:nvGraphicFramePr>
        <p:xfrm>
          <a:off x="6732240" y="1340769"/>
          <a:ext cx="1944216" cy="1656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272480"/>
              </a:tblGrid>
              <a:tr h="400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4248" y="877362"/>
            <a:ext cx="3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/>
                  <a:t>(</a:t>
                </a:r>
                <a:r>
                  <a:rPr lang="en-CA" baseline="-25000" dirty="0" smtClean="0"/>
                  <a:t>v&lt;9)</a:t>
                </a:r>
                <a:r>
                  <a:rPr lang="en-CA" dirty="0" smtClean="0"/>
                  <a:t> </a:t>
                </a:r>
                <a:r>
                  <a:rPr lang="en-CA" dirty="0" smtClean="0"/>
                  <a:t>S  ⋈ </a:t>
                </a:r>
                <a:r>
                  <a:rPr lang="en-CA" baseline="-25000" dirty="0" smtClean="0"/>
                  <a:t>(v=a</a:t>
                </a:r>
                <a:r>
                  <a:rPr lang="en-CA" baseline="-25000" dirty="0" smtClean="0"/>
                  <a:t>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38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2431"/>
              </p:ext>
            </p:extLst>
          </p:nvPr>
        </p:nvGraphicFramePr>
        <p:xfrm>
          <a:off x="1332887" y="4080729"/>
          <a:ext cx="17281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37077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33259"/>
              </p:ext>
            </p:extLst>
          </p:nvPr>
        </p:nvGraphicFramePr>
        <p:xfrm>
          <a:off x="3203848" y="4077070"/>
          <a:ext cx="2088232" cy="2592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2511"/>
                <a:gridCol w="527439"/>
                <a:gridCol w="106828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63888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70706"/>
              </p:ext>
            </p:extLst>
          </p:nvPr>
        </p:nvGraphicFramePr>
        <p:xfrm>
          <a:off x="5407338" y="4077072"/>
          <a:ext cx="31225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3744"/>
                <a:gridCol w="1008112"/>
                <a:gridCol w="792088"/>
                <a:gridCol w="57862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(e)^m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(d)^m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(xvf)^k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(k)^k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56453" y="370482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 ⋈ </a:t>
            </a:r>
            <a:r>
              <a:rPr lang="en-CA" baseline="-25000" dirty="0" smtClean="0"/>
              <a:t>(v=a)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866</Words>
  <Application>Microsoft Office PowerPoint</Application>
  <PresentationFormat>On-screen Show (4:3)</PresentationFormat>
  <Paragraphs>632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</dc:creator>
  <cp:lastModifiedBy>robina</cp:lastModifiedBy>
  <cp:revision>39</cp:revision>
  <dcterms:created xsi:type="dcterms:W3CDTF">2014-12-31T17:09:30Z</dcterms:created>
  <dcterms:modified xsi:type="dcterms:W3CDTF">2015-01-02T05:37:41Z</dcterms:modified>
</cp:coreProperties>
</file>