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789233F-1DD4-405C-B30E-AE056EEBB0C2}" type="datetimeFigureOut">
              <a:rPr lang="en-CA" smtClean="0"/>
              <a:t>31/12/2014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AF0CA57-DFC5-4F74-AFCA-428FF361EF47}" type="slidenum">
              <a:rPr lang="en-CA" smtClean="0"/>
              <a:t>‹#›</a:t>
            </a:fld>
            <a:endParaRPr lang="en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68820"/>
              </p:ext>
            </p:extLst>
          </p:nvPr>
        </p:nvGraphicFramePr>
        <p:xfrm>
          <a:off x="1547664" y="1412776"/>
          <a:ext cx="2060765" cy="1699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202"/>
                <a:gridCol w="402202"/>
                <a:gridCol w="1256361"/>
              </a:tblGrid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48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87824" y="33265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Multiplicity : Projection and selection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9807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10" name="Right Arrow 9"/>
          <p:cNvSpPr/>
          <p:nvPr/>
        </p:nvSpPr>
        <p:spPr>
          <a:xfrm>
            <a:off x="3923928" y="2132856"/>
            <a:ext cx="216024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-25000" dirty="0" smtClean="0"/>
              <a:t>(a)</a:t>
            </a:r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99514"/>
              </p:ext>
            </p:extLst>
          </p:nvPr>
        </p:nvGraphicFramePr>
        <p:xfrm>
          <a:off x="6228184" y="1350061"/>
          <a:ext cx="2232248" cy="1862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537"/>
                <a:gridCol w="1210711"/>
              </a:tblGrid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209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Bent-Up Arrow 15"/>
          <p:cNvSpPr/>
          <p:nvPr/>
        </p:nvSpPr>
        <p:spPr>
          <a:xfrm rot="5400000">
            <a:off x="2333010" y="3573404"/>
            <a:ext cx="2144744" cy="2333238"/>
          </a:xfrm>
          <a:prstGeom prst="bentUpArrow">
            <a:avLst>
              <a:gd name="adj1" fmla="val 25000"/>
              <a:gd name="adj2" fmla="val 2458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Selection</a:t>
            </a: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57906"/>
              </p:ext>
            </p:extLst>
          </p:nvPr>
        </p:nvGraphicFramePr>
        <p:xfrm>
          <a:off x="6074715" y="4509121"/>
          <a:ext cx="2817765" cy="15841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533"/>
                <a:gridCol w="720080"/>
                <a:gridCol w="1368152"/>
              </a:tblGrid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8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79812" y="43480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</a:t>
            </a:r>
            <a:r>
              <a:rPr lang="en-US" b="1" baseline="-25000" dirty="0" smtClean="0"/>
              <a:t>(b=6)</a:t>
            </a:r>
            <a:r>
              <a:rPr lang="en-US" b="1" dirty="0" smtClean="0"/>
              <a:t> </a:t>
            </a:r>
            <a:r>
              <a:rPr lang="en-US" b="1" dirty="0"/>
              <a:t>T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9267924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54868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Join and Union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96062"/>
              </p:ext>
            </p:extLst>
          </p:nvPr>
        </p:nvGraphicFramePr>
        <p:xfrm>
          <a:off x="1524001" y="1412776"/>
          <a:ext cx="2615952" cy="1445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749"/>
                <a:gridCol w="814509"/>
                <a:gridCol w="1110694"/>
              </a:tblGrid>
              <a:tr h="34952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8980" y="9180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78743"/>
              </p:ext>
            </p:extLst>
          </p:nvPr>
        </p:nvGraphicFramePr>
        <p:xfrm>
          <a:off x="5688122" y="1287344"/>
          <a:ext cx="2664294" cy="1756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864096"/>
                <a:gridCol w="1008110"/>
              </a:tblGrid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5688121" y="918012"/>
            <a:ext cx="9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331068" y="32866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⋈ </a:t>
            </a:r>
            <a:r>
              <a:rPr lang="en-US" baseline="-25000" dirty="0" smtClean="0"/>
              <a:t>(a=c</a:t>
            </a:r>
            <a:r>
              <a:rPr lang="en-US" dirty="0" smtClean="0"/>
              <a:t> </a:t>
            </a:r>
            <a:r>
              <a:rPr lang="en-US" baseline="-25000" dirty="0" smtClean="0"/>
              <a:t>)</a:t>
            </a:r>
            <a:r>
              <a:rPr lang="en-US" dirty="0" smtClean="0"/>
              <a:t>R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82325"/>
              </p:ext>
            </p:extLst>
          </p:nvPr>
        </p:nvGraphicFramePr>
        <p:xfrm>
          <a:off x="1259632" y="4221088"/>
          <a:ext cx="3960440" cy="1536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8745"/>
                <a:gridCol w="576064"/>
                <a:gridCol w="1224136"/>
                <a:gridCol w="720080"/>
                <a:gridCol w="721415"/>
              </a:tblGrid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R_d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53314"/>
              </p:ext>
            </p:extLst>
          </p:nvPr>
        </p:nvGraphicFramePr>
        <p:xfrm>
          <a:off x="5796136" y="4149080"/>
          <a:ext cx="26412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043"/>
                <a:gridCol w="648072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84672" y="3471277"/>
            <a:ext cx="133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="1" dirty="0" smtClean="0">
                <a:sym typeface="Symbol"/>
              </a:rPr>
              <a:t></a:t>
            </a:r>
            <a:r>
              <a:rPr lang="en-CA" b="1" dirty="0" smtClean="0">
                <a:sym typeface="Symbol"/>
              </a:rPr>
              <a:t> </a:t>
            </a:r>
            <a:r>
              <a:rPr lang="en-US" dirty="0" smtClean="0"/>
              <a:t>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35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09492"/>
              </p:ext>
            </p:extLst>
          </p:nvPr>
        </p:nvGraphicFramePr>
        <p:xfrm>
          <a:off x="1331640" y="1279981"/>
          <a:ext cx="2304255" cy="1477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579"/>
                <a:gridCol w="549233"/>
                <a:gridCol w="1274443"/>
              </a:tblGrid>
              <a:tr h="3571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3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91880" y="4766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 Query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99180"/>
              </p:ext>
            </p:extLst>
          </p:nvPr>
        </p:nvGraphicFramePr>
        <p:xfrm>
          <a:off x="3779912" y="1284227"/>
          <a:ext cx="2448272" cy="1756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72"/>
                <a:gridCol w="648072"/>
                <a:gridCol w="1152128"/>
              </a:tblGrid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13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5656" y="9148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232316" y="914895"/>
            <a:ext cx="62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29624"/>
              </p:ext>
            </p:extLst>
          </p:nvPr>
        </p:nvGraphicFramePr>
        <p:xfrm>
          <a:off x="6372200" y="1284227"/>
          <a:ext cx="2304256" cy="2016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9727"/>
                <a:gridCol w="552401"/>
                <a:gridCol w="1152128"/>
              </a:tblGrid>
              <a:tr h="3906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44208" y="914895"/>
            <a:ext cx="5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90983" y="3392572"/>
                <a:ext cx="4536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q( R, T, S)=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/>
                          </a:rPr>
                          <m:t>𝑎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CA" baseline="-25000" dirty="0" smtClean="0"/>
                  <a:t> </a:t>
                </a:r>
                <a:r>
                  <a:rPr lang="en-CA" dirty="0" smtClean="0"/>
                  <a:t>(</a:t>
                </a:r>
                <a:r>
                  <a:rPr lang="el-GR" i="1" dirty="0" smtClean="0"/>
                  <a:t>σ</a:t>
                </a:r>
                <a:r>
                  <a:rPr lang="en-CA" baseline="-25000" dirty="0" smtClean="0"/>
                  <a:t> </a:t>
                </a:r>
                <a:r>
                  <a:rPr lang="en-CA" dirty="0" smtClean="0"/>
                  <a:t> </a:t>
                </a:r>
                <a:r>
                  <a:rPr lang="en-CA" baseline="-25000" dirty="0" smtClean="0"/>
                  <a:t>(z=2)</a:t>
                </a:r>
                <a:r>
                  <a:rPr lang="en-CA" dirty="0" smtClean="0"/>
                  <a:t> S  ⋈ </a:t>
                </a:r>
                <a:r>
                  <a:rPr lang="en-CA" baseline="-25000" dirty="0" smtClean="0"/>
                  <a:t>(z=a)</a:t>
                </a:r>
                <a:r>
                  <a:rPr lang="en-US" dirty="0" smtClean="0"/>
                  <a:t>  ( T </a:t>
                </a:r>
                <a:r>
                  <a:rPr lang="en-US" dirty="0" smtClean="0">
                    <a:sym typeface="Symbol"/>
                  </a:rPr>
                  <a:t>  R</a:t>
                </a:r>
                <a:r>
                  <a:rPr lang="en-US" dirty="0" smtClean="0"/>
                  <a:t> ))</a:t>
                </a:r>
                <a:endParaRPr lang="en-CA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83" y="3392572"/>
                <a:ext cx="453650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74" t="-11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23938"/>
              </p:ext>
            </p:extLst>
          </p:nvPr>
        </p:nvGraphicFramePr>
        <p:xfrm>
          <a:off x="1189303" y="4437112"/>
          <a:ext cx="194085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673"/>
                <a:gridCol w="432048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01877" y="3964414"/>
            <a:ext cx="9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(z=2)</a:t>
            </a:r>
            <a:r>
              <a:rPr lang="en-CA" dirty="0" smtClean="0"/>
              <a:t> S </a:t>
            </a:r>
            <a:endParaRPr lang="en-C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88435"/>
              </p:ext>
            </p:extLst>
          </p:nvPr>
        </p:nvGraphicFramePr>
        <p:xfrm>
          <a:off x="3133519" y="4437112"/>
          <a:ext cx="1904853" cy="2252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685"/>
                <a:gridCol w="432048"/>
                <a:gridCol w="1080120"/>
              </a:tblGrid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91880" y="396441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</a:t>
            </a:r>
            <a:endParaRPr lang="en-CA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37289"/>
              </p:ext>
            </p:extLst>
          </p:nvPr>
        </p:nvGraphicFramePr>
        <p:xfrm>
          <a:off x="5088307" y="4437112"/>
          <a:ext cx="3456384" cy="1964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/>
                <a:gridCol w="432048"/>
                <a:gridCol w="1224136"/>
                <a:gridCol w="648072"/>
                <a:gridCol w="792088"/>
              </a:tblGrid>
              <a:tr h="367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S_z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S_y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multiplicity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T_R_a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T_R_b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91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152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36096" y="396441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</a:t>
            </a:r>
            <a:r>
              <a:rPr lang="el-GR" i="1" dirty="0" smtClean="0"/>
              <a:t>σ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baseline="-25000" dirty="0" smtClean="0"/>
              <a:t>(z=2)</a:t>
            </a:r>
            <a:r>
              <a:rPr lang="en-CA" dirty="0" smtClean="0"/>
              <a:t> S  ⋈ </a:t>
            </a:r>
            <a:r>
              <a:rPr lang="en-CA" baseline="-25000" dirty="0" smtClean="0"/>
              <a:t>(z=a)</a:t>
            </a:r>
            <a:r>
              <a:rPr lang="en-US" dirty="0" smtClean="0"/>
              <a:t>  ( T </a:t>
            </a:r>
            <a:r>
              <a:rPr lang="en-US" dirty="0" smtClean="0">
                <a:sym typeface="Symbol"/>
              </a:rPr>
              <a:t>  R</a:t>
            </a:r>
            <a:r>
              <a:rPr lang="en-US" dirty="0" smtClean="0"/>
              <a:t> 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1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271</Words>
  <Application>Microsoft Office PowerPoint</Application>
  <PresentationFormat>On-screen Show (4:3)</PresentationFormat>
  <Paragraphs>205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robina</dc:creator>
  <cp:lastModifiedBy>robina</cp:lastModifiedBy>
  <cp:revision>20</cp:revision>
  <dcterms:created xsi:type="dcterms:W3CDTF">2014-12-31T17:09:30Z</dcterms:created>
  <dcterms:modified xsi:type="dcterms:W3CDTF">2015-01-01T16:40:15Z</dcterms:modified>
</cp:coreProperties>
</file>