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">
          <p15:clr>
            <a:srgbClr val="A4A3A4"/>
          </p15:clr>
        </p15:guide>
        <p15:guide id="2" orient="horz" pos="828">
          <p15:clr>
            <a:srgbClr val="A4A3A4"/>
          </p15:clr>
        </p15:guide>
        <p15:guide id="3" orient="horz" pos="3848">
          <p15:clr>
            <a:srgbClr val="A4A3A4"/>
          </p15:clr>
        </p15:guide>
        <p15:guide id="4" orient="horz" pos="4154">
          <p15:clr>
            <a:srgbClr val="A4A3A4"/>
          </p15:clr>
        </p15:guide>
        <p15:guide id="5" pos="374">
          <p15:clr>
            <a:srgbClr val="A4A3A4"/>
          </p15:clr>
        </p15:guide>
        <p15:guide id="6" pos="5562">
          <p15:clr>
            <a:srgbClr val="A4A3A4"/>
          </p15:clr>
        </p15:guide>
        <p15:guide id="7" pos="5567">
          <p15:clr>
            <a:srgbClr val="A4A3A4"/>
          </p15:clr>
        </p15:guide>
        <p15:guide id="8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agle, Jenny" initials="E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D2"/>
    <a:srgbClr val="296872"/>
    <a:srgbClr val="0081C9"/>
    <a:srgbClr val="000000"/>
    <a:srgbClr val="DEDFDD"/>
    <a:srgbClr val="0085CF"/>
    <a:srgbClr val="89BD3D"/>
    <a:srgbClr val="00AEEF"/>
    <a:srgbClr val="0091D1"/>
    <a:srgbClr val="201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4" autoAdjust="0"/>
    <p:restoredTop sz="93250" autoAdjust="0"/>
  </p:normalViewPr>
  <p:slideViewPr>
    <p:cSldViewPr snapToGrid="0">
      <p:cViewPr>
        <p:scale>
          <a:sx n="70" d="100"/>
          <a:sy n="70" d="100"/>
        </p:scale>
        <p:origin x="-1476" y="-66"/>
      </p:cViewPr>
      <p:guideLst>
        <p:guide orient="horz" pos="209"/>
        <p:guide orient="horz" pos="828"/>
        <p:guide orient="horz" pos="3848"/>
        <p:guide orient="horz" pos="4154"/>
        <p:guide pos="374"/>
        <p:guide pos="5562"/>
        <p:guide pos="5567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E76E-8607-754B-88BE-D8FE93954975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A05D5-0637-2E42-B6B3-89C85A21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2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F1F8-F56A-3046-A30C-6D0C6191D470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3A2E1-08CC-D64C-82AB-3F55699DF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0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9BEEC-3A9B-49D7-8F5E-86B2C8DF7E4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4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UPDATED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64" y="496970"/>
            <a:ext cx="2770749" cy="499412"/>
          </a:xfrm>
          <a:prstGeom prst="rect">
            <a:avLst/>
          </a:prstGeom>
        </p:spPr>
      </p:pic>
      <p:sp>
        <p:nvSpPr>
          <p:cNvPr id="10" name="Rectangle 8"/>
          <p:cNvSpPr/>
          <p:nvPr userDrawn="1"/>
        </p:nvSpPr>
        <p:spPr>
          <a:xfrm>
            <a:off x="6198144" y="1933477"/>
            <a:ext cx="2945856" cy="2691704"/>
          </a:xfrm>
          <a:prstGeom prst="rect">
            <a:avLst/>
          </a:prstGeom>
          <a:solidFill>
            <a:srgbClr val="DEDF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2" y="1927701"/>
            <a:ext cx="7662755" cy="2697480"/>
          </a:xfrm>
          <a:custGeom>
            <a:avLst/>
            <a:gdLst>
              <a:gd name="connsiteX0" fmla="*/ 0 w 7662755"/>
              <a:gd name="connsiteY0" fmla="*/ 0 h 2697480"/>
              <a:gd name="connsiteX1" fmla="*/ 7662755 w 7662755"/>
              <a:gd name="connsiteY1" fmla="*/ 3175 h 2697480"/>
              <a:gd name="connsiteX2" fmla="*/ 6277222 w 7662755"/>
              <a:gd name="connsiteY2" fmla="*/ 2697480 h 2697480"/>
              <a:gd name="connsiteX3" fmla="*/ 0 w 7662755"/>
              <a:gd name="connsiteY3" fmla="*/ 2697480 h 2697480"/>
              <a:gd name="connsiteX4" fmla="*/ 0 w 7662755"/>
              <a:gd name="connsiteY4" fmla="*/ 0 h 26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755" h="2697480">
                <a:moveTo>
                  <a:pt x="0" y="0"/>
                </a:moveTo>
                <a:lnTo>
                  <a:pt x="7662755" y="3175"/>
                </a:lnTo>
                <a:lnTo>
                  <a:pt x="6277222" y="2697480"/>
                </a:lnTo>
                <a:lnTo>
                  <a:pt x="0" y="269748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01B6D"/>
              </a:gs>
              <a:gs pos="100000">
                <a:srgbClr val="118CD7"/>
              </a:gs>
              <a:gs pos="55000">
                <a:srgbClr val="0E72B8"/>
              </a:gs>
            </a:gsLst>
            <a:lin ang="12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906367" y="4175838"/>
            <a:ext cx="6237633" cy="751907"/>
          </a:xfrm>
          <a:custGeom>
            <a:avLst/>
            <a:gdLst/>
            <a:ahLst/>
            <a:cxnLst/>
            <a:rect l="l" t="t" r="r" b="b"/>
            <a:pathLst>
              <a:path w="6237633" h="751907">
                <a:moveTo>
                  <a:pt x="391726" y="0"/>
                </a:moveTo>
                <a:lnTo>
                  <a:pt x="6237633" y="0"/>
                </a:lnTo>
                <a:lnTo>
                  <a:pt x="6237633" y="751907"/>
                </a:lnTo>
                <a:lnTo>
                  <a:pt x="0" y="751907"/>
                </a:lnTo>
                <a:lnTo>
                  <a:pt x="0" y="746904"/>
                </a:lnTo>
                <a:close/>
              </a:path>
            </a:pathLst>
          </a:custGeom>
          <a:gradFill flip="none" rotWithShape="1">
            <a:gsLst>
              <a:gs pos="41000">
                <a:schemeClr val="accent2"/>
              </a:gs>
              <a:gs pos="79000">
                <a:srgbClr val="118CD7">
                  <a:alpha val="0"/>
                </a:srgbClr>
              </a:gs>
            </a:gsLst>
            <a:lin ang="21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0368" y="4176564"/>
            <a:ext cx="3885687" cy="73516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550" y="2143061"/>
            <a:ext cx="5437002" cy="182499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ng_color_bar_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6974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96470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52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42055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_color_bar_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90064"/>
            <a:ext cx="7467602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197453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_color_bar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341103" y="1913425"/>
            <a:ext cx="4160061" cy="2767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200022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4075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267812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ng_color_bar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6974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96470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52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5925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_color_bar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90064"/>
            <a:ext cx="7467602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85156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_color_bar_yello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341103" y="1913425"/>
            <a:ext cx="4160061" cy="2767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200022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4075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59349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ng_color_bar_yello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6974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96470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52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113153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_color_bar_yello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90064"/>
            <a:ext cx="7467602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78135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3292" y="1553300"/>
            <a:ext cx="8011836" cy="359410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0081C9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“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Lorem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ipsum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dolor sit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amet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consectetur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adipiscing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elit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Nulla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placerat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tellus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at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augue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facilisis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viverra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fringilla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turpis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accumsan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Nullam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aliquet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condimentum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felis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tristique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Nullam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maximus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justo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eget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libero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porta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tempor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Phasellus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ut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vulputate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ex,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ut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dictum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velit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Suspendisse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arcu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felis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tristique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efficitur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Vivamus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egestas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sem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vel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sapien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tristique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, ac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aliquam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nisl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rhoncus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Duis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sit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amet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enim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eu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enim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eleifend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tempus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ut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 ac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felis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5CF"/>
                </a:solidFill>
                <a:effectLst/>
                <a:uLnTx/>
                <a:uFillTx/>
                <a:latin typeface="+mn-lt"/>
                <a:cs typeface="Arial"/>
              </a:rPr>
              <a:t>.”</a:t>
            </a:r>
          </a:p>
          <a:p>
            <a:pPr lvl="0"/>
            <a:endParaRPr lang="en-US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7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WithTaglineRev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16" y="2900212"/>
            <a:ext cx="4728464" cy="10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rgbClr val="008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50" y="2574519"/>
            <a:ext cx="7772400" cy="13620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lang="en-US" sz="4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ZB_h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" y="6407004"/>
            <a:ext cx="1435608" cy="2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9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80718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ng_color_bar-0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241414"/>
            <a:ext cx="6056402" cy="723665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80214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ng_color_bar-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_color_bar-02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13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341103" y="1913425"/>
            <a:ext cx="4160061" cy="2767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200022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4075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9101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ng_color_bar-02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5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6974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96470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52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294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ng_color_bar-02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24000"/>
          </a:xfrm>
          <a:prstGeom prst="rect">
            <a:avLst/>
          </a:prstGeom>
        </p:spPr>
      </p:pic>
      <p:sp>
        <p:nvSpPr>
          <p:cNvPr id="4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90064"/>
            <a:ext cx="7467602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23386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_color_bar_te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341103" y="1913425"/>
            <a:ext cx="4160061" cy="2767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200022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4075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42086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ng_color_bar_te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6974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048221" y="1964700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52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363522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ng_color_bar_te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1990064"/>
            <a:ext cx="7467602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43280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12245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ng_color_bar_gr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63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4341103" y="1913425"/>
            <a:ext cx="4160061" cy="2767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667747" y="162560"/>
            <a:ext cx="6056402" cy="873760"/>
          </a:xfrm>
          <a:prstGeom prst="rect">
            <a:avLst/>
          </a:prstGeom>
        </p:spPr>
        <p:txBody>
          <a:bodyPr vert="horz" lIns="0" rIns="0" anchor="b" anchorCtr="0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4" hasCustomPrompt="1"/>
          </p:nvPr>
        </p:nvSpPr>
        <p:spPr>
          <a:xfrm>
            <a:off x="844648" y="2000224"/>
            <a:ext cx="2986123" cy="3577401"/>
          </a:xfrm>
          <a:prstGeom prst="rect">
            <a:avLst/>
          </a:prstGeom>
        </p:spPr>
        <p:txBody>
          <a:bodyPr vert="horz"/>
          <a:lstStyle>
            <a:lvl1pPr marL="112713" marR="0" indent="-1127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F"/>
              </a:buClr>
              <a:buSzTx/>
              <a:buFont typeface="Arial"/>
              <a:buChar char="•"/>
              <a:tabLst/>
              <a:defRPr sz="1400">
                <a:solidFill>
                  <a:srgbClr val="474747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 smtClean="0"/>
              <a:t>Leader: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a </a:t>
            </a:r>
            <a:r>
              <a:rPr lang="en-US" dirty="0" err="1" smtClean="0"/>
              <a:t>maximus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efficitur</a:t>
            </a:r>
            <a:r>
              <a:rPr lang="en-US" dirty="0" smtClean="0"/>
              <a:t>, et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vitae.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id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et </a:t>
            </a:r>
            <a:r>
              <a:rPr lang="en-US" dirty="0" err="1" smtClean="0"/>
              <a:t>pulvinar</a:t>
            </a:r>
            <a:r>
              <a:rPr lang="en-US" dirty="0" smtClean="0"/>
              <a:t> nisi.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4075" y="1472565"/>
            <a:ext cx="2966085" cy="3254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4300" indent="0">
              <a:buNone/>
              <a:defRPr/>
            </a:lvl2pPr>
            <a:lvl3pPr marL="284163" indent="0">
              <a:buNone/>
              <a:defRPr/>
            </a:lvl3pPr>
            <a:lvl4pPr marL="398462" indent="0">
              <a:buNone/>
              <a:defRPr/>
            </a:lvl4pPr>
            <a:lvl5pPr marL="568325" indent="0">
              <a:buNone/>
              <a:defRPr/>
            </a:lvl5pPr>
          </a:lstStyle>
          <a:p>
            <a:pPr lvl="0"/>
            <a:r>
              <a:rPr lang="en-US" dirty="0" smtClean="0"/>
              <a:t>Sub-Head</a:t>
            </a:r>
          </a:p>
        </p:txBody>
      </p:sp>
    </p:spTree>
    <p:extLst>
      <p:ext uri="{BB962C8B-B14F-4D97-AF65-F5344CB8AC3E}">
        <p14:creationId xmlns:p14="http://schemas.microsoft.com/office/powerpoint/2010/main" val="83455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UPDATED_RGB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2" y="6419642"/>
            <a:ext cx="1399349" cy="2522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353" y="6368988"/>
            <a:ext cx="44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B2EED77-FD86-8E4F-B2DE-1BCA452A8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61" r:id="rId19"/>
    <p:sldLayoutId id="2147483706" r:id="rId2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spcBef>
          <a:spcPts val="0"/>
        </a:spcBef>
        <a:buClr>
          <a:schemeClr val="accent2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defTabSz="457200" rtl="0" eaLnBrk="1" latinLnBrk="0" hangingPunct="1">
        <a:spcBef>
          <a:spcPts val="0"/>
        </a:spcBef>
        <a:buClr>
          <a:schemeClr val="accent2"/>
        </a:buClr>
        <a:buFont typeface="Arial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8463" indent="-114300" algn="l" defTabSz="457200" rtl="0" eaLnBrk="1" latinLnBrk="0" hangingPunct="1">
        <a:spcBef>
          <a:spcPts val="0"/>
        </a:spcBef>
        <a:buClr>
          <a:schemeClr val="accent2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68325" indent="-169863" algn="l" defTabSz="457200" rtl="0" eaLnBrk="1" latinLnBrk="0" hangingPunct="1">
        <a:spcBef>
          <a:spcPts val="0"/>
        </a:spcBef>
        <a:buClr>
          <a:schemeClr val="accent2"/>
        </a:buClr>
        <a:buFont typeface="Arial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8975" indent="-120650" algn="l" defTabSz="457200" rtl="0" eaLnBrk="1" latinLnBrk="0" hangingPunct="1">
        <a:spcBef>
          <a:spcPts val="0"/>
        </a:spcBef>
        <a:buClr>
          <a:schemeClr val="accent2"/>
        </a:buClr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70568" y="4792896"/>
            <a:ext cx="2501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Materialise regulatory </a:t>
            </a:r>
            <a:r>
              <a:rPr lang="en-US" sz="1400" dirty="0"/>
              <a:t>label on the </a:t>
            </a:r>
            <a:r>
              <a:rPr lang="en-US" sz="1400" dirty="0" smtClean="0"/>
              <a:t>front of the package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67746" y="349526"/>
            <a:ext cx="7942853" cy="615553"/>
          </a:xfrm>
        </p:spPr>
        <p:txBody>
          <a:bodyPr/>
          <a:lstStyle/>
          <a:p>
            <a:r>
              <a:rPr lang="en-US" sz="4000" dirty="0" smtClean="0"/>
              <a:t>New Box &amp; Same ZB Part #s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53" y="4450990"/>
            <a:ext cx="2903415" cy="186754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73" y="1512928"/>
            <a:ext cx="2762877" cy="1709951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9" y="1371401"/>
            <a:ext cx="2843766" cy="25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0" y="4190778"/>
            <a:ext cx="2867516" cy="180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 rot="9363559">
            <a:off x="2730823" y="5363828"/>
            <a:ext cx="860850" cy="29954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9570447">
            <a:off x="2139522" y="2735682"/>
            <a:ext cx="1126177" cy="29954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13121" y="1828800"/>
            <a:ext cx="679268" cy="70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8747" y="2276506"/>
            <a:ext cx="643642" cy="252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948747" y="2885454"/>
            <a:ext cx="643642" cy="101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0063" y="1512928"/>
            <a:ext cx="30539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Zimmer Biomet inventory label </a:t>
            </a:r>
            <a:r>
              <a:rPr lang="en-US" sz="1400" dirty="0" smtClean="0"/>
              <a:t>at </a:t>
            </a:r>
            <a:r>
              <a:rPr lang="en-US" sz="1400" dirty="0"/>
              <a:t>the </a:t>
            </a:r>
            <a:r>
              <a:rPr lang="en-US" sz="1400" dirty="0" smtClean="0"/>
              <a:t>bottom of the package</a:t>
            </a:r>
          </a:p>
          <a:p>
            <a:pPr marL="182880" lvl="1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u="sng" dirty="0" smtClean="0"/>
              <a:t>SCAN:</a:t>
            </a:r>
          </a:p>
          <a:p>
            <a:pPr marL="640080" lvl="2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3"/>
                </a:solidFill>
              </a:rPr>
              <a:t>Top two barcodes </a:t>
            </a:r>
            <a:r>
              <a:rPr lang="en-US" sz="1200" dirty="0" smtClean="0"/>
              <a:t>for Signature products</a:t>
            </a:r>
          </a:p>
          <a:p>
            <a:pPr marL="640080" lvl="2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1"/>
                </a:solidFill>
              </a:rPr>
              <a:t>Bottom barcode </a:t>
            </a:r>
            <a:r>
              <a:rPr lang="en-US" sz="1200" dirty="0" smtClean="0"/>
              <a:t>for PSI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u="sng" dirty="0" smtClean="0"/>
              <a:t>SAME</a:t>
            </a:r>
            <a:r>
              <a:rPr lang="en-US" sz="1400" dirty="0" smtClean="0"/>
              <a:t> </a:t>
            </a:r>
            <a:r>
              <a:rPr lang="en-US" sz="1400" dirty="0"/>
              <a:t>legacy part #’s for PSI and Signature</a:t>
            </a:r>
          </a:p>
          <a:p>
            <a:pPr marL="640080" lvl="2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/>
              <a:t>Bar code</a:t>
            </a:r>
          </a:p>
          <a:p>
            <a:pPr marL="640080" lvl="2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200" dirty="0"/>
              <a:t>Part #, lot #, patient ID…</a:t>
            </a:r>
          </a:p>
          <a:p>
            <a:pPr marL="640080" lvl="2" indent="-180000"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24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immer Biomet">
      <a:dk1>
        <a:srgbClr val="323232"/>
      </a:dk1>
      <a:lt1>
        <a:srgbClr val="FFFFFF"/>
      </a:lt1>
      <a:dk2>
        <a:srgbClr val="201B69"/>
      </a:dk2>
      <a:lt2>
        <a:srgbClr val="333333"/>
      </a:lt2>
      <a:accent1>
        <a:srgbClr val="77B22F"/>
      </a:accent1>
      <a:accent2>
        <a:srgbClr val="118CD7"/>
      </a:accent2>
      <a:accent3>
        <a:srgbClr val="F99F14"/>
      </a:accent3>
      <a:accent4>
        <a:srgbClr val="0B572A"/>
      </a:accent4>
      <a:accent5>
        <a:srgbClr val="51197D"/>
      </a:accent5>
      <a:accent6>
        <a:srgbClr val="333333"/>
      </a:accent6>
      <a:hlink>
        <a:srgbClr val="A2007A"/>
      </a:hlink>
      <a:folHlink>
        <a:srgbClr val="A200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C1DDABFBBE541AA0513EAE0EF9B79" ma:contentTypeVersion="1" ma:contentTypeDescription="Create a new document." ma:contentTypeScope="" ma:versionID="f74ed1f8575c1be816acf76ca1fb0d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F34A21-E248-4721-885C-7F2BD4250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456C21-0076-4AA3-8591-B103E2E440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519D2-F31D-4292-80FB-F22B621F26E1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Lippincott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Lippincott Staff</dc:creator>
  <cp:lastModifiedBy>Robert Piecuch</cp:lastModifiedBy>
  <cp:revision>413</cp:revision>
  <dcterms:created xsi:type="dcterms:W3CDTF">2015-01-13T21:26:34Z</dcterms:created>
  <dcterms:modified xsi:type="dcterms:W3CDTF">2018-09-21T16:27:05Z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0x010100B36C1DDABFBBE541AA0513EAE0EF9B79</vt:lpwstr>
  </property>
</Properties>
</file>