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50.xml"/><Relationship Id="rId6" Type="http://schemas.openxmlformats.org/officeDocument/2006/relationships/image" Target="../media/image1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5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5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5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5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506855"/>
            <a:ext cx="9799320" cy="1144905"/>
          </a:xfrm>
        </p:spPr>
        <p:txBody>
          <a:bodyPr/>
          <a:p>
            <a:r>
              <a:rPr lang="en-US" altLang="zh-CN"/>
              <a:t>Web</a:t>
            </a:r>
            <a:r>
              <a:rPr lang="zh-CN" altLang="en-US"/>
              <a:t>期末汇报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64095" y="3762375"/>
            <a:ext cx="3634105" cy="789940"/>
          </a:xfrm>
        </p:spPr>
        <p:txBody>
          <a:bodyPr>
            <a:normAutofit/>
          </a:bodyPr>
          <a:p>
            <a:r>
              <a:rPr lang="zh-CN" altLang="en-US"/>
              <a:t>汇报人：祝保贵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885" y="2853690"/>
            <a:ext cx="4509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飞机大战游戏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34185" y="259380"/>
            <a:ext cx="7768800" cy="76680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遇到的问题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026160" cy="1091565"/>
            <a:chOff x="-460" y="-248"/>
            <a:chExt cx="1616" cy="1719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-460" y="-248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-460" y="-14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三</a:t>
              </a:r>
              <a:endPara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" y="1091565"/>
            <a:ext cx="3279140" cy="4798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8505" y="5955030"/>
            <a:ext cx="2580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运行一段时间后就会出现卡顿的现象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540" y="1091565"/>
            <a:ext cx="6492240" cy="4084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3510" y="5510530"/>
            <a:ext cx="5448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经过一步一步的检查，把相应的内容输出，发现子弹和敌机的集合内元素一直增加，正是这导致游戏的卡顿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9770" y="4047490"/>
            <a:ext cx="7768590" cy="1113155"/>
          </a:xfrm>
        </p:spPr>
        <p:txBody>
          <a:bodyPr>
            <a:normAutofit fontScale="90000"/>
          </a:bodyPr>
          <a:p>
            <a:r>
              <a:rPr lang="zh-CN" altLang="en-US"/>
              <a:t>在子弹和敌机运动到游戏界面外后，把相应的元素从子弹和敌机的两个集合中删除，然后对子弹的运行速度重新进行调整，最后问题得到了解决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2060575"/>
            <a:ext cx="2682240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0" y="2907665"/>
            <a:ext cx="2491740" cy="35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680" y="521970"/>
            <a:ext cx="350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问题的解决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9120" y="3926205"/>
            <a:ext cx="309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辛丑牛年冬月二十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一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选题初衷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二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三</a:t>
            </a:r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实现过程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0870" y="350185"/>
            <a:ext cx="7768800" cy="76680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选题初衷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11705" y="2051685"/>
            <a:ext cx="7768590" cy="26257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  <a:ea typeface="+mn-ea"/>
                <a:sym typeface="Arial" panose="020B0604020202020204" pitchFamily="34" charset="0"/>
              </a:rPr>
              <a:t>1.</a:t>
            </a:r>
            <a:r>
              <a:rPr sz="2800" dirty="0">
                <a:latin typeface="+mn-ea"/>
                <a:ea typeface="+mn-ea"/>
                <a:sym typeface="Arial" panose="020B0604020202020204" pitchFamily="34" charset="0"/>
              </a:rPr>
              <a:t>小时候玩得挺多，就想着写写；</a:t>
            </a:r>
            <a:endParaRPr sz="2800" dirty="0">
              <a:latin typeface="+mn-ea"/>
              <a:ea typeface="+mn-ea"/>
              <a:sym typeface="Arial" panose="020B0604020202020204" pitchFamily="34" charset="0"/>
            </a:endParaRPr>
          </a:p>
          <a:p>
            <a:r>
              <a:rPr lang="en-US" altLang="zh-CN" sz="2800" dirty="0">
                <a:latin typeface="+mn-ea"/>
                <a:ea typeface="+mn-ea"/>
                <a:sym typeface="Arial" panose="020B0604020202020204" pitchFamily="34" charset="0"/>
              </a:rPr>
              <a:t>2.</a:t>
            </a:r>
            <a:r>
              <a:rPr sz="2800" dirty="0">
                <a:latin typeface="+mn-ea"/>
                <a:ea typeface="+mn-ea"/>
                <a:sym typeface="Arial" panose="020B0604020202020204" pitchFamily="34" charset="0"/>
              </a:rPr>
              <a:t>当然，也是为了完成</a:t>
            </a:r>
            <a:r>
              <a:rPr lang="en-US" altLang="zh-CN" sz="2800" dirty="0">
                <a:latin typeface="+mn-ea"/>
                <a:ea typeface="+mn-ea"/>
                <a:sym typeface="Arial" panose="020B0604020202020204" pitchFamily="34" charset="0"/>
              </a:rPr>
              <a:t>web</a:t>
            </a:r>
            <a:r>
              <a:rPr sz="2800" dirty="0">
                <a:latin typeface="+mn-ea"/>
                <a:ea typeface="+mn-ea"/>
                <a:sym typeface="Arial" panose="020B0604020202020204" pitchFamily="34" charset="0"/>
              </a:rPr>
              <a:t>的期末作业。</a:t>
            </a:r>
            <a:endParaRPr sz="2800" dirty="0">
              <a:latin typeface="+mn-ea"/>
              <a:ea typeface="+mn-ea"/>
              <a:sym typeface="Arial" panose="020B0604020202020204" pitchFamily="34" charset="0"/>
            </a:endParaRPr>
          </a:p>
          <a:p>
            <a:endParaRPr lang="en-US" altLang="zh-CN" sz="2800" dirty="0">
              <a:latin typeface="+mn-ea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143510" y="908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一</a:t>
              </a:r>
              <a:endPara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4370" y="329230"/>
            <a:ext cx="7768800" cy="766800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实现过程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2395" y="1096010"/>
            <a:ext cx="7768590" cy="560070"/>
          </a:xfrm>
        </p:spPr>
        <p:txBody>
          <a:bodyPr/>
          <a:lstStyle/>
          <a:p>
            <a:r>
              <a:rPr lang="en-US" altLang="zh-CN" sz="2000" dirty="0">
                <a:sym typeface="Arial" panose="020B0604020202020204" pitchFamily="34" charset="0"/>
              </a:rPr>
              <a:t>1.</a:t>
            </a:r>
            <a:r>
              <a:rPr sz="2000" dirty="0">
                <a:sym typeface="Arial" panose="020B0604020202020204" pitchFamily="34" charset="0"/>
              </a:rPr>
              <a:t>实现从游戏封面跳转到游戏界面，实现游戏的开始</a:t>
            </a:r>
            <a:endParaRPr sz="2000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112395" y="69850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二</a:t>
              </a:r>
              <a:endPara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290" y="991870"/>
            <a:ext cx="5334000" cy="5615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635" y="3046730"/>
            <a:ext cx="5528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给文档添加键盘事件：</a:t>
            </a:r>
            <a:endParaRPr lang="zh-CN" altLang="en-US"/>
          </a:p>
          <a:p>
            <a:r>
              <a:rPr lang="zh-CN" altLang="en-US"/>
              <a:t>当摁下空格键是，实现游戏的开始，再次摁下空格键时，实现游戏的暂停，循环往复。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键值：</a:t>
            </a:r>
            <a:r>
              <a:rPr lang="en-US" altLang="zh-CN"/>
              <a:t>32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05" y="89605"/>
            <a:ext cx="10969200" cy="705600"/>
          </a:xfrm>
        </p:spPr>
        <p:txBody>
          <a:bodyPr/>
          <a:p>
            <a:r>
              <a:rPr lang="en-US" altLang="zh-CN" sz="2000"/>
              <a:t>2.</a:t>
            </a:r>
            <a:r>
              <a:rPr sz="2000"/>
              <a:t>实现己方飞机的运动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0435" y="1808480"/>
            <a:ext cx="455676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1526540"/>
            <a:ext cx="3360420" cy="281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7475" y="2522855"/>
            <a:ext cx="3442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己方飞机的运动是随鼠标的移动而移动；</a:t>
            </a:r>
            <a:endParaRPr lang="zh-CN" altLang="en-US"/>
          </a:p>
          <a:p>
            <a:r>
              <a:rPr lang="zh-CN" altLang="en-US"/>
              <a:t>运动过程中，飞机不能飞出游戏的界面。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5" y="4639945"/>
            <a:ext cx="4495800" cy="16154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 sz="2000"/>
              <a:t>3.</a:t>
            </a:r>
            <a:r>
              <a:rPr sz="2000"/>
              <a:t>子弹的创建和运动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769620"/>
            <a:ext cx="378714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2588260"/>
            <a:ext cx="2903220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855" y="4031615"/>
            <a:ext cx="2626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创建子弹，确定子弹的位置在飞机的正上方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3340735"/>
            <a:ext cx="413004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6950" y="4087495"/>
            <a:ext cx="2647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给子弹一个定时器，使其在单位时间内创建子弹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7540" y="2485390"/>
            <a:ext cx="340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给子弹一个速度，使其运动起来，并把飞出游戏界面的子弹删除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 sz="2000"/>
              <a:t>4.</a:t>
            </a:r>
            <a:r>
              <a:rPr sz="2000"/>
              <a:t>敌机的创建和运动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505460"/>
            <a:ext cx="6080760" cy="4366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5279390"/>
            <a:ext cx="426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敌机出现的概率：小</a:t>
            </a:r>
            <a:r>
              <a:rPr lang="en-US" altLang="zh-CN"/>
              <a:t> 75% </a:t>
            </a:r>
            <a:r>
              <a:rPr lang="zh-CN" altLang="en-US"/>
              <a:t>中</a:t>
            </a:r>
            <a:r>
              <a:rPr lang="en-US" altLang="zh-CN"/>
              <a:t> 20% </a:t>
            </a:r>
            <a:r>
              <a:rPr lang="zh-CN" altLang="en-US"/>
              <a:t>大</a:t>
            </a:r>
            <a:r>
              <a:rPr lang="en-US" altLang="zh-CN"/>
              <a:t> 5%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70" y="294640"/>
            <a:ext cx="2766060" cy="162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30" y="2334260"/>
            <a:ext cx="3787140" cy="40157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 sz="2000"/>
              <a:t>5.</a:t>
            </a:r>
            <a:r>
              <a:rPr sz="2000"/>
              <a:t>检测子弹和敌机的碰撞</a:t>
            </a:r>
            <a:endParaRPr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5" y="705485"/>
            <a:ext cx="9197340" cy="495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495" y="1450340"/>
            <a:ext cx="1369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如果子弹打到敌机，把相应敌机的血量减少，并把相应的子弹进行删除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 sz="2000"/>
              <a:t>6.</a:t>
            </a:r>
            <a:r>
              <a:rPr sz="2000"/>
              <a:t>游戏结束</a:t>
            </a:r>
            <a:r>
              <a:rPr lang="en-US" altLang="zh-CN" sz="2000"/>
              <a:t>——</a:t>
            </a:r>
            <a:r>
              <a:rPr sz="2000"/>
              <a:t>己方飞机和敌机相撞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705485"/>
            <a:ext cx="9921240" cy="564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1196975"/>
            <a:ext cx="15208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检测到己方飞机和敌机相撞，清除所有的的定时器，删除子弹和敌机元素，显示得分后，返回到游戏的封面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44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51.xml><?xml version="1.0" encoding="utf-8"?>
<p:tagLst xmlns:p="http://schemas.openxmlformats.org/presentationml/2006/main">
  <p:tag name="KSO_WM_UNIT_PLACING_PICTURE_USER_VIEWPORT" val="{&quot;height&quot;:6336,&quot;width&quot;:7176}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61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4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164.xml><?xml version="1.0" encoding="utf-8"?>
<p:tagLst xmlns:p="http://schemas.openxmlformats.org/presentationml/2006/main">
  <p:tag name="KSO_WM_SLIDE_ID" val="custom20205176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176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81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Web期末汇报</vt:lpstr>
      <vt:lpstr>PowerPoint 演示文稿</vt:lpstr>
      <vt:lpstr>选题初衷</vt:lpstr>
      <vt:lpstr>实现过程</vt:lpstr>
      <vt:lpstr>2.实现己方飞机的运动</vt:lpstr>
      <vt:lpstr>PowerPoint 演示文稿</vt:lpstr>
      <vt:lpstr>PowerPoint 演示文稿</vt:lpstr>
      <vt:lpstr>PowerPoint 演示文稿</vt:lpstr>
      <vt:lpstr>PowerPoint 演示文稿</vt:lpstr>
      <vt:lpstr>单击输入标题内容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时光不是永久的</cp:lastModifiedBy>
  <cp:revision>189</cp:revision>
  <dcterms:created xsi:type="dcterms:W3CDTF">2019-06-19T02:08:00Z</dcterms:created>
  <dcterms:modified xsi:type="dcterms:W3CDTF">2021-12-21T11:47:37Z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558B17AB98E442B6BB6A8D41F1D6ECA2</vt:lpwstr>
  </property>
</Properties>
</file>