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36333-438C-6F78-A9F2-F109F718C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BCB313-B237-E7A2-5249-4633D20FA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40FF6-E1A6-AC32-9599-68973DE1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37500-FEF8-AC25-AD67-AE9636D4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12928-6CEE-1097-63A7-ED872B69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3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FDAC9-A1CC-B044-50DA-4BB86551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C9B42-DB76-0C7A-3913-930A2C88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9121-8537-A4A9-AADE-FC565D46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F889B-891C-4860-CFAB-B37373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C20BB-C5CD-C566-CB7A-78B6F8B8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0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71712-5567-6BD1-BA4E-6E62E52AA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779AF-74E8-DA19-3F55-BD47AB21C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F4841-9790-706D-45EC-23381DC9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307ED-6436-F51B-E7F4-0953DDAC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7B568-8546-5665-D76D-36A12CC5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6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1E58-1384-FE2C-3F28-B28092BC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0EB02-4548-80C4-2D94-E1EDE386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90AA3-915F-F0BE-E17E-BDC37277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1FB1E-1AD0-77B4-1B16-839D11BD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6BFEE-52AD-2122-07A6-5901556C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95E59-ACB1-60FD-83A1-96B6D936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C9C53-7E94-AFB1-45F2-68FCA541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3B2CE-C462-37AB-C262-AE1D7D8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81FE8-EA8D-ADEC-3523-6A5BDCF7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CE70F-7265-D81E-542B-E24AC352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0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1B47-FE46-5EFC-6679-B8C77C8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7E78A-8B0C-E608-02D9-0FE03BEBE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71E1DE-00EF-0B5C-76E9-08151C83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5B2A5-DBA5-0C4A-A2FD-107BB1CF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74658-5D18-7A9E-F7F5-6A36DA8B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CDAE2-1ADD-DF79-0B5E-EDEDE1CF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0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71A9F-519F-780E-070F-768565F5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A89E9-A16B-5AA8-70B0-49E93D42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62D40-CBCB-6321-156A-82236D2A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171FB-9FF0-7F2D-387F-F1DEDF322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4197-4034-D298-B4B4-890B3DB7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82818-5D3C-12AD-F73A-C8748671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51A5D-3528-B6CA-CA34-3F8641AA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D37BE1-F6C1-8427-33D9-FA874017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39987-D88C-3ACA-C511-68892917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01930A-5CA4-E207-145F-92121714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79606-EFE1-34EB-C529-FD39CDC0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4E4527-9DB5-7EA2-4818-78D0E80B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8AF130-4ECA-7422-2B24-27F8759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7859E7-6656-684E-B949-06FE006B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EE034-6401-414B-8492-C6A8C2DD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FE0D8-EC6F-DE46-21A4-641534FB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32466-4209-14ED-20EE-736D8C92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1ADBC-99F4-C34B-3415-4B007410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66165-D99F-BEB7-F350-8F7034B6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94CC3-A324-FD46-5C6D-680ADBBA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45A85-8823-9D11-7D86-C8E311D7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EC530-9621-F1F8-9515-F7A3C149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A0BC7-C463-D981-4448-58EBFC34F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47757-6635-66A0-5372-535E38F6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A0687-8DF4-1724-4819-F32E1D41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651B5-4A4A-B9F8-6010-C412FDC3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2341D-C317-1DD1-61FF-BD16E4DA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1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A183D3-E81F-265B-F6E2-4E72F9CE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3BB9E-C747-367C-14E5-5A33C7F2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C07A6-DD5D-5FBA-2603-8F4996BD5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4B68-6C65-48E1-A9E3-ECC2A9A818B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57864-8782-5591-A286-3322731E4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5516A-6910-42D3-FDD2-D9F5CF96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D06-159C-4E0B-A5B7-DFC06AEE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1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35E388C-390F-5480-A4E2-D9460B7681C7}"/>
              </a:ext>
            </a:extLst>
          </p:cNvPr>
          <p:cNvGrpSpPr/>
          <p:nvPr/>
        </p:nvGrpSpPr>
        <p:grpSpPr>
          <a:xfrm>
            <a:off x="1018626" y="265537"/>
            <a:ext cx="3026856" cy="3911176"/>
            <a:chOff x="1674793" y="1785304"/>
            <a:chExt cx="3026856" cy="391117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A79A05B-1A16-D0C2-6862-EB3212CA6FF0}"/>
                </a:ext>
              </a:extLst>
            </p:cNvPr>
            <p:cNvSpPr/>
            <p:nvPr/>
          </p:nvSpPr>
          <p:spPr>
            <a:xfrm>
              <a:off x="2421693" y="2484966"/>
              <a:ext cx="1652562" cy="2501991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C01E741-4CE5-B31F-54EE-634F3C43DFF4}"/>
                </a:ext>
              </a:extLst>
            </p:cNvPr>
            <p:cNvSpPr/>
            <p:nvPr/>
          </p:nvSpPr>
          <p:spPr>
            <a:xfrm>
              <a:off x="2549026" y="4088055"/>
              <a:ext cx="1180278" cy="689448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Masked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95022F7-0DD0-385A-9365-85475F2A42E4}"/>
                </a:ext>
              </a:extLst>
            </p:cNvPr>
            <p:cNvSpPr/>
            <p:nvPr/>
          </p:nvSpPr>
          <p:spPr>
            <a:xfrm>
              <a:off x="2546059" y="2988202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1B6466C-9A48-E1CB-18A9-DF132A475DB8}"/>
                </a:ext>
              </a:extLst>
            </p:cNvPr>
            <p:cNvSpPr/>
            <p:nvPr/>
          </p:nvSpPr>
          <p:spPr>
            <a:xfrm>
              <a:off x="2202062" y="5272430"/>
              <a:ext cx="186294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Text and Position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389D9FC-3632-7228-2509-DDC1107C40EA}"/>
                    </a:ext>
                  </a:extLst>
                </p:cNvPr>
                <p:cNvSpPr txBox="1"/>
                <p:nvPr/>
              </p:nvSpPr>
              <p:spPr>
                <a:xfrm>
                  <a:off x="4168170" y="3096136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389D9FC-3632-7228-2509-DDC1107C4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170" y="3096136"/>
                  <a:ext cx="53347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AB8D493-57A4-A872-6BD8-135F03DD17B8}"/>
                </a:ext>
              </a:extLst>
            </p:cNvPr>
            <p:cNvSpPr/>
            <p:nvPr/>
          </p:nvSpPr>
          <p:spPr>
            <a:xfrm>
              <a:off x="2546059" y="2636649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27BABB4-11EF-9C9C-73B2-9434FBDEF398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3136198" y="4777503"/>
              <a:ext cx="2967" cy="498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CA4F0A3F-5A23-D023-F9D4-792003E3F7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93156" y="4933265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F03D4CB-668C-6741-BABC-6F756AA9148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974488" y="4934598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2617727A-4BB9-5F7C-20EC-8C658F107188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3140648" y="3879653"/>
              <a:ext cx="588656" cy="1245535"/>
            </a:xfrm>
            <a:prstGeom prst="bentConnector3">
              <a:avLst>
                <a:gd name="adj1" fmla="val 1388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3BC27EB-AB7F-AB72-D3D5-32252B756A04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H="1" flipV="1">
              <a:off x="3136198" y="3505011"/>
              <a:ext cx="2967" cy="58304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8C8713A8-C15D-BBBF-55C4-CE553F4B2448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3133533" y="2789236"/>
              <a:ext cx="592804" cy="826183"/>
            </a:xfrm>
            <a:prstGeom prst="bentConnector3">
              <a:avLst>
                <a:gd name="adj1" fmla="val 1385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D3BB77C-96C2-204B-5CDF-F04E5C570A17}"/>
                </a:ext>
              </a:extLst>
            </p:cNvPr>
            <p:cNvSpPr/>
            <p:nvPr/>
          </p:nvSpPr>
          <p:spPr>
            <a:xfrm>
              <a:off x="2549026" y="372706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4FE4C9F-C0C8-6537-9F3C-BEB7F97DA560}"/>
                </a:ext>
              </a:extLst>
            </p:cNvPr>
            <p:cNvSpPr/>
            <p:nvPr/>
          </p:nvSpPr>
          <p:spPr>
            <a:xfrm>
              <a:off x="1674793" y="1785418"/>
              <a:ext cx="1391849" cy="3051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Text Prediction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097644E-2FA3-045C-31A0-C7308BB60444}"/>
                </a:ext>
              </a:extLst>
            </p:cNvPr>
            <p:cNvSpPr/>
            <p:nvPr/>
          </p:nvSpPr>
          <p:spPr>
            <a:xfrm>
              <a:off x="3247974" y="1785304"/>
              <a:ext cx="1391849" cy="3051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Task Classifier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D8F654AC-AE68-5E1D-DA2C-3B62BEDD371F}"/>
                </a:ext>
              </a:extLst>
            </p:cNvPr>
            <p:cNvCxnSpPr>
              <a:cxnSpLocks/>
              <a:stCxn id="28" idx="0"/>
              <a:endCxn id="63" idx="2"/>
            </p:cNvCxnSpPr>
            <p:nvPr/>
          </p:nvCxnSpPr>
          <p:spPr>
            <a:xfrm rot="5400000" flipH="1" flipV="1">
              <a:off x="3266962" y="1959713"/>
              <a:ext cx="546172" cy="8077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0FF347B5-BD28-8AD9-C86E-7CCD0D97E4B4}"/>
                </a:ext>
              </a:extLst>
            </p:cNvPr>
            <p:cNvCxnSpPr>
              <a:cxnSpLocks/>
              <a:stCxn id="28" idx="0"/>
              <a:endCxn id="62" idx="2"/>
            </p:cNvCxnSpPr>
            <p:nvPr/>
          </p:nvCxnSpPr>
          <p:spPr>
            <a:xfrm rot="16200000" flipV="1">
              <a:off x="2480429" y="1980880"/>
              <a:ext cx="546058" cy="7654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61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Yuang Cai</dc:creator>
  <cp:lastModifiedBy>Yuang Cai</cp:lastModifiedBy>
  <cp:revision>2</cp:revision>
  <dcterms:created xsi:type="dcterms:W3CDTF">2024-05-15T06:56:25Z</dcterms:created>
  <dcterms:modified xsi:type="dcterms:W3CDTF">2024-05-15T07:03:15Z</dcterms:modified>
</cp:coreProperties>
</file>