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3200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BB"/>
    <a:srgbClr val="E7CAF0"/>
    <a:srgbClr val="DBDFEF"/>
    <a:srgbClr val="CCE7CF"/>
    <a:srgbClr val="FCE0E1"/>
    <a:srgbClr val="000000"/>
    <a:srgbClr val="F3F3F4"/>
    <a:srgbClr val="FFE2BB"/>
    <a:srgbClr val="C2E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>
      <p:cViewPr>
        <p:scale>
          <a:sx n="66" d="100"/>
          <a:sy n="66" d="100"/>
        </p:scale>
        <p:origin x="315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931A-662F-4D52-BAC8-0F3D70F047E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46238" y="1143000"/>
            <a:ext cx="3565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9314-FA6C-49E9-BE70-0EC201FF2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1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646238" y="1143000"/>
            <a:ext cx="35655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9314-FA6C-49E9-BE70-0EC201FF23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68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007" y="1178222"/>
            <a:ext cx="7072075" cy="2506427"/>
          </a:xfrm>
        </p:spPr>
        <p:txBody>
          <a:bodyPr anchor="b"/>
          <a:lstStyle>
            <a:lvl1pPr algn="ctr"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011" y="3781306"/>
            <a:ext cx="6240066" cy="1738167"/>
          </a:xfrm>
        </p:spPr>
        <p:txBody>
          <a:bodyPr/>
          <a:lstStyle>
            <a:lvl1pPr marL="0" indent="0" algn="ctr">
              <a:buNone/>
              <a:defRPr sz="2184"/>
            </a:lvl1pPr>
            <a:lvl2pPr marL="416006" indent="0" algn="ctr">
              <a:buNone/>
              <a:defRPr sz="1820"/>
            </a:lvl2pPr>
            <a:lvl3pPr marL="832013" indent="0" algn="ctr">
              <a:buNone/>
              <a:defRPr sz="1638"/>
            </a:lvl3pPr>
            <a:lvl4pPr marL="1248019" indent="0" algn="ctr">
              <a:buNone/>
              <a:defRPr sz="1456"/>
            </a:lvl4pPr>
            <a:lvl5pPr marL="1664025" indent="0" algn="ctr">
              <a:buNone/>
              <a:defRPr sz="1456"/>
            </a:lvl5pPr>
            <a:lvl6pPr marL="2080031" indent="0" algn="ctr">
              <a:buNone/>
              <a:defRPr sz="1456"/>
            </a:lvl6pPr>
            <a:lvl7pPr marL="2496038" indent="0" algn="ctr">
              <a:buNone/>
              <a:defRPr sz="1456"/>
            </a:lvl7pPr>
            <a:lvl8pPr marL="2912044" indent="0" algn="ctr">
              <a:buNone/>
              <a:defRPr sz="1456"/>
            </a:lvl8pPr>
            <a:lvl9pPr marL="3328050" indent="0" algn="ctr">
              <a:buNone/>
              <a:defRPr sz="14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4063" y="383297"/>
            <a:ext cx="1794019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006" y="383297"/>
            <a:ext cx="5278056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4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73" y="1794831"/>
            <a:ext cx="7176076" cy="2994714"/>
          </a:xfrm>
        </p:spPr>
        <p:txBody>
          <a:bodyPr anchor="b"/>
          <a:lstStyle>
            <a:lvl1pPr>
              <a:defRPr sz="54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673" y="4817876"/>
            <a:ext cx="7176076" cy="1574849"/>
          </a:xfrm>
        </p:spPr>
        <p:txBody>
          <a:bodyPr/>
          <a:lstStyle>
            <a:lvl1pPr marL="0" indent="0">
              <a:buNone/>
              <a:defRPr sz="2184">
                <a:solidFill>
                  <a:schemeClr val="tx1"/>
                </a:solidFill>
              </a:defRPr>
            </a:lvl1pPr>
            <a:lvl2pPr marL="416006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2pPr>
            <a:lvl3pPr marL="832013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3pPr>
            <a:lvl4pPr marL="1248019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4pPr>
            <a:lvl5pPr marL="1664025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5pPr>
            <a:lvl6pPr marL="2080031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6pPr>
            <a:lvl7pPr marL="2496038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7pPr>
            <a:lvl8pPr marL="2912044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8pPr>
            <a:lvl9pPr marL="3328050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1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06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045" y="1916484"/>
            <a:ext cx="3536037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383299"/>
            <a:ext cx="7176076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90" y="1764832"/>
            <a:ext cx="3519787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90" y="2629749"/>
            <a:ext cx="3519787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045" y="1764832"/>
            <a:ext cx="3537121" cy="864917"/>
          </a:xfrm>
        </p:spPr>
        <p:txBody>
          <a:bodyPr anchor="b"/>
          <a:lstStyle>
            <a:lvl1pPr marL="0" indent="0">
              <a:buNone/>
              <a:defRPr sz="2184" b="1"/>
            </a:lvl1pPr>
            <a:lvl2pPr marL="416006" indent="0">
              <a:buNone/>
              <a:defRPr sz="1820" b="1"/>
            </a:lvl2pPr>
            <a:lvl3pPr marL="832013" indent="0">
              <a:buNone/>
              <a:defRPr sz="1638" b="1"/>
            </a:lvl3pPr>
            <a:lvl4pPr marL="1248019" indent="0">
              <a:buNone/>
              <a:defRPr sz="1456" b="1"/>
            </a:lvl4pPr>
            <a:lvl5pPr marL="1664025" indent="0">
              <a:buNone/>
              <a:defRPr sz="1456" b="1"/>
            </a:lvl5pPr>
            <a:lvl6pPr marL="2080031" indent="0">
              <a:buNone/>
              <a:defRPr sz="1456" b="1"/>
            </a:lvl6pPr>
            <a:lvl7pPr marL="2496038" indent="0">
              <a:buNone/>
              <a:defRPr sz="1456" b="1"/>
            </a:lvl7pPr>
            <a:lvl8pPr marL="2912044" indent="0">
              <a:buNone/>
              <a:defRPr sz="1456" b="1"/>
            </a:lvl8pPr>
            <a:lvl9pPr marL="3328050" indent="0">
              <a:buNone/>
              <a:defRPr sz="14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045" y="2629749"/>
            <a:ext cx="3537121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3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7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121" y="1036570"/>
            <a:ext cx="4212045" cy="5116178"/>
          </a:xfrm>
        </p:spPr>
        <p:txBody>
          <a:bodyPr/>
          <a:lstStyle>
            <a:lvl1pPr>
              <a:defRPr sz="2912"/>
            </a:lvl1pPr>
            <a:lvl2pPr>
              <a:defRPr sz="2548"/>
            </a:lvl2pPr>
            <a:lvl3pPr>
              <a:defRPr sz="2184"/>
            </a:lvl3pPr>
            <a:lvl4pPr>
              <a:defRPr sz="1820"/>
            </a:lvl4pPr>
            <a:lvl5pPr>
              <a:defRPr sz="1820"/>
            </a:lvl5pPr>
            <a:lvl6pPr>
              <a:defRPr sz="1820"/>
            </a:lvl6pPr>
            <a:lvl7pPr>
              <a:defRPr sz="1820"/>
            </a:lvl7pPr>
            <a:lvl8pPr>
              <a:defRPr sz="1820"/>
            </a:lvl8pPr>
            <a:lvl9pPr>
              <a:defRPr sz="18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90" y="479954"/>
            <a:ext cx="2683445" cy="1679840"/>
          </a:xfrm>
        </p:spPr>
        <p:txBody>
          <a:bodyPr anchor="b"/>
          <a:lstStyle>
            <a:lvl1pPr>
              <a:defRPr sz="29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121" y="1036570"/>
            <a:ext cx="4212045" cy="5116178"/>
          </a:xfrm>
        </p:spPr>
        <p:txBody>
          <a:bodyPr anchor="t"/>
          <a:lstStyle>
            <a:lvl1pPr marL="0" indent="0">
              <a:buNone/>
              <a:defRPr sz="2912"/>
            </a:lvl1pPr>
            <a:lvl2pPr marL="416006" indent="0">
              <a:buNone/>
              <a:defRPr sz="2548"/>
            </a:lvl2pPr>
            <a:lvl3pPr marL="832013" indent="0">
              <a:buNone/>
              <a:defRPr sz="2184"/>
            </a:lvl3pPr>
            <a:lvl4pPr marL="1248019" indent="0">
              <a:buNone/>
              <a:defRPr sz="1820"/>
            </a:lvl4pPr>
            <a:lvl5pPr marL="1664025" indent="0">
              <a:buNone/>
              <a:defRPr sz="1820"/>
            </a:lvl5pPr>
            <a:lvl6pPr marL="2080031" indent="0">
              <a:buNone/>
              <a:defRPr sz="1820"/>
            </a:lvl6pPr>
            <a:lvl7pPr marL="2496038" indent="0">
              <a:buNone/>
              <a:defRPr sz="1820"/>
            </a:lvl7pPr>
            <a:lvl8pPr marL="2912044" indent="0">
              <a:buNone/>
              <a:defRPr sz="1820"/>
            </a:lvl8pPr>
            <a:lvl9pPr marL="3328050" indent="0">
              <a:buNone/>
              <a:defRPr sz="18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090" y="2159794"/>
            <a:ext cx="2683445" cy="4001285"/>
          </a:xfrm>
        </p:spPr>
        <p:txBody>
          <a:bodyPr/>
          <a:lstStyle>
            <a:lvl1pPr marL="0" indent="0">
              <a:buNone/>
              <a:defRPr sz="1456"/>
            </a:lvl1pPr>
            <a:lvl2pPr marL="416006" indent="0">
              <a:buNone/>
              <a:defRPr sz="1274"/>
            </a:lvl2pPr>
            <a:lvl3pPr marL="832013" indent="0">
              <a:buNone/>
              <a:defRPr sz="1092"/>
            </a:lvl3pPr>
            <a:lvl4pPr marL="1248019" indent="0">
              <a:buNone/>
              <a:defRPr sz="910"/>
            </a:lvl4pPr>
            <a:lvl5pPr marL="1664025" indent="0">
              <a:buNone/>
              <a:defRPr sz="910"/>
            </a:lvl5pPr>
            <a:lvl6pPr marL="2080031" indent="0">
              <a:buNone/>
              <a:defRPr sz="910"/>
            </a:lvl6pPr>
            <a:lvl7pPr marL="2496038" indent="0">
              <a:buNone/>
              <a:defRPr sz="910"/>
            </a:lvl7pPr>
            <a:lvl8pPr marL="2912044" indent="0">
              <a:buNone/>
              <a:defRPr sz="910"/>
            </a:lvl8pPr>
            <a:lvl9pPr marL="3328050" indent="0">
              <a:buNone/>
              <a:defRPr sz="9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6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006" y="383299"/>
            <a:ext cx="717607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06" y="1916484"/>
            <a:ext cx="717607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006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9027-9366-464F-8641-95A7D15B2284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029" y="6672698"/>
            <a:ext cx="280803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062" y="6672698"/>
            <a:ext cx="18720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AC9BE-0354-487E-9F47-03719844F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32013" rtl="0" eaLnBrk="1" latinLnBrk="0" hangingPunct="1">
        <a:lnSpc>
          <a:spcPct val="90000"/>
        </a:lnSpc>
        <a:spcBef>
          <a:spcPct val="0"/>
        </a:spcBef>
        <a:buNone/>
        <a:defRPr sz="4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003" indent="-208003" algn="l" defTabSz="832013" rtl="0" eaLnBrk="1" latinLnBrk="0" hangingPunct="1">
        <a:lnSpc>
          <a:spcPct val="90000"/>
        </a:lnSpc>
        <a:spcBef>
          <a:spcPts val="910"/>
        </a:spcBef>
        <a:buFont typeface="Arial" panose="020B0604020202020204" pitchFamily="34" charset="0"/>
        <a:buChar char="•"/>
        <a:defRPr sz="2548" kern="1200">
          <a:solidFill>
            <a:schemeClr val="tx1"/>
          </a:solidFill>
          <a:latin typeface="+mn-lt"/>
          <a:ea typeface="+mn-ea"/>
          <a:cs typeface="+mn-cs"/>
        </a:defRPr>
      </a:lvl1pPr>
      <a:lvl2pPr marL="624009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2pPr>
      <a:lvl3pPr marL="1040016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3pPr>
      <a:lvl4pPr marL="1456022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872028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5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704041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3120047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536053" indent="-208003" algn="l" defTabSz="832013" rtl="0" eaLnBrk="1" latinLnBrk="0" hangingPunct="1">
        <a:lnSpc>
          <a:spcPct val="90000"/>
        </a:lnSpc>
        <a:spcBef>
          <a:spcPts val="455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1pPr>
      <a:lvl2pPr marL="416006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832013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3pPr>
      <a:lvl4pPr marL="1248019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4pPr>
      <a:lvl5pPr marL="1664025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5pPr>
      <a:lvl6pPr marL="2080031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6pPr>
      <a:lvl7pPr marL="2496038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7pPr>
      <a:lvl8pPr marL="2912044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8pPr>
      <a:lvl9pPr marL="3328050" algn="l" defTabSz="832013" rtl="0" eaLnBrk="1" latinLnBrk="0" hangingPunct="1">
        <a:defRPr sz="1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4E435378-B14B-59EA-C96A-4BDB322B0890}"/>
              </a:ext>
            </a:extLst>
          </p:cNvPr>
          <p:cNvSpPr/>
          <p:nvPr/>
        </p:nvSpPr>
        <p:spPr>
          <a:xfrm>
            <a:off x="3353302" y="1619696"/>
            <a:ext cx="1652562" cy="2306267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6DDE0B7-2F9C-BF9F-BC4A-CE1594E08988}"/>
              </a:ext>
            </a:extLst>
          </p:cNvPr>
          <p:cNvSpPr/>
          <p:nvPr/>
        </p:nvSpPr>
        <p:spPr>
          <a:xfrm>
            <a:off x="3716923" y="3199697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0AC9CA9-A738-6225-F125-41EB56E75537}"/>
              </a:ext>
            </a:extLst>
          </p:cNvPr>
          <p:cNvSpPr/>
          <p:nvPr/>
        </p:nvSpPr>
        <p:spPr>
          <a:xfrm>
            <a:off x="3716923" y="2079540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AF11155-F7FC-A664-4BB8-5F0BE3CBF893}"/>
              </a:ext>
            </a:extLst>
          </p:cNvPr>
          <p:cNvCxnSpPr>
            <a:cxnSpLocks/>
            <a:stCxn id="94" idx="0"/>
            <a:endCxn id="95" idx="2"/>
          </p:cNvCxnSpPr>
          <p:nvPr/>
        </p:nvCxnSpPr>
        <p:spPr>
          <a:xfrm flipV="1">
            <a:off x="4307062" y="2596348"/>
            <a:ext cx="0" cy="60334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7EB71232-079D-CDF0-99A1-E61E4A1E1F5D}"/>
              </a:ext>
            </a:extLst>
          </p:cNvPr>
          <p:cNvSpPr/>
          <p:nvPr/>
        </p:nvSpPr>
        <p:spPr>
          <a:xfrm>
            <a:off x="3716923" y="172798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76EF5D-2426-9C5C-5F45-7A6D734DD6CE}"/>
              </a:ext>
            </a:extLst>
          </p:cNvPr>
          <p:cNvSpPr/>
          <p:nvPr/>
        </p:nvSpPr>
        <p:spPr>
          <a:xfrm>
            <a:off x="3716923" y="2843296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EBE505-47B2-6A4A-5EAC-B8D7EE15550B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4304095" y="3716506"/>
            <a:ext cx="2967" cy="498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E799DAB-077D-3247-5375-E7E8A4D8FD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61053" y="3872269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0E5FB35-C30D-B609-3610-9EC261966C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2385" y="3873602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9F365F9-7EBA-DFEB-726C-EAB069CFFC71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>
            <a:off x="3716923" y="2995884"/>
            <a:ext cx="589434" cy="1068309"/>
          </a:xfrm>
          <a:prstGeom prst="bentConnector3">
            <a:avLst>
              <a:gd name="adj1" fmla="val 1387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248E7D46-1FA2-BAB2-C0A4-F5A94C35DE0F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>
            <a:off x="3716923" y="1880574"/>
            <a:ext cx="587172" cy="866196"/>
          </a:xfrm>
          <a:prstGeom prst="bentConnector3">
            <a:avLst>
              <a:gd name="adj1" fmla="val 1389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B6237D-0CA3-DE60-7FAE-B427A52708E1}"/>
              </a:ext>
            </a:extLst>
          </p:cNvPr>
          <p:cNvCxnSpPr>
            <a:cxnSpLocks/>
            <a:stCxn id="4" idx="0"/>
            <a:endCxn id="16" idx="2"/>
          </p:cNvCxnSpPr>
          <p:nvPr/>
        </p:nvCxnSpPr>
        <p:spPr>
          <a:xfrm flipH="1" flipV="1">
            <a:off x="4304095" y="1295869"/>
            <a:ext cx="2967" cy="43211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C112C0-0C7D-AF7B-6452-185B0A4C8C27}"/>
                  </a:ext>
                </a:extLst>
              </p:cNvPr>
              <p:cNvSpPr txBox="1"/>
              <p:nvPr/>
            </p:nvSpPr>
            <p:spPr>
              <a:xfrm>
                <a:off x="3477814" y="988092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C112C0-0C7D-AF7B-6452-185B0A4C8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14" y="988092"/>
                <a:ext cx="1652562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5E3A2C-E91D-0EC7-3922-3371E7110EEF}"/>
                  </a:ext>
                </a:extLst>
              </p:cNvPr>
              <p:cNvSpPr txBox="1"/>
              <p:nvPr/>
            </p:nvSpPr>
            <p:spPr>
              <a:xfrm>
                <a:off x="3477814" y="4267328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5E3A2C-E91D-0EC7-3922-3371E7110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14" y="4267328"/>
                <a:ext cx="1652562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0247E666-C23C-4214-38AC-AFF543F09350}"/>
              </a:ext>
            </a:extLst>
          </p:cNvPr>
          <p:cNvSpPr/>
          <p:nvPr/>
        </p:nvSpPr>
        <p:spPr>
          <a:xfrm>
            <a:off x="1047827" y="1619696"/>
            <a:ext cx="1652562" cy="2306267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5FFB060-D247-4CEE-F3B7-EE7C387855A8}"/>
              </a:ext>
            </a:extLst>
          </p:cNvPr>
          <p:cNvSpPr/>
          <p:nvPr/>
        </p:nvSpPr>
        <p:spPr>
          <a:xfrm>
            <a:off x="1411448" y="3199697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06E1D0-E497-287C-27E7-E6EC5E764892}"/>
              </a:ext>
            </a:extLst>
          </p:cNvPr>
          <p:cNvSpPr/>
          <p:nvPr/>
        </p:nvSpPr>
        <p:spPr>
          <a:xfrm>
            <a:off x="1411448" y="2079540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527FAF-BB6D-377E-A99B-60635D823D5A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V="1">
            <a:off x="2001587" y="2596348"/>
            <a:ext cx="0" cy="60334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656B076F-F6EF-37E1-FDAD-45DF56AC7E82}"/>
              </a:ext>
            </a:extLst>
          </p:cNvPr>
          <p:cNvSpPr/>
          <p:nvPr/>
        </p:nvSpPr>
        <p:spPr>
          <a:xfrm>
            <a:off x="1445257" y="4697637"/>
            <a:ext cx="1101611" cy="424050"/>
          </a:xfrm>
          <a:prstGeom prst="rect">
            <a:avLst/>
          </a:prstGeom>
          <a:solidFill>
            <a:srgbClr val="FCE0E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Input Embedding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3EE56B-CE4F-011C-A4B3-0540475EBC54}"/>
                  </a:ext>
                </a:extLst>
              </p:cNvPr>
              <p:cNvSpPr txBox="1"/>
              <p:nvPr/>
            </p:nvSpPr>
            <p:spPr>
              <a:xfrm>
                <a:off x="509018" y="2485288"/>
                <a:ext cx="5334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51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ker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400" i="1" ker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400" kern="0" dirty="0">
                  <a:latin typeface="Times New Roman"/>
                  <a:ea typeface="宋体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3EE56B-CE4F-011C-A4B3-0540475EB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18" y="2485288"/>
                <a:ext cx="53347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68B993A5-14F2-FBB4-87CD-A6F959DD6B4F}"/>
              </a:ext>
            </a:extLst>
          </p:cNvPr>
          <p:cNvSpPr/>
          <p:nvPr/>
        </p:nvSpPr>
        <p:spPr>
          <a:xfrm>
            <a:off x="1411448" y="172798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F978B4-65EB-455C-E9F7-20ED82BA4909}"/>
              </a:ext>
            </a:extLst>
          </p:cNvPr>
          <p:cNvSpPr/>
          <p:nvPr/>
        </p:nvSpPr>
        <p:spPr>
          <a:xfrm>
            <a:off x="1411448" y="2843296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4200D00-AC5C-AC16-DC5E-71DB32DBEEC0}"/>
              </a:ext>
            </a:extLst>
          </p:cNvPr>
          <p:cNvSpPr/>
          <p:nvPr/>
        </p:nvSpPr>
        <p:spPr>
          <a:xfrm>
            <a:off x="1863620" y="4215312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EF339F9-010C-744F-3320-1FD206E02670}"/>
              </a:ext>
            </a:extLst>
          </p:cNvPr>
          <p:cNvGrpSpPr/>
          <p:nvPr/>
        </p:nvGrpSpPr>
        <p:grpSpPr>
          <a:xfrm>
            <a:off x="1258303" y="4220313"/>
            <a:ext cx="270001" cy="270000"/>
            <a:chOff x="2523906" y="3238949"/>
            <a:chExt cx="270001" cy="27000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FAC260F-9165-E966-80BF-57CCABCE1718}"/>
                </a:ext>
              </a:extLst>
            </p:cNvPr>
            <p:cNvSpPr/>
            <p:nvPr/>
          </p:nvSpPr>
          <p:spPr>
            <a:xfrm>
              <a:off x="2523906" y="32389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A2045800-E8C8-CD0F-301B-84D226775AE7}"/>
                </a:ext>
              </a:extLst>
            </p:cNvPr>
            <p:cNvSpPr/>
            <p:nvPr/>
          </p:nvSpPr>
          <p:spPr>
            <a:xfrm>
              <a:off x="2523907" y="3325985"/>
              <a:ext cx="270000" cy="95927"/>
            </a:xfrm>
            <a:custGeom>
              <a:avLst/>
              <a:gdLst>
                <a:gd name="connsiteX0" fmla="*/ 0 w 278607"/>
                <a:gd name="connsiteY0" fmla="*/ 42279 h 95927"/>
                <a:gd name="connsiteX1" fmla="*/ 90488 w 278607"/>
                <a:gd name="connsiteY1" fmla="*/ 1798 h 95927"/>
                <a:gd name="connsiteX2" fmla="*/ 192882 w 278607"/>
                <a:gd name="connsiteY2" fmla="*/ 94666 h 95927"/>
                <a:gd name="connsiteX3" fmla="*/ 278607 w 278607"/>
                <a:gd name="connsiteY3" fmla="*/ 47041 h 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607" h="95927">
                  <a:moveTo>
                    <a:pt x="0" y="42279"/>
                  </a:moveTo>
                  <a:cubicBezTo>
                    <a:pt x="29170" y="17673"/>
                    <a:pt x="58341" y="-6933"/>
                    <a:pt x="90488" y="1798"/>
                  </a:cubicBezTo>
                  <a:cubicBezTo>
                    <a:pt x="122635" y="10529"/>
                    <a:pt x="161529" y="87126"/>
                    <a:pt x="192882" y="94666"/>
                  </a:cubicBezTo>
                  <a:cubicBezTo>
                    <a:pt x="224235" y="102206"/>
                    <a:pt x="251421" y="74623"/>
                    <a:pt x="278607" y="470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5E23CF3-5335-D04F-801A-168B77529A4E}"/>
              </a:ext>
            </a:extLst>
          </p:cNvPr>
          <p:cNvCxnSpPr>
            <a:stCxn id="97" idx="6"/>
            <a:endCxn id="41" idx="2"/>
          </p:cNvCxnSpPr>
          <p:nvPr/>
        </p:nvCxnSpPr>
        <p:spPr>
          <a:xfrm flipV="1">
            <a:off x="1528303" y="4350312"/>
            <a:ext cx="335317" cy="5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FCF80E8-0079-4566-1A6B-CE9D4F18393B}"/>
              </a:ext>
            </a:extLst>
          </p:cNvPr>
          <p:cNvSpPr txBox="1"/>
          <p:nvPr/>
        </p:nvSpPr>
        <p:spPr>
          <a:xfrm>
            <a:off x="334516" y="4042473"/>
            <a:ext cx="94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826349-41B0-497F-D370-DBE817CF61C6}"/>
              </a:ext>
            </a:extLst>
          </p:cNvPr>
          <p:cNvCxnSpPr>
            <a:stCxn id="41" idx="0"/>
            <a:endCxn id="33" idx="2"/>
          </p:cNvCxnSpPr>
          <p:nvPr/>
        </p:nvCxnSpPr>
        <p:spPr>
          <a:xfrm flipV="1">
            <a:off x="1998620" y="3716506"/>
            <a:ext cx="2967" cy="498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5D398FFE-9DA3-5749-FABD-0DDB29B774BB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1655578" y="3872269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107D144-44E3-415C-AC09-71BB0CDD1E0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1836910" y="3873602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37C026A-AA79-3B50-BA90-CEC0CD567EF2}"/>
              </a:ext>
            </a:extLst>
          </p:cNvPr>
          <p:cNvCxnSpPr>
            <a:cxnSpLocks/>
            <a:endCxn id="40" idx="1"/>
          </p:cNvCxnSpPr>
          <p:nvPr/>
        </p:nvCxnSpPr>
        <p:spPr>
          <a:xfrm rot="10800000">
            <a:off x="1411448" y="2995884"/>
            <a:ext cx="589434" cy="1068309"/>
          </a:xfrm>
          <a:prstGeom prst="bentConnector3">
            <a:avLst>
              <a:gd name="adj1" fmla="val 1387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D8B6625-43C3-4295-85E6-915234A3E8CB}"/>
              </a:ext>
            </a:extLst>
          </p:cNvPr>
          <p:cNvCxnSpPr>
            <a:cxnSpLocks/>
            <a:endCxn id="39" idx="1"/>
          </p:cNvCxnSpPr>
          <p:nvPr/>
        </p:nvCxnSpPr>
        <p:spPr>
          <a:xfrm rot="10800000">
            <a:off x="1411448" y="1880574"/>
            <a:ext cx="587172" cy="866196"/>
          </a:xfrm>
          <a:prstGeom prst="bentConnector3">
            <a:avLst>
              <a:gd name="adj1" fmla="val 1389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52405B-1AC1-7A04-9155-9E2D0A0717BF}"/>
              </a:ext>
            </a:extLst>
          </p:cNvPr>
          <p:cNvCxnSpPr>
            <a:cxnSpLocks/>
            <a:stCxn id="37" idx="0"/>
            <a:endCxn id="41" idx="4"/>
          </p:cNvCxnSpPr>
          <p:nvPr/>
        </p:nvCxnSpPr>
        <p:spPr>
          <a:xfrm flipV="1">
            <a:off x="1996063" y="4485312"/>
            <a:ext cx="2557" cy="212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230423A-50DA-A60D-0099-2D70F3EA32B2}"/>
              </a:ext>
            </a:extLst>
          </p:cNvPr>
          <p:cNvSpPr txBox="1"/>
          <p:nvPr/>
        </p:nvSpPr>
        <p:spPr>
          <a:xfrm>
            <a:off x="1525947" y="5370044"/>
            <a:ext cx="9402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2A46BA8-B8AA-1F87-2FE6-4A64D89CAB18}"/>
              </a:ext>
            </a:extLst>
          </p:cNvPr>
          <p:cNvCxnSpPr>
            <a:cxnSpLocks/>
            <a:stCxn id="79" idx="0"/>
            <a:endCxn id="37" idx="2"/>
          </p:cNvCxnSpPr>
          <p:nvPr/>
        </p:nvCxnSpPr>
        <p:spPr>
          <a:xfrm flipV="1">
            <a:off x="1996063" y="5121687"/>
            <a:ext cx="0" cy="248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7ECB9D9-8ABB-B3CE-ACD9-2998AE2345F7}"/>
              </a:ext>
            </a:extLst>
          </p:cNvPr>
          <p:cNvSpPr txBox="1"/>
          <p:nvPr/>
        </p:nvSpPr>
        <p:spPr>
          <a:xfrm>
            <a:off x="1177401" y="986869"/>
            <a:ext cx="165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6070E375-9D01-770D-FE42-478B0EEDC281}"/>
              </a:ext>
            </a:extLst>
          </p:cNvPr>
          <p:cNvCxnSpPr>
            <a:cxnSpLocks/>
            <a:stCxn id="39" idx="0"/>
            <a:endCxn id="100" idx="2"/>
          </p:cNvCxnSpPr>
          <p:nvPr/>
        </p:nvCxnSpPr>
        <p:spPr>
          <a:xfrm flipV="1">
            <a:off x="2001587" y="1294646"/>
            <a:ext cx="2095" cy="4333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6BA24F0C-1C1C-A188-2138-E37BC371040D}"/>
              </a:ext>
            </a:extLst>
          </p:cNvPr>
          <p:cNvSpPr/>
          <p:nvPr/>
        </p:nvSpPr>
        <p:spPr>
          <a:xfrm>
            <a:off x="5653715" y="1619696"/>
            <a:ext cx="1652562" cy="2306267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846B890-57DF-3265-BB56-D3D04F1D0853}"/>
              </a:ext>
            </a:extLst>
          </p:cNvPr>
          <p:cNvSpPr/>
          <p:nvPr/>
        </p:nvSpPr>
        <p:spPr>
          <a:xfrm>
            <a:off x="6017336" y="3199697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E109C6D-9407-D394-2F92-613313F4666C}"/>
              </a:ext>
            </a:extLst>
          </p:cNvPr>
          <p:cNvSpPr/>
          <p:nvPr/>
        </p:nvSpPr>
        <p:spPr>
          <a:xfrm>
            <a:off x="6017336" y="2079540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BD5C7BF-3829-3317-C897-8FD55956C50F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V="1">
            <a:off x="6607475" y="2596348"/>
            <a:ext cx="0" cy="60334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05D1004-EF9C-EA37-FA8F-25DA7161CD77}"/>
              </a:ext>
            </a:extLst>
          </p:cNvPr>
          <p:cNvSpPr/>
          <p:nvPr/>
        </p:nvSpPr>
        <p:spPr>
          <a:xfrm>
            <a:off x="6017336" y="172798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A23B9AB-3A54-856E-5E56-339A6708EC6C}"/>
              </a:ext>
            </a:extLst>
          </p:cNvPr>
          <p:cNvSpPr/>
          <p:nvPr/>
        </p:nvSpPr>
        <p:spPr>
          <a:xfrm>
            <a:off x="6017336" y="2843296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9A56D0D-16A6-BEC1-19A2-FA4C9D079444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604508" y="3716506"/>
            <a:ext cx="2967" cy="498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15A39279-307A-B26A-484A-6C13A97C6C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61466" y="3872269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13560C54-4F5A-0178-2317-9DCB59BAEF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42798" y="3873602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ED5BD23F-94E1-97E1-CDA9-D2599531C375}"/>
              </a:ext>
            </a:extLst>
          </p:cNvPr>
          <p:cNvCxnSpPr>
            <a:cxnSpLocks/>
            <a:endCxn id="113" idx="1"/>
          </p:cNvCxnSpPr>
          <p:nvPr/>
        </p:nvCxnSpPr>
        <p:spPr>
          <a:xfrm rot="10800000">
            <a:off x="6017336" y="2995884"/>
            <a:ext cx="589434" cy="1068309"/>
          </a:xfrm>
          <a:prstGeom prst="bentConnector3">
            <a:avLst>
              <a:gd name="adj1" fmla="val 1387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5ED539C6-BE0D-FFEE-A3AD-3F2C3C8B0C11}"/>
              </a:ext>
            </a:extLst>
          </p:cNvPr>
          <p:cNvCxnSpPr>
            <a:cxnSpLocks/>
            <a:endCxn id="112" idx="1"/>
          </p:cNvCxnSpPr>
          <p:nvPr/>
        </p:nvCxnSpPr>
        <p:spPr>
          <a:xfrm rot="10800000">
            <a:off x="6017336" y="1880574"/>
            <a:ext cx="587172" cy="866196"/>
          </a:xfrm>
          <a:prstGeom prst="bentConnector3">
            <a:avLst>
              <a:gd name="adj1" fmla="val 13893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F8CE8A78-BF79-8BD5-CCA6-1F082BC25CFE}"/>
              </a:ext>
            </a:extLst>
          </p:cNvPr>
          <p:cNvCxnSpPr>
            <a:cxnSpLocks/>
            <a:stCxn id="112" idx="0"/>
            <a:endCxn id="121" idx="2"/>
          </p:cNvCxnSpPr>
          <p:nvPr/>
        </p:nvCxnSpPr>
        <p:spPr>
          <a:xfrm flipH="1" flipV="1">
            <a:off x="6604508" y="1295869"/>
            <a:ext cx="2967" cy="43211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889C32AE-BB30-6270-1289-50E58ED52C0E}"/>
              </a:ext>
            </a:extLst>
          </p:cNvPr>
          <p:cNvSpPr txBox="1"/>
          <p:nvPr/>
        </p:nvSpPr>
        <p:spPr>
          <a:xfrm>
            <a:off x="5778227" y="988092"/>
            <a:ext cx="165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8C8DEAF-EA8B-75A4-E3F4-53C7F47117C8}"/>
                  </a:ext>
                </a:extLst>
              </p:cNvPr>
              <p:cNvSpPr txBox="1"/>
              <p:nvPr/>
            </p:nvSpPr>
            <p:spPr>
              <a:xfrm>
                <a:off x="5778227" y="4267328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8C8DEAF-EA8B-75A4-E3F4-53C7F4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227" y="4267328"/>
                <a:ext cx="1652562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AB59536B-EA53-2BB0-97AE-D18AACC2FD7F}"/>
                  </a:ext>
                </a:extLst>
              </p:cNvPr>
              <p:cNvSpPr txBox="1"/>
              <p:nvPr/>
            </p:nvSpPr>
            <p:spPr>
              <a:xfrm>
                <a:off x="1525946" y="437929"/>
                <a:ext cx="940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AB59536B-EA53-2BB0-97AE-D18AACC2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46" y="437929"/>
                <a:ext cx="9402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696BBD3-A93F-E52F-BE1E-6FAEA06AE064}"/>
                  </a:ext>
                </a:extLst>
              </p:cNvPr>
              <p:cNvSpPr txBox="1"/>
              <p:nvPr/>
            </p:nvSpPr>
            <p:spPr>
              <a:xfrm>
                <a:off x="3772484" y="438026"/>
                <a:ext cx="1063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1696BBD3-A93F-E52F-BE1E-6FAEA06A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484" y="438026"/>
                <a:ext cx="106322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3FD5B614-A367-09DD-5B2F-7F52F2894B7C}"/>
                  </a:ext>
                </a:extLst>
              </p:cNvPr>
              <p:cNvSpPr txBox="1"/>
              <p:nvPr/>
            </p:nvSpPr>
            <p:spPr>
              <a:xfrm>
                <a:off x="6072897" y="433368"/>
                <a:ext cx="1063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3FD5B614-A367-09DD-5B2F-7F52F289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897" y="433368"/>
                <a:ext cx="106322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E69BB31-2E0E-C248-5BDD-6EE14A5D4D52}"/>
              </a:ext>
            </a:extLst>
          </p:cNvPr>
          <p:cNvCxnSpPr>
            <a:cxnSpLocks/>
          </p:cNvCxnSpPr>
          <p:nvPr/>
        </p:nvCxnSpPr>
        <p:spPr>
          <a:xfrm>
            <a:off x="3032760" y="381000"/>
            <a:ext cx="0" cy="52806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D8FDCA46-02C1-3017-5372-F44F5766315D}"/>
              </a:ext>
            </a:extLst>
          </p:cNvPr>
          <p:cNvCxnSpPr>
            <a:cxnSpLocks/>
          </p:cNvCxnSpPr>
          <p:nvPr/>
        </p:nvCxnSpPr>
        <p:spPr>
          <a:xfrm>
            <a:off x="5356860" y="381000"/>
            <a:ext cx="0" cy="52806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23FCCC43-25A3-9DCD-D57B-2078A0D988A6}"/>
              </a:ext>
            </a:extLst>
          </p:cNvPr>
          <p:cNvGrpSpPr/>
          <p:nvPr/>
        </p:nvGrpSpPr>
        <p:grpSpPr>
          <a:xfrm>
            <a:off x="1576335" y="61714"/>
            <a:ext cx="4829287" cy="6913136"/>
            <a:chOff x="392850" y="-1120361"/>
            <a:chExt cx="4829287" cy="691313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E435378-B14B-59EA-C96A-4BDB322B0890}"/>
                </a:ext>
              </a:extLst>
            </p:cNvPr>
            <p:cNvSpPr/>
            <p:nvPr/>
          </p:nvSpPr>
          <p:spPr>
            <a:xfrm>
              <a:off x="1106161" y="1616632"/>
              <a:ext cx="1652562" cy="2306267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6DDE0B7-2F9C-BF9F-BC4A-CE1594E08988}"/>
                </a:ext>
              </a:extLst>
            </p:cNvPr>
            <p:cNvSpPr/>
            <p:nvPr/>
          </p:nvSpPr>
          <p:spPr>
            <a:xfrm>
              <a:off x="1469782" y="319663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F0AC9CA9-A738-6225-F125-41EB56E75537}"/>
                </a:ext>
              </a:extLst>
            </p:cNvPr>
            <p:cNvSpPr/>
            <p:nvPr/>
          </p:nvSpPr>
          <p:spPr>
            <a:xfrm>
              <a:off x="1469782" y="2076476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9AF11155-F7FC-A664-4BB8-5F0BE3CBF893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2059921" y="2593285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06091C-CE94-9238-476F-763D23A16EE5}"/>
                </a:ext>
              </a:extLst>
            </p:cNvPr>
            <p:cNvSpPr/>
            <p:nvPr/>
          </p:nvSpPr>
          <p:spPr>
            <a:xfrm>
              <a:off x="1503591" y="4694574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/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443A41B9-3581-8E30-430B-776F08171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2" y="2482225"/>
                  <a:ext cx="5334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B71232-079D-CDF0-99A1-E61E4A1E1F5D}"/>
                </a:ext>
              </a:extLst>
            </p:cNvPr>
            <p:cNvSpPr/>
            <p:nvPr/>
          </p:nvSpPr>
          <p:spPr>
            <a:xfrm>
              <a:off x="1469782" y="172492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776EF5D-2426-9C5C-5F45-7A6D734DD6CE}"/>
                </a:ext>
              </a:extLst>
            </p:cNvPr>
            <p:cNvSpPr/>
            <p:nvPr/>
          </p:nvSpPr>
          <p:spPr>
            <a:xfrm>
              <a:off x="1469782" y="284023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0C3DF1C-D0D3-9E85-E803-01FEF1CC384D}"/>
                </a:ext>
              </a:extLst>
            </p:cNvPr>
            <p:cNvSpPr/>
            <p:nvPr/>
          </p:nvSpPr>
          <p:spPr>
            <a:xfrm>
              <a:off x="192195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E64E159-C80D-E612-B423-896F302B3CC1}"/>
                </a:ext>
              </a:extLst>
            </p:cNvPr>
            <p:cNvGrpSpPr/>
            <p:nvPr/>
          </p:nvGrpSpPr>
          <p:grpSpPr>
            <a:xfrm>
              <a:off x="1316637" y="4217250"/>
              <a:ext cx="270001" cy="270000"/>
              <a:chOff x="2523906" y="3238949"/>
              <a:chExt cx="270001" cy="270000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9CD9DDC-35A4-2F73-540C-8DBA7F64CBC3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6AA3C6F7-39D4-769D-159D-EC5D46843D4D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9FCDF9E-B7B3-0377-FAF5-6790FE3F7FEE}"/>
                </a:ext>
              </a:extLst>
            </p:cNvPr>
            <p:cNvCxnSpPr>
              <a:stCxn id="23" idx="6"/>
              <a:endCxn id="22" idx="2"/>
            </p:cNvCxnSpPr>
            <p:nvPr/>
          </p:nvCxnSpPr>
          <p:spPr>
            <a:xfrm flipV="1">
              <a:off x="1586637" y="4347249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F6464F-E79E-85CE-92B2-1B370AAD62B0}"/>
                </a:ext>
              </a:extLst>
            </p:cNvPr>
            <p:cNvSpPr txBox="1"/>
            <p:nvPr/>
          </p:nvSpPr>
          <p:spPr>
            <a:xfrm>
              <a:off x="392850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1EBE505-47B2-6A4A-5EAC-B8D7EE15550B}"/>
                </a:ext>
              </a:extLst>
            </p:cNvPr>
            <p:cNvCxnSpPr>
              <a:stCxn id="22" idx="0"/>
              <a:endCxn id="94" idx="2"/>
            </p:cNvCxnSpPr>
            <p:nvPr/>
          </p:nvCxnSpPr>
          <p:spPr>
            <a:xfrm flipV="1">
              <a:off x="2056954" y="3713443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E799DAB-077D-3247-5375-E7E8A4D8FD19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16200000" flipV="1">
              <a:off x="171391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10E5FB35-C30D-B609-3610-9EC261966CB8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rot="5400000" flipH="1" flipV="1">
              <a:off x="189524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C9F365F9-7EBA-DFEB-726C-EAB069CFFC7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rot="10800000">
              <a:off x="1469782" y="2992821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248E7D46-1FA2-BAB2-C0A4-F5A94C35DE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1469782" y="1877510"/>
              <a:ext cx="587172" cy="866196"/>
            </a:xfrm>
            <a:prstGeom prst="bentConnector3">
              <a:avLst>
                <a:gd name="adj1" fmla="val 13893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E83703C-2265-BDEC-B3D8-11EDC2DB2E55}"/>
                </a:ext>
              </a:extLst>
            </p:cNvPr>
            <p:cNvSpPr/>
            <p:nvPr/>
          </p:nvSpPr>
          <p:spPr>
            <a:xfrm>
              <a:off x="2864799" y="359974"/>
              <a:ext cx="1652562" cy="3562925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BA9892-8D23-9308-D848-28C73AF6BD39}"/>
                </a:ext>
              </a:extLst>
            </p:cNvPr>
            <p:cNvSpPr/>
            <p:nvPr/>
          </p:nvSpPr>
          <p:spPr>
            <a:xfrm>
              <a:off x="2992132" y="3023996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990122D-5646-9F2B-1A40-C3CBBCDBBC84}"/>
                </a:ext>
              </a:extLst>
            </p:cNvPr>
            <p:cNvSpPr/>
            <p:nvPr/>
          </p:nvSpPr>
          <p:spPr>
            <a:xfrm>
              <a:off x="2989165" y="839510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AE4750A-6F10-1136-3D28-7BA30A699D7F}"/>
                </a:ext>
              </a:extLst>
            </p:cNvPr>
            <p:cNvCxnSpPr>
              <a:cxnSpLocks/>
              <a:stCxn id="91" idx="0"/>
              <a:endCxn id="175" idx="2"/>
            </p:cNvCxnSpPr>
            <p:nvPr/>
          </p:nvCxnSpPr>
          <p:spPr>
            <a:xfrm flipH="1" flipV="1">
              <a:off x="3579304" y="2430373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A02AE3D-D83C-94D4-DBD1-E78423301548}"/>
                </a:ext>
              </a:extLst>
            </p:cNvPr>
            <p:cNvSpPr/>
            <p:nvPr/>
          </p:nvSpPr>
          <p:spPr>
            <a:xfrm>
              <a:off x="3028498" y="4694574"/>
              <a:ext cx="1101612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Output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/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400" i="1" ker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5AAEE575-4F8D-CD89-9CE0-F17C9770B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276" y="2032076"/>
                  <a:ext cx="53347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257885B-81A9-69DB-0D78-D5B00B086D35}"/>
                </a:ext>
              </a:extLst>
            </p:cNvPr>
            <p:cNvSpPr/>
            <p:nvPr/>
          </p:nvSpPr>
          <p:spPr>
            <a:xfrm>
              <a:off x="2989165" y="48795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6B74B32-E855-7E92-57F9-A9E72984AA5F}"/>
                </a:ext>
              </a:extLst>
            </p:cNvPr>
            <p:cNvSpPr/>
            <p:nvPr/>
          </p:nvSpPr>
          <p:spPr>
            <a:xfrm>
              <a:off x="2992132" y="2663007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EC3BB75-8031-8438-FDB1-D85A5ECC91A3}"/>
                </a:ext>
              </a:extLst>
            </p:cNvPr>
            <p:cNvSpPr/>
            <p:nvPr/>
          </p:nvSpPr>
          <p:spPr>
            <a:xfrm>
              <a:off x="3444304" y="42122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0A74F9DC-DF86-8A48-CEE5-79506B952255}"/>
                </a:ext>
              </a:extLst>
            </p:cNvPr>
            <p:cNvGrpSpPr/>
            <p:nvPr/>
          </p:nvGrpSpPr>
          <p:grpSpPr>
            <a:xfrm>
              <a:off x="4006848" y="4213984"/>
              <a:ext cx="270001" cy="270000"/>
              <a:chOff x="2523906" y="3238949"/>
              <a:chExt cx="270001" cy="270000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1A987D9-9370-08C3-C557-B9EB474CA7A5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6A956A2C-5631-DBD6-93EC-A7CEA2F19D6E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674881B5-1E5C-4AA6-EED6-86B6C1812A77}"/>
                </a:ext>
              </a:extLst>
            </p:cNvPr>
            <p:cNvCxnSpPr>
              <a:cxnSpLocks/>
              <a:stCxn id="129" idx="2"/>
              <a:endCxn id="127" idx="6"/>
            </p:cNvCxnSpPr>
            <p:nvPr/>
          </p:nvCxnSpPr>
          <p:spPr>
            <a:xfrm flipH="1" flipV="1">
              <a:off x="3714304" y="4347249"/>
              <a:ext cx="292544" cy="1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EB1EFEE7-D69B-FF46-36BF-D09D936A7B34}"/>
                </a:ext>
              </a:extLst>
            </p:cNvPr>
            <p:cNvSpPr txBox="1"/>
            <p:nvPr/>
          </p:nvSpPr>
          <p:spPr>
            <a:xfrm>
              <a:off x="4281906" y="4039410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648BBBCA-9B82-7113-8FA8-35312211BC6F}"/>
                </a:ext>
              </a:extLst>
            </p:cNvPr>
            <p:cNvCxnSpPr>
              <a:cxnSpLocks/>
              <a:stCxn id="127" idx="0"/>
              <a:endCxn id="91" idx="2"/>
            </p:cNvCxnSpPr>
            <p:nvPr/>
          </p:nvCxnSpPr>
          <p:spPr>
            <a:xfrm flipV="1">
              <a:off x="3579304" y="3713444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B774F1A2-12C9-BE48-2C48-EEAB7C6745FB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3236262" y="3869206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C66C2C78-CB51-455B-66A7-D98FC00301C2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5400000" flipH="1" flipV="1">
              <a:off x="3417594" y="3870539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EE02F6A7-FD9A-AA23-B233-B5795FBCEED8}"/>
                </a:ext>
              </a:extLst>
            </p:cNvPr>
            <p:cNvCxnSpPr>
              <a:cxnSpLocks/>
              <a:endCxn id="126" idx="3"/>
            </p:cNvCxnSpPr>
            <p:nvPr/>
          </p:nvCxnSpPr>
          <p:spPr>
            <a:xfrm flipV="1">
              <a:off x="3583754" y="2815594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430BB5C-DFCA-0D35-E1E9-7CF336C9EA29}"/>
                </a:ext>
              </a:extLst>
            </p:cNvPr>
            <p:cNvCxnSpPr>
              <a:cxnSpLocks/>
              <a:stCxn id="123" idx="0"/>
              <a:endCxn id="127" idx="4"/>
            </p:cNvCxnSpPr>
            <p:nvPr/>
          </p:nvCxnSpPr>
          <p:spPr>
            <a:xfrm flipV="1">
              <a:off x="3579304" y="4482249"/>
              <a:ext cx="0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5623997-5D21-F3EB-49D3-2B3C18143FEB}"/>
                </a:ext>
              </a:extLst>
            </p:cNvPr>
            <p:cNvCxnSpPr>
              <a:cxnSpLocks/>
              <a:stCxn id="104" idx="0"/>
              <a:endCxn id="22" idx="4"/>
            </p:cNvCxnSpPr>
            <p:nvPr/>
          </p:nvCxnSpPr>
          <p:spPr>
            <a:xfrm flipV="1">
              <a:off x="2054397" y="4482249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BCF313B-2170-3AB0-EA6D-AFAF7D720D8D}"/>
                </a:ext>
              </a:extLst>
            </p:cNvPr>
            <p:cNvSpPr/>
            <p:nvPr/>
          </p:nvSpPr>
          <p:spPr>
            <a:xfrm>
              <a:off x="2989165" y="1913564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E79F8D83-2ACC-1D16-9697-C92CBD1A8CE7}"/>
                </a:ext>
              </a:extLst>
            </p:cNvPr>
            <p:cNvCxnSpPr>
              <a:cxnSpLocks/>
              <a:stCxn id="175" idx="0"/>
              <a:endCxn id="92" idx="2"/>
            </p:cNvCxnSpPr>
            <p:nvPr/>
          </p:nvCxnSpPr>
          <p:spPr>
            <a:xfrm flipV="1">
              <a:off x="3579304" y="1356319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369BEADF-8221-6DDB-24EA-EE7D7D15F600}"/>
                </a:ext>
              </a:extLst>
            </p:cNvPr>
            <p:cNvSpPr/>
            <p:nvPr/>
          </p:nvSpPr>
          <p:spPr>
            <a:xfrm>
              <a:off x="2983520" y="156487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5D0644C9-03AF-99BE-CAD2-A57DE83EDD4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 flipV="1">
              <a:off x="3577891" y="1717460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连接符: 肘形 207">
              <a:extLst>
                <a:ext uri="{FF2B5EF4-FFF2-40B4-BE49-F238E27FC236}">
                  <a16:creationId xmlns:a16="http://schemas.microsoft.com/office/drawing/2014/main" id="{22132973-6173-3F4B-F0ED-5693A6444B5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283811" y="1501032"/>
              <a:ext cx="703291" cy="1151073"/>
            </a:xfrm>
            <a:prstGeom prst="bentConnector5">
              <a:avLst>
                <a:gd name="adj1" fmla="val -32504"/>
                <a:gd name="adj2" fmla="val 65519"/>
                <a:gd name="adj3" fmla="val 118961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213">
              <a:extLst>
                <a:ext uri="{FF2B5EF4-FFF2-40B4-BE49-F238E27FC236}">
                  <a16:creationId xmlns:a16="http://schemas.microsoft.com/office/drawing/2014/main" id="{74809B86-3241-5354-7C3B-A549F0FF116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2376708" y="1408135"/>
              <a:ext cx="703143" cy="1336718"/>
            </a:xfrm>
            <a:prstGeom prst="bentConnector5">
              <a:avLst>
                <a:gd name="adj1" fmla="val -32511"/>
                <a:gd name="adj2" fmla="val 56595"/>
                <a:gd name="adj3" fmla="val 1189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肘形 222">
              <a:extLst>
                <a:ext uri="{FF2B5EF4-FFF2-40B4-BE49-F238E27FC236}">
                  <a16:creationId xmlns:a16="http://schemas.microsoft.com/office/drawing/2014/main" id="{895C71C1-9528-196C-3152-C55658C44947}"/>
                </a:ext>
              </a:extLst>
            </p:cNvPr>
            <p:cNvCxnSpPr>
              <a:cxnSpLocks/>
              <a:endCxn id="125" idx="3"/>
            </p:cNvCxnSpPr>
            <p:nvPr/>
          </p:nvCxnSpPr>
          <p:spPr>
            <a:xfrm flipV="1">
              <a:off x="3576639" y="640544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B00F7AF7-6ADA-DEE4-8379-E4667EF8D391}"/>
                </a:ext>
              </a:extLst>
            </p:cNvPr>
            <p:cNvSpPr txBox="1"/>
            <p:nvPr/>
          </p:nvSpPr>
          <p:spPr>
            <a:xfrm>
              <a:off x="1584281" y="5366981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561E829-5A5C-1F2E-61CE-3ECEE42585CD}"/>
                </a:ext>
              </a:extLst>
            </p:cNvPr>
            <p:cNvCxnSpPr>
              <a:cxnSpLocks/>
              <a:stCxn id="230" idx="0"/>
              <a:endCxn id="104" idx="2"/>
            </p:cNvCxnSpPr>
            <p:nvPr/>
          </p:nvCxnSpPr>
          <p:spPr>
            <a:xfrm flipV="1">
              <a:off x="2054397" y="5118624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2C1EBC7-BF06-7C64-5164-241D4BBEB14C}"/>
                </a:ext>
              </a:extLst>
            </p:cNvPr>
            <p:cNvSpPr txBox="1"/>
            <p:nvPr/>
          </p:nvSpPr>
          <p:spPr>
            <a:xfrm>
              <a:off x="2949182" y="5361889"/>
              <a:ext cx="126320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(shifted right)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DA1B5EA1-6895-ECEB-5653-1A9E88F30120}"/>
                </a:ext>
              </a:extLst>
            </p:cNvPr>
            <p:cNvCxnSpPr>
              <a:cxnSpLocks/>
              <a:stCxn id="235" idx="0"/>
              <a:endCxn id="123" idx="2"/>
            </p:cNvCxnSpPr>
            <p:nvPr/>
          </p:nvCxnSpPr>
          <p:spPr>
            <a:xfrm flipH="1" flipV="1">
              <a:off x="3579304" y="5118624"/>
              <a:ext cx="1483" cy="2432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C53713B-63F6-1457-CBEE-D124E72D8E5F}"/>
                </a:ext>
              </a:extLst>
            </p:cNvPr>
            <p:cNvSpPr/>
            <p:nvPr/>
          </p:nvSpPr>
          <p:spPr>
            <a:xfrm>
              <a:off x="2992132" y="-61445"/>
              <a:ext cx="1180278" cy="3051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7C9C4E7D-7F8D-CEED-DF09-CFFA7460FE5B}"/>
                </a:ext>
              </a:extLst>
            </p:cNvPr>
            <p:cNvSpPr/>
            <p:nvPr/>
          </p:nvSpPr>
          <p:spPr>
            <a:xfrm>
              <a:off x="2992132" y="-526738"/>
              <a:ext cx="1180278" cy="3051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30CA1B0A-6A16-7304-8F88-EECF4BFD6A5F}"/>
                </a:ext>
              </a:extLst>
            </p:cNvPr>
            <p:cNvCxnSpPr>
              <a:cxnSpLocks/>
              <a:stCxn id="125" idx="0"/>
              <a:endCxn id="246" idx="2"/>
            </p:cNvCxnSpPr>
            <p:nvPr/>
          </p:nvCxnSpPr>
          <p:spPr>
            <a:xfrm flipV="1">
              <a:off x="3579304" y="243728"/>
              <a:ext cx="2967" cy="24422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53D36881-039C-B150-2A89-6F051E0A5B3B}"/>
                </a:ext>
              </a:extLst>
            </p:cNvPr>
            <p:cNvCxnSpPr>
              <a:cxnSpLocks/>
              <a:stCxn id="246" idx="0"/>
              <a:endCxn id="247" idx="2"/>
            </p:cNvCxnSpPr>
            <p:nvPr/>
          </p:nvCxnSpPr>
          <p:spPr>
            <a:xfrm flipV="1">
              <a:off x="3582271" y="-221565"/>
              <a:ext cx="0" cy="16012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3FE79E7-8A95-11BF-0505-9FFD3A7F2C7C}"/>
                </a:ext>
              </a:extLst>
            </p:cNvPr>
            <p:cNvSpPr txBox="1"/>
            <p:nvPr/>
          </p:nvSpPr>
          <p:spPr>
            <a:xfrm>
              <a:off x="3036560" y="-1120361"/>
              <a:ext cx="10869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Probabilities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957F482D-2846-E958-8412-6E3E850D5A12}"/>
                </a:ext>
              </a:extLst>
            </p:cNvPr>
            <p:cNvCxnSpPr>
              <a:cxnSpLocks/>
              <a:stCxn id="247" idx="0"/>
              <a:endCxn id="256" idx="2"/>
            </p:cNvCxnSpPr>
            <p:nvPr/>
          </p:nvCxnSpPr>
          <p:spPr>
            <a:xfrm flipH="1" flipV="1">
              <a:off x="3580045" y="-689474"/>
              <a:ext cx="2226" cy="16273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383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87DFBDF-F352-7653-1402-F9A3DA91C7C4}"/>
              </a:ext>
            </a:extLst>
          </p:cNvPr>
          <p:cNvGrpSpPr/>
          <p:nvPr/>
        </p:nvGrpSpPr>
        <p:grpSpPr>
          <a:xfrm>
            <a:off x="1407740" y="332006"/>
            <a:ext cx="1101611" cy="1100176"/>
            <a:chOff x="1445257" y="4485312"/>
            <a:chExt cx="1101611" cy="11001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006D4A-4835-3AAA-89E2-CA25399BB3E3}"/>
                </a:ext>
              </a:extLst>
            </p:cNvPr>
            <p:cNvSpPr/>
            <p:nvPr/>
          </p:nvSpPr>
          <p:spPr>
            <a:xfrm>
              <a:off x="1445257" y="469763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BBD2F20-DCA6-E2E9-0696-A93CC2273F1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996063" y="448531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76F272-AC5F-3957-F642-59AFC2F31A74}"/>
                </a:ext>
              </a:extLst>
            </p:cNvPr>
            <p:cNvSpPr txBox="1"/>
            <p:nvPr/>
          </p:nvSpPr>
          <p:spPr>
            <a:xfrm>
              <a:off x="1525947" y="537004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A826C0A-9737-FFCA-08E5-D35E6E396D06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1996063" y="512168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B5F89F2-4411-5D94-EB17-175469557F5A}"/>
              </a:ext>
            </a:extLst>
          </p:cNvPr>
          <p:cNvGrpSpPr/>
          <p:nvPr/>
        </p:nvGrpSpPr>
        <p:grpSpPr>
          <a:xfrm>
            <a:off x="296999" y="2189937"/>
            <a:ext cx="2212352" cy="1543015"/>
            <a:chOff x="3854920" y="1916493"/>
            <a:chExt cx="2212352" cy="154301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6D96FD2-CFDB-E252-9EB6-812A76E5A680}"/>
                </a:ext>
              </a:extLst>
            </p:cNvPr>
            <p:cNvSpPr/>
            <p:nvPr/>
          </p:nvSpPr>
          <p:spPr>
            <a:xfrm>
              <a:off x="4965661" y="2571657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14E940A-26D6-EA40-D2EA-69053260818C}"/>
                </a:ext>
              </a:extLst>
            </p:cNvPr>
            <p:cNvSpPr/>
            <p:nvPr/>
          </p:nvSpPr>
          <p:spPr>
            <a:xfrm>
              <a:off x="5384024" y="2089332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6C0217C-4D75-5375-9185-1B977837B120}"/>
                </a:ext>
              </a:extLst>
            </p:cNvPr>
            <p:cNvGrpSpPr/>
            <p:nvPr/>
          </p:nvGrpSpPr>
          <p:grpSpPr>
            <a:xfrm>
              <a:off x="4778707" y="2094333"/>
              <a:ext cx="270001" cy="270000"/>
              <a:chOff x="2523906" y="3238949"/>
              <a:chExt cx="270001" cy="27000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97D18D11-771C-94D7-5BAB-C974160F35A9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80087D2C-84F1-EBBA-29CE-199623FEF385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171A030E-4729-A363-5333-595D10B87E3D}"/>
                </a:ext>
              </a:extLst>
            </p:cNvPr>
            <p:cNvCxnSpPr>
              <a:cxnSpLocks/>
              <a:stCxn id="69" idx="6"/>
              <a:endCxn id="67" idx="2"/>
            </p:cNvCxnSpPr>
            <p:nvPr/>
          </p:nvCxnSpPr>
          <p:spPr>
            <a:xfrm flipV="1">
              <a:off x="5048707" y="2224332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82301A7-4236-9241-0EA1-CC4EA339ECF5}"/>
                </a:ext>
              </a:extLst>
            </p:cNvPr>
            <p:cNvSpPr txBox="1"/>
            <p:nvPr/>
          </p:nvSpPr>
          <p:spPr>
            <a:xfrm>
              <a:off x="3854920" y="1916493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4BD47BD8-A656-889C-5880-0D27EA598BEF}"/>
                </a:ext>
              </a:extLst>
            </p:cNvPr>
            <p:cNvCxnSpPr>
              <a:cxnSpLocks/>
              <a:stCxn id="66" idx="0"/>
              <a:endCxn id="67" idx="4"/>
            </p:cNvCxnSpPr>
            <p:nvPr/>
          </p:nvCxnSpPr>
          <p:spPr>
            <a:xfrm flipV="1">
              <a:off x="5516467" y="2359332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3718C6D-EEC7-73C3-C556-717262CE72EE}"/>
                </a:ext>
              </a:extLst>
            </p:cNvPr>
            <p:cNvSpPr txBox="1"/>
            <p:nvPr/>
          </p:nvSpPr>
          <p:spPr>
            <a:xfrm>
              <a:off x="5046351" y="3244064"/>
              <a:ext cx="9402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F329778-E59D-E22D-C2D1-56D055D98EB0}"/>
                </a:ext>
              </a:extLst>
            </p:cNvPr>
            <p:cNvCxnSpPr>
              <a:cxnSpLocks/>
              <a:stCxn id="74" idx="0"/>
              <a:endCxn id="66" idx="2"/>
            </p:cNvCxnSpPr>
            <p:nvPr/>
          </p:nvCxnSpPr>
          <p:spPr>
            <a:xfrm flipV="1">
              <a:off x="5516467" y="2995707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1B2B548-6D0A-79D9-157D-FCD154CE612D}"/>
              </a:ext>
            </a:extLst>
          </p:cNvPr>
          <p:cNvGrpSpPr/>
          <p:nvPr/>
        </p:nvGrpSpPr>
        <p:grpSpPr>
          <a:xfrm>
            <a:off x="1220786" y="4061120"/>
            <a:ext cx="1652562" cy="1921455"/>
            <a:chOff x="4829311" y="3306372"/>
            <a:chExt cx="1652562" cy="19214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B22D72-E1D6-2108-3DC3-D902FAC231EF}"/>
                </a:ext>
              </a:extLst>
            </p:cNvPr>
            <p:cNvSpPr/>
            <p:nvPr/>
          </p:nvSpPr>
          <p:spPr>
            <a:xfrm>
              <a:off x="5068420" y="4212212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7D0956-FF7C-DB91-BFD5-68A02DFFFCC6}"/>
                </a:ext>
              </a:extLst>
            </p:cNvPr>
            <p:cNvCxnSpPr>
              <a:cxnSpLocks/>
              <a:stCxn id="9" idx="0"/>
              <a:endCxn id="64" idx="2"/>
            </p:cNvCxnSpPr>
            <p:nvPr/>
          </p:nvCxnSpPr>
          <p:spPr>
            <a:xfrm flipH="1" flipV="1">
              <a:off x="5655592" y="3614149"/>
              <a:ext cx="2967" cy="5980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AA8C14F-FC26-C466-5E98-445BC71A3E65}"/>
                </a:ext>
              </a:extLst>
            </p:cNvPr>
            <p:cNvSpPr/>
            <p:nvPr/>
          </p:nvSpPr>
          <p:spPr>
            <a:xfrm>
              <a:off x="5068420" y="3855811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B3EC79A-34DD-340A-4C75-C6E26C42A36E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55592" y="4729021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335E1E1E-201C-AB9F-6D80-F6D654EAED8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12550" y="4884784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3DFC25-2060-76DB-5841-82822DBB15A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93882" y="4886117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71087F2B-D823-ED90-63BA-F96DE0F1A8D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rot="10800000">
              <a:off x="5068420" y="4008399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F160203-EE76-65D4-9D68-80AE8D50053B}"/>
                </a:ext>
              </a:extLst>
            </p:cNvPr>
            <p:cNvSpPr txBox="1"/>
            <p:nvPr/>
          </p:nvSpPr>
          <p:spPr>
            <a:xfrm>
              <a:off x="4829311" y="3306372"/>
              <a:ext cx="1652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Feedforward Layer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4BA014A-C07A-7CCA-41D4-58A052A021D7}"/>
              </a:ext>
            </a:extLst>
          </p:cNvPr>
          <p:cNvGrpSpPr/>
          <p:nvPr/>
        </p:nvGrpSpPr>
        <p:grpSpPr>
          <a:xfrm>
            <a:off x="3699629" y="3846803"/>
            <a:ext cx="1180278" cy="2135772"/>
            <a:chOff x="3277855" y="3852088"/>
            <a:chExt cx="1180278" cy="213577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6F84560-210E-C376-42EF-6E4EB329A157}"/>
                </a:ext>
              </a:extLst>
            </p:cNvPr>
            <p:cNvSpPr/>
            <p:nvPr/>
          </p:nvSpPr>
          <p:spPr>
            <a:xfrm>
              <a:off x="3277855" y="4972245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E278D1-27C4-39F5-07C1-DCF64E5CDC51}"/>
                </a:ext>
              </a:extLst>
            </p:cNvPr>
            <p:cNvSpPr/>
            <p:nvPr/>
          </p:nvSpPr>
          <p:spPr>
            <a:xfrm>
              <a:off x="3277855" y="3852088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26981B3-808C-8A70-C545-6C6533DCDFA4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V="1">
              <a:off x="3867994" y="4368896"/>
              <a:ext cx="0" cy="6033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4C12C04-1FE5-FA0A-7DDB-755DE84D1019}"/>
                </a:ext>
              </a:extLst>
            </p:cNvPr>
            <p:cNvSpPr/>
            <p:nvPr/>
          </p:nvSpPr>
          <p:spPr>
            <a:xfrm>
              <a:off x="3277855" y="4615844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247D04A-05C7-FD84-7B52-B13210B1B9F6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3865027" y="5489054"/>
              <a:ext cx="2967" cy="498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9C133D98-118D-60AC-54F8-16EC2FFEEA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21985" y="5644817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DD178960-E381-3E4A-FEB0-7D96C6911A8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03317" y="5646150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57E5E958-1AC1-2A44-303A-FB11388EA31C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rot="10800000">
              <a:off x="3277855" y="4768432"/>
              <a:ext cx="589434" cy="1068309"/>
            </a:xfrm>
            <a:prstGeom prst="bentConnector3">
              <a:avLst>
                <a:gd name="adj1" fmla="val 13878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9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5AD5CFC3-AE06-B9D5-5AA5-E6B75B0DA4F6}"/>
              </a:ext>
            </a:extLst>
          </p:cNvPr>
          <p:cNvGrpSpPr/>
          <p:nvPr/>
        </p:nvGrpSpPr>
        <p:grpSpPr>
          <a:xfrm>
            <a:off x="366510" y="1296669"/>
            <a:ext cx="7398195" cy="4088907"/>
            <a:chOff x="366510" y="1296669"/>
            <a:chExt cx="7398195" cy="408890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1CBF649-F5AD-784C-5D44-BBF3ED5B9A9E}"/>
                </a:ext>
              </a:extLst>
            </p:cNvPr>
            <p:cNvSpPr/>
            <p:nvPr/>
          </p:nvSpPr>
          <p:spPr>
            <a:xfrm>
              <a:off x="1477251" y="4371241"/>
              <a:ext cx="1101611" cy="424050"/>
            </a:xfrm>
            <a:prstGeom prst="rect">
              <a:avLst/>
            </a:prstGeom>
            <a:solidFill>
              <a:srgbClr val="FCE0E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Input Embedding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7743E29-7AD8-D3FF-2F95-9BB02B46F53A}"/>
                </a:ext>
              </a:extLst>
            </p:cNvPr>
            <p:cNvSpPr/>
            <p:nvPr/>
          </p:nvSpPr>
          <p:spPr>
            <a:xfrm>
              <a:off x="1895614" y="3888916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21DD8BE-538A-2D78-08BD-B1CA99CF2723}"/>
                </a:ext>
              </a:extLst>
            </p:cNvPr>
            <p:cNvGrpSpPr/>
            <p:nvPr/>
          </p:nvGrpSpPr>
          <p:grpSpPr>
            <a:xfrm>
              <a:off x="1290297" y="3893917"/>
              <a:ext cx="270001" cy="270000"/>
              <a:chOff x="2523906" y="3238949"/>
              <a:chExt cx="270001" cy="2700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409F4AA6-F247-8E2A-24E3-C104C7CD1174}"/>
                  </a:ext>
                </a:extLst>
              </p:cNvPr>
              <p:cNvSpPr/>
              <p:nvPr/>
            </p:nvSpPr>
            <p:spPr>
              <a:xfrm>
                <a:off x="2523906" y="3238949"/>
                <a:ext cx="270000" cy="27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21600"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73F9F0B1-0CC9-8245-5270-39606AC87309}"/>
                  </a:ext>
                </a:extLst>
              </p:cNvPr>
              <p:cNvSpPr/>
              <p:nvPr/>
            </p:nvSpPr>
            <p:spPr>
              <a:xfrm>
                <a:off x="2523907" y="3325985"/>
                <a:ext cx="270000" cy="95927"/>
              </a:xfrm>
              <a:custGeom>
                <a:avLst/>
                <a:gdLst>
                  <a:gd name="connsiteX0" fmla="*/ 0 w 278607"/>
                  <a:gd name="connsiteY0" fmla="*/ 42279 h 95927"/>
                  <a:gd name="connsiteX1" fmla="*/ 90488 w 278607"/>
                  <a:gd name="connsiteY1" fmla="*/ 1798 h 95927"/>
                  <a:gd name="connsiteX2" fmla="*/ 192882 w 278607"/>
                  <a:gd name="connsiteY2" fmla="*/ 94666 h 95927"/>
                  <a:gd name="connsiteX3" fmla="*/ 278607 w 278607"/>
                  <a:gd name="connsiteY3" fmla="*/ 47041 h 95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607" h="95927">
                    <a:moveTo>
                      <a:pt x="0" y="42279"/>
                    </a:moveTo>
                    <a:cubicBezTo>
                      <a:pt x="29170" y="17673"/>
                      <a:pt x="58341" y="-6933"/>
                      <a:pt x="90488" y="1798"/>
                    </a:cubicBezTo>
                    <a:cubicBezTo>
                      <a:pt x="122635" y="10529"/>
                      <a:pt x="161529" y="87126"/>
                      <a:pt x="192882" y="94666"/>
                    </a:cubicBezTo>
                    <a:cubicBezTo>
                      <a:pt x="224235" y="102206"/>
                      <a:pt x="251421" y="74623"/>
                      <a:pt x="278607" y="4704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EB5703-5590-B683-50B5-87E266DD7FB7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560297" y="4023916"/>
              <a:ext cx="335317" cy="5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A3BD1A-AC1A-846C-817B-42C7D66898C4}"/>
                </a:ext>
              </a:extLst>
            </p:cNvPr>
            <p:cNvSpPr txBox="1"/>
            <p:nvPr/>
          </p:nvSpPr>
          <p:spPr>
            <a:xfrm>
              <a:off x="366510" y="3716077"/>
              <a:ext cx="9402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Encoding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3046C0B-6216-77C8-D891-00B13C4ED4A7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2028057" y="4158916"/>
              <a:ext cx="2557" cy="212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/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E9B6ED2-580E-D750-8215-119753A03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941" y="5043648"/>
                  <a:ext cx="940231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73EB52E-A6A3-3659-C9F4-43F576AE4C59}"/>
                </a:ext>
              </a:extLst>
            </p:cNvPr>
            <p:cNvCxnSpPr>
              <a:cxnSpLocks/>
              <a:stCxn id="11" idx="0"/>
              <a:endCxn id="5" idx="2"/>
            </p:cNvCxnSpPr>
            <p:nvPr/>
          </p:nvCxnSpPr>
          <p:spPr>
            <a:xfrm flipV="1">
              <a:off x="2028057" y="4795291"/>
              <a:ext cx="0" cy="248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0DABBED-A46F-B255-ED9D-FCEF802C98F0}"/>
                </a:ext>
              </a:extLst>
            </p:cNvPr>
            <p:cNvCxnSpPr>
              <a:cxnSpLocks/>
              <a:stCxn id="6" idx="0"/>
              <a:endCxn id="20" idx="2"/>
            </p:cNvCxnSpPr>
            <p:nvPr/>
          </p:nvCxnSpPr>
          <p:spPr>
            <a:xfrm flipH="1" flipV="1">
              <a:off x="2028056" y="3683103"/>
              <a:ext cx="2558" cy="2058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20A1170-B0DC-86E9-D9AE-1B4F13A2C78D}"/>
                </a:ext>
              </a:extLst>
            </p:cNvPr>
            <p:cNvSpPr/>
            <p:nvPr/>
          </p:nvSpPr>
          <p:spPr>
            <a:xfrm>
              <a:off x="3046621" y="1296669"/>
              <a:ext cx="2374901" cy="4088907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 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/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7CD838F-5FE9-2F1B-2B2C-B546A74EC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10" y="3467659"/>
                  <a:ext cx="450291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/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17ED685B-9013-C727-A976-0A69C1434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41" y="1904909"/>
                  <a:ext cx="46910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/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28FFF6C-2B9D-118E-F5CE-827148BFC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2339021"/>
                  <a:ext cx="47442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/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A7A72549-D05C-D2A3-10A5-D358D5568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005" y="2757476"/>
                  <a:ext cx="47442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/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C2D5F53-ABB4-0526-5C00-3ACD3A9EB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182325"/>
                  <a:ext cx="4744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/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7DA4A428-191A-063C-D5C8-7FA50588D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3604783"/>
                  <a:ext cx="47442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/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833FD50F-0E4E-B703-DC5D-6FEF5FD69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65" y="4039933"/>
                  <a:ext cx="47442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/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D4B821BE-DDC3-AD91-9A52-CD5D9857E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456841"/>
                  <a:ext cx="4744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/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F4B56B38-1209-286B-8750-2B73083C0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120" y="4865851"/>
                  <a:ext cx="47442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/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FB0D3CCE-EAEE-6721-2936-6CB901F01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83" y="3388219"/>
                  <a:ext cx="3834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F6A0722B-8610-17A7-E42C-F88092D2068B}"/>
                </a:ext>
              </a:extLst>
            </p:cNvPr>
            <p:cNvSpPr/>
            <p:nvPr/>
          </p:nvSpPr>
          <p:spPr>
            <a:xfrm>
              <a:off x="3268573" y="1620520"/>
              <a:ext cx="1361961" cy="3648737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 Heads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88E1086-FD25-A717-1862-3768F4A4510D}"/>
                </a:ext>
              </a:extLst>
            </p:cNvPr>
            <p:cNvSpPr/>
            <p:nvPr/>
          </p:nvSpPr>
          <p:spPr>
            <a:xfrm>
              <a:off x="3447565" y="193484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1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9B8C9736-8988-A416-1800-412B3262AC4F}"/>
                </a:ext>
              </a:extLst>
            </p:cNvPr>
            <p:cNvSpPr/>
            <p:nvPr/>
          </p:nvSpPr>
          <p:spPr>
            <a:xfrm>
              <a:off x="3447565" y="2369368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2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1E6301E2-DAFD-1E5C-5004-B75650F905FD}"/>
                </a:ext>
              </a:extLst>
            </p:cNvPr>
            <p:cNvSpPr/>
            <p:nvPr/>
          </p:nvSpPr>
          <p:spPr>
            <a:xfrm>
              <a:off x="3447565" y="278781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3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43A73109-DF55-6135-C1C0-643ADB5CAD5D}"/>
                </a:ext>
              </a:extLst>
            </p:cNvPr>
            <p:cNvSpPr/>
            <p:nvPr/>
          </p:nvSpPr>
          <p:spPr>
            <a:xfrm>
              <a:off x="3447565" y="3213261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4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6F9497B9-A17B-680A-C6E0-04316CACA128}"/>
                </a:ext>
              </a:extLst>
            </p:cNvPr>
            <p:cNvSpPr/>
            <p:nvPr/>
          </p:nvSpPr>
          <p:spPr>
            <a:xfrm>
              <a:off x="3447565" y="363795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5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D090535A-E26B-C094-2115-47A0CFA5660C}"/>
                </a:ext>
              </a:extLst>
            </p:cNvPr>
            <p:cNvSpPr/>
            <p:nvPr/>
          </p:nvSpPr>
          <p:spPr>
            <a:xfrm>
              <a:off x="3447564" y="4070280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6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B4490518-496E-1B4F-2B1D-80757258F09B}"/>
                </a:ext>
              </a:extLst>
            </p:cNvPr>
            <p:cNvSpPr/>
            <p:nvPr/>
          </p:nvSpPr>
          <p:spPr>
            <a:xfrm>
              <a:off x="3447111" y="4489879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7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44E56FDF-7FE1-33EC-F169-20061BA1C46F}"/>
                </a:ext>
              </a:extLst>
            </p:cNvPr>
            <p:cNvSpPr/>
            <p:nvPr/>
          </p:nvSpPr>
          <p:spPr>
            <a:xfrm>
              <a:off x="3448870" y="4896685"/>
              <a:ext cx="1003975" cy="3086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Head 8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463" name="连接符: 肘形 462">
              <a:extLst>
                <a:ext uri="{FF2B5EF4-FFF2-40B4-BE49-F238E27FC236}">
                  <a16:creationId xmlns:a16="http://schemas.microsoft.com/office/drawing/2014/main" id="{6E56F10D-5963-AACB-F54B-F841C4ABD5A5}"/>
                </a:ext>
              </a:extLst>
            </p:cNvPr>
            <p:cNvCxnSpPr>
              <a:stCxn id="20" idx="3"/>
              <a:endCxn id="429" idx="1"/>
            </p:cNvCxnSpPr>
            <p:nvPr/>
          </p:nvCxnSpPr>
          <p:spPr>
            <a:xfrm flipV="1">
              <a:off x="2253201" y="2089159"/>
              <a:ext cx="1194364" cy="14862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连接符: 肘形 464">
              <a:extLst>
                <a:ext uri="{FF2B5EF4-FFF2-40B4-BE49-F238E27FC236}">
                  <a16:creationId xmlns:a16="http://schemas.microsoft.com/office/drawing/2014/main" id="{1F22D178-69D7-0C21-389E-452D5EF9DFEB}"/>
                </a:ext>
              </a:extLst>
            </p:cNvPr>
            <p:cNvCxnSpPr>
              <a:stCxn id="20" idx="3"/>
              <a:endCxn id="430" idx="1"/>
            </p:cNvCxnSpPr>
            <p:nvPr/>
          </p:nvCxnSpPr>
          <p:spPr>
            <a:xfrm flipV="1">
              <a:off x="2253201" y="2523687"/>
              <a:ext cx="1194364" cy="10516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连接符: 肘形 466">
              <a:extLst>
                <a:ext uri="{FF2B5EF4-FFF2-40B4-BE49-F238E27FC236}">
                  <a16:creationId xmlns:a16="http://schemas.microsoft.com/office/drawing/2014/main" id="{A56F445A-8785-C3F2-3AE7-9B255E2D89F1}"/>
                </a:ext>
              </a:extLst>
            </p:cNvPr>
            <p:cNvCxnSpPr>
              <a:stCxn id="20" idx="3"/>
              <a:endCxn id="434" idx="1"/>
            </p:cNvCxnSpPr>
            <p:nvPr/>
          </p:nvCxnSpPr>
          <p:spPr>
            <a:xfrm flipV="1">
              <a:off x="2253201" y="2942129"/>
              <a:ext cx="1194364" cy="63325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连接符: 肘形 468">
              <a:extLst>
                <a:ext uri="{FF2B5EF4-FFF2-40B4-BE49-F238E27FC236}">
                  <a16:creationId xmlns:a16="http://schemas.microsoft.com/office/drawing/2014/main" id="{DABD6C85-2EAB-6964-0261-7254A62DBE27}"/>
                </a:ext>
              </a:extLst>
            </p:cNvPr>
            <p:cNvCxnSpPr>
              <a:stCxn id="20" idx="3"/>
              <a:endCxn id="435" idx="1"/>
            </p:cNvCxnSpPr>
            <p:nvPr/>
          </p:nvCxnSpPr>
          <p:spPr>
            <a:xfrm flipV="1">
              <a:off x="2253201" y="3367580"/>
              <a:ext cx="1194364" cy="20780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连接符: 肘形 470">
              <a:extLst>
                <a:ext uri="{FF2B5EF4-FFF2-40B4-BE49-F238E27FC236}">
                  <a16:creationId xmlns:a16="http://schemas.microsoft.com/office/drawing/2014/main" id="{B04EDD16-ED00-E861-88ED-1995DF3E382D}"/>
                </a:ext>
              </a:extLst>
            </p:cNvPr>
            <p:cNvCxnSpPr>
              <a:stCxn id="20" idx="3"/>
              <a:endCxn id="436" idx="1"/>
            </p:cNvCxnSpPr>
            <p:nvPr/>
          </p:nvCxnSpPr>
          <p:spPr>
            <a:xfrm>
              <a:off x="2253201" y="3575381"/>
              <a:ext cx="1194364" cy="2168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连接符: 肘形 472">
              <a:extLst>
                <a:ext uri="{FF2B5EF4-FFF2-40B4-BE49-F238E27FC236}">
                  <a16:creationId xmlns:a16="http://schemas.microsoft.com/office/drawing/2014/main" id="{3A1EE8DF-C314-F544-20A9-2BE0A91D1113}"/>
                </a:ext>
              </a:extLst>
            </p:cNvPr>
            <p:cNvCxnSpPr>
              <a:stCxn id="20" idx="3"/>
              <a:endCxn id="437" idx="1"/>
            </p:cNvCxnSpPr>
            <p:nvPr/>
          </p:nvCxnSpPr>
          <p:spPr>
            <a:xfrm>
              <a:off x="2253201" y="3575381"/>
              <a:ext cx="1194363" cy="64921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连接符: 肘形 474">
              <a:extLst>
                <a:ext uri="{FF2B5EF4-FFF2-40B4-BE49-F238E27FC236}">
                  <a16:creationId xmlns:a16="http://schemas.microsoft.com/office/drawing/2014/main" id="{3E7CE475-ABD8-5FDC-F9E8-56C449A84960}"/>
                </a:ext>
              </a:extLst>
            </p:cNvPr>
            <p:cNvCxnSpPr>
              <a:stCxn id="20" idx="3"/>
              <a:endCxn id="438" idx="1"/>
            </p:cNvCxnSpPr>
            <p:nvPr/>
          </p:nvCxnSpPr>
          <p:spPr>
            <a:xfrm>
              <a:off x="2253201" y="3575381"/>
              <a:ext cx="1193910" cy="106881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连接符: 肘形 476">
              <a:extLst>
                <a:ext uri="{FF2B5EF4-FFF2-40B4-BE49-F238E27FC236}">
                  <a16:creationId xmlns:a16="http://schemas.microsoft.com/office/drawing/2014/main" id="{1D873C34-07CD-6F9F-FF13-8C54205A849A}"/>
                </a:ext>
              </a:extLst>
            </p:cNvPr>
            <p:cNvCxnSpPr>
              <a:stCxn id="20" idx="3"/>
              <a:endCxn id="439" idx="1"/>
            </p:cNvCxnSpPr>
            <p:nvPr/>
          </p:nvCxnSpPr>
          <p:spPr>
            <a:xfrm>
              <a:off x="2253201" y="3575381"/>
              <a:ext cx="1195669" cy="147562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箭头连接符 478">
              <a:extLst>
                <a:ext uri="{FF2B5EF4-FFF2-40B4-BE49-F238E27FC236}">
                  <a16:creationId xmlns:a16="http://schemas.microsoft.com/office/drawing/2014/main" id="{A972F029-1616-B8F9-57CE-92419A9475A9}"/>
                </a:ext>
              </a:extLst>
            </p:cNvPr>
            <p:cNvCxnSpPr>
              <a:stCxn id="429" idx="3"/>
              <a:endCxn id="215" idx="1"/>
            </p:cNvCxnSpPr>
            <p:nvPr/>
          </p:nvCxnSpPr>
          <p:spPr>
            <a:xfrm>
              <a:off x="4451540" y="2089159"/>
              <a:ext cx="361901" cy="4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箭头连接符 480">
              <a:extLst>
                <a:ext uri="{FF2B5EF4-FFF2-40B4-BE49-F238E27FC236}">
                  <a16:creationId xmlns:a16="http://schemas.microsoft.com/office/drawing/2014/main" id="{0FCF0213-9690-0220-9584-1D78FDC5E904}"/>
                </a:ext>
              </a:extLst>
            </p:cNvPr>
            <p:cNvCxnSpPr>
              <a:cxnSpLocks/>
              <a:stCxn id="430" idx="3"/>
              <a:endCxn id="216" idx="1"/>
            </p:cNvCxnSpPr>
            <p:nvPr/>
          </p:nvCxnSpPr>
          <p:spPr>
            <a:xfrm>
              <a:off x="4451540" y="2523687"/>
              <a:ext cx="3651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F06FA13F-E92B-F732-F6D1-3C3E35B3CAD0}"/>
                </a:ext>
              </a:extLst>
            </p:cNvPr>
            <p:cNvCxnSpPr>
              <a:stCxn id="434" idx="3"/>
              <a:endCxn id="217" idx="1"/>
            </p:cNvCxnSpPr>
            <p:nvPr/>
          </p:nvCxnSpPr>
          <p:spPr>
            <a:xfrm>
              <a:off x="4451540" y="2942129"/>
              <a:ext cx="362465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箭头连接符 484">
              <a:extLst>
                <a:ext uri="{FF2B5EF4-FFF2-40B4-BE49-F238E27FC236}">
                  <a16:creationId xmlns:a16="http://schemas.microsoft.com/office/drawing/2014/main" id="{7B862E37-FD21-14EB-1ECD-4CEBD896C5D1}"/>
                </a:ext>
              </a:extLst>
            </p:cNvPr>
            <p:cNvCxnSpPr>
              <a:stCxn id="435" idx="3"/>
              <a:endCxn id="218" idx="1"/>
            </p:cNvCxnSpPr>
            <p:nvPr/>
          </p:nvCxnSpPr>
          <p:spPr>
            <a:xfrm flipV="1">
              <a:off x="4451540" y="3366991"/>
              <a:ext cx="365125" cy="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87A77609-EE5E-1553-8305-EC5829721240}"/>
                </a:ext>
              </a:extLst>
            </p:cNvPr>
            <p:cNvCxnSpPr>
              <a:stCxn id="436" idx="3"/>
              <a:endCxn id="219" idx="1"/>
            </p:cNvCxnSpPr>
            <p:nvPr/>
          </p:nvCxnSpPr>
          <p:spPr>
            <a:xfrm flipV="1">
              <a:off x="4451540" y="3789449"/>
              <a:ext cx="365125" cy="28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箭头连接符 488">
              <a:extLst>
                <a:ext uri="{FF2B5EF4-FFF2-40B4-BE49-F238E27FC236}">
                  <a16:creationId xmlns:a16="http://schemas.microsoft.com/office/drawing/2014/main" id="{8188B09B-9585-3C6B-C0AA-466CE07956F0}"/>
                </a:ext>
              </a:extLst>
            </p:cNvPr>
            <p:cNvCxnSpPr>
              <a:stCxn id="437" idx="3"/>
              <a:endCxn id="220" idx="1"/>
            </p:cNvCxnSpPr>
            <p:nvPr/>
          </p:nvCxnSpPr>
          <p:spPr>
            <a:xfrm>
              <a:off x="4451539" y="4224599"/>
              <a:ext cx="3651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箭头连接符 490">
              <a:extLst>
                <a:ext uri="{FF2B5EF4-FFF2-40B4-BE49-F238E27FC236}">
                  <a16:creationId xmlns:a16="http://schemas.microsoft.com/office/drawing/2014/main" id="{E7805C55-B12A-F2CA-1B65-6E3040AA8679}"/>
                </a:ext>
              </a:extLst>
            </p:cNvPr>
            <p:cNvCxnSpPr>
              <a:stCxn id="438" idx="3"/>
              <a:endCxn id="221" idx="1"/>
            </p:cNvCxnSpPr>
            <p:nvPr/>
          </p:nvCxnSpPr>
          <p:spPr>
            <a:xfrm flipV="1">
              <a:off x="4451086" y="4641507"/>
              <a:ext cx="357034" cy="26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23E309CA-EC4D-738D-4383-3270ACBD494F}"/>
                </a:ext>
              </a:extLst>
            </p:cNvPr>
            <p:cNvCxnSpPr>
              <a:cxnSpLocks/>
              <a:stCxn id="439" idx="3"/>
              <a:endCxn id="222" idx="1"/>
            </p:cNvCxnSpPr>
            <p:nvPr/>
          </p:nvCxnSpPr>
          <p:spPr>
            <a:xfrm flipV="1">
              <a:off x="4452845" y="5050517"/>
              <a:ext cx="355275" cy="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连接符: 肘形 504">
              <a:extLst>
                <a:ext uri="{FF2B5EF4-FFF2-40B4-BE49-F238E27FC236}">
                  <a16:creationId xmlns:a16="http://schemas.microsoft.com/office/drawing/2014/main" id="{8EC2A032-F6AD-7F0F-1D60-2C7A83BA6294}"/>
                </a:ext>
              </a:extLst>
            </p:cNvPr>
            <p:cNvCxnSpPr>
              <a:stCxn id="215" idx="3"/>
              <a:endCxn id="300" idx="1"/>
            </p:cNvCxnSpPr>
            <p:nvPr/>
          </p:nvCxnSpPr>
          <p:spPr>
            <a:xfrm>
              <a:off x="5282544" y="2089575"/>
              <a:ext cx="614739" cy="148331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连接符: 肘形 506">
              <a:extLst>
                <a:ext uri="{FF2B5EF4-FFF2-40B4-BE49-F238E27FC236}">
                  <a16:creationId xmlns:a16="http://schemas.microsoft.com/office/drawing/2014/main" id="{7E347F08-E214-1902-C886-26898A851773}"/>
                </a:ext>
              </a:extLst>
            </p:cNvPr>
            <p:cNvCxnSpPr>
              <a:stCxn id="216" idx="3"/>
              <a:endCxn id="300" idx="1"/>
            </p:cNvCxnSpPr>
            <p:nvPr/>
          </p:nvCxnSpPr>
          <p:spPr>
            <a:xfrm>
              <a:off x="5291089" y="2523687"/>
              <a:ext cx="606194" cy="104919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连接符: 肘形 508">
              <a:extLst>
                <a:ext uri="{FF2B5EF4-FFF2-40B4-BE49-F238E27FC236}">
                  <a16:creationId xmlns:a16="http://schemas.microsoft.com/office/drawing/2014/main" id="{6EF8ADD3-F8E3-DC7C-ACFA-57771B684F39}"/>
                </a:ext>
              </a:extLst>
            </p:cNvPr>
            <p:cNvCxnSpPr>
              <a:stCxn id="217" idx="3"/>
              <a:endCxn id="300" idx="1"/>
            </p:cNvCxnSpPr>
            <p:nvPr/>
          </p:nvCxnSpPr>
          <p:spPr>
            <a:xfrm>
              <a:off x="5288429" y="2942142"/>
              <a:ext cx="608854" cy="630743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连接符: 肘形 510">
              <a:extLst>
                <a:ext uri="{FF2B5EF4-FFF2-40B4-BE49-F238E27FC236}">
                  <a16:creationId xmlns:a16="http://schemas.microsoft.com/office/drawing/2014/main" id="{B73029BE-A96B-80F0-FBBF-3A2DA6A40E95}"/>
                </a:ext>
              </a:extLst>
            </p:cNvPr>
            <p:cNvCxnSpPr>
              <a:stCxn id="218" idx="3"/>
              <a:endCxn id="300" idx="1"/>
            </p:cNvCxnSpPr>
            <p:nvPr/>
          </p:nvCxnSpPr>
          <p:spPr>
            <a:xfrm>
              <a:off x="5291089" y="3366991"/>
              <a:ext cx="606194" cy="2058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连接符: 肘形 512">
              <a:extLst>
                <a:ext uri="{FF2B5EF4-FFF2-40B4-BE49-F238E27FC236}">
                  <a16:creationId xmlns:a16="http://schemas.microsoft.com/office/drawing/2014/main" id="{E7505863-0DB6-4D23-DA53-8FB7D826AE60}"/>
                </a:ext>
              </a:extLst>
            </p:cNvPr>
            <p:cNvCxnSpPr>
              <a:stCxn id="219" idx="3"/>
              <a:endCxn id="300" idx="1"/>
            </p:cNvCxnSpPr>
            <p:nvPr/>
          </p:nvCxnSpPr>
          <p:spPr>
            <a:xfrm flipV="1">
              <a:off x="5291089" y="3572885"/>
              <a:ext cx="606194" cy="2165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连接符: 肘形 514">
              <a:extLst>
                <a:ext uri="{FF2B5EF4-FFF2-40B4-BE49-F238E27FC236}">
                  <a16:creationId xmlns:a16="http://schemas.microsoft.com/office/drawing/2014/main" id="{E71BC75A-5203-C856-4061-8403BC15BBFE}"/>
                </a:ext>
              </a:extLst>
            </p:cNvPr>
            <p:cNvCxnSpPr>
              <a:stCxn id="220" idx="3"/>
              <a:endCxn id="300" idx="1"/>
            </p:cNvCxnSpPr>
            <p:nvPr/>
          </p:nvCxnSpPr>
          <p:spPr>
            <a:xfrm flipV="1">
              <a:off x="5291089" y="3572885"/>
              <a:ext cx="606194" cy="65171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连接符: 肘形 516">
              <a:extLst>
                <a:ext uri="{FF2B5EF4-FFF2-40B4-BE49-F238E27FC236}">
                  <a16:creationId xmlns:a16="http://schemas.microsoft.com/office/drawing/2014/main" id="{8194F746-641B-E5ED-AA6B-B1BF79676C08}"/>
                </a:ext>
              </a:extLst>
            </p:cNvPr>
            <p:cNvCxnSpPr>
              <a:stCxn id="221" idx="3"/>
              <a:endCxn id="300" idx="1"/>
            </p:cNvCxnSpPr>
            <p:nvPr/>
          </p:nvCxnSpPr>
          <p:spPr>
            <a:xfrm flipV="1">
              <a:off x="5282544" y="3572885"/>
              <a:ext cx="614739" cy="106862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连接符: 肘形 518">
              <a:extLst>
                <a:ext uri="{FF2B5EF4-FFF2-40B4-BE49-F238E27FC236}">
                  <a16:creationId xmlns:a16="http://schemas.microsoft.com/office/drawing/2014/main" id="{43960E20-EE73-E448-E50A-2804B29898E1}"/>
                </a:ext>
              </a:extLst>
            </p:cNvPr>
            <p:cNvCxnSpPr>
              <a:stCxn id="222" idx="3"/>
              <a:endCxn id="300" idx="1"/>
            </p:cNvCxnSpPr>
            <p:nvPr/>
          </p:nvCxnSpPr>
          <p:spPr>
            <a:xfrm flipV="1">
              <a:off x="5282544" y="3572885"/>
              <a:ext cx="614739" cy="147763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B87D747-68B4-CCD9-5E71-4CDD6DA13D56}"/>
                </a:ext>
              </a:extLst>
            </p:cNvPr>
            <p:cNvSpPr/>
            <p:nvPr/>
          </p:nvSpPr>
          <p:spPr>
            <a:xfrm>
              <a:off x="6496625" y="3359371"/>
              <a:ext cx="695878" cy="433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40" name="直接箭头连接符 539">
              <a:extLst>
                <a:ext uri="{FF2B5EF4-FFF2-40B4-BE49-F238E27FC236}">
                  <a16:creationId xmlns:a16="http://schemas.microsoft.com/office/drawing/2014/main" id="{58A008CE-ED7E-7DFE-296E-CD54C1684266}"/>
                </a:ext>
              </a:extLst>
            </p:cNvPr>
            <p:cNvCxnSpPr>
              <a:cxnSpLocks/>
              <a:stCxn id="300" idx="3"/>
              <a:endCxn id="538" idx="1"/>
            </p:cNvCxnSpPr>
            <p:nvPr/>
          </p:nvCxnSpPr>
          <p:spPr>
            <a:xfrm>
              <a:off x="6280721" y="3572885"/>
              <a:ext cx="21590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/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3DDC4458-92E8-2FE7-ACE8-4EF3CC0CE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267" y="3388219"/>
                  <a:ext cx="3834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4" name="直接箭头连接符 543">
              <a:extLst>
                <a:ext uri="{FF2B5EF4-FFF2-40B4-BE49-F238E27FC236}">
                  <a16:creationId xmlns:a16="http://schemas.microsoft.com/office/drawing/2014/main" id="{1ADEA4C9-D566-C37B-C0D5-73C8CD904E52}"/>
                </a:ext>
              </a:extLst>
            </p:cNvPr>
            <p:cNvCxnSpPr>
              <a:cxnSpLocks/>
              <a:stCxn id="538" idx="3"/>
              <a:endCxn id="542" idx="1"/>
            </p:cNvCxnSpPr>
            <p:nvPr/>
          </p:nvCxnSpPr>
          <p:spPr>
            <a:xfrm flipV="1">
              <a:off x="7192503" y="3572885"/>
              <a:ext cx="188764" cy="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1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1618324D-A966-32A1-275C-7BCF41D599FB}"/>
              </a:ext>
            </a:extLst>
          </p:cNvPr>
          <p:cNvGrpSpPr/>
          <p:nvPr/>
        </p:nvGrpSpPr>
        <p:grpSpPr>
          <a:xfrm>
            <a:off x="-795194" y="854529"/>
            <a:ext cx="9910476" cy="4935971"/>
            <a:chOff x="-723531" y="1028701"/>
            <a:chExt cx="9910476" cy="49359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E63E78B-F1F6-92E9-00D3-4D21176D2ED3}"/>
                </a:ext>
              </a:extLst>
            </p:cNvPr>
            <p:cNvSpPr/>
            <p:nvPr/>
          </p:nvSpPr>
          <p:spPr>
            <a:xfrm>
              <a:off x="-329014" y="1741916"/>
              <a:ext cx="2310680" cy="4222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Encoder Self-attention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/>
                <p:nvPr/>
              </p:nvSpPr>
              <p:spPr>
                <a:xfrm>
                  <a:off x="-723531" y="5120552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400DA28-61EE-08EC-2221-36BF28C9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23531" y="5120552"/>
                  <a:ext cx="269740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/>
                <p:nvPr/>
              </p:nvSpPr>
              <p:spPr>
                <a:xfrm>
                  <a:off x="-79253" y="4520314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5F052662-808C-D48A-68A9-08C5514C5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9253" y="4520314"/>
                  <a:ext cx="38192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/>
                <p:nvPr/>
              </p:nvSpPr>
              <p:spPr>
                <a:xfrm>
                  <a:off x="600888" y="4515361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D0A9BA59-49AC-907B-0598-0B6457733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88" y="4515361"/>
                  <a:ext cx="38192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/>
                <p:nvPr/>
              </p:nvSpPr>
              <p:spPr>
                <a:xfrm>
                  <a:off x="1278668" y="4515361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46ECD5F-2B0B-C293-10A6-DC7E8550E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668" y="4515361"/>
                  <a:ext cx="381920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8D7A94B-9877-4949-B3D8-268FE713CA63}"/>
                </a:ext>
              </a:extLst>
            </p:cNvPr>
            <p:cNvSpPr/>
            <p:nvPr/>
          </p:nvSpPr>
          <p:spPr>
            <a:xfrm>
              <a:off x="-114696" y="2901494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92CBD0-D7DA-A5F3-AD44-A60C02408E0D}"/>
                </a:ext>
              </a:extLst>
            </p:cNvPr>
            <p:cNvSpPr/>
            <p:nvPr/>
          </p:nvSpPr>
          <p:spPr>
            <a:xfrm>
              <a:off x="-114696" y="3441101"/>
              <a:ext cx="1180278" cy="30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Scale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998351-CB10-5738-BDF1-F3A130EF16B4}"/>
                </a:ext>
              </a:extLst>
            </p:cNvPr>
            <p:cNvSpPr/>
            <p:nvPr/>
          </p:nvSpPr>
          <p:spPr>
            <a:xfrm>
              <a:off x="-114696" y="3980708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7714B2A-331E-B838-26D6-2B61654C7133}"/>
                </a:ext>
              </a:extLst>
            </p:cNvPr>
            <p:cNvSpPr/>
            <p:nvPr/>
          </p:nvSpPr>
          <p:spPr>
            <a:xfrm>
              <a:off x="413579" y="2361887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0DB7234-9419-488C-938D-ABE547528078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11707" y="4285881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81380F0-B62F-990F-32A5-DB1CA68D2AF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791848" y="4280928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9F3627DB-AEDC-F538-F14A-5E8156368742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475443" y="3746274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CB040E9-311B-9854-5C46-1A63DE1ACE5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75443" y="3206667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78BF4B41-5858-D191-A0CD-3E68329ADB53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75443" y="2667060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B62E7E9-7168-C564-7F9B-8BD536725BF5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469628" y="2662107"/>
              <a:ext cx="0" cy="1853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/>
                <p:nvPr/>
              </p:nvSpPr>
              <p:spPr>
                <a:xfrm>
                  <a:off x="2276165" y="1977063"/>
                  <a:ext cx="360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95635090-E8C9-8C10-9FED-37E30D972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5" y="1977063"/>
                  <a:ext cx="360822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B6016A36-B878-28CC-9922-792D4A2F354A}"/>
                </a:ext>
              </a:extLst>
            </p:cNvPr>
            <p:cNvCxnSpPr>
              <a:cxnSpLocks/>
              <a:stCxn id="45" idx="0"/>
              <a:endCxn id="75" idx="1"/>
            </p:cNvCxnSpPr>
            <p:nvPr/>
          </p:nvCxnSpPr>
          <p:spPr>
            <a:xfrm rot="5400000" flipH="1" flipV="1">
              <a:off x="1501390" y="1587113"/>
              <a:ext cx="277102" cy="12724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80582F-DCFE-850C-7739-4F3680ADFC32}"/>
                </a:ext>
              </a:extLst>
            </p:cNvPr>
            <p:cNvSpPr/>
            <p:nvPr/>
          </p:nvSpPr>
          <p:spPr>
            <a:xfrm>
              <a:off x="-257661" y="4923027"/>
              <a:ext cx="2114550" cy="854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 Transformations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EFC7762-24D8-0758-AE66-84EA55B82B0C}"/>
                </a:ext>
              </a:extLst>
            </p:cNvPr>
            <p:cNvCxnSpPr>
              <a:cxnSpLocks/>
              <a:stCxn id="5" idx="3"/>
              <a:endCxn id="84" idx="1"/>
            </p:cNvCxnSpPr>
            <p:nvPr/>
          </p:nvCxnSpPr>
          <p:spPr>
            <a:xfrm>
              <a:off x="-453791" y="5228274"/>
              <a:ext cx="1645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/>
                <p:nvPr/>
              </p:nvSpPr>
              <p:spPr>
                <a:xfrm>
                  <a:off x="-166184" y="5011451"/>
                  <a:ext cx="560504" cy="4334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BB41ED0C-2D64-324E-45E0-83B8A1E53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66184" y="5011451"/>
                  <a:ext cx="560504" cy="433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/>
                <p:nvPr/>
              </p:nvSpPr>
              <p:spPr>
                <a:xfrm>
                  <a:off x="514607" y="5011451"/>
                  <a:ext cx="560504" cy="43349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78BE651-37D8-1FD7-9DEA-71C7674AD0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07" y="5011451"/>
                  <a:ext cx="560504" cy="4334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/>
                <p:nvPr/>
              </p:nvSpPr>
              <p:spPr>
                <a:xfrm>
                  <a:off x="1191323" y="5011526"/>
                  <a:ext cx="560504" cy="433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DDBE3AC-6902-58E0-3DD3-81868F0156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323" y="5011526"/>
                  <a:ext cx="560504" cy="433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B571A202-1012-A7AF-CB91-59DCC4929763}"/>
                </a:ext>
              </a:extLst>
            </p:cNvPr>
            <p:cNvCxnSpPr>
              <a:stCxn id="82" idx="0"/>
              <a:endCxn id="6" idx="2"/>
            </p:cNvCxnSpPr>
            <p:nvPr/>
          </p:nvCxnSpPr>
          <p:spPr>
            <a:xfrm flipH="1" flipV="1">
              <a:off x="111707" y="4735758"/>
              <a:ext cx="2361" cy="275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FF88FDE-670C-E1BD-363A-9B8D515AC9B5}"/>
                </a:ext>
              </a:extLst>
            </p:cNvPr>
            <p:cNvCxnSpPr>
              <a:stCxn id="83" idx="0"/>
              <a:endCxn id="7" idx="2"/>
            </p:cNvCxnSpPr>
            <p:nvPr/>
          </p:nvCxnSpPr>
          <p:spPr>
            <a:xfrm flipH="1" flipV="1">
              <a:off x="791848" y="4730805"/>
              <a:ext cx="3011" cy="2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F6FD348-4753-9A39-75DE-AC553FD04CE3}"/>
                </a:ext>
              </a:extLst>
            </p:cNvPr>
            <p:cNvCxnSpPr>
              <a:stCxn id="84" idx="0"/>
              <a:endCxn id="8" idx="2"/>
            </p:cNvCxnSpPr>
            <p:nvPr/>
          </p:nvCxnSpPr>
          <p:spPr>
            <a:xfrm flipH="1" flipV="1">
              <a:off x="1469628" y="4730805"/>
              <a:ext cx="1947" cy="28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A85D3E8-AB3A-F305-A320-755A2814D185}"/>
                </a:ext>
              </a:extLst>
            </p:cNvPr>
            <p:cNvSpPr/>
            <p:nvPr/>
          </p:nvSpPr>
          <p:spPr>
            <a:xfrm>
              <a:off x="2943347" y="1028701"/>
              <a:ext cx="2310680" cy="49359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Decoder Self-attention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A8396CC-9410-BFFB-2AF0-6C4FC794E5AF}"/>
                    </a:ext>
                  </a:extLst>
                </p:cNvPr>
                <p:cNvSpPr txBox="1"/>
                <p:nvPr/>
              </p:nvSpPr>
              <p:spPr>
                <a:xfrm>
                  <a:off x="2548830" y="5120552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A8396CC-9410-BFFB-2AF0-6C4FC794E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830" y="5120552"/>
                  <a:ext cx="269740" cy="215444"/>
                </a:xfrm>
                <a:prstGeom prst="rect">
                  <a:avLst/>
                </a:prstGeom>
                <a:blipFill>
                  <a:blip r:embed="rId10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6A13CB0-683B-AEB0-7181-C23563264453}"/>
                    </a:ext>
                  </a:extLst>
                </p:cNvPr>
                <p:cNvSpPr txBox="1"/>
                <p:nvPr/>
              </p:nvSpPr>
              <p:spPr>
                <a:xfrm>
                  <a:off x="3193108" y="4520314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6A13CB0-683B-AEB0-7181-C23563264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3108" y="4520314"/>
                  <a:ext cx="38192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D6EA6F4-28CE-8645-FCBB-5A1CED330BD1}"/>
                    </a:ext>
                  </a:extLst>
                </p:cNvPr>
                <p:cNvSpPr txBox="1"/>
                <p:nvPr/>
              </p:nvSpPr>
              <p:spPr>
                <a:xfrm>
                  <a:off x="3873249" y="4515361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D6EA6F4-28CE-8645-FCBB-5A1CED330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249" y="4515361"/>
                  <a:ext cx="381920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666C871-2D18-5F1C-FAD5-FE0879C37BB7}"/>
                    </a:ext>
                  </a:extLst>
                </p:cNvPr>
                <p:cNvSpPr txBox="1"/>
                <p:nvPr/>
              </p:nvSpPr>
              <p:spPr>
                <a:xfrm>
                  <a:off x="4551029" y="4515361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666C871-2D18-5F1C-FAD5-FE0879C37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029" y="4515361"/>
                  <a:ext cx="381920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3B3FCC-4C65-5AB4-DEC4-4F11B06F6C7D}"/>
                </a:ext>
              </a:extLst>
            </p:cNvPr>
            <p:cNvSpPr/>
            <p:nvPr/>
          </p:nvSpPr>
          <p:spPr>
            <a:xfrm>
              <a:off x="3157665" y="2361062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4126BC-B431-D0B0-406A-79FAC6232CB3}"/>
                </a:ext>
              </a:extLst>
            </p:cNvPr>
            <p:cNvSpPr/>
            <p:nvPr/>
          </p:nvSpPr>
          <p:spPr>
            <a:xfrm>
              <a:off x="3157665" y="3441101"/>
              <a:ext cx="1180278" cy="30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Scale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F3BE9E-9BDC-3DE6-53DF-AE159CEF497B}"/>
                </a:ext>
              </a:extLst>
            </p:cNvPr>
            <p:cNvSpPr/>
            <p:nvPr/>
          </p:nvSpPr>
          <p:spPr>
            <a:xfrm>
              <a:off x="3157665" y="3980708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9E3103-85E4-5618-3156-E96E34E24F32}"/>
                </a:ext>
              </a:extLst>
            </p:cNvPr>
            <p:cNvSpPr/>
            <p:nvPr/>
          </p:nvSpPr>
          <p:spPr>
            <a:xfrm>
              <a:off x="3685940" y="1821455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30B0F11-93C6-386D-58A4-7B9144593A8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384068" y="4285881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677C799-29A9-467F-6DAC-73D8E3E61982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4064209" y="4280928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B879A52-69BD-3519-1B3D-AFBABDD8FEB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3747804" y="3746274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00B9FC8-401D-364F-45C2-34DAA4EEBD98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3747804" y="3206667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5BFB576-71AE-C49D-94CC-327C1CE21BC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3747804" y="2126628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09A5D6D-44B1-C540-3B51-8081DFB55CDE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4741989" y="2126628"/>
              <a:ext cx="0" cy="2388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56CD727-11A1-25B3-ABAE-166933F9A0D1}"/>
                    </a:ext>
                  </a:extLst>
                </p:cNvPr>
                <p:cNvSpPr txBox="1"/>
                <p:nvPr/>
              </p:nvSpPr>
              <p:spPr>
                <a:xfrm>
                  <a:off x="5548526" y="1436631"/>
                  <a:ext cx="360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56CD727-11A1-25B3-ABAE-166933F9A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526" y="1436631"/>
                  <a:ext cx="360822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E128BD75-4E67-F0E4-5EBB-A5B3A1C423EB}"/>
                </a:ext>
              </a:extLst>
            </p:cNvPr>
            <p:cNvCxnSpPr>
              <a:cxnSpLocks/>
              <a:stCxn id="19" idx="0"/>
              <a:endCxn id="26" idx="1"/>
            </p:cNvCxnSpPr>
            <p:nvPr/>
          </p:nvCxnSpPr>
          <p:spPr>
            <a:xfrm rot="5400000" flipH="1" flipV="1">
              <a:off x="4773751" y="1046681"/>
              <a:ext cx="277102" cy="127244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1275037-813D-D9E6-59D5-1A0CD871ACC0}"/>
                </a:ext>
              </a:extLst>
            </p:cNvPr>
            <p:cNvSpPr/>
            <p:nvPr/>
          </p:nvSpPr>
          <p:spPr>
            <a:xfrm>
              <a:off x="3014700" y="4923027"/>
              <a:ext cx="2114550" cy="854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 Transformations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8163308-FEFE-E67A-E041-736F51D73593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2818570" y="5228274"/>
              <a:ext cx="16451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6DA5F69-5E0D-BC98-78DF-2980B0B5D351}"/>
                    </a:ext>
                  </a:extLst>
                </p:cNvPr>
                <p:cNvSpPr/>
                <p:nvPr/>
              </p:nvSpPr>
              <p:spPr>
                <a:xfrm>
                  <a:off x="3106177" y="5011451"/>
                  <a:ext cx="560504" cy="4334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6DA5F69-5E0D-BC98-78DF-2980B0B5D3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177" y="5011451"/>
                  <a:ext cx="560504" cy="433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003CC002-3BC1-6C64-A412-BA075EEAB395}"/>
                    </a:ext>
                  </a:extLst>
                </p:cNvPr>
                <p:cNvSpPr/>
                <p:nvPr/>
              </p:nvSpPr>
              <p:spPr>
                <a:xfrm>
                  <a:off x="3786968" y="5011451"/>
                  <a:ext cx="560504" cy="43349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003CC002-3BC1-6C64-A412-BA075EEA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6968" y="5011451"/>
                  <a:ext cx="560504" cy="4334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A2CAFF7-BA3D-A4E3-3B23-A505AE1F087B}"/>
                    </a:ext>
                  </a:extLst>
                </p:cNvPr>
                <p:cNvSpPr/>
                <p:nvPr/>
              </p:nvSpPr>
              <p:spPr>
                <a:xfrm>
                  <a:off x="4463684" y="5011526"/>
                  <a:ext cx="560504" cy="433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A2CAFF7-BA3D-A4E3-3B23-A505AE1F08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3684" y="5011526"/>
                  <a:ext cx="560504" cy="43349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03A47A6-B166-B06D-D17B-9D1BD90E1655}"/>
                </a:ext>
              </a:extLst>
            </p:cNvPr>
            <p:cNvCxnSpPr>
              <a:stCxn id="30" idx="0"/>
              <a:endCxn id="10" idx="2"/>
            </p:cNvCxnSpPr>
            <p:nvPr/>
          </p:nvCxnSpPr>
          <p:spPr>
            <a:xfrm flipH="1" flipV="1">
              <a:off x="3384068" y="4735758"/>
              <a:ext cx="2361" cy="275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70AEE2-7B98-E844-9C6A-4D0C11C05684}"/>
                </a:ext>
              </a:extLst>
            </p:cNvPr>
            <p:cNvCxnSpPr>
              <a:stCxn id="31" idx="0"/>
              <a:endCxn id="13" idx="2"/>
            </p:cNvCxnSpPr>
            <p:nvPr/>
          </p:nvCxnSpPr>
          <p:spPr>
            <a:xfrm flipH="1" flipV="1">
              <a:off x="4064209" y="4730805"/>
              <a:ext cx="3011" cy="2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BDB2653-AEE1-FA3D-2AE0-BFCAD48D792B}"/>
                </a:ext>
              </a:extLst>
            </p:cNvPr>
            <p:cNvCxnSpPr>
              <a:stCxn id="32" idx="0"/>
              <a:endCxn id="14" idx="2"/>
            </p:cNvCxnSpPr>
            <p:nvPr/>
          </p:nvCxnSpPr>
          <p:spPr>
            <a:xfrm flipH="1" flipV="1">
              <a:off x="4741989" y="4730805"/>
              <a:ext cx="1947" cy="28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817C5-9DCB-DBD2-9EA1-943E4E627EDC}"/>
                </a:ext>
              </a:extLst>
            </p:cNvPr>
            <p:cNvSpPr/>
            <p:nvPr/>
          </p:nvSpPr>
          <p:spPr>
            <a:xfrm>
              <a:off x="3157665" y="2898373"/>
              <a:ext cx="1180278" cy="305173"/>
            </a:xfrm>
            <a:prstGeom prst="rect">
              <a:avLst/>
            </a:prstGeom>
            <a:solidFill>
              <a:srgbClr val="FFBB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CCDC3C5-C909-211A-E0D2-AE5297E7EF3F}"/>
                </a:ext>
              </a:extLst>
            </p:cNvPr>
            <p:cNvCxnSpPr>
              <a:cxnSpLocks/>
              <a:stCxn id="36" idx="0"/>
              <a:endCxn id="16" idx="2"/>
            </p:cNvCxnSpPr>
            <p:nvPr/>
          </p:nvCxnSpPr>
          <p:spPr>
            <a:xfrm flipV="1">
              <a:off x="3747804" y="2666235"/>
              <a:ext cx="0" cy="232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5E9F54B-31E7-ED55-2F49-4636CCE3E3D2}"/>
                </a:ext>
              </a:extLst>
            </p:cNvPr>
            <p:cNvSpPr/>
            <p:nvPr/>
          </p:nvSpPr>
          <p:spPr>
            <a:xfrm>
              <a:off x="6246210" y="1736963"/>
              <a:ext cx="2310680" cy="42227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Decoder Cross-attention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57D029E-6477-D9EE-552D-AA78D70EB7A2}"/>
                    </a:ext>
                  </a:extLst>
                </p:cNvPr>
                <p:cNvSpPr txBox="1"/>
                <p:nvPr/>
              </p:nvSpPr>
              <p:spPr>
                <a:xfrm>
                  <a:off x="5851693" y="5115599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57D029E-6477-D9EE-552D-AA78D70EB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693" y="5115599"/>
                  <a:ext cx="269740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714B86D-C839-A96E-1E74-C58EAC0F550D}"/>
                    </a:ext>
                  </a:extLst>
                </p:cNvPr>
                <p:cNvSpPr txBox="1"/>
                <p:nvPr/>
              </p:nvSpPr>
              <p:spPr>
                <a:xfrm>
                  <a:off x="6495971" y="4515361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714B86D-C839-A96E-1E74-C58EAC0F5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971" y="4515361"/>
                  <a:ext cx="38192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00587EF-9D60-A1F7-3A7F-8C9E60444488}"/>
                    </a:ext>
                  </a:extLst>
                </p:cNvPr>
                <p:cNvSpPr txBox="1"/>
                <p:nvPr/>
              </p:nvSpPr>
              <p:spPr>
                <a:xfrm>
                  <a:off x="7176112" y="4510408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00587EF-9D60-A1F7-3A7F-8C9E60444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112" y="4510408"/>
                  <a:ext cx="381920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6A6CABF-85EC-E9C0-4F88-A51495EA1F83}"/>
                    </a:ext>
                  </a:extLst>
                </p:cNvPr>
                <p:cNvSpPr txBox="1"/>
                <p:nvPr/>
              </p:nvSpPr>
              <p:spPr>
                <a:xfrm>
                  <a:off x="7853892" y="4510408"/>
                  <a:ext cx="3819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6A6CABF-85EC-E9C0-4F88-A51495EA1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892" y="4510408"/>
                  <a:ext cx="381920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D4363C-F389-AE41-1F91-67EFABA86A08}"/>
                </a:ext>
              </a:extLst>
            </p:cNvPr>
            <p:cNvSpPr/>
            <p:nvPr/>
          </p:nvSpPr>
          <p:spPr>
            <a:xfrm>
              <a:off x="6460528" y="2896541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Softmax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D75FB8-6CA8-3FC7-4C58-86F53C36ADCD}"/>
                </a:ext>
              </a:extLst>
            </p:cNvPr>
            <p:cNvSpPr/>
            <p:nvPr/>
          </p:nvSpPr>
          <p:spPr>
            <a:xfrm>
              <a:off x="6460528" y="3436148"/>
              <a:ext cx="1180278" cy="3051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Scale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4F49AE3-1594-96B1-0157-EA9F48C0C5EC}"/>
                </a:ext>
              </a:extLst>
            </p:cNvPr>
            <p:cNvSpPr/>
            <p:nvPr/>
          </p:nvSpPr>
          <p:spPr>
            <a:xfrm>
              <a:off x="6460528" y="3975755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4E9F772-C7D8-554A-DC35-574B1C59E874}"/>
                </a:ext>
              </a:extLst>
            </p:cNvPr>
            <p:cNvSpPr/>
            <p:nvPr/>
          </p:nvSpPr>
          <p:spPr>
            <a:xfrm>
              <a:off x="6988803" y="2356934"/>
              <a:ext cx="1180278" cy="3051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 err="1">
                  <a:latin typeface="Times New Roman"/>
                  <a:ea typeface="宋体"/>
                </a:rPr>
                <a:t>MatMul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AFF828F-6612-A95F-E081-41D9475015D4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6686931" y="4280928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737575C-A993-7979-4EDA-84844DE0054D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7367072" y="4275975"/>
              <a:ext cx="0" cy="234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A2F7B9A-1BFE-C984-1B9A-0BD9D3D1B58B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7050667" y="3741321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7EC9829-E6AA-3F29-095E-2245D0933554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7050667" y="3201714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91C8C9F-523E-1733-7BC1-F0741FE8C6DA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7050667" y="2662107"/>
              <a:ext cx="0" cy="2344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BA50760-E960-86DC-0A47-5853377F811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8044852" y="2657154"/>
              <a:ext cx="0" cy="18532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330005B1-78DA-8D60-D7DE-6357D713FF35}"/>
                </a:ext>
              </a:extLst>
            </p:cNvPr>
            <p:cNvCxnSpPr>
              <a:cxnSpLocks/>
              <a:stCxn id="51" idx="0"/>
              <a:endCxn id="73" idx="1"/>
            </p:cNvCxnSpPr>
            <p:nvPr/>
          </p:nvCxnSpPr>
          <p:spPr>
            <a:xfrm rot="5400000" flipH="1" flipV="1">
              <a:off x="8068425" y="1599237"/>
              <a:ext cx="268214" cy="124718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069161C-EC7F-E6DF-CC2D-9A5996938178}"/>
                </a:ext>
              </a:extLst>
            </p:cNvPr>
            <p:cNvSpPr/>
            <p:nvPr/>
          </p:nvSpPr>
          <p:spPr>
            <a:xfrm>
              <a:off x="6317563" y="4918074"/>
              <a:ext cx="2114550" cy="8543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Linear Transformations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9490DCB4-2746-2A7B-C86F-B3B23524368F}"/>
                </a:ext>
              </a:extLst>
            </p:cNvPr>
            <p:cNvCxnSpPr>
              <a:cxnSpLocks/>
              <a:stCxn id="43" idx="3"/>
              <a:endCxn id="66" idx="1"/>
            </p:cNvCxnSpPr>
            <p:nvPr/>
          </p:nvCxnSpPr>
          <p:spPr>
            <a:xfrm flipV="1">
              <a:off x="6121433" y="5223246"/>
              <a:ext cx="287607" cy="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A7C052B7-5526-6550-DF23-18DDEA475892}"/>
                    </a:ext>
                  </a:extLst>
                </p:cNvPr>
                <p:cNvSpPr/>
                <p:nvPr/>
              </p:nvSpPr>
              <p:spPr>
                <a:xfrm>
                  <a:off x="6409040" y="5006498"/>
                  <a:ext cx="560504" cy="43349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𝑄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A7C052B7-5526-6550-DF23-18DDEA475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040" y="5006498"/>
                  <a:ext cx="560504" cy="433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86AAC64-F0E4-53B0-A6C7-20095462416D}"/>
                    </a:ext>
                  </a:extLst>
                </p:cNvPr>
                <p:cNvSpPr/>
                <p:nvPr/>
              </p:nvSpPr>
              <p:spPr>
                <a:xfrm>
                  <a:off x="7089831" y="5006498"/>
                  <a:ext cx="560504" cy="433495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𝐾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86AAC64-F0E4-53B0-A6C7-200954624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831" y="5006498"/>
                  <a:ext cx="560504" cy="43349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9C506A6-ECA2-7BBE-B145-D017D43395FB}"/>
                </a:ext>
              </a:extLst>
            </p:cNvPr>
            <p:cNvCxnSpPr>
              <a:stCxn id="66" idx="0"/>
              <a:endCxn id="44" idx="2"/>
            </p:cNvCxnSpPr>
            <p:nvPr/>
          </p:nvCxnSpPr>
          <p:spPr>
            <a:xfrm flipH="1" flipV="1">
              <a:off x="6686931" y="4730805"/>
              <a:ext cx="2361" cy="2756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B643E11-6A9E-E68E-7F31-DE4DDD7F857C}"/>
                </a:ext>
              </a:extLst>
            </p:cNvPr>
            <p:cNvCxnSpPr>
              <a:stCxn id="68" idx="0"/>
              <a:endCxn id="46" idx="2"/>
            </p:cNvCxnSpPr>
            <p:nvPr/>
          </p:nvCxnSpPr>
          <p:spPr>
            <a:xfrm flipH="1" flipV="1">
              <a:off x="7367072" y="4725852"/>
              <a:ext cx="3011" cy="2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7E2D0D2-567E-6691-A023-E2F7E752EFD6}"/>
                </a:ext>
              </a:extLst>
            </p:cNvPr>
            <p:cNvCxnSpPr>
              <a:stCxn id="69" idx="0"/>
              <a:endCxn id="47" idx="2"/>
            </p:cNvCxnSpPr>
            <p:nvPr/>
          </p:nvCxnSpPr>
          <p:spPr>
            <a:xfrm flipH="1" flipV="1">
              <a:off x="8044852" y="4725852"/>
              <a:ext cx="1947" cy="2807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A7E79E-0793-D1A9-7A02-4601A07A5D1A}"/>
                    </a:ext>
                  </a:extLst>
                </p:cNvPr>
                <p:cNvSpPr txBox="1"/>
                <p:nvPr/>
              </p:nvSpPr>
              <p:spPr>
                <a:xfrm>
                  <a:off x="8826123" y="1980998"/>
                  <a:ext cx="36082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7CA7E79E-0793-D1A9-7A02-4601A07A5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23" y="1980998"/>
                  <a:ext cx="360822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0CAFC77-0873-FD7F-AFC5-188B052B8D36}"/>
                    </a:ext>
                  </a:extLst>
                </p:cNvPr>
                <p:cNvSpPr txBox="1"/>
                <p:nvPr/>
              </p:nvSpPr>
              <p:spPr>
                <a:xfrm>
                  <a:off x="8736794" y="5115523"/>
                  <a:ext cx="26974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0CAFC77-0873-FD7F-AFC5-188B052B8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6794" y="5115523"/>
                  <a:ext cx="269740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2222" r="-44444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F3414B5-ABCE-73D6-B101-EB4F26777DD2}"/>
                </a:ext>
              </a:extLst>
            </p:cNvPr>
            <p:cNvCxnSpPr>
              <a:cxnSpLocks/>
              <a:stCxn id="78" idx="1"/>
              <a:endCxn id="68" idx="3"/>
            </p:cNvCxnSpPr>
            <p:nvPr/>
          </p:nvCxnSpPr>
          <p:spPr>
            <a:xfrm flipH="1">
              <a:off x="7650335" y="5223245"/>
              <a:ext cx="108645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AABF9E1-BB43-D07D-8041-1F200A1CA585}"/>
                    </a:ext>
                  </a:extLst>
                </p:cNvPr>
                <p:cNvSpPr/>
                <p:nvPr/>
              </p:nvSpPr>
              <p:spPr>
                <a:xfrm>
                  <a:off x="7766547" y="5006573"/>
                  <a:ext cx="560504" cy="43349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51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</m:ctrlPr>
                          </m:sSubSupPr>
                          <m:e>
                            <m:r>
                              <a:rPr lang="en-US" altLang="zh-CN" sz="1400" b="1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400" b="0" i="1" kern="0" smtClean="0">
                                <a:latin typeface="Cambria Math" panose="02040503050406030204" pitchFamily="18" charset="0"/>
                                <a:ea typeface="宋体"/>
                              </a:rPr>
                              <m:t>𝑉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kern="0" dirty="0">
                    <a:latin typeface="Times New Roman"/>
                    <a:ea typeface="宋体"/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AABF9E1-BB43-D07D-8041-1F200A1CA5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547" y="5006573"/>
                  <a:ext cx="560504" cy="43349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28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654B6B4-B35B-DEFC-0439-F20C114E840C}"/>
              </a:ext>
            </a:extLst>
          </p:cNvPr>
          <p:cNvGrpSpPr/>
          <p:nvPr/>
        </p:nvGrpSpPr>
        <p:grpSpPr>
          <a:xfrm>
            <a:off x="2577432" y="754380"/>
            <a:ext cx="3165223" cy="3652943"/>
            <a:chOff x="2577432" y="754380"/>
            <a:chExt cx="3165223" cy="36529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EE6D4-0380-7D88-7129-B9A557BABC72}"/>
                </a:ext>
              </a:extLst>
            </p:cNvPr>
            <p:cNvSpPr/>
            <p:nvPr/>
          </p:nvSpPr>
          <p:spPr>
            <a:xfrm>
              <a:off x="2577432" y="754380"/>
              <a:ext cx="3165223" cy="3649980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BC19C23-1D93-7CD8-658D-A4A110B62598}"/>
                </a:ext>
              </a:extLst>
            </p:cNvPr>
            <p:cNvSpPr/>
            <p:nvPr/>
          </p:nvSpPr>
          <p:spPr>
            <a:xfrm>
              <a:off x="2735580" y="1669114"/>
              <a:ext cx="543466" cy="19314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9BFEBBB-4879-770B-89BA-23E84A1E6AA0}"/>
                </a:ext>
              </a:extLst>
            </p:cNvPr>
            <p:cNvSpPr/>
            <p:nvPr/>
          </p:nvSpPr>
          <p:spPr>
            <a:xfrm>
              <a:off x="2827313" y="230621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485D43B-5837-58E7-55E3-7794F629D04A}"/>
                </a:ext>
              </a:extLst>
            </p:cNvPr>
            <p:cNvSpPr/>
            <p:nvPr/>
          </p:nvSpPr>
          <p:spPr>
            <a:xfrm>
              <a:off x="2827313" y="18076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3F48F3C-F542-E770-FC3C-3D4C5BAEF48D}"/>
                </a:ext>
              </a:extLst>
            </p:cNvPr>
            <p:cNvSpPr/>
            <p:nvPr/>
          </p:nvSpPr>
          <p:spPr>
            <a:xfrm>
              <a:off x="2827313" y="312477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F4BD9E6-AC22-A91F-B664-7C17D9F91328}"/>
                    </a:ext>
                  </a:extLst>
                </p:cNvPr>
                <p:cNvSpPr txBox="1"/>
                <p:nvPr/>
              </p:nvSpPr>
              <p:spPr>
                <a:xfrm>
                  <a:off x="2852463" y="271532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AF4BD9E6-AC22-A91F-B664-7C17D9F91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463" y="2715328"/>
                  <a:ext cx="3097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814FD67-A7D6-187B-34FA-4552DC16BDFD}"/>
                </a:ext>
              </a:extLst>
            </p:cNvPr>
            <p:cNvSpPr/>
            <p:nvPr/>
          </p:nvSpPr>
          <p:spPr>
            <a:xfrm>
              <a:off x="4985898" y="1669115"/>
              <a:ext cx="543466" cy="19314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9B8AAB8-FA4C-3239-F7A1-090C3027D493}"/>
                </a:ext>
              </a:extLst>
            </p:cNvPr>
            <p:cNvSpPr/>
            <p:nvPr/>
          </p:nvSpPr>
          <p:spPr>
            <a:xfrm>
              <a:off x="5077631" y="230621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9C4996-88B3-7779-B995-8057B6B85C97}"/>
                </a:ext>
              </a:extLst>
            </p:cNvPr>
            <p:cNvSpPr/>
            <p:nvPr/>
          </p:nvSpPr>
          <p:spPr>
            <a:xfrm>
              <a:off x="5077631" y="18076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E9A285D-A84B-1A02-9430-C5188F20188E}"/>
                </a:ext>
              </a:extLst>
            </p:cNvPr>
            <p:cNvSpPr/>
            <p:nvPr/>
          </p:nvSpPr>
          <p:spPr>
            <a:xfrm>
              <a:off x="5077631" y="313620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838DF0C-9289-DA98-95A1-27F10E2CE219}"/>
                    </a:ext>
                  </a:extLst>
                </p:cNvPr>
                <p:cNvSpPr txBox="1"/>
                <p:nvPr/>
              </p:nvSpPr>
              <p:spPr>
                <a:xfrm>
                  <a:off x="5102781" y="272675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838DF0C-9289-DA98-95A1-27F10E2CE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781" y="2726757"/>
                  <a:ext cx="3097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9C3A00B-A012-E765-3F0D-A182173E9A07}"/>
                </a:ext>
              </a:extLst>
            </p:cNvPr>
            <p:cNvSpPr/>
            <p:nvPr/>
          </p:nvSpPr>
          <p:spPr>
            <a:xfrm>
              <a:off x="3865772" y="1175638"/>
              <a:ext cx="543466" cy="28983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F629439-818F-BE68-C044-250531F07D0F}"/>
                </a:ext>
              </a:extLst>
            </p:cNvPr>
            <p:cNvSpPr/>
            <p:nvPr/>
          </p:nvSpPr>
          <p:spPr>
            <a:xfrm>
              <a:off x="3964647" y="181274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8232955-CB8D-8044-EC09-32A0F99D13A6}"/>
                </a:ext>
              </a:extLst>
            </p:cNvPr>
            <p:cNvSpPr/>
            <p:nvPr/>
          </p:nvSpPr>
          <p:spPr>
            <a:xfrm>
              <a:off x="3964647" y="131418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B74079-1AB3-D5AE-21C7-84C7F2F86704}"/>
                </a:ext>
              </a:extLst>
            </p:cNvPr>
            <p:cNvSpPr/>
            <p:nvPr/>
          </p:nvSpPr>
          <p:spPr>
            <a:xfrm>
              <a:off x="3964647" y="280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11B645-B6E6-D09A-6313-123D11A48C77}"/>
                    </a:ext>
                  </a:extLst>
                </p:cNvPr>
                <p:cNvSpPr txBox="1"/>
                <p:nvPr/>
              </p:nvSpPr>
              <p:spPr>
                <a:xfrm>
                  <a:off x="3982655" y="3221194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511B645-B6E6-D09A-6313-123D11A48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655" y="3221194"/>
                  <a:ext cx="3097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3F877FE-BDE8-3409-86EA-5C9268283586}"/>
                </a:ext>
              </a:extLst>
            </p:cNvPr>
            <p:cNvSpPr/>
            <p:nvPr/>
          </p:nvSpPr>
          <p:spPr>
            <a:xfrm>
              <a:off x="3957505" y="3641879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C57472C-1EA0-ED2B-7BB5-C3CCEEFC7A5F}"/>
                </a:ext>
              </a:extLst>
            </p:cNvPr>
            <p:cNvSpPr/>
            <p:nvPr/>
          </p:nvSpPr>
          <p:spPr>
            <a:xfrm>
              <a:off x="3964647" y="231129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3ADA2A-E7FC-E51A-ADA3-48A4D661238B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V="1">
              <a:off x="3187313" y="1494189"/>
              <a:ext cx="77733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994F9E-63A7-1B70-A783-ECB1DA294AC7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3187313" y="1987665"/>
              <a:ext cx="77733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E7E2088-70A5-08F5-0889-86C340FF3FB1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3187313" y="1987665"/>
              <a:ext cx="77733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B5E7EA8-C00C-1B2E-E0BD-1605BC7591FC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3187313" y="1987665"/>
              <a:ext cx="777334" cy="100217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EECA3BC-5B74-06D8-CA4B-70A1CDED16E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3187313" y="1987665"/>
              <a:ext cx="770192" cy="18342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3320C4F-AE95-4625-5EC7-6D94EA85E1E4}"/>
                </a:ext>
              </a:extLst>
            </p:cNvPr>
            <p:cNvCxnSpPr>
              <a:cxnSpLocks/>
              <a:stCxn id="6" idx="6"/>
              <a:endCxn id="21" idx="2"/>
            </p:cNvCxnSpPr>
            <p:nvPr/>
          </p:nvCxnSpPr>
          <p:spPr>
            <a:xfrm flipV="1">
              <a:off x="3187313" y="1494189"/>
              <a:ext cx="777334" cy="9920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64C0F8C-AAB4-9ED8-F900-18CC85002AB2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V="1">
              <a:off x="3187313" y="1992740"/>
              <a:ext cx="77733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565261-6EE1-A955-AADF-F781A0A20CC3}"/>
                </a:ext>
              </a:extLst>
            </p:cNvPr>
            <p:cNvCxnSpPr>
              <a:cxnSpLocks/>
              <a:stCxn id="6" idx="6"/>
              <a:endCxn id="25" idx="2"/>
            </p:cNvCxnSpPr>
            <p:nvPr/>
          </p:nvCxnSpPr>
          <p:spPr>
            <a:xfrm>
              <a:off x="3187313" y="2486216"/>
              <a:ext cx="77733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156A754-9E77-CE2E-C4FB-053737AC0744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3187313" y="2486216"/>
              <a:ext cx="77733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FD5A8C-9383-CDBB-ED9E-3600BE92CA0D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3187313" y="2486216"/>
              <a:ext cx="770192" cy="133566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962BA17-FF41-4D18-2ABD-268C6390384E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V="1">
              <a:off x="3187313" y="1494189"/>
              <a:ext cx="777334" cy="181058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2365FB2-30CF-DA73-CFD4-A47685A5FB98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3187313" y="1992740"/>
              <a:ext cx="777334" cy="131203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55DE02A4-312E-595B-661D-01C26E1104DB}"/>
                </a:ext>
              </a:extLst>
            </p:cNvPr>
            <p:cNvCxnSpPr>
              <a:cxnSpLocks/>
              <a:stCxn id="8" idx="6"/>
              <a:endCxn id="25" idx="2"/>
            </p:cNvCxnSpPr>
            <p:nvPr/>
          </p:nvCxnSpPr>
          <p:spPr>
            <a:xfrm flipV="1">
              <a:off x="3187313" y="2491291"/>
              <a:ext cx="777334" cy="81348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C26EEF5-5DAD-9D4E-F3FE-4A871903557A}"/>
                </a:ext>
              </a:extLst>
            </p:cNvPr>
            <p:cNvCxnSpPr>
              <a:cxnSpLocks/>
              <a:stCxn id="8" idx="6"/>
              <a:endCxn id="24" idx="2"/>
            </p:cNvCxnSpPr>
            <p:nvPr/>
          </p:nvCxnSpPr>
          <p:spPr>
            <a:xfrm>
              <a:off x="3187313" y="3304777"/>
              <a:ext cx="770192" cy="51710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9AC6D3A-F2DA-CBC8-D4FF-369C658DB102}"/>
                </a:ext>
              </a:extLst>
            </p:cNvPr>
            <p:cNvCxnSpPr>
              <a:stCxn id="21" idx="6"/>
              <a:endCxn id="13" idx="2"/>
            </p:cNvCxnSpPr>
            <p:nvPr/>
          </p:nvCxnSpPr>
          <p:spPr>
            <a:xfrm>
              <a:off x="4324647" y="1494189"/>
              <a:ext cx="75298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CB10270-1B20-F328-C749-602E7DFE2859}"/>
                </a:ext>
              </a:extLst>
            </p:cNvPr>
            <p:cNvCxnSpPr>
              <a:cxnSpLocks/>
              <a:stCxn id="21" idx="6"/>
              <a:endCxn id="12" idx="2"/>
            </p:cNvCxnSpPr>
            <p:nvPr/>
          </p:nvCxnSpPr>
          <p:spPr>
            <a:xfrm>
              <a:off x="4324647" y="1494189"/>
              <a:ext cx="752984" cy="99202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87D04D4-D6BA-0263-033F-C807F315781A}"/>
                </a:ext>
              </a:extLst>
            </p:cNvPr>
            <p:cNvCxnSpPr>
              <a:stCxn id="21" idx="6"/>
              <a:endCxn id="14" idx="2"/>
            </p:cNvCxnSpPr>
            <p:nvPr/>
          </p:nvCxnSpPr>
          <p:spPr>
            <a:xfrm>
              <a:off x="4324647" y="1494189"/>
              <a:ext cx="752984" cy="18220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9927763-1526-51D0-FBBB-E0DF97471205}"/>
                </a:ext>
              </a:extLst>
            </p:cNvPr>
            <p:cNvCxnSpPr>
              <a:stCxn id="20" idx="6"/>
              <a:endCxn id="13" idx="2"/>
            </p:cNvCxnSpPr>
            <p:nvPr/>
          </p:nvCxnSpPr>
          <p:spPr>
            <a:xfrm flipV="1">
              <a:off x="4324647" y="1987665"/>
              <a:ext cx="75298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F754879-3E55-0ED2-E26C-D8D035475273}"/>
                </a:ext>
              </a:extLst>
            </p:cNvPr>
            <p:cNvCxnSpPr>
              <a:stCxn id="20" idx="6"/>
              <a:endCxn id="12" idx="3"/>
            </p:cNvCxnSpPr>
            <p:nvPr/>
          </p:nvCxnSpPr>
          <p:spPr>
            <a:xfrm>
              <a:off x="4324647" y="1992740"/>
              <a:ext cx="752984" cy="49347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660A81D-0830-8441-8D80-C2DB99E99BC4}"/>
                </a:ext>
              </a:extLst>
            </p:cNvPr>
            <p:cNvCxnSpPr>
              <a:stCxn id="20" idx="6"/>
              <a:endCxn id="14" idx="2"/>
            </p:cNvCxnSpPr>
            <p:nvPr/>
          </p:nvCxnSpPr>
          <p:spPr>
            <a:xfrm>
              <a:off x="4324647" y="1992740"/>
              <a:ext cx="752984" cy="132346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C3EF2630-3E40-FFAB-9B93-81E3505AD6C0}"/>
                </a:ext>
              </a:extLst>
            </p:cNvPr>
            <p:cNvCxnSpPr>
              <a:stCxn id="25" idx="6"/>
              <a:endCxn id="13" idx="2"/>
            </p:cNvCxnSpPr>
            <p:nvPr/>
          </p:nvCxnSpPr>
          <p:spPr>
            <a:xfrm flipV="1">
              <a:off x="4324647" y="1987665"/>
              <a:ext cx="75298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55D53EF-BD55-A761-3A54-0B788EF4572B}"/>
                </a:ext>
              </a:extLst>
            </p:cNvPr>
            <p:cNvCxnSpPr>
              <a:cxnSpLocks/>
              <a:stCxn id="25" idx="6"/>
              <a:endCxn id="12" idx="2"/>
            </p:cNvCxnSpPr>
            <p:nvPr/>
          </p:nvCxnSpPr>
          <p:spPr>
            <a:xfrm flipV="1">
              <a:off x="4324647" y="2486216"/>
              <a:ext cx="752984" cy="507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0EE1990-805E-190D-BDFD-EBAD91ED2354}"/>
                </a:ext>
              </a:extLst>
            </p:cNvPr>
            <p:cNvCxnSpPr>
              <a:stCxn id="25" idx="6"/>
              <a:endCxn id="14" idx="2"/>
            </p:cNvCxnSpPr>
            <p:nvPr/>
          </p:nvCxnSpPr>
          <p:spPr>
            <a:xfrm>
              <a:off x="4324647" y="2491291"/>
              <a:ext cx="752984" cy="82491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101A311-E7BB-605A-8F7D-B2618C5B9648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4324647" y="1982590"/>
              <a:ext cx="752984" cy="100725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B0474AE-03F9-6B19-81DC-6DA620972630}"/>
                </a:ext>
              </a:extLst>
            </p:cNvPr>
            <p:cNvCxnSpPr>
              <a:cxnSpLocks/>
              <a:stCxn id="22" idx="6"/>
              <a:endCxn id="12" idx="2"/>
            </p:cNvCxnSpPr>
            <p:nvPr/>
          </p:nvCxnSpPr>
          <p:spPr>
            <a:xfrm flipV="1">
              <a:off x="4324647" y="2486216"/>
              <a:ext cx="752984" cy="50362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4A84CCC5-0D46-0FD0-DE2F-1DF7FD8676A3}"/>
                </a:ext>
              </a:extLst>
            </p:cNvPr>
            <p:cNvCxnSpPr>
              <a:stCxn id="22" idx="6"/>
              <a:endCxn id="14" idx="2"/>
            </p:cNvCxnSpPr>
            <p:nvPr/>
          </p:nvCxnSpPr>
          <p:spPr>
            <a:xfrm>
              <a:off x="4324647" y="2989842"/>
              <a:ext cx="752984" cy="32636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9FE909E-2B8E-5E17-204B-100FE2699FB7}"/>
                </a:ext>
              </a:extLst>
            </p:cNvPr>
            <p:cNvCxnSpPr>
              <a:stCxn id="24" idx="6"/>
              <a:endCxn id="13" idx="2"/>
            </p:cNvCxnSpPr>
            <p:nvPr/>
          </p:nvCxnSpPr>
          <p:spPr>
            <a:xfrm flipV="1">
              <a:off x="4317505" y="1987665"/>
              <a:ext cx="760126" cy="183421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9FD50512-532E-FCB3-EDB2-B33C48FD1759}"/>
                </a:ext>
              </a:extLst>
            </p:cNvPr>
            <p:cNvCxnSpPr>
              <a:stCxn id="24" idx="6"/>
              <a:endCxn id="12" idx="2"/>
            </p:cNvCxnSpPr>
            <p:nvPr/>
          </p:nvCxnSpPr>
          <p:spPr>
            <a:xfrm flipV="1">
              <a:off x="4317505" y="2486216"/>
              <a:ext cx="760126" cy="133566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AA98E6C-115A-8BDB-E5F2-495EC1DF7EB2}"/>
                </a:ext>
              </a:extLst>
            </p:cNvPr>
            <p:cNvCxnSpPr>
              <a:cxnSpLocks/>
              <a:stCxn id="24" idx="6"/>
              <a:endCxn id="14" idx="2"/>
            </p:cNvCxnSpPr>
            <p:nvPr/>
          </p:nvCxnSpPr>
          <p:spPr>
            <a:xfrm flipV="1">
              <a:off x="4317505" y="3316206"/>
              <a:ext cx="760126" cy="50567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2456A3-9423-4C4E-1AC3-2389641746E0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V="1">
              <a:off x="3187313" y="2989842"/>
              <a:ext cx="777334" cy="31493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02C2512-4BF9-6F68-7094-A1D3F9D031F6}"/>
                </a:ext>
              </a:extLst>
            </p:cNvPr>
            <p:cNvSpPr txBox="1"/>
            <p:nvPr/>
          </p:nvSpPr>
          <p:spPr>
            <a:xfrm>
              <a:off x="2797159" y="365804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512</a:t>
              </a:r>
              <a:endParaRPr lang="zh-CN" altLang="en-US" sz="12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C9733BE-DAD4-BBD4-CB04-9728D0D7965C}"/>
                </a:ext>
              </a:extLst>
            </p:cNvPr>
            <p:cNvSpPr txBox="1"/>
            <p:nvPr/>
          </p:nvSpPr>
          <p:spPr>
            <a:xfrm>
              <a:off x="3888077" y="413032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2048</a:t>
              </a:r>
              <a:endParaRPr lang="zh-CN" altLang="en-US" sz="12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1299CF2-53C2-4099-E3B9-809A18BC398E}"/>
                </a:ext>
              </a:extLst>
            </p:cNvPr>
            <p:cNvSpPr txBox="1"/>
            <p:nvPr/>
          </p:nvSpPr>
          <p:spPr>
            <a:xfrm>
              <a:off x="5049923" y="365804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/>
                <a:t>512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20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5FFB94EA-99D9-E26A-8976-21456325242D}"/>
              </a:ext>
            </a:extLst>
          </p:cNvPr>
          <p:cNvSpPr/>
          <p:nvPr/>
        </p:nvSpPr>
        <p:spPr>
          <a:xfrm>
            <a:off x="917445" y="2167045"/>
            <a:ext cx="1652562" cy="3562924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AB2F89-1AEE-C721-E2CA-5012CE0A1624}"/>
              </a:ext>
            </a:extLst>
          </p:cNvPr>
          <p:cNvSpPr/>
          <p:nvPr/>
        </p:nvSpPr>
        <p:spPr>
          <a:xfrm>
            <a:off x="1044778" y="4831066"/>
            <a:ext cx="1180278" cy="689448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Masked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70A05A-A787-4778-EEEF-079709748282}"/>
              </a:ext>
            </a:extLst>
          </p:cNvPr>
          <p:cNvSpPr/>
          <p:nvPr/>
        </p:nvSpPr>
        <p:spPr>
          <a:xfrm>
            <a:off x="1041811" y="2646581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5761A8-ABA9-40E9-AADA-A36DACF39F03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H="1" flipV="1">
            <a:off x="1631950" y="4237443"/>
            <a:ext cx="2967" cy="59362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ECC7138-0539-D7CB-1061-034D48F86CDF}"/>
              </a:ext>
            </a:extLst>
          </p:cNvPr>
          <p:cNvSpPr/>
          <p:nvPr/>
        </p:nvSpPr>
        <p:spPr>
          <a:xfrm>
            <a:off x="1081144" y="6501644"/>
            <a:ext cx="1101612" cy="424050"/>
          </a:xfrm>
          <a:prstGeom prst="rect">
            <a:avLst/>
          </a:prstGeom>
          <a:solidFill>
            <a:srgbClr val="FCE0E1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Output Embedding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D277616-5EED-1225-C72D-D9F0F4676C4D}"/>
              </a:ext>
            </a:extLst>
          </p:cNvPr>
          <p:cNvSpPr/>
          <p:nvPr/>
        </p:nvSpPr>
        <p:spPr>
          <a:xfrm>
            <a:off x="1041811" y="2295028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9F8E6D-D8FB-26D9-5BFF-06ADC21BBC99}"/>
              </a:ext>
            </a:extLst>
          </p:cNvPr>
          <p:cNvSpPr/>
          <p:nvPr/>
        </p:nvSpPr>
        <p:spPr>
          <a:xfrm>
            <a:off x="1044778" y="447007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EC2121F-C26F-4258-94A1-28FAB23799B0}"/>
              </a:ext>
            </a:extLst>
          </p:cNvPr>
          <p:cNvSpPr/>
          <p:nvPr/>
        </p:nvSpPr>
        <p:spPr>
          <a:xfrm>
            <a:off x="1496950" y="60193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16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A609C25-58C7-BA1D-6C20-08E752427ED8}"/>
              </a:ext>
            </a:extLst>
          </p:cNvPr>
          <p:cNvGrpSpPr/>
          <p:nvPr/>
        </p:nvGrpSpPr>
        <p:grpSpPr>
          <a:xfrm>
            <a:off x="1035103" y="6021247"/>
            <a:ext cx="270001" cy="270000"/>
            <a:chOff x="2523906" y="3238949"/>
            <a:chExt cx="270001" cy="270000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8E2A388-C211-A898-3F85-C38A3D77EC70}"/>
                </a:ext>
              </a:extLst>
            </p:cNvPr>
            <p:cNvSpPr/>
            <p:nvPr/>
          </p:nvSpPr>
          <p:spPr>
            <a:xfrm>
              <a:off x="2523906" y="3238949"/>
              <a:ext cx="270000" cy="27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21600"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31B0D11D-EB56-8364-7309-A3D614CCF9BB}"/>
                </a:ext>
              </a:extLst>
            </p:cNvPr>
            <p:cNvSpPr/>
            <p:nvPr/>
          </p:nvSpPr>
          <p:spPr>
            <a:xfrm>
              <a:off x="2523907" y="3325985"/>
              <a:ext cx="270000" cy="95927"/>
            </a:xfrm>
            <a:custGeom>
              <a:avLst/>
              <a:gdLst>
                <a:gd name="connsiteX0" fmla="*/ 0 w 278607"/>
                <a:gd name="connsiteY0" fmla="*/ 42279 h 95927"/>
                <a:gd name="connsiteX1" fmla="*/ 90488 w 278607"/>
                <a:gd name="connsiteY1" fmla="*/ 1798 h 95927"/>
                <a:gd name="connsiteX2" fmla="*/ 192882 w 278607"/>
                <a:gd name="connsiteY2" fmla="*/ 94666 h 95927"/>
                <a:gd name="connsiteX3" fmla="*/ 278607 w 278607"/>
                <a:gd name="connsiteY3" fmla="*/ 47041 h 9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607" h="95927">
                  <a:moveTo>
                    <a:pt x="0" y="42279"/>
                  </a:moveTo>
                  <a:cubicBezTo>
                    <a:pt x="29170" y="17673"/>
                    <a:pt x="58341" y="-6933"/>
                    <a:pt x="90488" y="1798"/>
                  </a:cubicBezTo>
                  <a:cubicBezTo>
                    <a:pt x="122635" y="10529"/>
                    <a:pt x="161529" y="87126"/>
                    <a:pt x="192882" y="94666"/>
                  </a:cubicBezTo>
                  <a:cubicBezTo>
                    <a:pt x="224235" y="102206"/>
                    <a:pt x="251421" y="74623"/>
                    <a:pt x="278607" y="4704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92DF190-E8EF-C808-8044-ED4C68DE844E}"/>
              </a:ext>
            </a:extLst>
          </p:cNvPr>
          <p:cNvCxnSpPr>
            <a:cxnSpLocks/>
            <a:stCxn id="57" idx="6"/>
            <a:endCxn id="30" idx="2"/>
          </p:cNvCxnSpPr>
          <p:nvPr/>
        </p:nvCxnSpPr>
        <p:spPr>
          <a:xfrm flipV="1">
            <a:off x="1305103" y="6154319"/>
            <a:ext cx="191847" cy="1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2F80199-3264-6712-4F79-3C81D3CAFC86}"/>
              </a:ext>
            </a:extLst>
          </p:cNvPr>
          <p:cNvSpPr txBox="1"/>
          <p:nvPr/>
        </p:nvSpPr>
        <p:spPr>
          <a:xfrm>
            <a:off x="172608" y="5856792"/>
            <a:ext cx="940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5306876-595B-AB9E-FCFD-E509C241820A}"/>
              </a:ext>
            </a:extLst>
          </p:cNvPr>
          <p:cNvCxnSpPr>
            <a:cxnSpLocks/>
            <a:stCxn id="30" idx="0"/>
            <a:endCxn id="23" idx="2"/>
          </p:cNvCxnSpPr>
          <p:nvPr/>
        </p:nvCxnSpPr>
        <p:spPr>
          <a:xfrm flipV="1">
            <a:off x="1631950" y="5520514"/>
            <a:ext cx="2967" cy="498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8F21407-6B3E-8F1B-BB75-B23286BF5580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1288908" y="5676276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1CD4F48-96F5-C08B-C3C6-64A9B95F0875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1470240" y="5677609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6E70A05-4BEB-3DF3-7D7C-9FF4AD8E1DF9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636400" y="4622664"/>
            <a:ext cx="588656" cy="1245535"/>
          </a:xfrm>
          <a:prstGeom prst="bentConnector3">
            <a:avLst>
              <a:gd name="adj1" fmla="val 1388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0C7E4D-2DD1-3593-CE1E-30C9C06FB490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1631950" y="6289319"/>
            <a:ext cx="0" cy="212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75663741-7197-5645-80A0-4786835D342D}"/>
              </a:ext>
            </a:extLst>
          </p:cNvPr>
          <p:cNvSpPr/>
          <p:nvPr/>
        </p:nvSpPr>
        <p:spPr>
          <a:xfrm>
            <a:off x="1041811" y="3720635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C8E5483-BFDB-3ED1-6589-F00056A9CE66}"/>
              </a:ext>
            </a:extLst>
          </p:cNvPr>
          <p:cNvCxnSpPr>
            <a:cxnSpLocks/>
            <a:stCxn id="40" idx="0"/>
            <a:endCxn id="24" idx="2"/>
          </p:cNvCxnSpPr>
          <p:nvPr/>
        </p:nvCxnSpPr>
        <p:spPr>
          <a:xfrm flipV="1">
            <a:off x="1631950" y="3163390"/>
            <a:ext cx="0" cy="55724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6A2B655B-36E2-3746-F229-0BC3AFFED0E1}"/>
              </a:ext>
            </a:extLst>
          </p:cNvPr>
          <p:cNvSpPr/>
          <p:nvPr/>
        </p:nvSpPr>
        <p:spPr>
          <a:xfrm>
            <a:off x="1036166" y="3371944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A248A85-58F7-2BBE-FCED-877437914B9E}"/>
              </a:ext>
            </a:extLst>
          </p:cNvPr>
          <p:cNvCxnSpPr>
            <a:cxnSpLocks/>
            <a:endCxn id="42" idx="3"/>
          </p:cNvCxnSpPr>
          <p:nvPr/>
        </p:nvCxnSpPr>
        <p:spPr>
          <a:xfrm flipV="1">
            <a:off x="1630537" y="3524531"/>
            <a:ext cx="585907" cy="854330"/>
          </a:xfrm>
          <a:prstGeom prst="bentConnector3">
            <a:avLst>
              <a:gd name="adj1" fmla="val 1390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E4EC203-F0B7-9062-1EF7-E5A34572B613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1629285" y="2447615"/>
            <a:ext cx="592804" cy="826183"/>
          </a:xfrm>
          <a:prstGeom prst="bentConnector3">
            <a:avLst>
              <a:gd name="adj1" fmla="val 1385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411D9BE-B5A6-32A9-936E-B82E845194DC}"/>
              </a:ext>
            </a:extLst>
          </p:cNvPr>
          <p:cNvSpPr txBox="1"/>
          <p:nvPr/>
        </p:nvSpPr>
        <p:spPr>
          <a:xfrm>
            <a:off x="1001828" y="7168959"/>
            <a:ext cx="126320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(shifted right)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174C591-71C5-5685-BE8B-91387838BC38}"/>
              </a:ext>
            </a:extLst>
          </p:cNvPr>
          <p:cNvCxnSpPr>
            <a:cxnSpLocks/>
            <a:stCxn id="49" idx="0"/>
            <a:endCxn id="26" idx="2"/>
          </p:cNvCxnSpPr>
          <p:nvPr/>
        </p:nvCxnSpPr>
        <p:spPr>
          <a:xfrm flipH="1" flipV="1">
            <a:off x="1631950" y="6925694"/>
            <a:ext cx="1483" cy="2432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15BD0B4-99B0-FB8A-6A6C-DDB052429813}"/>
              </a:ext>
            </a:extLst>
          </p:cNvPr>
          <p:cNvCxnSpPr>
            <a:cxnSpLocks/>
            <a:stCxn id="28" idx="0"/>
            <a:endCxn id="203" idx="2"/>
          </p:cNvCxnSpPr>
          <p:nvPr/>
        </p:nvCxnSpPr>
        <p:spPr>
          <a:xfrm flipV="1">
            <a:off x="1631950" y="1860402"/>
            <a:ext cx="741" cy="43462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287A9C2-34BE-1B25-1A57-53C7B2F4F133}"/>
              </a:ext>
            </a:extLst>
          </p:cNvPr>
          <p:cNvSpPr/>
          <p:nvPr/>
        </p:nvSpPr>
        <p:spPr>
          <a:xfrm>
            <a:off x="3337719" y="2167045"/>
            <a:ext cx="1652562" cy="3562924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E55CA4E-6AFC-90DB-F9B9-F1AA83400127}"/>
              </a:ext>
            </a:extLst>
          </p:cNvPr>
          <p:cNvSpPr/>
          <p:nvPr/>
        </p:nvSpPr>
        <p:spPr>
          <a:xfrm>
            <a:off x="3465052" y="4831066"/>
            <a:ext cx="1180278" cy="689448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Masked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5A8147-1587-25C0-37BA-3B33C5EA4A16}"/>
              </a:ext>
            </a:extLst>
          </p:cNvPr>
          <p:cNvSpPr/>
          <p:nvPr/>
        </p:nvSpPr>
        <p:spPr>
          <a:xfrm>
            <a:off x="3462085" y="2646581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3C74788-D10D-3995-8A05-65FA8F69223C}"/>
              </a:ext>
            </a:extLst>
          </p:cNvPr>
          <p:cNvCxnSpPr>
            <a:cxnSpLocks/>
            <a:stCxn id="62" idx="0"/>
            <a:endCxn id="79" idx="2"/>
          </p:cNvCxnSpPr>
          <p:nvPr/>
        </p:nvCxnSpPr>
        <p:spPr>
          <a:xfrm flipH="1" flipV="1">
            <a:off x="4052224" y="4237443"/>
            <a:ext cx="2967" cy="59362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1951BD3-07DE-5123-CF15-D090DDC1E1D0}"/>
              </a:ext>
            </a:extLst>
          </p:cNvPr>
          <p:cNvSpPr/>
          <p:nvPr/>
        </p:nvSpPr>
        <p:spPr>
          <a:xfrm>
            <a:off x="3462085" y="2295028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8012BC8-0729-4B15-2303-0EC2F974198B}"/>
              </a:ext>
            </a:extLst>
          </p:cNvPr>
          <p:cNvSpPr/>
          <p:nvPr/>
        </p:nvSpPr>
        <p:spPr>
          <a:xfrm>
            <a:off x="3465052" y="447007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8282EFC-85E8-5226-39CD-A54E3477088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052224" y="5520514"/>
            <a:ext cx="2967" cy="498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541ECD3-59E5-50CC-BD4D-AA9C7EB895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09182" y="5676276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2CE263C5-F987-C1EB-EDF7-437FE5EB3A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90514" y="5677609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63C7B952-96B6-32D1-7BED-00E57E61D009}"/>
              </a:ext>
            </a:extLst>
          </p:cNvPr>
          <p:cNvCxnSpPr>
            <a:cxnSpLocks/>
            <a:endCxn id="67" idx="3"/>
          </p:cNvCxnSpPr>
          <p:nvPr/>
        </p:nvCxnSpPr>
        <p:spPr>
          <a:xfrm flipV="1">
            <a:off x="4056674" y="4622664"/>
            <a:ext cx="588656" cy="1245535"/>
          </a:xfrm>
          <a:prstGeom prst="bentConnector3">
            <a:avLst>
              <a:gd name="adj1" fmla="val 1388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E6549E6-20BD-800C-2EE7-482095224224}"/>
              </a:ext>
            </a:extLst>
          </p:cNvPr>
          <p:cNvSpPr/>
          <p:nvPr/>
        </p:nvSpPr>
        <p:spPr>
          <a:xfrm>
            <a:off x="3462085" y="3720635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A526E07-18FC-9998-3AC5-572FE707CBA3}"/>
              </a:ext>
            </a:extLst>
          </p:cNvPr>
          <p:cNvCxnSpPr>
            <a:cxnSpLocks/>
            <a:stCxn id="79" idx="0"/>
            <a:endCxn id="63" idx="2"/>
          </p:cNvCxnSpPr>
          <p:nvPr/>
        </p:nvCxnSpPr>
        <p:spPr>
          <a:xfrm flipV="1">
            <a:off x="4052224" y="3163390"/>
            <a:ext cx="0" cy="55724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DC90C59C-83B2-E7DD-EB62-6336B74C137A}"/>
              </a:ext>
            </a:extLst>
          </p:cNvPr>
          <p:cNvSpPr/>
          <p:nvPr/>
        </p:nvSpPr>
        <p:spPr>
          <a:xfrm>
            <a:off x="3456440" y="3371944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29BEA48-F6E2-1C3B-A6B0-1790520E78AF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050811" y="3524531"/>
            <a:ext cx="585907" cy="854330"/>
          </a:xfrm>
          <a:prstGeom prst="bentConnector3">
            <a:avLst>
              <a:gd name="adj1" fmla="val 1390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9B773429-ED06-256F-211D-B9A39EE11A2D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4049559" y="2447615"/>
            <a:ext cx="592804" cy="826183"/>
          </a:xfrm>
          <a:prstGeom prst="bentConnector3">
            <a:avLst>
              <a:gd name="adj1" fmla="val 1385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BCCDBF4-E034-8083-6B37-16E6A15E043D}"/>
              </a:ext>
            </a:extLst>
          </p:cNvPr>
          <p:cNvCxnSpPr>
            <a:cxnSpLocks/>
            <a:stCxn id="66" idx="0"/>
            <a:endCxn id="201" idx="2"/>
          </p:cNvCxnSpPr>
          <p:nvPr/>
        </p:nvCxnSpPr>
        <p:spPr>
          <a:xfrm flipH="1" flipV="1">
            <a:off x="4051797" y="1858156"/>
            <a:ext cx="427" cy="43687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276C59E-EBB6-E334-6B7D-80B99E1B4334}"/>
              </a:ext>
            </a:extLst>
          </p:cNvPr>
          <p:cNvSpPr/>
          <p:nvPr/>
        </p:nvSpPr>
        <p:spPr>
          <a:xfrm>
            <a:off x="5785986" y="2167045"/>
            <a:ext cx="1652562" cy="3562924"/>
          </a:xfrm>
          <a:prstGeom prst="rect">
            <a:avLst/>
          </a:prstGeom>
          <a:solidFill>
            <a:srgbClr val="F3F3F4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9EAAC90-C689-E249-B5E3-57D5D2BFD6C9}"/>
              </a:ext>
            </a:extLst>
          </p:cNvPr>
          <p:cNvSpPr/>
          <p:nvPr/>
        </p:nvSpPr>
        <p:spPr>
          <a:xfrm>
            <a:off x="5913319" y="4831066"/>
            <a:ext cx="1180278" cy="689448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Masked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18496CB-0707-A5D6-4D20-729CEB7D4908}"/>
              </a:ext>
            </a:extLst>
          </p:cNvPr>
          <p:cNvSpPr/>
          <p:nvPr/>
        </p:nvSpPr>
        <p:spPr>
          <a:xfrm>
            <a:off x="5910352" y="2646581"/>
            <a:ext cx="1180278" cy="516809"/>
          </a:xfrm>
          <a:prstGeom prst="rect">
            <a:avLst/>
          </a:prstGeom>
          <a:solidFill>
            <a:srgbClr val="C2E8F7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Feedforward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84C0E764-E161-C6F2-D768-6C02B01F9CA4}"/>
              </a:ext>
            </a:extLst>
          </p:cNvPr>
          <p:cNvCxnSpPr>
            <a:cxnSpLocks/>
            <a:stCxn id="95" idx="0"/>
            <a:endCxn id="112" idx="2"/>
          </p:cNvCxnSpPr>
          <p:nvPr/>
        </p:nvCxnSpPr>
        <p:spPr>
          <a:xfrm flipH="1" flipV="1">
            <a:off x="6500491" y="4237443"/>
            <a:ext cx="2967" cy="59362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FB33DCF5-CB92-FDD9-0A86-C3D6EA50590A}"/>
              </a:ext>
            </a:extLst>
          </p:cNvPr>
          <p:cNvSpPr/>
          <p:nvPr/>
        </p:nvSpPr>
        <p:spPr>
          <a:xfrm>
            <a:off x="5910352" y="2295028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F8F1128-3311-7625-A333-BD3615C8E1FB}"/>
              </a:ext>
            </a:extLst>
          </p:cNvPr>
          <p:cNvSpPr/>
          <p:nvPr/>
        </p:nvSpPr>
        <p:spPr>
          <a:xfrm>
            <a:off x="5913319" y="4470077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8098CD2-A649-B2EE-EA1A-507C175B8C70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6500491" y="5520514"/>
            <a:ext cx="2967" cy="498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07ADE9D3-EE2D-CF6D-B9CD-8C9ADA58AC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57449" y="5676276"/>
            <a:ext cx="503420" cy="182665"/>
          </a:xfrm>
          <a:prstGeom prst="bentConnector3">
            <a:avLst>
              <a:gd name="adj1" fmla="val 73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2E3B87DB-88D3-751C-959D-DED4D76FCC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8781" y="5677609"/>
            <a:ext cx="503420" cy="180000"/>
          </a:xfrm>
          <a:prstGeom prst="bentConnector3">
            <a:avLst>
              <a:gd name="adj1" fmla="val 7317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A1BCFE0-5A81-9B61-54E2-A36C94FD215C}"/>
              </a:ext>
            </a:extLst>
          </p:cNvPr>
          <p:cNvCxnSpPr>
            <a:cxnSpLocks/>
            <a:endCxn id="100" idx="3"/>
          </p:cNvCxnSpPr>
          <p:nvPr/>
        </p:nvCxnSpPr>
        <p:spPr>
          <a:xfrm flipV="1">
            <a:off x="6504941" y="4622664"/>
            <a:ext cx="588656" cy="1245535"/>
          </a:xfrm>
          <a:prstGeom prst="bentConnector3">
            <a:avLst>
              <a:gd name="adj1" fmla="val 1388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ECEAE073-0284-AE89-9F9E-AFA092B2FC5A}"/>
              </a:ext>
            </a:extLst>
          </p:cNvPr>
          <p:cNvSpPr/>
          <p:nvPr/>
        </p:nvSpPr>
        <p:spPr>
          <a:xfrm>
            <a:off x="5910352" y="3720635"/>
            <a:ext cx="1180278" cy="516809"/>
          </a:xfrm>
          <a:prstGeom prst="rect">
            <a:avLst/>
          </a:prstGeom>
          <a:solidFill>
            <a:srgbClr val="FFE2BB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Multi-Head</a:t>
            </a:r>
          </a:p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Attention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EF744C81-4E37-2912-34B2-2A6AB5667659}"/>
              </a:ext>
            </a:extLst>
          </p:cNvPr>
          <p:cNvCxnSpPr>
            <a:cxnSpLocks/>
            <a:stCxn id="112" idx="0"/>
            <a:endCxn id="96" idx="2"/>
          </p:cNvCxnSpPr>
          <p:nvPr/>
        </p:nvCxnSpPr>
        <p:spPr>
          <a:xfrm flipV="1">
            <a:off x="6500491" y="3163390"/>
            <a:ext cx="0" cy="55724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5A29F815-4802-5BAE-17BC-66722A16DB91}"/>
              </a:ext>
            </a:extLst>
          </p:cNvPr>
          <p:cNvSpPr/>
          <p:nvPr/>
        </p:nvSpPr>
        <p:spPr>
          <a:xfrm>
            <a:off x="5904707" y="3371944"/>
            <a:ext cx="1180278" cy="305173"/>
          </a:xfrm>
          <a:prstGeom prst="rect">
            <a:avLst/>
          </a:prstGeom>
          <a:solidFill>
            <a:srgbClr val="CCE7CF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Add &amp; Norm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82A178C1-55CB-E458-B62D-99ADD71977FA}"/>
              </a:ext>
            </a:extLst>
          </p:cNvPr>
          <p:cNvCxnSpPr>
            <a:cxnSpLocks/>
            <a:endCxn id="114" idx="3"/>
          </p:cNvCxnSpPr>
          <p:nvPr/>
        </p:nvCxnSpPr>
        <p:spPr>
          <a:xfrm flipV="1">
            <a:off x="6499078" y="3524531"/>
            <a:ext cx="585907" cy="854330"/>
          </a:xfrm>
          <a:prstGeom prst="bentConnector3">
            <a:avLst>
              <a:gd name="adj1" fmla="val 1390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DC1CF76F-8DDE-F9AF-DB1F-B7476540DA6C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6497826" y="2447615"/>
            <a:ext cx="592804" cy="826183"/>
          </a:xfrm>
          <a:prstGeom prst="bentConnector3">
            <a:avLst>
              <a:gd name="adj1" fmla="val 1385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B02BE277-9833-B8B8-D848-A7DA60CC6BBC}"/>
              </a:ext>
            </a:extLst>
          </p:cNvPr>
          <p:cNvSpPr/>
          <p:nvPr/>
        </p:nvSpPr>
        <p:spPr>
          <a:xfrm>
            <a:off x="5913319" y="1745626"/>
            <a:ext cx="1180278" cy="3051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>
                <a:latin typeface="Times New Roman"/>
                <a:ea typeface="宋体"/>
              </a:rPr>
              <a:t>Linear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8F22823-F6E2-CC3E-0068-1A8B096A01F5}"/>
              </a:ext>
            </a:extLst>
          </p:cNvPr>
          <p:cNvSpPr/>
          <p:nvPr/>
        </p:nvSpPr>
        <p:spPr>
          <a:xfrm>
            <a:off x="5913319" y="1280333"/>
            <a:ext cx="1180278" cy="3051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511"/>
            <a:r>
              <a:rPr lang="en-US" altLang="zh-CN" sz="1400" kern="0" dirty="0" err="1">
                <a:latin typeface="Times New Roman"/>
                <a:ea typeface="宋体"/>
              </a:rPr>
              <a:t>Softmax</a:t>
            </a:r>
            <a:endParaRPr lang="zh-CN" altLang="en-US" sz="1400" kern="0" dirty="0">
              <a:latin typeface="Times New Roman"/>
              <a:ea typeface="宋体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3B57674B-D2CB-267F-6C9F-66C0AFF94EBB}"/>
              </a:ext>
            </a:extLst>
          </p:cNvPr>
          <p:cNvCxnSpPr>
            <a:cxnSpLocks/>
            <a:stCxn id="99" idx="0"/>
            <a:endCxn id="121" idx="2"/>
          </p:cNvCxnSpPr>
          <p:nvPr/>
        </p:nvCxnSpPr>
        <p:spPr>
          <a:xfrm flipV="1">
            <a:off x="6500491" y="2050799"/>
            <a:ext cx="2967" cy="2442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4CF61A8D-7E9F-8100-E4E6-D3E476C3C591}"/>
              </a:ext>
            </a:extLst>
          </p:cNvPr>
          <p:cNvCxnSpPr>
            <a:cxnSpLocks/>
            <a:stCxn id="121" idx="0"/>
            <a:endCxn id="122" idx="2"/>
          </p:cNvCxnSpPr>
          <p:nvPr/>
        </p:nvCxnSpPr>
        <p:spPr>
          <a:xfrm flipV="1">
            <a:off x="6503458" y="1585506"/>
            <a:ext cx="0" cy="16012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4E9CA49-D1F1-8F20-01DD-82466BA34881}"/>
              </a:ext>
            </a:extLst>
          </p:cNvPr>
          <p:cNvSpPr txBox="1"/>
          <p:nvPr/>
        </p:nvSpPr>
        <p:spPr>
          <a:xfrm>
            <a:off x="5957747" y="686710"/>
            <a:ext cx="10869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Probabilities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5255137-6C13-DA46-4A8D-7E45627CB015}"/>
              </a:ext>
            </a:extLst>
          </p:cNvPr>
          <p:cNvCxnSpPr>
            <a:cxnSpLocks/>
            <a:stCxn id="122" idx="0"/>
            <a:endCxn id="125" idx="2"/>
          </p:cNvCxnSpPr>
          <p:nvPr/>
        </p:nvCxnSpPr>
        <p:spPr>
          <a:xfrm flipH="1" flipV="1">
            <a:off x="6501232" y="1117597"/>
            <a:ext cx="2226" cy="16273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873560DA-617C-B4E0-6292-9423941C2076}"/>
              </a:ext>
            </a:extLst>
          </p:cNvPr>
          <p:cNvCxnSpPr>
            <a:cxnSpLocks/>
          </p:cNvCxnSpPr>
          <p:nvPr/>
        </p:nvCxnSpPr>
        <p:spPr>
          <a:xfrm flipV="1">
            <a:off x="885669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C76065AF-D8D7-2869-201F-42622BBEC4DF}"/>
              </a:ext>
            </a:extLst>
          </p:cNvPr>
          <p:cNvCxnSpPr>
            <a:cxnSpLocks/>
          </p:cNvCxnSpPr>
          <p:nvPr/>
        </p:nvCxnSpPr>
        <p:spPr>
          <a:xfrm flipV="1">
            <a:off x="702620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8F3A6B2B-2E63-998D-C56A-66482B7BF0A9}"/>
              </a:ext>
            </a:extLst>
          </p:cNvPr>
          <p:cNvCxnSpPr>
            <a:cxnSpLocks/>
          </p:cNvCxnSpPr>
          <p:nvPr/>
        </p:nvCxnSpPr>
        <p:spPr>
          <a:xfrm flipV="1">
            <a:off x="3320486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91DBDA95-33BC-864E-73C5-95EEE55A9C0D}"/>
              </a:ext>
            </a:extLst>
          </p:cNvPr>
          <p:cNvCxnSpPr>
            <a:cxnSpLocks/>
          </p:cNvCxnSpPr>
          <p:nvPr/>
        </p:nvCxnSpPr>
        <p:spPr>
          <a:xfrm flipV="1">
            <a:off x="3137437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B8338446-94CD-9C68-EA2D-372F465EC4BC}"/>
              </a:ext>
            </a:extLst>
          </p:cNvPr>
          <p:cNvCxnSpPr>
            <a:cxnSpLocks/>
          </p:cNvCxnSpPr>
          <p:nvPr/>
        </p:nvCxnSpPr>
        <p:spPr>
          <a:xfrm flipV="1">
            <a:off x="5783296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F7E235F7-2AF8-0DE7-D2DD-20F526DD4B9E}"/>
              </a:ext>
            </a:extLst>
          </p:cNvPr>
          <p:cNvCxnSpPr>
            <a:cxnSpLocks/>
          </p:cNvCxnSpPr>
          <p:nvPr/>
        </p:nvCxnSpPr>
        <p:spPr>
          <a:xfrm flipV="1">
            <a:off x="5600247" y="4234628"/>
            <a:ext cx="559222" cy="1336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59B0075D-E02F-B1FF-3CEB-E927D4C4CEA4}"/>
                  </a:ext>
                </a:extLst>
              </p:cNvPr>
              <p:cNvSpPr txBox="1"/>
              <p:nvPr/>
            </p:nvSpPr>
            <p:spPr>
              <a:xfrm>
                <a:off x="1263523" y="181441"/>
                <a:ext cx="940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59B0075D-E02F-B1FF-3CEB-E927D4C4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23" y="181441"/>
                <a:ext cx="9402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1AEB87F-B58E-553F-E049-9D7461C85ACC}"/>
                  </a:ext>
                </a:extLst>
              </p:cNvPr>
              <p:cNvSpPr txBox="1"/>
              <p:nvPr/>
            </p:nvSpPr>
            <p:spPr>
              <a:xfrm>
                <a:off x="3600097" y="181441"/>
                <a:ext cx="1063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1AEB87F-B58E-553F-E049-9D7461C85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97" y="181441"/>
                <a:ext cx="106322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B11FCAB-C105-108C-9E9D-044D06F7842C}"/>
                  </a:ext>
                </a:extLst>
              </p:cNvPr>
              <p:cNvSpPr txBox="1"/>
              <p:nvPr/>
            </p:nvSpPr>
            <p:spPr>
              <a:xfrm>
                <a:off x="5989437" y="181442"/>
                <a:ext cx="10632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1B11FCAB-C105-108C-9E9D-044D06F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437" y="181442"/>
                <a:ext cx="106322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E4A408F8-F402-2D1F-53E9-E34C45748CF0}"/>
              </a:ext>
            </a:extLst>
          </p:cNvPr>
          <p:cNvCxnSpPr>
            <a:cxnSpLocks/>
          </p:cNvCxnSpPr>
          <p:nvPr/>
        </p:nvCxnSpPr>
        <p:spPr>
          <a:xfrm>
            <a:off x="2949300" y="129074"/>
            <a:ext cx="0" cy="69715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290177A-7B93-DB4F-4DD7-66FC0F238E4C}"/>
              </a:ext>
            </a:extLst>
          </p:cNvPr>
          <p:cNvCxnSpPr>
            <a:cxnSpLocks/>
          </p:cNvCxnSpPr>
          <p:nvPr/>
        </p:nvCxnSpPr>
        <p:spPr>
          <a:xfrm>
            <a:off x="5273400" y="129074"/>
            <a:ext cx="0" cy="69715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396CD1C-5E80-88DF-A727-16BAD2CF425B}"/>
                  </a:ext>
                </a:extLst>
              </p:cNvPr>
              <p:cNvSpPr txBox="1"/>
              <p:nvPr/>
            </p:nvSpPr>
            <p:spPr>
              <a:xfrm>
                <a:off x="3225516" y="1550379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C396CD1C-5E80-88DF-A727-16BAD2CF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16" y="1550379"/>
                <a:ext cx="1652562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7071586C-7EE8-B622-A7ED-A03F3D81A57C}"/>
                  </a:ext>
                </a:extLst>
              </p:cNvPr>
              <p:cNvSpPr txBox="1"/>
              <p:nvPr/>
            </p:nvSpPr>
            <p:spPr>
              <a:xfrm>
                <a:off x="3236434" y="6020786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7071586C-7EE8-B622-A7ED-A03F3D81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34" y="6020786"/>
                <a:ext cx="1652562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文本框 202">
            <a:extLst>
              <a:ext uri="{FF2B5EF4-FFF2-40B4-BE49-F238E27FC236}">
                <a16:creationId xmlns:a16="http://schemas.microsoft.com/office/drawing/2014/main" id="{87555D19-F2F9-22BA-ABD1-B061F6E1FB95}"/>
              </a:ext>
            </a:extLst>
          </p:cNvPr>
          <p:cNvSpPr txBox="1"/>
          <p:nvPr/>
        </p:nvSpPr>
        <p:spPr>
          <a:xfrm>
            <a:off x="806410" y="1552625"/>
            <a:ext cx="165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</a:t>
            </a:r>
            <a:r>
              <a:rPr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D220C83D-4C81-4E1A-9261-1D4E4FF587C9}"/>
                  </a:ext>
                </a:extLst>
              </p:cNvPr>
              <p:cNvSpPr txBox="1"/>
              <p:nvPr/>
            </p:nvSpPr>
            <p:spPr>
              <a:xfrm>
                <a:off x="5682322" y="6027345"/>
                <a:ext cx="16525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altLang="zh-CN" sz="1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D220C83D-4C81-4E1A-9261-1D4E4FF5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22" y="6027345"/>
                <a:ext cx="1652562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5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185D6C34-050F-3F4E-787F-58C37BF782A6}"/>
              </a:ext>
            </a:extLst>
          </p:cNvPr>
          <p:cNvGrpSpPr/>
          <p:nvPr/>
        </p:nvGrpSpPr>
        <p:grpSpPr>
          <a:xfrm>
            <a:off x="387757" y="1478772"/>
            <a:ext cx="1852844" cy="4161163"/>
            <a:chOff x="387757" y="1478772"/>
            <a:chExt cx="1852844" cy="41611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4FF576-F475-E4D1-313D-6FAEDEF423F5}"/>
                </a:ext>
              </a:extLst>
            </p:cNvPr>
            <p:cNvSpPr/>
            <p:nvPr/>
          </p:nvSpPr>
          <p:spPr>
            <a:xfrm>
              <a:off x="588039" y="1787661"/>
              <a:ext cx="1652562" cy="3562924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2E6793F-08EA-5E44-01AA-5A267A65D762}"/>
                </a:ext>
              </a:extLst>
            </p:cNvPr>
            <p:cNvSpPr/>
            <p:nvPr/>
          </p:nvSpPr>
          <p:spPr>
            <a:xfrm>
              <a:off x="715372" y="4451682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32E42-E1E9-95A8-7331-48864D6F5DD5}"/>
                </a:ext>
              </a:extLst>
            </p:cNvPr>
            <p:cNvSpPr/>
            <p:nvPr/>
          </p:nvSpPr>
          <p:spPr>
            <a:xfrm>
              <a:off x="712405" y="2267197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709495A-350A-D8DC-6DC8-0D9548F6CAB2}"/>
                </a:ext>
              </a:extLst>
            </p:cNvPr>
            <p:cNvCxnSpPr>
              <a:cxnSpLocks/>
              <a:stCxn id="5" idx="0"/>
              <a:endCxn id="14" idx="2"/>
            </p:cNvCxnSpPr>
            <p:nvPr/>
          </p:nvCxnSpPr>
          <p:spPr>
            <a:xfrm flipH="1" flipV="1">
              <a:off x="1302544" y="3858059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7923E9-203E-73FD-B08A-081DDF2A8B30}"/>
                </a:ext>
              </a:extLst>
            </p:cNvPr>
            <p:cNvSpPr/>
            <p:nvPr/>
          </p:nvSpPr>
          <p:spPr>
            <a:xfrm>
              <a:off x="712405" y="1915644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E3708D-D135-F6CF-63FA-2D9B8EF76ED2}"/>
                </a:ext>
              </a:extLst>
            </p:cNvPr>
            <p:cNvSpPr/>
            <p:nvPr/>
          </p:nvSpPr>
          <p:spPr>
            <a:xfrm>
              <a:off x="715372" y="409069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7C43534-2196-0C82-97CA-9C0C90F3903D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302544" y="5141130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E219C5FD-5BF6-1E08-92B8-18BF2DA60C6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59502" y="5296892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DEAF3BEA-785B-7224-A085-A769F7452AA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40834" y="5298225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304F7E42-7D32-00EC-1D1C-E182EBFACA92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1306994" y="4243280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3AD4009-01EE-2941-EC0B-02D480A2132D}"/>
                </a:ext>
              </a:extLst>
            </p:cNvPr>
            <p:cNvSpPr/>
            <p:nvPr/>
          </p:nvSpPr>
          <p:spPr>
            <a:xfrm>
              <a:off x="712405" y="3341251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E70ACB8-F12C-3A22-374E-BE8E48CCEF77}"/>
                </a:ext>
              </a:extLst>
            </p:cNvPr>
            <p:cNvCxnSpPr>
              <a:cxnSpLocks/>
              <a:stCxn id="14" idx="0"/>
              <a:endCxn id="6" idx="2"/>
            </p:cNvCxnSpPr>
            <p:nvPr/>
          </p:nvCxnSpPr>
          <p:spPr>
            <a:xfrm flipV="1">
              <a:off x="1302544" y="2784006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2A9374A-155B-9BF6-6630-660EEA536D39}"/>
                </a:ext>
              </a:extLst>
            </p:cNvPr>
            <p:cNvSpPr/>
            <p:nvPr/>
          </p:nvSpPr>
          <p:spPr>
            <a:xfrm>
              <a:off x="706760" y="2992560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D54E669-E719-F795-128E-734BF59A238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V="1">
              <a:off x="1301131" y="3145147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D816CFB-5AAD-6FB8-450E-A2D15D04CDE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299879" y="2068231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6AC81E-0E21-A98E-3ACA-45BA879CA61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302117" y="1478772"/>
              <a:ext cx="427" cy="43687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36911730-9271-BBEA-A24F-4FC853A10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806" y="3855244"/>
              <a:ext cx="559222" cy="1336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85EBA4D7-8E3E-BACC-2A3D-03918552D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57" y="3855244"/>
              <a:ext cx="559222" cy="1336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AFDED2-4A1E-DE4F-8A6A-30C55A2C77C5}"/>
                </a:ext>
              </a:extLst>
            </p:cNvPr>
            <p:cNvSpPr/>
            <p:nvPr/>
          </p:nvSpPr>
          <p:spPr>
            <a:xfrm>
              <a:off x="670617" y="4412490"/>
              <a:ext cx="1266820" cy="7643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C3C6AB9-B895-E3C3-C545-30A7F4CA3EC5}"/>
              </a:ext>
            </a:extLst>
          </p:cNvPr>
          <p:cNvGrpSpPr/>
          <p:nvPr/>
        </p:nvGrpSpPr>
        <p:grpSpPr>
          <a:xfrm>
            <a:off x="2952616" y="1478772"/>
            <a:ext cx="1852844" cy="4161163"/>
            <a:chOff x="2952616" y="1478772"/>
            <a:chExt cx="1852844" cy="416116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9190291-AC58-124C-1C91-92AEB2117694}"/>
                </a:ext>
              </a:extLst>
            </p:cNvPr>
            <p:cNvSpPr/>
            <p:nvPr/>
          </p:nvSpPr>
          <p:spPr>
            <a:xfrm>
              <a:off x="3152898" y="1787661"/>
              <a:ext cx="1652562" cy="3562924"/>
            </a:xfrm>
            <a:prstGeom prst="rect">
              <a:avLst/>
            </a:prstGeom>
            <a:solidFill>
              <a:srgbClr val="F3F3F4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21AFD6-492A-82DB-F4AE-2B8FB5F171F5}"/>
                </a:ext>
              </a:extLst>
            </p:cNvPr>
            <p:cNvSpPr/>
            <p:nvPr/>
          </p:nvSpPr>
          <p:spPr>
            <a:xfrm>
              <a:off x="3280231" y="4451682"/>
              <a:ext cx="1180278" cy="689448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Masked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DC970D6-4175-E34B-0B67-567829A29A1C}"/>
                </a:ext>
              </a:extLst>
            </p:cNvPr>
            <p:cNvSpPr/>
            <p:nvPr/>
          </p:nvSpPr>
          <p:spPr>
            <a:xfrm>
              <a:off x="3277264" y="2267197"/>
              <a:ext cx="1180278" cy="516809"/>
            </a:xfrm>
            <a:prstGeom prst="rect">
              <a:avLst/>
            </a:prstGeom>
            <a:solidFill>
              <a:srgbClr val="C2E8F7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Feedforward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6FCDD9B-DE87-C589-2C4D-9D224C27C3D4}"/>
                </a:ext>
              </a:extLst>
            </p:cNvPr>
            <p:cNvCxnSpPr>
              <a:cxnSpLocks/>
              <a:stCxn id="26" idx="0"/>
              <a:endCxn id="35" idx="2"/>
            </p:cNvCxnSpPr>
            <p:nvPr/>
          </p:nvCxnSpPr>
          <p:spPr>
            <a:xfrm flipH="1" flipV="1">
              <a:off x="3867403" y="3858059"/>
              <a:ext cx="2967" cy="59362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2E34D82-FBEA-4A27-B444-673E8844054D}"/>
                </a:ext>
              </a:extLst>
            </p:cNvPr>
            <p:cNvSpPr/>
            <p:nvPr/>
          </p:nvSpPr>
          <p:spPr>
            <a:xfrm>
              <a:off x="3277264" y="1915644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1DC813-B3C9-1F07-6985-86E39749462B}"/>
                </a:ext>
              </a:extLst>
            </p:cNvPr>
            <p:cNvSpPr/>
            <p:nvPr/>
          </p:nvSpPr>
          <p:spPr>
            <a:xfrm>
              <a:off x="3280231" y="4090693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BBFF2C8-7F4F-7443-D2C0-35E906824A7C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867403" y="5141130"/>
              <a:ext cx="2967" cy="498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66C15A8E-3D93-D7E1-7EA2-EFD5B5C3D4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524361" y="5296892"/>
              <a:ext cx="503420" cy="182665"/>
            </a:xfrm>
            <a:prstGeom prst="bentConnector3">
              <a:avLst>
                <a:gd name="adj1" fmla="val 73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AA541F2-3ECE-01A8-D029-620CD0778C8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05693" y="5298225"/>
              <a:ext cx="503420" cy="180000"/>
            </a:xfrm>
            <a:prstGeom prst="bentConnector3">
              <a:avLst>
                <a:gd name="adj1" fmla="val 7317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0E7DD70D-F80F-C7EA-E38B-D32AAEB923FB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3871853" y="4243280"/>
              <a:ext cx="588656" cy="1245535"/>
            </a:xfrm>
            <a:prstGeom prst="bentConnector3">
              <a:avLst>
                <a:gd name="adj1" fmla="val 1388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87E1587-38D6-858B-0122-F775DA27C2E4}"/>
                </a:ext>
              </a:extLst>
            </p:cNvPr>
            <p:cNvSpPr/>
            <p:nvPr/>
          </p:nvSpPr>
          <p:spPr>
            <a:xfrm>
              <a:off x="3277264" y="3341251"/>
              <a:ext cx="1180278" cy="516809"/>
            </a:xfrm>
            <a:prstGeom prst="rect">
              <a:avLst/>
            </a:prstGeom>
            <a:solidFill>
              <a:srgbClr val="FFE2BB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Multi-Head</a:t>
              </a:r>
            </a:p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Attention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6CC8052-7ACA-9D42-E875-71F64F92B26D}"/>
                </a:ext>
              </a:extLst>
            </p:cNvPr>
            <p:cNvCxnSpPr>
              <a:cxnSpLocks/>
              <a:stCxn id="35" idx="0"/>
              <a:endCxn id="27" idx="2"/>
            </p:cNvCxnSpPr>
            <p:nvPr/>
          </p:nvCxnSpPr>
          <p:spPr>
            <a:xfrm flipV="1">
              <a:off x="3867403" y="2784006"/>
              <a:ext cx="0" cy="5572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7704A5-B585-AE7C-CD14-3C4A7B78702A}"/>
                </a:ext>
              </a:extLst>
            </p:cNvPr>
            <p:cNvSpPr/>
            <p:nvPr/>
          </p:nvSpPr>
          <p:spPr>
            <a:xfrm>
              <a:off x="3271619" y="2992560"/>
              <a:ext cx="1180278" cy="305173"/>
            </a:xfrm>
            <a:prstGeom prst="rect">
              <a:avLst/>
            </a:prstGeom>
            <a:solidFill>
              <a:srgbClr val="CCE7CF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914511"/>
              <a:r>
                <a:rPr lang="en-US" altLang="zh-CN" sz="1400" kern="0" dirty="0">
                  <a:latin typeface="Times New Roman"/>
                  <a:ea typeface="宋体"/>
                </a:rPr>
                <a:t>Add &amp; Norm</a:t>
              </a:r>
              <a:endParaRPr lang="zh-CN" altLang="en-US" sz="1400" kern="0" dirty="0">
                <a:latin typeface="Times New Roman"/>
                <a:ea typeface="宋体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228587A2-793E-D34C-6849-23806941C083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V="1">
              <a:off x="3865990" y="3145147"/>
              <a:ext cx="585907" cy="854330"/>
            </a:xfrm>
            <a:prstGeom prst="bentConnector3">
              <a:avLst>
                <a:gd name="adj1" fmla="val 13901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A63A2C7-A94B-EFF1-B423-71B11ADD1487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3864738" y="2068231"/>
              <a:ext cx="592804" cy="826183"/>
            </a:xfrm>
            <a:prstGeom prst="bentConnector3">
              <a:avLst>
                <a:gd name="adj1" fmla="val 13856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B927CBB-FF1F-A319-FEF7-8E4DE50311B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866976" y="1478772"/>
              <a:ext cx="427" cy="43687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F9121685-ECE2-9EE3-0CF5-A1F2EDCE0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5665" y="3855244"/>
              <a:ext cx="559222" cy="1336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76D54E53-D8A8-3504-804E-151D35E0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616" y="3855244"/>
              <a:ext cx="559222" cy="13366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2907692-132C-B8F9-06C8-1A80BBDA47ED}"/>
                </a:ext>
              </a:extLst>
            </p:cNvPr>
            <p:cNvSpPr/>
            <p:nvPr/>
          </p:nvSpPr>
          <p:spPr>
            <a:xfrm>
              <a:off x="3232227" y="3318231"/>
              <a:ext cx="1266820" cy="563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75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9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3013</TotalTime>
  <Words>362</Words>
  <Application>Microsoft Office PowerPoint</Application>
  <PresentationFormat>自定义</PresentationFormat>
  <Paragraphs>209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 宇昂</dc:creator>
  <cp:lastModifiedBy>Yuang Cai</cp:lastModifiedBy>
  <cp:revision>99</cp:revision>
  <dcterms:created xsi:type="dcterms:W3CDTF">2023-05-25T09:08:35Z</dcterms:created>
  <dcterms:modified xsi:type="dcterms:W3CDTF">2024-03-28T07:49:33Z</dcterms:modified>
</cp:coreProperties>
</file>