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2466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A1DD8E-DDF7-3593-D0E2-8E175491BB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7F94EE-F3D6-8B30-80EE-37F1155491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0DB231-1B64-6E6D-A3B8-3FE827AF5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74662-4631-4033-85A9-0E18BE9105FD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EAEA3E-A438-E7B5-67FD-21B789427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39F653-E93B-3177-2E98-DF498F595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D4CE6-2D37-4C14-BDAC-928C04CB5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993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19B476-2C8F-C5A7-2420-4AE1FB254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FF8E94-C3F4-7409-89BF-BF4A980908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F8F924-A4CE-2D94-5F5B-A275E3625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74662-4631-4033-85A9-0E18BE9105FD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8640C0-B608-A723-A4D6-6AA869464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42725A-4DFB-3401-45BF-44DC4D683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D4CE6-2D37-4C14-BDAC-928C04CB5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134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A65EDDB-DE31-93C0-C980-2E7F7662A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72CBE3-372E-3DBC-1DAA-89C1B6111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F2DF2A-B14B-6B96-D9A0-842C15728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74662-4631-4033-85A9-0E18BE9105FD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232F19-0589-F162-1BD1-BB8176720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5EB355-CC31-692D-EB3E-48C588373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D4CE6-2D37-4C14-BDAC-928C04CB5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640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8F53DC-9E71-88FF-FFBF-4127A0679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52B1EF-9CEC-B8DE-BEA8-48C3E16B4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288B15-F928-55CB-3A6C-EBC20D079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74662-4631-4033-85A9-0E18BE9105FD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0971A0-C7F3-141B-B9BF-6B3796E3A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3DEE26-E81C-A54B-E8B9-32EDB1BC3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D4CE6-2D37-4C14-BDAC-928C04CB5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96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00D917-3C40-D67B-4809-EEF1DE0E9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8E3BFA-A539-E01E-248B-CD524C7E8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CF857C-0E75-32F3-8E18-7ABD6BBD4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74662-4631-4033-85A9-0E18BE9105FD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28FC4F-F114-483B-8A81-22E8F7F6D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86240D-93C4-FF0B-1EEC-CD9DA85A4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D4CE6-2D37-4C14-BDAC-928C04CB5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668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F3FF1-9B27-DC72-D751-36338EDC5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C05F8E-5B8E-9610-4E59-9B34059773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AF089B-FBF6-C182-D273-F7DC88FD5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F829B8-6DE6-7D2D-08CF-019803566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74662-4631-4033-85A9-0E18BE9105FD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825D49-E71D-1CC1-32B4-3ADB42452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D8B4B3-E496-4304-BFCA-07926434D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D4CE6-2D37-4C14-BDAC-928C04CB5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977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EDB228-9400-9324-F941-80B4DDB84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89386E-B130-9ADE-F9F7-6A3DC417A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FD4A4-F842-2BCC-3047-97A594EA2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1A63D4-0676-8A2E-9D75-869E76BAD7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A03EEF-C5EA-1905-50C4-8F519DBB9E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90CC720-3EAF-15D5-FC94-8D845E37E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74662-4631-4033-85A9-0E18BE9105FD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52DA5E1-D237-B8ED-C530-AE7E338D6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EC20595-34AD-7BF6-75F4-4240A43F7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D4CE6-2D37-4C14-BDAC-928C04CB5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540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E10C0B-1FED-E291-734B-9C2CAF467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DCA602B-192C-C364-2178-53F39108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74662-4631-4033-85A9-0E18BE9105FD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E338E1A-521E-14E6-2878-75943CFF2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B43490-60E8-332A-F09B-FC2957A0E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D4CE6-2D37-4C14-BDAC-928C04CB5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081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977F5B-1A8B-752B-CD9C-F0C002741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74662-4631-4033-85A9-0E18BE9105FD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2B3EC66-554A-36A7-D038-FEC5E9DF9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32AAB5-3528-4EB2-7E9B-ACE3F4648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D4CE6-2D37-4C14-BDAC-928C04CB5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858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FFDDC-F3E4-A426-8B3C-CBF32E8A6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A93306-2ED7-0A13-C81E-938C4C965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E39A22-7513-C6ED-4F4A-FCD481BFE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CB50B9-9A75-84DB-B8D4-B04A1CC05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74662-4631-4033-85A9-0E18BE9105FD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A8D0E5-25C2-08D9-CA65-F2A440ACD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486E7B-FA06-1988-E976-D409EE736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D4CE6-2D37-4C14-BDAC-928C04CB5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760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53853C-60F0-DB03-E245-914057F2C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0053120-6976-0E44-0939-C1F0DCEDEA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529DF2-DCFE-58EE-DB1E-36662C5D5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84494A-BB26-FB12-46EE-433540339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74662-4631-4033-85A9-0E18BE9105FD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EED950-DE3B-C434-AFA9-4856E4AF7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F70E8C-AF66-017E-AE85-3D66E98B9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D4CE6-2D37-4C14-BDAC-928C04CB5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92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930909-1D83-1E76-C086-E9E3A60A9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BFF289-638A-6255-DEB4-9BB635154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1C404C-18A4-E739-518E-B49CAD645D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74662-4631-4033-85A9-0E18BE9105FD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469E1B-532A-C3AE-AF19-87B85E7900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B6DF3E-9FF8-3450-0ADE-591F7055A4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D4CE6-2D37-4C14-BDAC-928C04CB5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238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548E6C73-156B-CA25-0213-23BECD5E49B7}"/>
              </a:ext>
            </a:extLst>
          </p:cNvPr>
          <p:cNvGrpSpPr/>
          <p:nvPr/>
        </p:nvGrpSpPr>
        <p:grpSpPr>
          <a:xfrm>
            <a:off x="2700236" y="938718"/>
            <a:ext cx="3067455" cy="4884907"/>
            <a:chOff x="2700236" y="938718"/>
            <a:chExt cx="3067455" cy="488490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84791CB-5EFE-29E9-145F-F23C193FA1DC}"/>
                </a:ext>
              </a:extLst>
            </p:cNvPr>
            <p:cNvSpPr/>
            <p:nvPr/>
          </p:nvSpPr>
          <p:spPr>
            <a:xfrm>
              <a:off x="3321996" y="938718"/>
              <a:ext cx="1823936" cy="7149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要翻译的句子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AD5FD9E-4C55-1F6F-1F0A-2BF9D195940F}"/>
                </a:ext>
              </a:extLst>
            </p:cNvPr>
            <p:cNvSpPr/>
            <p:nvPr/>
          </p:nvSpPr>
          <p:spPr>
            <a:xfrm>
              <a:off x="3321996" y="1981199"/>
              <a:ext cx="1823936" cy="7149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学习得到的参数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9E85F02-DCD5-B6A3-D2EB-9153004FDDF8}"/>
                </a:ext>
              </a:extLst>
            </p:cNvPr>
            <p:cNvSpPr/>
            <p:nvPr/>
          </p:nvSpPr>
          <p:spPr>
            <a:xfrm>
              <a:off x="2700236" y="3023680"/>
              <a:ext cx="3067455" cy="7149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参考句</a:t>
              </a:r>
              <a:r>
                <a:rPr lang="en-US" altLang="zh-CN" dirty="0">
                  <a:solidFill>
                    <a:schemeClr val="tx1"/>
                  </a:solidFill>
                </a:rPr>
                <a:t>1 </a:t>
              </a:r>
              <a:r>
                <a:rPr lang="zh-CN" altLang="en-US" dirty="0">
                  <a:solidFill>
                    <a:schemeClr val="tx1"/>
                  </a:solidFill>
                </a:rPr>
                <a:t>参考句</a:t>
              </a:r>
              <a:r>
                <a:rPr lang="en-US" altLang="zh-CN" dirty="0">
                  <a:solidFill>
                    <a:schemeClr val="tx1"/>
                  </a:solidFill>
                </a:rPr>
                <a:t>2 … </a:t>
              </a:r>
              <a:r>
                <a:rPr lang="zh-CN" altLang="en-US" dirty="0">
                  <a:solidFill>
                    <a:schemeClr val="tx1"/>
                  </a:solidFill>
                </a:rPr>
                <a:t>参考句</a:t>
              </a:r>
              <a:r>
                <a:rPr lang="en-US" altLang="zh-CN" dirty="0">
                  <a:solidFill>
                    <a:schemeClr val="tx1"/>
                  </a:solidFill>
                </a:rPr>
                <a:t>n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8E2D3E7-B3DB-AD84-0189-9706B9394A62}"/>
                </a:ext>
              </a:extLst>
            </p:cNvPr>
            <p:cNvSpPr/>
            <p:nvPr/>
          </p:nvSpPr>
          <p:spPr>
            <a:xfrm>
              <a:off x="3321996" y="4066161"/>
              <a:ext cx="1823936" cy="7149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机器转导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8391491-5E43-849C-0ED7-D42CFDA4B4A7}"/>
                </a:ext>
              </a:extLst>
            </p:cNvPr>
            <p:cNvSpPr/>
            <p:nvPr/>
          </p:nvSpPr>
          <p:spPr>
            <a:xfrm>
              <a:off x="3321996" y="5108642"/>
              <a:ext cx="1823936" cy="7149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候选翻译</a:t>
              </a:r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50F02300-62C9-8459-D132-4CA2DD2A8E9C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>
              <a:off x="4233964" y="1653701"/>
              <a:ext cx="0" cy="32749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7B380CAB-CC58-FFFD-9B42-D4A984729EFB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>
              <a:off x="4233964" y="2696182"/>
              <a:ext cx="0" cy="32749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90F22839-09C7-ADF3-2446-E47BD25C0BFA}"/>
                </a:ext>
              </a:extLst>
            </p:cNvPr>
            <p:cNvCxnSpPr>
              <a:cxnSpLocks/>
              <a:stCxn id="6" idx="2"/>
              <a:endCxn id="8" idx="0"/>
            </p:cNvCxnSpPr>
            <p:nvPr/>
          </p:nvCxnSpPr>
          <p:spPr>
            <a:xfrm>
              <a:off x="4233964" y="3738663"/>
              <a:ext cx="0" cy="32749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086FBC01-5106-F703-7855-C6A5A5C6F691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>
              <a:off x="4233964" y="4781144"/>
              <a:ext cx="0" cy="32749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1690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1356</TotalTime>
  <Words>22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Yuang Cai</dc:creator>
  <cp:lastModifiedBy>Yuang Cai</cp:lastModifiedBy>
  <cp:revision>2</cp:revision>
  <dcterms:created xsi:type="dcterms:W3CDTF">2024-05-14T04:16:08Z</dcterms:created>
  <dcterms:modified xsi:type="dcterms:W3CDTF">2024-05-15T02:52:19Z</dcterms:modified>
</cp:coreProperties>
</file>