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8"/>
  </p:notesMasterIdLst>
  <p:sldIdLst>
    <p:sldId id="257" r:id="rId2"/>
    <p:sldId id="256" r:id="rId3"/>
    <p:sldId id="258" r:id="rId4"/>
    <p:sldId id="259" r:id="rId5"/>
    <p:sldId id="260" r:id="rId6"/>
    <p:sldId id="261" r:id="rId7"/>
  </p:sldIdLst>
  <p:sldSz cx="8320088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BBB"/>
    <a:srgbClr val="E7CAF0"/>
    <a:srgbClr val="DBDFEF"/>
    <a:srgbClr val="CCE7CF"/>
    <a:srgbClr val="FCE0E1"/>
    <a:srgbClr val="000000"/>
    <a:srgbClr val="F3F3F4"/>
    <a:srgbClr val="FFE2BB"/>
    <a:srgbClr val="C2E8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11" autoAdjust="0"/>
    <p:restoredTop sz="94660"/>
  </p:normalViewPr>
  <p:slideViewPr>
    <p:cSldViewPr snapToGrid="0">
      <p:cViewPr>
        <p:scale>
          <a:sx n="125" d="100"/>
          <a:sy n="125" d="100"/>
        </p:scale>
        <p:origin x="1602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6931A-662F-4D52-BAC8-0F3D70F047E4}" type="datetimeFigureOut">
              <a:rPr lang="zh-CN" altLang="en-US" smtClean="0"/>
              <a:t>2024/3/27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646238" y="1143000"/>
            <a:ext cx="35655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489314-FA6C-49E9-BE70-0EC201FF23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5410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646238" y="1143000"/>
            <a:ext cx="35655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489314-FA6C-49E9-BE70-0EC201FF23D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2915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646238" y="1143000"/>
            <a:ext cx="35655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489314-FA6C-49E9-BE70-0EC201FF23D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7686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4007" y="1178222"/>
            <a:ext cx="7072075" cy="2506427"/>
          </a:xfrm>
        </p:spPr>
        <p:txBody>
          <a:bodyPr anchor="b"/>
          <a:lstStyle>
            <a:lvl1pPr algn="ctr">
              <a:defRPr sz="545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40011" y="3781306"/>
            <a:ext cx="6240066" cy="1738167"/>
          </a:xfrm>
        </p:spPr>
        <p:txBody>
          <a:bodyPr/>
          <a:lstStyle>
            <a:lvl1pPr marL="0" indent="0" algn="ctr">
              <a:buNone/>
              <a:defRPr sz="2184"/>
            </a:lvl1pPr>
            <a:lvl2pPr marL="416006" indent="0" algn="ctr">
              <a:buNone/>
              <a:defRPr sz="1820"/>
            </a:lvl2pPr>
            <a:lvl3pPr marL="832013" indent="0" algn="ctr">
              <a:buNone/>
              <a:defRPr sz="1638"/>
            </a:lvl3pPr>
            <a:lvl4pPr marL="1248019" indent="0" algn="ctr">
              <a:buNone/>
              <a:defRPr sz="1456"/>
            </a:lvl4pPr>
            <a:lvl5pPr marL="1664025" indent="0" algn="ctr">
              <a:buNone/>
              <a:defRPr sz="1456"/>
            </a:lvl5pPr>
            <a:lvl6pPr marL="2080031" indent="0" algn="ctr">
              <a:buNone/>
              <a:defRPr sz="1456"/>
            </a:lvl6pPr>
            <a:lvl7pPr marL="2496038" indent="0" algn="ctr">
              <a:buNone/>
              <a:defRPr sz="1456"/>
            </a:lvl7pPr>
            <a:lvl8pPr marL="2912044" indent="0" algn="ctr">
              <a:buNone/>
              <a:defRPr sz="1456"/>
            </a:lvl8pPr>
            <a:lvl9pPr marL="3328050" indent="0" algn="ctr">
              <a:buNone/>
              <a:defRPr sz="1456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C9027-9366-464F-8641-95A7D15B2284}" type="datetimeFigureOut">
              <a:rPr lang="zh-CN" altLang="en-US" smtClean="0"/>
              <a:t>2024/3/27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AC9BE-0354-487E-9F47-03719844F0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7504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C9027-9366-464F-8641-95A7D15B2284}" type="datetimeFigureOut">
              <a:rPr lang="zh-CN" altLang="en-US" smtClean="0"/>
              <a:t>2024/3/27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AC9BE-0354-487E-9F47-03719844F0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7605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54063" y="383297"/>
            <a:ext cx="1794019" cy="610108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2006" y="383297"/>
            <a:ext cx="5278056" cy="610108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C9027-9366-464F-8641-95A7D15B2284}" type="datetimeFigureOut">
              <a:rPr lang="zh-CN" altLang="en-US" smtClean="0"/>
              <a:t>2024/3/27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AC9BE-0354-487E-9F47-03719844F0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5068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C9027-9366-464F-8641-95A7D15B2284}" type="datetimeFigureOut">
              <a:rPr lang="zh-CN" altLang="en-US" smtClean="0"/>
              <a:t>2024/3/27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AC9BE-0354-487E-9F47-03719844F0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7149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673" y="1794831"/>
            <a:ext cx="7176076" cy="2994714"/>
          </a:xfrm>
        </p:spPr>
        <p:txBody>
          <a:bodyPr anchor="b"/>
          <a:lstStyle>
            <a:lvl1pPr>
              <a:defRPr sz="545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7673" y="4817876"/>
            <a:ext cx="7176076" cy="1574849"/>
          </a:xfrm>
        </p:spPr>
        <p:txBody>
          <a:bodyPr/>
          <a:lstStyle>
            <a:lvl1pPr marL="0" indent="0">
              <a:buNone/>
              <a:defRPr sz="2184">
                <a:solidFill>
                  <a:schemeClr val="tx1"/>
                </a:solidFill>
              </a:defRPr>
            </a:lvl1pPr>
            <a:lvl2pPr marL="416006" indent="0">
              <a:buNone/>
              <a:defRPr sz="1820">
                <a:solidFill>
                  <a:schemeClr val="tx1">
                    <a:tint val="75000"/>
                  </a:schemeClr>
                </a:solidFill>
              </a:defRPr>
            </a:lvl2pPr>
            <a:lvl3pPr marL="832013" indent="0">
              <a:buNone/>
              <a:defRPr sz="1638">
                <a:solidFill>
                  <a:schemeClr val="tx1">
                    <a:tint val="75000"/>
                  </a:schemeClr>
                </a:solidFill>
              </a:defRPr>
            </a:lvl3pPr>
            <a:lvl4pPr marL="1248019" indent="0">
              <a:buNone/>
              <a:defRPr sz="1456">
                <a:solidFill>
                  <a:schemeClr val="tx1">
                    <a:tint val="75000"/>
                  </a:schemeClr>
                </a:solidFill>
              </a:defRPr>
            </a:lvl4pPr>
            <a:lvl5pPr marL="1664025" indent="0">
              <a:buNone/>
              <a:defRPr sz="1456">
                <a:solidFill>
                  <a:schemeClr val="tx1">
                    <a:tint val="75000"/>
                  </a:schemeClr>
                </a:solidFill>
              </a:defRPr>
            </a:lvl5pPr>
            <a:lvl6pPr marL="2080031" indent="0">
              <a:buNone/>
              <a:defRPr sz="1456">
                <a:solidFill>
                  <a:schemeClr val="tx1">
                    <a:tint val="75000"/>
                  </a:schemeClr>
                </a:solidFill>
              </a:defRPr>
            </a:lvl6pPr>
            <a:lvl7pPr marL="2496038" indent="0">
              <a:buNone/>
              <a:defRPr sz="1456">
                <a:solidFill>
                  <a:schemeClr val="tx1">
                    <a:tint val="75000"/>
                  </a:schemeClr>
                </a:solidFill>
              </a:defRPr>
            </a:lvl7pPr>
            <a:lvl8pPr marL="2912044" indent="0">
              <a:buNone/>
              <a:defRPr sz="1456">
                <a:solidFill>
                  <a:schemeClr val="tx1">
                    <a:tint val="75000"/>
                  </a:schemeClr>
                </a:solidFill>
              </a:defRPr>
            </a:lvl8pPr>
            <a:lvl9pPr marL="3328050" indent="0">
              <a:buNone/>
              <a:defRPr sz="14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C9027-9366-464F-8641-95A7D15B2284}" type="datetimeFigureOut">
              <a:rPr lang="zh-CN" altLang="en-US" smtClean="0"/>
              <a:t>2024/3/27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AC9BE-0354-487E-9F47-03719844F0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0310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2006" y="1916484"/>
            <a:ext cx="3536037" cy="456789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12045" y="1916484"/>
            <a:ext cx="3536037" cy="456789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C9027-9366-464F-8641-95A7D15B2284}" type="datetimeFigureOut">
              <a:rPr lang="zh-CN" altLang="en-US" smtClean="0"/>
              <a:t>2024/3/27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AC9BE-0354-487E-9F47-03719844F0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8390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090" y="383299"/>
            <a:ext cx="7176076" cy="139153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090" y="1764832"/>
            <a:ext cx="3519787" cy="864917"/>
          </a:xfrm>
        </p:spPr>
        <p:txBody>
          <a:bodyPr anchor="b"/>
          <a:lstStyle>
            <a:lvl1pPr marL="0" indent="0">
              <a:buNone/>
              <a:defRPr sz="2184" b="1"/>
            </a:lvl1pPr>
            <a:lvl2pPr marL="416006" indent="0">
              <a:buNone/>
              <a:defRPr sz="1820" b="1"/>
            </a:lvl2pPr>
            <a:lvl3pPr marL="832013" indent="0">
              <a:buNone/>
              <a:defRPr sz="1638" b="1"/>
            </a:lvl3pPr>
            <a:lvl4pPr marL="1248019" indent="0">
              <a:buNone/>
              <a:defRPr sz="1456" b="1"/>
            </a:lvl4pPr>
            <a:lvl5pPr marL="1664025" indent="0">
              <a:buNone/>
              <a:defRPr sz="1456" b="1"/>
            </a:lvl5pPr>
            <a:lvl6pPr marL="2080031" indent="0">
              <a:buNone/>
              <a:defRPr sz="1456" b="1"/>
            </a:lvl6pPr>
            <a:lvl7pPr marL="2496038" indent="0">
              <a:buNone/>
              <a:defRPr sz="1456" b="1"/>
            </a:lvl7pPr>
            <a:lvl8pPr marL="2912044" indent="0">
              <a:buNone/>
              <a:defRPr sz="1456" b="1"/>
            </a:lvl8pPr>
            <a:lvl9pPr marL="3328050" indent="0">
              <a:buNone/>
              <a:defRPr sz="1456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3090" y="2629749"/>
            <a:ext cx="3519787" cy="386796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12045" y="1764832"/>
            <a:ext cx="3537121" cy="864917"/>
          </a:xfrm>
        </p:spPr>
        <p:txBody>
          <a:bodyPr anchor="b"/>
          <a:lstStyle>
            <a:lvl1pPr marL="0" indent="0">
              <a:buNone/>
              <a:defRPr sz="2184" b="1"/>
            </a:lvl1pPr>
            <a:lvl2pPr marL="416006" indent="0">
              <a:buNone/>
              <a:defRPr sz="1820" b="1"/>
            </a:lvl2pPr>
            <a:lvl3pPr marL="832013" indent="0">
              <a:buNone/>
              <a:defRPr sz="1638" b="1"/>
            </a:lvl3pPr>
            <a:lvl4pPr marL="1248019" indent="0">
              <a:buNone/>
              <a:defRPr sz="1456" b="1"/>
            </a:lvl4pPr>
            <a:lvl5pPr marL="1664025" indent="0">
              <a:buNone/>
              <a:defRPr sz="1456" b="1"/>
            </a:lvl5pPr>
            <a:lvl6pPr marL="2080031" indent="0">
              <a:buNone/>
              <a:defRPr sz="1456" b="1"/>
            </a:lvl6pPr>
            <a:lvl7pPr marL="2496038" indent="0">
              <a:buNone/>
              <a:defRPr sz="1456" b="1"/>
            </a:lvl7pPr>
            <a:lvl8pPr marL="2912044" indent="0">
              <a:buNone/>
              <a:defRPr sz="1456" b="1"/>
            </a:lvl8pPr>
            <a:lvl9pPr marL="3328050" indent="0">
              <a:buNone/>
              <a:defRPr sz="1456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12045" y="2629749"/>
            <a:ext cx="3537121" cy="386796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C9027-9366-464F-8641-95A7D15B2284}" type="datetimeFigureOut">
              <a:rPr lang="zh-CN" altLang="en-US" smtClean="0"/>
              <a:t>2024/3/27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AC9BE-0354-487E-9F47-03719844F0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3631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C9027-9366-464F-8641-95A7D15B2284}" type="datetimeFigureOut">
              <a:rPr lang="zh-CN" altLang="en-US" smtClean="0"/>
              <a:t>2024/3/27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AC9BE-0354-487E-9F47-03719844F0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7306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C9027-9366-464F-8641-95A7D15B2284}" type="datetimeFigureOut">
              <a:rPr lang="zh-CN" altLang="en-US" smtClean="0"/>
              <a:t>2024/3/27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AC9BE-0354-487E-9F47-03719844F0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3724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090" y="479954"/>
            <a:ext cx="2683445" cy="1679840"/>
          </a:xfrm>
        </p:spPr>
        <p:txBody>
          <a:bodyPr anchor="b"/>
          <a:lstStyle>
            <a:lvl1pPr>
              <a:defRPr sz="291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37121" y="1036570"/>
            <a:ext cx="4212045" cy="5116178"/>
          </a:xfrm>
        </p:spPr>
        <p:txBody>
          <a:bodyPr/>
          <a:lstStyle>
            <a:lvl1pPr>
              <a:defRPr sz="2912"/>
            </a:lvl1pPr>
            <a:lvl2pPr>
              <a:defRPr sz="2548"/>
            </a:lvl2pPr>
            <a:lvl3pPr>
              <a:defRPr sz="2184"/>
            </a:lvl3pPr>
            <a:lvl4pPr>
              <a:defRPr sz="1820"/>
            </a:lvl4pPr>
            <a:lvl5pPr>
              <a:defRPr sz="1820"/>
            </a:lvl5pPr>
            <a:lvl6pPr>
              <a:defRPr sz="1820"/>
            </a:lvl6pPr>
            <a:lvl7pPr>
              <a:defRPr sz="1820"/>
            </a:lvl7pPr>
            <a:lvl8pPr>
              <a:defRPr sz="1820"/>
            </a:lvl8pPr>
            <a:lvl9pPr>
              <a:defRPr sz="182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3090" y="2159794"/>
            <a:ext cx="2683445" cy="4001285"/>
          </a:xfrm>
        </p:spPr>
        <p:txBody>
          <a:bodyPr/>
          <a:lstStyle>
            <a:lvl1pPr marL="0" indent="0">
              <a:buNone/>
              <a:defRPr sz="1456"/>
            </a:lvl1pPr>
            <a:lvl2pPr marL="416006" indent="0">
              <a:buNone/>
              <a:defRPr sz="1274"/>
            </a:lvl2pPr>
            <a:lvl3pPr marL="832013" indent="0">
              <a:buNone/>
              <a:defRPr sz="1092"/>
            </a:lvl3pPr>
            <a:lvl4pPr marL="1248019" indent="0">
              <a:buNone/>
              <a:defRPr sz="910"/>
            </a:lvl4pPr>
            <a:lvl5pPr marL="1664025" indent="0">
              <a:buNone/>
              <a:defRPr sz="910"/>
            </a:lvl5pPr>
            <a:lvl6pPr marL="2080031" indent="0">
              <a:buNone/>
              <a:defRPr sz="910"/>
            </a:lvl6pPr>
            <a:lvl7pPr marL="2496038" indent="0">
              <a:buNone/>
              <a:defRPr sz="910"/>
            </a:lvl7pPr>
            <a:lvl8pPr marL="2912044" indent="0">
              <a:buNone/>
              <a:defRPr sz="910"/>
            </a:lvl8pPr>
            <a:lvl9pPr marL="3328050" indent="0">
              <a:buNone/>
              <a:defRPr sz="91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C9027-9366-464F-8641-95A7D15B2284}" type="datetimeFigureOut">
              <a:rPr lang="zh-CN" altLang="en-US" smtClean="0"/>
              <a:t>2024/3/27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AC9BE-0354-487E-9F47-03719844F0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9246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090" y="479954"/>
            <a:ext cx="2683445" cy="1679840"/>
          </a:xfrm>
        </p:spPr>
        <p:txBody>
          <a:bodyPr anchor="b"/>
          <a:lstStyle>
            <a:lvl1pPr>
              <a:defRPr sz="291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37121" y="1036570"/>
            <a:ext cx="4212045" cy="5116178"/>
          </a:xfrm>
        </p:spPr>
        <p:txBody>
          <a:bodyPr anchor="t"/>
          <a:lstStyle>
            <a:lvl1pPr marL="0" indent="0">
              <a:buNone/>
              <a:defRPr sz="2912"/>
            </a:lvl1pPr>
            <a:lvl2pPr marL="416006" indent="0">
              <a:buNone/>
              <a:defRPr sz="2548"/>
            </a:lvl2pPr>
            <a:lvl3pPr marL="832013" indent="0">
              <a:buNone/>
              <a:defRPr sz="2184"/>
            </a:lvl3pPr>
            <a:lvl4pPr marL="1248019" indent="0">
              <a:buNone/>
              <a:defRPr sz="1820"/>
            </a:lvl4pPr>
            <a:lvl5pPr marL="1664025" indent="0">
              <a:buNone/>
              <a:defRPr sz="1820"/>
            </a:lvl5pPr>
            <a:lvl6pPr marL="2080031" indent="0">
              <a:buNone/>
              <a:defRPr sz="1820"/>
            </a:lvl6pPr>
            <a:lvl7pPr marL="2496038" indent="0">
              <a:buNone/>
              <a:defRPr sz="1820"/>
            </a:lvl7pPr>
            <a:lvl8pPr marL="2912044" indent="0">
              <a:buNone/>
              <a:defRPr sz="1820"/>
            </a:lvl8pPr>
            <a:lvl9pPr marL="3328050" indent="0">
              <a:buNone/>
              <a:defRPr sz="182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3090" y="2159794"/>
            <a:ext cx="2683445" cy="4001285"/>
          </a:xfrm>
        </p:spPr>
        <p:txBody>
          <a:bodyPr/>
          <a:lstStyle>
            <a:lvl1pPr marL="0" indent="0">
              <a:buNone/>
              <a:defRPr sz="1456"/>
            </a:lvl1pPr>
            <a:lvl2pPr marL="416006" indent="0">
              <a:buNone/>
              <a:defRPr sz="1274"/>
            </a:lvl2pPr>
            <a:lvl3pPr marL="832013" indent="0">
              <a:buNone/>
              <a:defRPr sz="1092"/>
            </a:lvl3pPr>
            <a:lvl4pPr marL="1248019" indent="0">
              <a:buNone/>
              <a:defRPr sz="910"/>
            </a:lvl4pPr>
            <a:lvl5pPr marL="1664025" indent="0">
              <a:buNone/>
              <a:defRPr sz="910"/>
            </a:lvl5pPr>
            <a:lvl6pPr marL="2080031" indent="0">
              <a:buNone/>
              <a:defRPr sz="910"/>
            </a:lvl6pPr>
            <a:lvl7pPr marL="2496038" indent="0">
              <a:buNone/>
              <a:defRPr sz="910"/>
            </a:lvl7pPr>
            <a:lvl8pPr marL="2912044" indent="0">
              <a:buNone/>
              <a:defRPr sz="910"/>
            </a:lvl8pPr>
            <a:lvl9pPr marL="3328050" indent="0">
              <a:buNone/>
              <a:defRPr sz="91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C9027-9366-464F-8641-95A7D15B2284}" type="datetimeFigureOut">
              <a:rPr lang="zh-CN" altLang="en-US" smtClean="0"/>
              <a:t>2024/3/27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AC9BE-0354-487E-9F47-03719844F0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9667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2006" y="383299"/>
            <a:ext cx="7176076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2006" y="1916484"/>
            <a:ext cx="7176076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2006" y="6672698"/>
            <a:ext cx="1872020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6C9027-9366-464F-8641-95A7D15B2284}" type="datetimeFigureOut">
              <a:rPr lang="zh-CN" altLang="en-US" smtClean="0"/>
              <a:t>2024/3/27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56029" y="6672698"/>
            <a:ext cx="2808030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76062" y="6672698"/>
            <a:ext cx="1872020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AC9BE-0354-487E-9F47-03719844F0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591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832013" rtl="0" eaLnBrk="1" latinLnBrk="0" hangingPunct="1">
        <a:lnSpc>
          <a:spcPct val="90000"/>
        </a:lnSpc>
        <a:spcBef>
          <a:spcPct val="0"/>
        </a:spcBef>
        <a:buNone/>
        <a:defRPr sz="400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8003" indent="-208003" algn="l" defTabSz="832013" rtl="0" eaLnBrk="1" latinLnBrk="0" hangingPunct="1">
        <a:lnSpc>
          <a:spcPct val="90000"/>
        </a:lnSpc>
        <a:spcBef>
          <a:spcPts val="910"/>
        </a:spcBef>
        <a:buFont typeface="Arial" panose="020B0604020202020204" pitchFamily="34" charset="0"/>
        <a:buChar char="•"/>
        <a:defRPr sz="2548" kern="1200">
          <a:solidFill>
            <a:schemeClr val="tx1"/>
          </a:solidFill>
          <a:latin typeface="+mn-lt"/>
          <a:ea typeface="+mn-ea"/>
          <a:cs typeface="+mn-cs"/>
        </a:defRPr>
      </a:lvl1pPr>
      <a:lvl2pPr marL="624009" indent="-208003" algn="l" defTabSz="832013" rtl="0" eaLnBrk="1" latinLnBrk="0" hangingPunct="1">
        <a:lnSpc>
          <a:spcPct val="90000"/>
        </a:lnSpc>
        <a:spcBef>
          <a:spcPts val="455"/>
        </a:spcBef>
        <a:buFont typeface="Arial" panose="020B0604020202020204" pitchFamily="34" charset="0"/>
        <a:buChar char="•"/>
        <a:defRPr sz="2184" kern="1200">
          <a:solidFill>
            <a:schemeClr val="tx1"/>
          </a:solidFill>
          <a:latin typeface="+mn-lt"/>
          <a:ea typeface="+mn-ea"/>
          <a:cs typeface="+mn-cs"/>
        </a:defRPr>
      </a:lvl2pPr>
      <a:lvl3pPr marL="1040016" indent="-208003" algn="l" defTabSz="832013" rtl="0" eaLnBrk="1" latinLnBrk="0" hangingPunct="1">
        <a:lnSpc>
          <a:spcPct val="90000"/>
        </a:lnSpc>
        <a:spcBef>
          <a:spcPts val="455"/>
        </a:spcBef>
        <a:buFont typeface="Arial" panose="020B0604020202020204" pitchFamily="34" charset="0"/>
        <a:buChar char="•"/>
        <a:defRPr sz="1820" kern="1200">
          <a:solidFill>
            <a:schemeClr val="tx1"/>
          </a:solidFill>
          <a:latin typeface="+mn-lt"/>
          <a:ea typeface="+mn-ea"/>
          <a:cs typeface="+mn-cs"/>
        </a:defRPr>
      </a:lvl3pPr>
      <a:lvl4pPr marL="1456022" indent="-208003" algn="l" defTabSz="832013" rtl="0" eaLnBrk="1" latinLnBrk="0" hangingPunct="1">
        <a:lnSpc>
          <a:spcPct val="90000"/>
        </a:lnSpc>
        <a:spcBef>
          <a:spcPts val="455"/>
        </a:spcBef>
        <a:buFont typeface="Arial" panose="020B0604020202020204" pitchFamily="34" charset="0"/>
        <a:buChar char="•"/>
        <a:defRPr sz="1638" kern="1200">
          <a:solidFill>
            <a:schemeClr val="tx1"/>
          </a:solidFill>
          <a:latin typeface="+mn-lt"/>
          <a:ea typeface="+mn-ea"/>
          <a:cs typeface="+mn-cs"/>
        </a:defRPr>
      </a:lvl4pPr>
      <a:lvl5pPr marL="1872028" indent="-208003" algn="l" defTabSz="832013" rtl="0" eaLnBrk="1" latinLnBrk="0" hangingPunct="1">
        <a:lnSpc>
          <a:spcPct val="90000"/>
        </a:lnSpc>
        <a:spcBef>
          <a:spcPts val="455"/>
        </a:spcBef>
        <a:buFont typeface="Arial" panose="020B0604020202020204" pitchFamily="34" charset="0"/>
        <a:buChar char="•"/>
        <a:defRPr sz="1638" kern="1200">
          <a:solidFill>
            <a:schemeClr val="tx1"/>
          </a:solidFill>
          <a:latin typeface="+mn-lt"/>
          <a:ea typeface="+mn-ea"/>
          <a:cs typeface="+mn-cs"/>
        </a:defRPr>
      </a:lvl5pPr>
      <a:lvl6pPr marL="2288035" indent="-208003" algn="l" defTabSz="832013" rtl="0" eaLnBrk="1" latinLnBrk="0" hangingPunct="1">
        <a:lnSpc>
          <a:spcPct val="90000"/>
        </a:lnSpc>
        <a:spcBef>
          <a:spcPts val="455"/>
        </a:spcBef>
        <a:buFont typeface="Arial" panose="020B0604020202020204" pitchFamily="34" charset="0"/>
        <a:buChar char="•"/>
        <a:defRPr sz="1638" kern="1200">
          <a:solidFill>
            <a:schemeClr val="tx1"/>
          </a:solidFill>
          <a:latin typeface="+mn-lt"/>
          <a:ea typeface="+mn-ea"/>
          <a:cs typeface="+mn-cs"/>
        </a:defRPr>
      </a:lvl6pPr>
      <a:lvl7pPr marL="2704041" indent="-208003" algn="l" defTabSz="832013" rtl="0" eaLnBrk="1" latinLnBrk="0" hangingPunct="1">
        <a:lnSpc>
          <a:spcPct val="90000"/>
        </a:lnSpc>
        <a:spcBef>
          <a:spcPts val="455"/>
        </a:spcBef>
        <a:buFont typeface="Arial" panose="020B0604020202020204" pitchFamily="34" charset="0"/>
        <a:buChar char="•"/>
        <a:defRPr sz="1638" kern="1200">
          <a:solidFill>
            <a:schemeClr val="tx1"/>
          </a:solidFill>
          <a:latin typeface="+mn-lt"/>
          <a:ea typeface="+mn-ea"/>
          <a:cs typeface="+mn-cs"/>
        </a:defRPr>
      </a:lvl7pPr>
      <a:lvl8pPr marL="3120047" indent="-208003" algn="l" defTabSz="832013" rtl="0" eaLnBrk="1" latinLnBrk="0" hangingPunct="1">
        <a:lnSpc>
          <a:spcPct val="90000"/>
        </a:lnSpc>
        <a:spcBef>
          <a:spcPts val="455"/>
        </a:spcBef>
        <a:buFont typeface="Arial" panose="020B0604020202020204" pitchFamily="34" charset="0"/>
        <a:buChar char="•"/>
        <a:defRPr sz="1638" kern="1200">
          <a:solidFill>
            <a:schemeClr val="tx1"/>
          </a:solidFill>
          <a:latin typeface="+mn-lt"/>
          <a:ea typeface="+mn-ea"/>
          <a:cs typeface="+mn-cs"/>
        </a:defRPr>
      </a:lvl8pPr>
      <a:lvl9pPr marL="3536053" indent="-208003" algn="l" defTabSz="832013" rtl="0" eaLnBrk="1" latinLnBrk="0" hangingPunct="1">
        <a:lnSpc>
          <a:spcPct val="90000"/>
        </a:lnSpc>
        <a:spcBef>
          <a:spcPts val="455"/>
        </a:spcBef>
        <a:buFont typeface="Arial" panose="020B0604020202020204" pitchFamily="34" charset="0"/>
        <a:buChar char="•"/>
        <a:defRPr sz="16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32013" rtl="0" eaLnBrk="1" latinLnBrk="0" hangingPunct="1">
        <a:defRPr sz="1638" kern="1200">
          <a:solidFill>
            <a:schemeClr val="tx1"/>
          </a:solidFill>
          <a:latin typeface="+mn-lt"/>
          <a:ea typeface="+mn-ea"/>
          <a:cs typeface="+mn-cs"/>
        </a:defRPr>
      </a:lvl1pPr>
      <a:lvl2pPr marL="416006" algn="l" defTabSz="832013" rtl="0" eaLnBrk="1" latinLnBrk="0" hangingPunct="1">
        <a:defRPr sz="1638" kern="1200">
          <a:solidFill>
            <a:schemeClr val="tx1"/>
          </a:solidFill>
          <a:latin typeface="+mn-lt"/>
          <a:ea typeface="+mn-ea"/>
          <a:cs typeface="+mn-cs"/>
        </a:defRPr>
      </a:lvl2pPr>
      <a:lvl3pPr marL="832013" algn="l" defTabSz="832013" rtl="0" eaLnBrk="1" latinLnBrk="0" hangingPunct="1">
        <a:defRPr sz="1638" kern="1200">
          <a:solidFill>
            <a:schemeClr val="tx1"/>
          </a:solidFill>
          <a:latin typeface="+mn-lt"/>
          <a:ea typeface="+mn-ea"/>
          <a:cs typeface="+mn-cs"/>
        </a:defRPr>
      </a:lvl3pPr>
      <a:lvl4pPr marL="1248019" algn="l" defTabSz="832013" rtl="0" eaLnBrk="1" latinLnBrk="0" hangingPunct="1">
        <a:defRPr sz="1638" kern="1200">
          <a:solidFill>
            <a:schemeClr val="tx1"/>
          </a:solidFill>
          <a:latin typeface="+mn-lt"/>
          <a:ea typeface="+mn-ea"/>
          <a:cs typeface="+mn-cs"/>
        </a:defRPr>
      </a:lvl4pPr>
      <a:lvl5pPr marL="1664025" algn="l" defTabSz="832013" rtl="0" eaLnBrk="1" latinLnBrk="0" hangingPunct="1">
        <a:defRPr sz="1638" kern="1200">
          <a:solidFill>
            <a:schemeClr val="tx1"/>
          </a:solidFill>
          <a:latin typeface="+mn-lt"/>
          <a:ea typeface="+mn-ea"/>
          <a:cs typeface="+mn-cs"/>
        </a:defRPr>
      </a:lvl5pPr>
      <a:lvl6pPr marL="2080031" algn="l" defTabSz="832013" rtl="0" eaLnBrk="1" latinLnBrk="0" hangingPunct="1">
        <a:defRPr sz="1638" kern="1200">
          <a:solidFill>
            <a:schemeClr val="tx1"/>
          </a:solidFill>
          <a:latin typeface="+mn-lt"/>
          <a:ea typeface="+mn-ea"/>
          <a:cs typeface="+mn-cs"/>
        </a:defRPr>
      </a:lvl6pPr>
      <a:lvl7pPr marL="2496038" algn="l" defTabSz="832013" rtl="0" eaLnBrk="1" latinLnBrk="0" hangingPunct="1">
        <a:defRPr sz="1638" kern="1200">
          <a:solidFill>
            <a:schemeClr val="tx1"/>
          </a:solidFill>
          <a:latin typeface="+mn-lt"/>
          <a:ea typeface="+mn-ea"/>
          <a:cs typeface="+mn-cs"/>
        </a:defRPr>
      </a:lvl7pPr>
      <a:lvl8pPr marL="2912044" algn="l" defTabSz="832013" rtl="0" eaLnBrk="1" latinLnBrk="0" hangingPunct="1">
        <a:defRPr sz="1638" kern="1200">
          <a:solidFill>
            <a:schemeClr val="tx1"/>
          </a:solidFill>
          <a:latin typeface="+mn-lt"/>
          <a:ea typeface="+mn-ea"/>
          <a:cs typeface="+mn-cs"/>
        </a:defRPr>
      </a:lvl8pPr>
      <a:lvl9pPr marL="3328050" algn="l" defTabSz="832013" rtl="0" eaLnBrk="1" latinLnBrk="0" hangingPunct="1">
        <a:defRPr sz="16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" name="组合 161">
            <a:extLst>
              <a:ext uri="{FF2B5EF4-FFF2-40B4-BE49-F238E27FC236}">
                <a16:creationId xmlns:a16="http://schemas.microsoft.com/office/drawing/2014/main" id="{A23BAF57-1EA5-EF6E-E1B2-88017725567E}"/>
              </a:ext>
            </a:extLst>
          </p:cNvPr>
          <p:cNvGrpSpPr/>
          <p:nvPr/>
        </p:nvGrpSpPr>
        <p:grpSpPr>
          <a:xfrm>
            <a:off x="334516" y="381000"/>
            <a:ext cx="7096273" cy="5280660"/>
            <a:chOff x="334516" y="381000"/>
            <a:chExt cx="7096273" cy="5280660"/>
          </a:xfrm>
        </p:grpSpPr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4E435378-B14B-59EA-C96A-4BDB322B0890}"/>
                </a:ext>
              </a:extLst>
            </p:cNvPr>
            <p:cNvSpPr/>
            <p:nvPr/>
          </p:nvSpPr>
          <p:spPr>
            <a:xfrm>
              <a:off x="3353302" y="1619696"/>
              <a:ext cx="1652562" cy="2306267"/>
            </a:xfrm>
            <a:prstGeom prst="rect">
              <a:avLst/>
            </a:prstGeom>
            <a:solidFill>
              <a:srgbClr val="F3F3F4"/>
            </a:solidFill>
            <a:ln w="1905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t"/>
            <a:lstStyle/>
            <a:p>
              <a:pPr algn="ctr" defTabSz="914511"/>
              <a:endParaRPr lang="zh-CN" altLang="en-US" sz="1400" kern="0" dirty="0">
                <a:latin typeface="Times New Roman"/>
                <a:ea typeface="宋体"/>
              </a:endParaRPr>
            </a:p>
          </p:txBody>
        </p:sp>
        <p:sp>
          <p:nvSpPr>
            <p:cNvPr id="94" name="矩形 93">
              <a:extLst>
                <a:ext uri="{FF2B5EF4-FFF2-40B4-BE49-F238E27FC236}">
                  <a16:creationId xmlns:a16="http://schemas.microsoft.com/office/drawing/2014/main" id="{B6DDE0B7-2F9C-BF9F-BC4A-CE1594E08988}"/>
                </a:ext>
              </a:extLst>
            </p:cNvPr>
            <p:cNvSpPr/>
            <p:nvPr/>
          </p:nvSpPr>
          <p:spPr>
            <a:xfrm>
              <a:off x="3716923" y="3199697"/>
              <a:ext cx="1180278" cy="516809"/>
            </a:xfrm>
            <a:prstGeom prst="rect">
              <a:avLst/>
            </a:prstGeom>
            <a:solidFill>
              <a:srgbClr val="FFE2BB"/>
            </a:solidFill>
            <a:ln w="1905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511"/>
              <a:r>
                <a:rPr lang="en-US" altLang="zh-CN" sz="1400" kern="0" dirty="0">
                  <a:latin typeface="Times New Roman"/>
                  <a:ea typeface="宋体"/>
                </a:rPr>
                <a:t>Multi-Head</a:t>
              </a:r>
            </a:p>
            <a:p>
              <a:pPr algn="ctr" defTabSz="914511"/>
              <a:r>
                <a:rPr lang="en-US" altLang="zh-CN" sz="1400" kern="0" dirty="0">
                  <a:latin typeface="Times New Roman"/>
                  <a:ea typeface="宋体"/>
                </a:rPr>
                <a:t>Attention</a:t>
              </a:r>
              <a:endParaRPr lang="zh-CN" altLang="en-US" sz="1400" kern="0" dirty="0">
                <a:latin typeface="Times New Roman"/>
                <a:ea typeface="宋体"/>
              </a:endParaRPr>
            </a:p>
          </p:txBody>
        </p:sp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F0AC9CA9-A738-6225-F125-41EB56E75537}"/>
                </a:ext>
              </a:extLst>
            </p:cNvPr>
            <p:cNvSpPr/>
            <p:nvPr/>
          </p:nvSpPr>
          <p:spPr>
            <a:xfrm>
              <a:off x="3716923" y="2079540"/>
              <a:ext cx="1180278" cy="516809"/>
            </a:xfrm>
            <a:prstGeom prst="rect">
              <a:avLst/>
            </a:prstGeom>
            <a:solidFill>
              <a:srgbClr val="C2E8F7"/>
            </a:solidFill>
            <a:ln w="1905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511"/>
              <a:r>
                <a:rPr lang="en-US" altLang="zh-CN" sz="1400" kern="0" dirty="0">
                  <a:latin typeface="Times New Roman"/>
                  <a:ea typeface="宋体"/>
                </a:rPr>
                <a:t>Feedforward</a:t>
              </a:r>
              <a:endParaRPr lang="zh-CN" altLang="en-US" sz="1400" kern="0" dirty="0">
                <a:latin typeface="Times New Roman"/>
                <a:ea typeface="宋体"/>
              </a:endParaRPr>
            </a:p>
          </p:txBody>
        </p:sp>
        <p:cxnSp>
          <p:nvCxnSpPr>
            <p:cNvPr id="101" name="直接箭头连接符 100">
              <a:extLst>
                <a:ext uri="{FF2B5EF4-FFF2-40B4-BE49-F238E27FC236}">
                  <a16:creationId xmlns:a16="http://schemas.microsoft.com/office/drawing/2014/main" id="{9AF11155-F7FC-A664-4BB8-5F0BE3CBF893}"/>
                </a:ext>
              </a:extLst>
            </p:cNvPr>
            <p:cNvCxnSpPr>
              <a:cxnSpLocks/>
              <a:stCxn id="94" idx="0"/>
              <a:endCxn id="95" idx="2"/>
            </p:cNvCxnSpPr>
            <p:nvPr/>
          </p:nvCxnSpPr>
          <p:spPr>
            <a:xfrm flipV="1">
              <a:off x="4307062" y="2596348"/>
              <a:ext cx="0" cy="603349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7EB71232-079D-CDF0-99A1-E61E4A1E1F5D}"/>
                </a:ext>
              </a:extLst>
            </p:cNvPr>
            <p:cNvSpPr/>
            <p:nvPr/>
          </p:nvSpPr>
          <p:spPr>
            <a:xfrm>
              <a:off x="3716923" y="1727987"/>
              <a:ext cx="1180278" cy="305173"/>
            </a:xfrm>
            <a:prstGeom prst="rect">
              <a:avLst/>
            </a:prstGeom>
            <a:solidFill>
              <a:srgbClr val="CCE7CF"/>
            </a:solidFill>
            <a:ln w="1905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t"/>
            <a:lstStyle/>
            <a:p>
              <a:pPr algn="ctr" defTabSz="914511"/>
              <a:r>
                <a:rPr lang="en-US" altLang="zh-CN" sz="1400" kern="0" dirty="0">
                  <a:latin typeface="Times New Roman"/>
                  <a:ea typeface="宋体"/>
                </a:rPr>
                <a:t>Add &amp; Norm</a:t>
              </a:r>
              <a:endParaRPr lang="zh-CN" altLang="en-US" sz="1400" kern="0" dirty="0">
                <a:latin typeface="Times New Roman"/>
                <a:ea typeface="宋体"/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B776EF5D-2426-9C5C-5F45-7A6D734DD6CE}"/>
                </a:ext>
              </a:extLst>
            </p:cNvPr>
            <p:cNvSpPr/>
            <p:nvPr/>
          </p:nvSpPr>
          <p:spPr>
            <a:xfrm>
              <a:off x="3716923" y="2843296"/>
              <a:ext cx="1180278" cy="305173"/>
            </a:xfrm>
            <a:prstGeom prst="rect">
              <a:avLst/>
            </a:prstGeom>
            <a:solidFill>
              <a:srgbClr val="CCE7CF"/>
            </a:solidFill>
            <a:ln w="1905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t"/>
            <a:lstStyle/>
            <a:p>
              <a:pPr algn="ctr" defTabSz="914511"/>
              <a:r>
                <a:rPr lang="en-US" altLang="zh-CN" sz="1400" kern="0" dirty="0">
                  <a:latin typeface="Times New Roman"/>
                  <a:ea typeface="宋体"/>
                </a:rPr>
                <a:t>Add &amp; Norm</a:t>
              </a:r>
              <a:endParaRPr lang="zh-CN" altLang="en-US" sz="1400" kern="0" dirty="0">
                <a:latin typeface="Times New Roman"/>
                <a:ea typeface="宋体"/>
              </a:endParaRPr>
            </a:p>
          </p:txBody>
        </p: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D1EBE505-47B2-6A4A-5EAC-B8D7EE15550B}"/>
                </a:ext>
              </a:extLst>
            </p:cNvPr>
            <p:cNvCxnSpPr>
              <a:cxnSpLocks/>
              <a:endCxn id="94" idx="2"/>
            </p:cNvCxnSpPr>
            <p:nvPr/>
          </p:nvCxnSpPr>
          <p:spPr>
            <a:xfrm flipV="1">
              <a:off x="4304095" y="3716506"/>
              <a:ext cx="2967" cy="4988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连接符: 肘形 43">
              <a:extLst>
                <a:ext uri="{FF2B5EF4-FFF2-40B4-BE49-F238E27FC236}">
                  <a16:creationId xmlns:a16="http://schemas.microsoft.com/office/drawing/2014/main" id="{DE799DAB-077D-3247-5375-E7E8A4D8FD19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3961053" y="3872269"/>
              <a:ext cx="503420" cy="182665"/>
            </a:xfrm>
            <a:prstGeom prst="bentConnector3">
              <a:avLst>
                <a:gd name="adj1" fmla="val 73177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连接符: 肘形 46">
              <a:extLst>
                <a:ext uri="{FF2B5EF4-FFF2-40B4-BE49-F238E27FC236}">
                  <a16:creationId xmlns:a16="http://schemas.microsoft.com/office/drawing/2014/main" id="{10E5FB35-C30D-B609-3610-9EC261966CB8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4142385" y="3873602"/>
              <a:ext cx="503420" cy="180000"/>
            </a:xfrm>
            <a:prstGeom prst="bentConnector3">
              <a:avLst>
                <a:gd name="adj1" fmla="val 73178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连接符: 肘形 61">
              <a:extLst>
                <a:ext uri="{FF2B5EF4-FFF2-40B4-BE49-F238E27FC236}">
                  <a16:creationId xmlns:a16="http://schemas.microsoft.com/office/drawing/2014/main" id="{C9F365F9-7EBA-DFEB-726C-EAB069CFFC71}"/>
                </a:ext>
              </a:extLst>
            </p:cNvPr>
            <p:cNvCxnSpPr>
              <a:cxnSpLocks/>
              <a:endCxn id="5" idx="1"/>
            </p:cNvCxnSpPr>
            <p:nvPr/>
          </p:nvCxnSpPr>
          <p:spPr>
            <a:xfrm rot="10800000">
              <a:off x="3716923" y="2995884"/>
              <a:ext cx="589434" cy="1068309"/>
            </a:xfrm>
            <a:prstGeom prst="bentConnector3">
              <a:avLst>
                <a:gd name="adj1" fmla="val 138783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连接符: 肘形 64">
              <a:extLst>
                <a:ext uri="{FF2B5EF4-FFF2-40B4-BE49-F238E27FC236}">
                  <a16:creationId xmlns:a16="http://schemas.microsoft.com/office/drawing/2014/main" id="{248E7D46-1FA2-BAB2-C0A4-F5A94C35DE0F}"/>
                </a:ext>
              </a:extLst>
            </p:cNvPr>
            <p:cNvCxnSpPr>
              <a:cxnSpLocks/>
              <a:endCxn id="4" idx="1"/>
            </p:cNvCxnSpPr>
            <p:nvPr/>
          </p:nvCxnSpPr>
          <p:spPr>
            <a:xfrm rot="10800000">
              <a:off x="3716923" y="1880574"/>
              <a:ext cx="587172" cy="866196"/>
            </a:xfrm>
            <a:prstGeom prst="bentConnector3">
              <a:avLst>
                <a:gd name="adj1" fmla="val 138932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DDB6237D-0CA3-DE60-7FAE-B427A52708E1}"/>
                </a:ext>
              </a:extLst>
            </p:cNvPr>
            <p:cNvCxnSpPr>
              <a:cxnSpLocks/>
              <a:stCxn id="4" idx="0"/>
              <a:endCxn id="16" idx="2"/>
            </p:cNvCxnSpPr>
            <p:nvPr/>
          </p:nvCxnSpPr>
          <p:spPr>
            <a:xfrm flipH="1" flipV="1">
              <a:off x="4304095" y="1295869"/>
              <a:ext cx="2967" cy="432118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29C112C0-0C7D-AF7B-6452-185B0A4C8C27}"/>
                    </a:ext>
                  </a:extLst>
                </p:cNvPr>
                <p:cNvSpPr txBox="1"/>
                <p:nvPr/>
              </p:nvSpPr>
              <p:spPr>
                <a:xfrm>
                  <a:off x="3477814" y="988092"/>
                  <a:ext cx="165256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400" b="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the </a:t>
                  </a:r>
                  <a14:m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𝑙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+1</m:t>
                      </m:r>
                      <m:r>
                        <a:rPr lang="en-US" altLang="zh-CN" sz="14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a14:m>
                  <a:r>
                    <a:rPr lang="en-US" altLang="zh-CN" sz="1400" baseline="30000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th</a:t>
                  </a:r>
                  <a:r>
                    <a:rPr lang="en-US" altLang="zh-CN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layer</a:t>
                  </a:r>
                  <a:endParaRPr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29C112C0-0C7D-AF7B-6452-185B0A4C8C2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77814" y="988092"/>
                  <a:ext cx="1652562" cy="307777"/>
                </a:xfrm>
                <a:prstGeom prst="rect">
                  <a:avLst/>
                </a:prstGeom>
                <a:blipFill>
                  <a:blip r:embed="rId3"/>
                  <a:stretch>
                    <a:fillRect t="-3922" b="-1960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C75E3A2C-E91D-0EC7-3922-3371E7110EEF}"/>
                    </a:ext>
                  </a:extLst>
                </p:cNvPr>
                <p:cNvSpPr txBox="1"/>
                <p:nvPr/>
              </p:nvSpPr>
              <p:spPr>
                <a:xfrm>
                  <a:off x="3477814" y="4267328"/>
                  <a:ext cx="165256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the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e>
                      </m:d>
                    </m:oMath>
                  </a14:m>
                  <a:r>
                    <a:rPr lang="en-US" altLang="zh-CN" sz="1400" baseline="30000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th</a:t>
                  </a:r>
                  <a:r>
                    <a:rPr lang="en-US" altLang="zh-CN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layer</a:t>
                  </a:r>
                  <a:endParaRPr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C75E3A2C-E91D-0EC7-3922-3371E7110E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77814" y="4267328"/>
                  <a:ext cx="1652562" cy="307777"/>
                </a:xfrm>
                <a:prstGeom prst="rect">
                  <a:avLst/>
                </a:prstGeom>
                <a:blipFill>
                  <a:blip r:embed="rId4"/>
                  <a:stretch>
                    <a:fillRect t="-3922" b="-1960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0247E666-C23C-4214-38AC-AFF543F09350}"/>
                </a:ext>
              </a:extLst>
            </p:cNvPr>
            <p:cNvSpPr/>
            <p:nvPr/>
          </p:nvSpPr>
          <p:spPr>
            <a:xfrm>
              <a:off x="1047827" y="1619696"/>
              <a:ext cx="1652562" cy="2306267"/>
            </a:xfrm>
            <a:prstGeom prst="rect">
              <a:avLst/>
            </a:prstGeom>
            <a:solidFill>
              <a:srgbClr val="F3F3F4"/>
            </a:solidFill>
            <a:ln w="1905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t"/>
            <a:lstStyle/>
            <a:p>
              <a:pPr algn="ctr" defTabSz="914511"/>
              <a:endParaRPr lang="zh-CN" altLang="en-US" sz="1400" kern="0" dirty="0">
                <a:latin typeface="Times New Roman"/>
                <a:ea typeface="宋体"/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75FFB060-D247-4CEE-F3B7-EE7C387855A8}"/>
                </a:ext>
              </a:extLst>
            </p:cNvPr>
            <p:cNvSpPr/>
            <p:nvPr/>
          </p:nvSpPr>
          <p:spPr>
            <a:xfrm>
              <a:off x="1411448" y="3199697"/>
              <a:ext cx="1180278" cy="516809"/>
            </a:xfrm>
            <a:prstGeom prst="rect">
              <a:avLst/>
            </a:prstGeom>
            <a:solidFill>
              <a:srgbClr val="FFE2BB"/>
            </a:solidFill>
            <a:ln w="1905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511"/>
              <a:r>
                <a:rPr lang="en-US" altLang="zh-CN" sz="1400" kern="0" dirty="0">
                  <a:latin typeface="Times New Roman"/>
                  <a:ea typeface="宋体"/>
                </a:rPr>
                <a:t>Multi-Head</a:t>
              </a:r>
            </a:p>
            <a:p>
              <a:pPr algn="ctr" defTabSz="914511"/>
              <a:r>
                <a:rPr lang="en-US" altLang="zh-CN" sz="1400" kern="0" dirty="0">
                  <a:latin typeface="Times New Roman"/>
                  <a:ea typeface="宋体"/>
                </a:rPr>
                <a:t>Attention</a:t>
              </a:r>
              <a:endParaRPr lang="zh-CN" altLang="en-US" sz="1400" kern="0" dirty="0">
                <a:latin typeface="Times New Roman"/>
                <a:ea typeface="宋体"/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7C06E1D0-E497-287C-27E7-E6EC5E764892}"/>
                </a:ext>
              </a:extLst>
            </p:cNvPr>
            <p:cNvSpPr/>
            <p:nvPr/>
          </p:nvSpPr>
          <p:spPr>
            <a:xfrm>
              <a:off x="1411448" y="2079540"/>
              <a:ext cx="1180278" cy="516809"/>
            </a:xfrm>
            <a:prstGeom prst="rect">
              <a:avLst/>
            </a:prstGeom>
            <a:solidFill>
              <a:srgbClr val="C2E8F7"/>
            </a:solidFill>
            <a:ln w="1905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511"/>
              <a:r>
                <a:rPr lang="en-US" altLang="zh-CN" sz="1400" kern="0" dirty="0">
                  <a:latin typeface="Times New Roman"/>
                  <a:ea typeface="宋体"/>
                </a:rPr>
                <a:t>Feedforward</a:t>
              </a:r>
              <a:endParaRPr lang="zh-CN" altLang="en-US" sz="1400" kern="0" dirty="0">
                <a:latin typeface="Times New Roman"/>
                <a:ea typeface="宋体"/>
              </a:endParaRPr>
            </a:p>
          </p:txBody>
        </p: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5D527FAF-BB6D-377E-A99B-60635D823D5A}"/>
                </a:ext>
              </a:extLst>
            </p:cNvPr>
            <p:cNvCxnSpPr>
              <a:cxnSpLocks/>
              <a:stCxn id="33" idx="0"/>
              <a:endCxn id="34" idx="2"/>
            </p:cNvCxnSpPr>
            <p:nvPr/>
          </p:nvCxnSpPr>
          <p:spPr>
            <a:xfrm flipV="1">
              <a:off x="2001587" y="2596348"/>
              <a:ext cx="0" cy="603349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656B076F-F6EF-37E1-FDAD-45DF56AC7E82}"/>
                </a:ext>
              </a:extLst>
            </p:cNvPr>
            <p:cNvSpPr/>
            <p:nvPr/>
          </p:nvSpPr>
          <p:spPr>
            <a:xfrm>
              <a:off x="1445257" y="4697637"/>
              <a:ext cx="1101611" cy="424050"/>
            </a:xfrm>
            <a:prstGeom prst="rect">
              <a:avLst/>
            </a:prstGeom>
            <a:solidFill>
              <a:srgbClr val="FCE0E1"/>
            </a:solidFill>
            <a:ln w="1905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511"/>
              <a:r>
                <a:rPr lang="en-US" altLang="zh-CN" sz="1400" kern="0" dirty="0">
                  <a:latin typeface="Times New Roman"/>
                  <a:ea typeface="宋体"/>
                </a:rPr>
                <a:t>Input Embedding</a:t>
              </a:r>
              <a:endParaRPr lang="zh-CN" altLang="en-US" sz="1400" kern="0" dirty="0">
                <a:latin typeface="Times New Roman"/>
                <a:ea typeface="宋体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文本框 37">
                  <a:extLst>
                    <a:ext uri="{FF2B5EF4-FFF2-40B4-BE49-F238E27FC236}">
                      <a16:creationId xmlns:a16="http://schemas.microsoft.com/office/drawing/2014/main" id="{923EE56B-CE4F-011C-A4B3-0540475EBC54}"/>
                    </a:ext>
                  </a:extLst>
                </p:cNvPr>
                <p:cNvSpPr txBox="1"/>
                <p:nvPr/>
              </p:nvSpPr>
              <p:spPr>
                <a:xfrm>
                  <a:off x="509018" y="2485288"/>
                  <a:ext cx="53347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defTabSz="91451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i="1" ker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sz="1400" i="1" kern="0">
                            <a:latin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zh-CN" altLang="en-US" sz="1400" kern="0" dirty="0">
                    <a:latin typeface="Times New Roman"/>
                    <a:ea typeface="宋体"/>
                  </a:endParaRPr>
                </a:p>
              </p:txBody>
            </p:sp>
          </mc:Choice>
          <mc:Fallback xmlns="">
            <p:sp>
              <p:nvSpPr>
                <p:cNvPr id="38" name="文本框 37">
                  <a:extLst>
                    <a:ext uri="{FF2B5EF4-FFF2-40B4-BE49-F238E27FC236}">
                      <a16:creationId xmlns:a16="http://schemas.microsoft.com/office/drawing/2014/main" id="{923EE56B-CE4F-011C-A4B3-0540475EBC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018" y="2485288"/>
                  <a:ext cx="533479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68B993A5-14F2-FBB4-87CD-A6F959DD6B4F}"/>
                </a:ext>
              </a:extLst>
            </p:cNvPr>
            <p:cNvSpPr/>
            <p:nvPr/>
          </p:nvSpPr>
          <p:spPr>
            <a:xfrm>
              <a:off x="1411448" y="1727987"/>
              <a:ext cx="1180278" cy="305173"/>
            </a:xfrm>
            <a:prstGeom prst="rect">
              <a:avLst/>
            </a:prstGeom>
            <a:solidFill>
              <a:srgbClr val="CCE7CF"/>
            </a:solidFill>
            <a:ln w="1905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t"/>
            <a:lstStyle/>
            <a:p>
              <a:pPr algn="ctr" defTabSz="914511"/>
              <a:r>
                <a:rPr lang="en-US" altLang="zh-CN" sz="1400" kern="0" dirty="0">
                  <a:latin typeface="Times New Roman"/>
                  <a:ea typeface="宋体"/>
                </a:rPr>
                <a:t>Add &amp; Norm</a:t>
              </a:r>
              <a:endParaRPr lang="zh-CN" altLang="en-US" sz="1400" kern="0" dirty="0">
                <a:latin typeface="Times New Roman"/>
                <a:ea typeface="宋体"/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BAF978B4-65EB-455C-E9F7-20ED82BA4909}"/>
                </a:ext>
              </a:extLst>
            </p:cNvPr>
            <p:cNvSpPr/>
            <p:nvPr/>
          </p:nvSpPr>
          <p:spPr>
            <a:xfrm>
              <a:off x="1411448" y="2843296"/>
              <a:ext cx="1180278" cy="305173"/>
            </a:xfrm>
            <a:prstGeom prst="rect">
              <a:avLst/>
            </a:prstGeom>
            <a:solidFill>
              <a:srgbClr val="CCE7CF"/>
            </a:solidFill>
            <a:ln w="1905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t"/>
            <a:lstStyle/>
            <a:p>
              <a:pPr algn="ctr" defTabSz="914511"/>
              <a:r>
                <a:rPr lang="en-US" altLang="zh-CN" sz="1400" kern="0" dirty="0">
                  <a:latin typeface="Times New Roman"/>
                  <a:ea typeface="宋体"/>
                </a:rPr>
                <a:t>Add &amp; Norm</a:t>
              </a:r>
              <a:endParaRPr lang="zh-CN" altLang="en-US" sz="1400" kern="0" dirty="0">
                <a:latin typeface="Times New Roman"/>
                <a:ea typeface="宋体"/>
              </a:endParaRPr>
            </a:p>
          </p:txBody>
        </p: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C4200D00-AC5C-AC16-DC5E-71DB32DBEEC0}"/>
                </a:ext>
              </a:extLst>
            </p:cNvPr>
            <p:cNvSpPr/>
            <p:nvPr/>
          </p:nvSpPr>
          <p:spPr>
            <a:xfrm>
              <a:off x="1863620" y="4215312"/>
              <a:ext cx="270000" cy="27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21600"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+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4EF339F9-010C-744F-3320-1FD206E02670}"/>
                </a:ext>
              </a:extLst>
            </p:cNvPr>
            <p:cNvGrpSpPr/>
            <p:nvPr/>
          </p:nvGrpSpPr>
          <p:grpSpPr>
            <a:xfrm>
              <a:off x="1258303" y="4220313"/>
              <a:ext cx="270001" cy="270000"/>
              <a:chOff x="2523906" y="3238949"/>
              <a:chExt cx="270001" cy="270000"/>
            </a:xfrm>
          </p:grpSpPr>
          <p:sp>
            <p:nvSpPr>
              <p:cNvPr id="97" name="椭圆 96">
                <a:extLst>
                  <a:ext uri="{FF2B5EF4-FFF2-40B4-BE49-F238E27FC236}">
                    <a16:creationId xmlns:a16="http://schemas.microsoft.com/office/drawing/2014/main" id="{4FAC260F-9165-E966-80BF-57CCABCE1718}"/>
                  </a:ext>
                </a:extLst>
              </p:cNvPr>
              <p:cNvSpPr/>
              <p:nvPr/>
            </p:nvSpPr>
            <p:spPr>
              <a:xfrm>
                <a:off x="2523906" y="3238949"/>
                <a:ext cx="270000" cy="27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21600"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任意多边形: 形状 97">
                <a:extLst>
                  <a:ext uri="{FF2B5EF4-FFF2-40B4-BE49-F238E27FC236}">
                    <a16:creationId xmlns:a16="http://schemas.microsoft.com/office/drawing/2014/main" id="{A2045800-E8C8-CD0F-301B-84D226775AE7}"/>
                  </a:ext>
                </a:extLst>
              </p:cNvPr>
              <p:cNvSpPr/>
              <p:nvPr/>
            </p:nvSpPr>
            <p:spPr>
              <a:xfrm>
                <a:off x="2523907" y="3325985"/>
                <a:ext cx="270000" cy="95927"/>
              </a:xfrm>
              <a:custGeom>
                <a:avLst/>
                <a:gdLst>
                  <a:gd name="connsiteX0" fmla="*/ 0 w 278607"/>
                  <a:gd name="connsiteY0" fmla="*/ 42279 h 95927"/>
                  <a:gd name="connsiteX1" fmla="*/ 90488 w 278607"/>
                  <a:gd name="connsiteY1" fmla="*/ 1798 h 95927"/>
                  <a:gd name="connsiteX2" fmla="*/ 192882 w 278607"/>
                  <a:gd name="connsiteY2" fmla="*/ 94666 h 95927"/>
                  <a:gd name="connsiteX3" fmla="*/ 278607 w 278607"/>
                  <a:gd name="connsiteY3" fmla="*/ 47041 h 95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8607" h="95927">
                    <a:moveTo>
                      <a:pt x="0" y="42279"/>
                    </a:moveTo>
                    <a:cubicBezTo>
                      <a:pt x="29170" y="17673"/>
                      <a:pt x="58341" y="-6933"/>
                      <a:pt x="90488" y="1798"/>
                    </a:cubicBezTo>
                    <a:cubicBezTo>
                      <a:pt x="122635" y="10529"/>
                      <a:pt x="161529" y="87126"/>
                      <a:pt x="192882" y="94666"/>
                    </a:cubicBezTo>
                    <a:cubicBezTo>
                      <a:pt x="224235" y="102206"/>
                      <a:pt x="251421" y="74623"/>
                      <a:pt x="278607" y="47041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85E23CF3-5335-D04F-801A-168B77529A4E}"/>
                </a:ext>
              </a:extLst>
            </p:cNvPr>
            <p:cNvCxnSpPr>
              <a:stCxn id="97" idx="6"/>
              <a:endCxn id="41" idx="2"/>
            </p:cNvCxnSpPr>
            <p:nvPr/>
          </p:nvCxnSpPr>
          <p:spPr>
            <a:xfrm flipV="1">
              <a:off x="1528303" y="4350312"/>
              <a:ext cx="335317" cy="500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DFCF80E8-0079-4566-1A6B-CE9D4F18393B}"/>
                </a:ext>
              </a:extLst>
            </p:cNvPr>
            <p:cNvSpPr txBox="1"/>
            <p:nvPr/>
          </p:nvSpPr>
          <p:spPr>
            <a:xfrm>
              <a:off x="334516" y="4042473"/>
              <a:ext cx="9402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Positional Encoding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60826349-41B0-497F-D370-DBE817CF61C6}"/>
                </a:ext>
              </a:extLst>
            </p:cNvPr>
            <p:cNvCxnSpPr>
              <a:stCxn id="41" idx="0"/>
              <a:endCxn id="33" idx="2"/>
            </p:cNvCxnSpPr>
            <p:nvPr/>
          </p:nvCxnSpPr>
          <p:spPr>
            <a:xfrm flipV="1">
              <a:off x="1998620" y="3716506"/>
              <a:ext cx="2967" cy="4988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连接符: 肘形 47">
              <a:extLst>
                <a:ext uri="{FF2B5EF4-FFF2-40B4-BE49-F238E27FC236}">
                  <a16:creationId xmlns:a16="http://schemas.microsoft.com/office/drawing/2014/main" id="{5D398FFE-9DA3-5749-FABD-0DDB29B774BB}"/>
                </a:ext>
              </a:extLst>
            </p:cNvPr>
            <p:cNvCxnSpPr>
              <a:cxnSpLocks/>
              <a:stCxn id="41" idx="0"/>
            </p:cNvCxnSpPr>
            <p:nvPr/>
          </p:nvCxnSpPr>
          <p:spPr>
            <a:xfrm rot="16200000" flipV="1">
              <a:off x="1655578" y="3872269"/>
              <a:ext cx="503420" cy="182665"/>
            </a:xfrm>
            <a:prstGeom prst="bentConnector3">
              <a:avLst>
                <a:gd name="adj1" fmla="val 73177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连接符: 肘形 48">
              <a:extLst>
                <a:ext uri="{FF2B5EF4-FFF2-40B4-BE49-F238E27FC236}">
                  <a16:creationId xmlns:a16="http://schemas.microsoft.com/office/drawing/2014/main" id="{B107D144-44E3-415C-AC09-71BB0CDD1E0D}"/>
                </a:ext>
              </a:extLst>
            </p:cNvPr>
            <p:cNvCxnSpPr>
              <a:cxnSpLocks/>
              <a:stCxn id="41" idx="0"/>
            </p:cNvCxnSpPr>
            <p:nvPr/>
          </p:nvCxnSpPr>
          <p:spPr>
            <a:xfrm rot="5400000" flipH="1" flipV="1">
              <a:off x="1836910" y="3873602"/>
              <a:ext cx="503420" cy="180000"/>
            </a:xfrm>
            <a:prstGeom prst="bentConnector3">
              <a:avLst>
                <a:gd name="adj1" fmla="val 73178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连接符: 肘形 49">
              <a:extLst>
                <a:ext uri="{FF2B5EF4-FFF2-40B4-BE49-F238E27FC236}">
                  <a16:creationId xmlns:a16="http://schemas.microsoft.com/office/drawing/2014/main" id="{C37C026A-AA79-3B50-BA90-CEC0CD567EF2}"/>
                </a:ext>
              </a:extLst>
            </p:cNvPr>
            <p:cNvCxnSpPr>
              <a:cxnSpLocks/>
              <a:endCxn id="40" idx="1"/>
            </p:cNvCxnSpPr>
            <p:nvPr/>
          </p:nvCxnSpPr>
          <p:spPr>
            <a:xfrm rot="10800000">
              <a:off x="1411448" y="2995884"/>
              <a:ext cx="589434" cy="1068309"/>
            </a:xfrm>
            <a:prstGeom prst="bentConnector3">
              <a:avLst>
                <a:gd name="adj1" fmla="val 138783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连接符: 肘形 50">
              <a:extLst>
                <a:ext uri="{FF2B5EF4-FFF2-40B4-BE49-F238E27FC236}">
                  <a16:creationId xmlns:a16="http://schemas.microsoft.com/office/drawing/2014/main" id="{1D8B6625-43C3-4295-85E6-915234A3E8CB}"/>
                </a:ext>
              </a:extLst>
            </p:cNvPr>
            <p:cNvCxnSpPr>
              <a:cxnSpLocks/>
              <a:endCxn id="39" idx="1"/>
            </p:cNvCxnSpPr>
            <p:nvPr/>
          </p:nvCxnSpPr>
          <p:spPr>
            <a:xfrm rot="10800000">
              <a:off x="1411448" y="1880574"/>
              <a:ext cx="587172" cy="866196"/>
            </a:xfrm>
            <a:prstGeom prst="bentConnector3">
              <a:avLst>
                <a:gd name="adj1" fmla="val 138932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箭头连接符 70">
              <a:extLst>
                <a:ext uri="{FF2B5EF4-FFF2-40B4-BE49-F238E27FC236}">
                  <a16:creationId xmlns:a16="http://schemas.microsoft.com/office/drawing/2014/main" id="{FE52405B-1AC1-7A04-9155-9E2D0A0717BF}"/>
                </a:ext>
              </a:extLst>
            </p:cNvPr>
            <p:cNvCxnSpPr>
              <a:cxnSpLocks/>
              <a:stCxn id="37" idx="0"/>
              <a:endCxn id="41" idx="4"/>
            </p:cNvCxnSpPr>
            <p:nvPr/>
          </p:nvCxnSpPr>
          <p:spPr>
            <a:xfrm flipV="1">
              <a:off x="1996063" y="4485312"/>
              <a:ext cx="2557" cy="21232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2230423A-50DA-A60D-0099-2D70F3EA32B2}"/>
                </a:ext>
              </a:extLst>
            </p:cNvPr>
            <p:cNvSpPr txBox="1"/>
            <p:nvPr/>
          </p:nvSpPr>
          <p:spPr>
            <a:xfrm>
              <a:off x="1525947" y="5370044"/>
              <a:ext cx="940231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Inputs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0" name="直接箭头连接符 79">
              <a:extLst>
                <a:ext uri="{FF2B5EF4-FFF2-40B4-BE49-F238E27FC236}">
                  <a16:creationId xmlns:a16="http://schemas.microsoft.com/office/drawing/2014/main" id="{F2A46BA8-B8AA-1F87-2FE6-4A64D89CAB18}"/>
                </a:ext>
              </a:extLst>
            </p:cNvPr>
            <p:cNvCxnSpPr>
              <a:cxnSpLocks/>
              <a:stCxn id="79" idx="0"/>
              <a:endCxn id="37" idx="2"/>
            </p:cNvCxnSpPr>
            <p:nvPr/>
          </p:nvCxnSpPr>
          <p:spPr>
            <a:xfrm flipV="1">
              <a:off x="1996063" y="5121687"/>
              <a:ext cx="0" cy="2483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文本框 99">
              <a:extLst>
                <a:ext uri="{FF2B5EF4-FFF2-40B4-BE49-F238E27FC236}">
                  <a16:creationId xmlns:a16="http://schemas.microsoft.com/office/drawing/2014/main" id="{C7ECB9D9-8ABB-B3CE-ACD9-2998AE2345F7}"/>
                </a:ext>
              </a:extLst>
            </p:cNvPr>
            <p:cNvSpPr txBox="1"/>
            <p:nvPr/>
          </p:nvSpPr>
          <p:spPr>
            <a:xfrm>
              <a:off x="1177401" y="986869"/>
              <a:ext cx="16525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the 2</a:t>
              </a:r>
              <a:r>
                <a:rPr lang="en-US" altLang="zh-CN" sz="1400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nd</a:t>
              </a: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layer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3" name="直接箭头连接符 102">
              <a:extLst>
                <a:ext uri="{FF2B5EF4-FFF2-40B4-BE49-F238E27FC236}">
                  <a16:creationId xmlns:a16="http://schemas.microsoft.com/office/drawing/2014/main" id="{6070E375-9D01-770D-FE42-478B0EEDC281}"/>
                </a:ext>
              </a:extLst>
            </p:cNvPr>
            <p:cNvCxnSpPr>
              <a:cxnSpLocks/>
              <a:stCxn id="39" idx="0"/>
              <a:endCxn id="100" idx="2"/>
            </p:cNvCxnSpPr>
            <p:nvPr/>
          </p:nvCxnSpPr>
          <p:spPr>
            <a:xfrm flipV="1">
              <a:off x="2001587" y="1294646"/>
              <a:ext cx="2095" cy="433341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08" name="矩形 107">
              <a:extLst>
                <a:ext uri="{FF2B5EF4-FFF2-40B4-BE49-F238E27FC236}">
                  <a16:creationId xmlns:a16="http://schemas.microsoft.com/office/drawing/2014/main" id="{6BA24F0C-1C1C-A188-2138-E37BC371040D}"/>
                </a:ext>
              </a:extLst>
            </p:cNvPr>
            <p:cNvSpPr/>
            <p:nvPr/>
          </p:nvSpPr>
          <p:spPr>
            <a:xfrm>
              <a:off x="5653715" y="1619696"/>
              <a:ext cx="1652562" cy="2306267"/>
            </a:xfrm>
            <a:prstGeom prst="rect">
              <a:avLst/>
            </a:prstGeom>
            <a:solidFill>
              <a:srgbClr val="F3F3F4"/>
            </a:solidFill>
            <a:ln w="1905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t"/>
            <a:lstStyle/>
            <a:p>
              <a:pPr algn="ctr" defTabSz="914511"/>
              <a:endParaRPr lang="zh-CN" altLang="en-US" sz="1400" kern="0" dirty="0">
                <a:latin typeface="Times New Roman"/>
                <a:ea typeface="宋体"/>
              </a:endParaRPr>
            </a:p>
          </p:txBody>
        </p:sp>
        <p:sp>
          <p:nvSpPr>
            <p:cNvPr id="109" name="矩形 108">
              <a:extLst>
                <a:ext uri="{FF2B5EF4-FFF2-40B4-BE49-F238E27FC236}">
                  <a16:creationId xmlns:a16="http://schemas.microsoft.com/office/drawing/2014/main" id="{1846B890-57DF-3265-BB56-D3D04F1D0853}"/>
                </a:ext>
              </a:extLst>
            </p:cNvPr>
            <p:cNvSpPr/>
            <p:nvPr/>
          </p:nvSpPr>
          <p:spPr>
            <a:xfrm>
              <a:off x="6017336" y="3199697"/>
              <a:ext cx="1180278" cy="516809"/>
            </a:xfrm>
            <a:prstGeom prst="rect">
              <a:avLst/>
            </a:prstGeom>
            <a:solidFill>
              <a:srgbClr val="FFE2BB"/>
            </a:solidFill>
            <a:ln w="1905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511"/>
              <a:r>
                <a:rPr lang="en-US" altLang="zh-CN" sz="1400" kern="0" dirty="0">
                  <a:latin typeface="Times New Roman"/>
                  <a:ea typeface="宋体"/>
                </a:rPr>
                <a:t>Multi-Head</a:t>
              </a:r>
            </a:p>
            <a:p>
              <a:pPr algn="ctr" defTabSz="914511"/>
              <a:r>
                <a:rPr lang="en-US" altLang="zh-CN" sz="1400" kern="0" dirty="0">
                  <a:latin typeface="Times New Roman"/>
                  <a:ea typeface="宋体"/>
                </a:rPr>
                <a:t>Attention</a:t>
              </a:r>
              <a:endParaRPr lang="zh-CN" altLang="en-US" sz="1400" kern="0" dirty="0">
                <a:latin typeface="Times New Roman"/>
                <a:ea typeface="宋体"/>
              </a:endParaRPr>
            </a:p>
          </p:txBody>
        </p:sp>
        <p:sp>
          <p:nvSpPr>
            <p:cNvPr id="110" name="矩形 109">
              <a:extLst>
                <a:ext uri="{FF2B5EF4-FFF2-40B4-BE49-F238E27FC236}">
                  <a16:creationId xmlns:a16="http://schemas.microsoft.com/office/drawing/2014/main" id="{FE109C6D-9407-D394-2F92-613313F4666C}"/>
                </a:ext>
              </a:extLst>
            </p:cNvPr>
            <p:cNvSpPr/>
            <p:nvPr/>
          </p:nvSpPr>
          <p:spPr>
            <a:xfrm>
              <a:off x="6017336" y="2079540"/>
              <a:ext cx="1180278" cy="516809"/>
            </a:xfrm>
            <a:prstGeom prst="rect">
              <a:avLst/>
            </a:prstGeom>
            <a:solidFill>
              <a:srgbClr val="C2E8F7"/>
            </a:solidFill>
            <a:ln w="1905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511"/>
              <a:r>
                <a:rPr lang="en-US" altLang="zh-CN" sz="1400" kern="0" dirty="0">
                  <a:latin typeface="Times New Roman"/>
                  <a:ea typeface="宋体"/>
                </a:rPr>
                <a:t>Feedforward</a:t>
              </a:r>
              <a:endParaRPr lang="zh-CN" altLang="en-US" sz="1400" kern="0" dirty="0">
                <a:latin typeface="Times New Roman"/>
                <a:ea typeface="宋体"/>
              </a:endParaRPr>
            </a:p>
          </p:txBody>
        </p:sp>
        <p:cxnSp>
          <p:nvCxnSpPr>
            <p:cNvPr id="111" name="直接箭头连接符 110">
              <a:extLst>
                <a:ext uri="{FF2B5EF4-FFF2-40B4-BE49-F238E27FC236}">
                  <a16:creationId xmlns:a16="http://schemas.microsoft.com/office/drawing/2014/main" id="{ABD5C7BF-3829-3317-C897-8FD55956C50F}"/>
                </a:ext>
              </a:extLst>
            </p:cNvPr>
            <p:cNvCxnSpPr>
              <a:cxnSpLocks/>
              <a:stCxn id="109" idx="0"/>
              <a:endCxn id="110" idx="2"/>
            </p:cNvCxnSpPr>
            <p:nvPr/>
          </p:nvCxnSpPr>
          <p:spPr>
            <a:xfrm flipV="1">
              <a:off x="6607475" y="2596348"/>
              <a:ext cx="0" cy="603349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12" name="矩形 111">
              <a:extLst>
                <a:ext uri="{FF2B5EF4-FFF2-40B4-BE49-F238E27FC236}">
                  <a16:creationId xmlns:a16="http://schemas.microsoft.com/office/drawing/2014/main" id="{305D1004-EF9C-EA37-FA8F-25DA7161CD77}"/>
                </a:ext>
              </a:extLst>
            </p:cNvPr>
            <p:cNvSpPr/>
            <p:nvPr/>
          </p:nvSpPr>
          <p:spPr>
            <a:xfrm>
              <a:off x="6017336" y="1727987"/>
              <a:ext cx="1180278" cy="305173"/>
            </a:xfrm>
            <a:prstGeom prst="rect">
              <a:avLst/>
            </a:prstGeom>
            <a:solidFill>
              <a:srgbClr val="CCE7CF"/>
            </a:solidFill>
            <a:ln w="1905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t"/>
            <a:lstStyle/>
            <a:p>
              <a:pPr algn="ctr" defTabSz="914511"/>
              <a:r>
                <a:rPr lang="en-US" altLang="zh-CN" sz="1400" kern="0" dirty="0">
                  <a:latin typeface="Times New Roman"/>
                  <a:ea typeface="宋体"/>
                </a:rPr>
                <a:t>Add &amp; Norm</a:t>
              </a:r>
              <a:endParaRPr lang="zh-CN" altLang="en-US" sz="1400" kern="0" dirty="0">
                <a:latin typeface="Times New Roman"/>
                <a:ea typeface="宋体"/>
              </a:endParaRPr>
            </a:p>
          </p:txBody>
        </p:sp>
        <p:sp>
          <p:nvSpPr>
            <p:cNvPr id="113" name="矩形 112">
              <a:extLst>
                <a:ext uri="{FF2B5EF4-FFF2-40B4-BE49-F238E27FC236}">
                  <a16:creationId xmlns:a16="http://schemas.microsoft.com/office/drawing/2014/main" id="{BA23B9AB-3A54-856E-5E56-339A6708EC6C}"/>
                </a:ext>
              </a:extLst>
            </p:cNvPr>
            <p:cNvSpPr/>
            <p:nvPr/>
          </p:nvSpPr>
          <p:spPr>
            <a:xfrm>
              <a:off x="6017336" y="2843296"/>
              <a:ext cx="1180278" cy="305173"/>
            </a:xfrm>
            <a:prstGeom prst="rect">
              <a:avLst/>
            </a:prstGeom>
            <a:solidFill>
              <a:srgbClr val="CCE7CF"/>
            </a:solidFill>
            <a:ln w="1905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t"/>
            <a:lstStyle/>
            <a:p>
              <a:pPr algn="ctr" defTabSz="914511"/>
              <a:r>
                <a:rPr lang="en-US" altLang="zh-CN" sz="1400" kern="0" dirty="0">
                  <a:latin typeface="Times New Roman"/>
                  <a:ea typeface="宋体"/>
                </a:rPr>
                <a:t>Add &amp; Norm</a:t>
              </a:r>
              <a:endParaRPr lang="zh-CN" altLang="en-US" sz="1400" kern="0" dirty="0">
                <a:latin typeface="Times New Roman"/>
                <a:ea typeface="宋体"/>
              </a:endParaRPr>
            </a:p>
          </p:txBody>
        </p:sp>
        <p:cxnSp>
          <p:nvCxnSpPr>
            <p:cNvPr id="114" name="直接箭头连接符 113">
              <a:extLst>
                <a:ext uri="{FF2B5EF4-FFF2-40B4-BE49-F238E27FC236}">
                  <a16:creationId xmlns:a16="http://schemas.microsoft.com/office/drawing/2014/main" id="{D9A56D0D-16A6-BEC1-19A2-FA4C9D079444}"/>
                </a:ext>
              </a:extLst>
            </p:cNvPr>
            <p:cNvCxnSpPr>
              <a:cxnSpLocks/>
              <a:endCxn id="109" idx="2"/>
            </p:cNvCxnSpPr>
            <p:nvPr/>
          </p:nvCxnSpPr>
          <p:spPr>
            <a:xfrm flipV="1">
              <a:off x="6604508" y="3716506"/>
              <a:ext cx="2967" cy="4988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连接符: 肘形 114">
              <a:extLst>
                <a:ext uri="{FF2B5EF4-FFF2-40B4-BE49-F238E27FC236}">
                  <a16:creationId xmlns:a16="http://schemas.microsoft.com/office/drawing/2014/main" id="{15A39279-307A-B26A-484A-6C13A97C6C54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6261466" y="3872269"/>
              <a:ext cx="503420" cy="182665"/>
            </a:xfrm>
            <a:prstGeom prst="bentConnector3">
              <a:avLst>
                <a:gd name="adj1" fmla="val 73177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连接符: 肘形 115">
              <a:extLst>
                <a:ext uri="{FF2B5EF4-FFF2-40B4-BE49-F238E27FC236}">
                  <a16:creationId xmlns:a16="http://schemas.microsoft.com/office/drawing/2014/main" id="{13560C54-4F5A-0178-2317-9DCB59BAEF47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6442798" y="3873602"/>
              <a:ext cx="503420" cy="180000"/>
            </a:xfrm>
            <a:prstGeom prst="bentConnector3">
              <a:avLst>
                <a:gd name="adj1" fmla="val 73178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连接符: 肘形 116">
              <a:extLst>
                <a:ext uri="{FF2B5EF4-FFF2-40B4-BE49-F238E27FC236}">
                  <a16:creationId xmlns:a16="http://schemas.microsoft.com/office/drawing/2014/main" id="{ED5BD23F-94E1-97E1-CDA9-D2599531C375}"/>
                </a:ext>
              </a:extLst>
            </p:cNvPr>
            <p:cNvCxnSpPr>
              <a:cxnSpLocks/>
              <a:endCxn id="113" idx="1"/>
            </p:cNvCxnSpPr>
            <p:nvPr/>
          </p:nvCxnSpPr>
          <p:spPr>
            <a:xfrm rot="10800000">
              <a:off x="6017336" y="2995884"/>
              <a:ext cx="589434" cy="1068309"/>
            </a:xfrm>
            <a:prstGeom prst="bentConnector3">
              <a:avLst>
                <a:gd name="adj1" fmla="val 138783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连接符: 肘形 118">
              <a:extLst>
                <a:ext uri="{FF2B5EF4-FFF2-40B4-BE49-F238E27FC236}">
                  <a16:creationId xmlns:a16="http://schemas.microsoft.com/office/drawing/2014/main" id="{5ED539C6-BE0D-FFEE-A3AD-3F2C3C8B0C11}"/>
                </a:ext>
              </a:extLst>
            </p:cNvPr>
            <p:cNvCxnSpPr>
              <a:cxnSpLocks/>
              <a:endCxn id="112" idx="1"/>
            </p:cNvCxnSpPr>
            <p:nvPr/>
          </p:nvCxnSpPr>
          <p:spPr>
            <a:xfrm rot="10800000">
              <a:off x="6017336" y="1880574"/>
              <a:ext cx="587172" cy="866196"/>
            </a:xfrm>
            <a:prstGeom prst="bentConnector3">
              <a:avLst>
                <a:gd name="adj1" fmla="val 138932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箭头连接符 119">
              <a:extLst>
                <a:ext uri="{FF2B5EF4-FFF2-40B4-BE49-F238E27FC236}">
                  <a16:creationId xmlns:a16="http://schemas.microsoft.com/office/drawing/2014/main" id="{F8CE8A78-BF79-8BD5-CCA6-1F082BC25CFE}"/>
                </a:ext>
              </a:extLst>
            </p:cNvPr>
            <p:cNvCxnSpPr>
              <a:cxnSpLocks/>
              <a:stCxn id="112" idx="0"/>
              <a:endCxn id="121" idx="2"/>
            </p:cNvCxnSpPr>
            <p:nvPr/>
          </p:nvCxnSpPr>
          <p:spPr>
            <a:xfrm flipH="1" flipV="1">
              <a:off x="6604508" y="1295869"/>
              <a:ext cx="2967" cy="432118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21" name="文本框 120">
              <a:extLst>
                <a:ext uri="{FF2B5EF4-FFF2-40B4-BE49-F238E27FC236}">
                  <a16:creationId xmlns:a16="http://schemas.microsoft.com/office/drawing/2014/main" id="{889C32AE-BB30-6270-1289-50E58ED52C0E}"/>
                </a:ext>
              </a:extLst>
            </p:cNvPr>
            <p:cNvSpPr txBox="1"/>
            <p:nvPr/>
          </p:nvSpPr>
          <p:spPr>
            <a:xfrm>
              <a:off x="5778227" y="988092"/>
              <a:ext cx="16525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the decoder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文本框 132">
                  <a:extLst>
                    <a:ext uri="{FF2B5EF4-FFF2-40B4-BE49-F238E27FC236}">
                      <a16:creationId xmlns:a16="http://schemas.microsoft.com/office/drawing/2014/main" id="{38C8DEAF-EA8B-75A4-E3F4-53C7F47117C8}"/>
                    </a:ext>
                  </a:extLst>
                </p:cNvPr>
                <p:cNvSpPr txBox="1"/>
                <p:nvPr/>
              </p:nvSpPr>
              <p:spPr>
                <a:xfrm>
                  <a:off x="5778227" y="4267328"/>
                  <a:ext cx="165256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the </a:t>
                  </a:r>
                  <a14:m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𝑁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−1)</m:t>
                      </m:r>
                    </m:oMath>
                  </a14:m>
                  <a:r>
                    <a:rPr lang="en-US" altLang="zh-CN" sz="1400" baseline="30000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th</a:t>
                  </a:r>
                  <a:r>
                    <a:rPr lang="en-US" altLang="zh-CN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layer</a:t>
                  </a:r>
                  <a:endParaRPr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3" name="文本框 132">
                  <a:extLst>
                    <a:ext uri="{FF2B5EF4-FFF2-40B4-BE49-F238E27FC236}">
                      <a16:creationId xmlns:a16="http://schemas.microsoft.com/office/drawing/2014/main" id="{38C8DEAF-EA8B-75A4-E3F4-53C7F47117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8227" y="4267328"/>
                  <a:ext cx="1652562" cy="307777"/>
                </a:xfrm>
                <a:prstGeom prst="rect">
                  <a:avLst/>
                </a:prstGeom>
                <a:blipFill>
                  <a:blip r:embed="rId6"/>
                  <a:stretch>
                    <a:fillRect t="-3922" b="-1960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" name="文本框 135">
                  <a:extLst>
                    <a:ext uri="{FF2B5EF4-FFF2-40B4-BE49-F238E27FC236}">
                      <a16:creationId xmlns:a16="http://schemas.microsoft.com/office/drawing/2014/main" id="{AB59536B-EA53-2BB0-97AE-D18AACC2FD7F}"/>
                    </a:ext>
                  </a:extLst>
                </p:cNvPr>
                <p:cNvSpPr txBox="1"/>
                <p:nvPr/>
              </p:nvSpPr>
              <p:spPr>
                <a:xfrm>
                  <a:off x="1525946" y="437929"/>
                  <a:ext cx="94023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𝒍</m:t>
                        </m:r>
                        <m:r>
                          <a:rPr lang="en-US" altLang="zh-CN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altLang="zh-CN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oMath>
                    </m:oMathPara>
                  </a14:m>
                  <a:endParaRPr lang="zh-CN" altLang="en-US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6" name="文本框 135">
                  <a:extLst>
                    <a:ext uri="{FF2B5EF4-FFF2-40B4-BE49-F238E27FC236}">
                      <a16:creationId xmlns:a16="http://schemas.microsoft.com/office/drawing/2014/main" id="{AB59536B-EA53-2BB0-97AE-D18AACC2FD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5946" y="437929"/>
                  <a:ext cx="940231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文本框 137">
                  <a:extLst>
                    <a:ext uri="{FF2B5EF4-FFF2-40B4-BE49-F238E27FC236}">
                      <a16:creationId xmlns:a16="http://schemas.microsoft.com/office/drawing/2014/main" id="{1696BBD3-A93F-E52F-BE1E-6FAEA06AE064}"/>
                    </a:ext>
                  </a:extLst>
                </p:cNvPr>
                <p:cNvSpPr txBox="1"/>
                <p:nvPr/>
              </p:nvSpPr>
              <p:spPr>
                <a:xfrm>
                  <a:off x="3772484" y="438026"/>
                  <a:ext cx="106322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  <m:r>
                          <a:rPr lang="en-US" altLang="zh-CN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&lt;</m:t>
                        </m:r>
                        <m:r>
                          <a:rPr lang="en-US" altLang="zh-CN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𝒍</m:t>
                        </m:r>
                        <m:r>
                          <a:rPr lang="en-US" altLang="zh-CN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&lt;</m:t>
                        </m:r>
                        <m:r>
                          <a:rPr lang="en-US" altLang="zh-CN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𝑵</m:t>
                        </m:r>
                      </m:oMath>
                    </m:oMathPara>
                  </a14:m>
                  <a:endParaRPr lang="zh-CN" altLang="en-US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8" name="文本框 137">
                  <a:extLst>
                    <a:ext uri="{FF2B5EF4-FFF2-40B4-BE49-F238E27FC236}">
                      <a16:creationId xmlns:a16="http://schemas.microsoft.com/office/drawing/2014/main" id="{1696BBD3-A93F-E52F-BE1E-6FAEA06AE0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2484" y="438026"/>
                  <a:ext cx="1063222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文本框 138">
                  <a:extLst>
                    <a:ext uri="{FF2B5EF4-FFF2-40B4-BE49-F238E27FC236}">
                      <a16:creationId xmlns:a16="http://schemas.microsoft.com/office/drawing/2014/main" id="{3FD5B614-A367-09DD-5B2F-7F52F2894B7C}"/>
                    </a:ext>
                  </a:extLst>
                </p:cNvPr>
                <p:cNvSpPr txBox="1"/>
                <p:nvPr/>
              </p:nvSpPr>
              <p:spPr>
                <a:xfrm>
                  <a:off x="6072897" y="433368"/>
                  <a:ext cx="106322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𝒍</m:t>
                        </m:r>
                        <m:r>
                          <a:rPr lang="en-US" altLang="zh-CN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altLang="zh-CN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𝑵</m:t>
                        </m:r>
                      </m:oMath>
                    </m:oMathPara>
                  </a14:m>
                  <a:endParaRPr lang="zh-CN" altLang="en-US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9" name="文本框 138">
                  <a:extLst>
                    <a:ext uri="{FF2B5EF4-FFF2-40B4-BE49-F238E27FC236}">
                      <a16:creationId xmlns:a16="http://schemas.microsoft.com/office/drawing/2014/main" id="{3FD5B614-A367-09DD-5B2F-7F52F2894B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72897" y="433368"/>
                  <a:ext cx="1063222" cy="30777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3" name="直接连接符 142">
              <a:extLst>
                <a:ext uri="{FF2B5EF4-FFF2-40B4-BE49-F238E27FC236}">
                  <a16:creationId xmlns:a16="http://schemas.microsoft.com/office/drawing/2014/main" id="{1E69BB31-2E0E-C248-5BDD-6EE14A5D4D52}"/>
                </a:ext>
              </a:extLst>
            </p:cNvPr>
            <p:cNvCxnSpPr>
              <a:cxnSpLocks/>
            </p:cNvCxnSpPr>
            <p:nvPr/>
          </p:nvCxnSpPr>
          <p:spPr>
            <a:xfrm>
              <a:off x="3032760" y="381000"/>
              <a:ext cx="0" cy="528066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接连接符 144">
              <a:extLst>
                <a:ext uri="{FF2B5EF4-FFF2-40B4-BE49-F238E27FC236}">
                  <a16:creationId xmlns:a16="http://schemas.microsoft.com/office/drawing/2014/main" id="{D8FDCA46-02C1-3017-5372-F44F5766315D}"/>
                </a:ext>
              </a:extLst>
            </p:cNvPr>
            <p:cNvCxnSpPr>
              <a:cxnSpLocks/>
            </p:cNvCxnSpPr>
            <p:nvPr/>
          </p:nvCxnSpPr>
          <p:spPr>
            <a:xfrm>
              <a:off x="5356860" y="381000"/>
              <a:ext cx="0" cy="528066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37631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1" name="组合 260">
            <a:extLst>
              <a:ext uri="{FF2B5EF4-FFF2-40B4-BE49-F238E27FC236}">
                <a16:creationId xmlns:a16="http://schemas.microsoft.com/office/drawing/2014/main" id="{23FCCC43-25A3-9DCD-D57B-2078A0D988A6}"/>
              </a:ext>
            </a:extLst>
          </p:cNvPr>
          <p:cNvGrpSpPr/>
          <p:nvPr/>
        </p:nvGrpSpPr>
        <p:grpSpPr>
          <a:xfrm>
            <a:off x="1576335" y="61714"/>
            <a:ext cx="4829287" cy="6913136"/>
            <a:chOff x="392850" y="-1120361"/>
            <a:chExt cx="4829287" cy="6913137"/>
          </a:xfrm>
        </p:grpSpPr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4E435378-B14B-59EA-C96A-4BDB322B0890}"/>
                </a:ext>
              </a:extLst>
            </p:cNvPr>
            <p:cNvSpPr/>
            <p:nvPr/>
          </p:nvSpPr>
          <p:spPr>
            <a:xfrm>
              <a:off x="1106161" y="1616632"/>
              <a:ext cx="1652562" cy="2306267"/>
            </a:xfrm>
            <a:prstGeom prst="rect">
              <a:avLst/>
            </a:prstGeom>
            <a:solidFill>
              <a:srgbClr val="F3F3F4"/>
            </a:solidFill>
            <a:ln w="1905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t"/>
            <a:lstStyle/>
            <a:p>
              <a:pPr algn="ctr" defTabSz="914511"/>
              <a:endParaRPr lang="zh-CN" altLang="en-US" sz="1400" kern="0" dirty="0">
                <a:latin typeface="Times New Roman"/>
                <a:ea typeface="宋体"/>
              </a:endParaRPr>
            </a:p>
          </p:txBody>
        </p:sp>
        <p:sp>
          <p:nvSpPr>
            <p:cNvPr id="94" name="矩形 93">
              <a:extLst>
                <a:ext uri="{FF2B5EF4-FFF2-40B4-BE49-F238E27FC236}">
                  <a16:creationId xmlns:a16="http://schemas.microsoft.com/office/drawing/2014/main" id="{B6DDE0B7-2F9C-BF9F-BC4A-CE1594E08988}"/>
                </a:ext>
              </a:extLst>
            </p:cNvPr>
            <p:cNvSpPr/>
            <p:nvPr/>
          </p:nvSpPr>
          <p:spPr>
            <a:xfrm>
              <a:off x="1469782" y="3196634"/>
              <a:ext cx="1180278" cy="516809"/>
            </a:xfrm>
            <a:prstGeom prst="rect">
              <a:avLst/>
            </a:prstGeom>
            <a:solidFill>
              <a:srgbClr val="FFE2BB"/>
            </a:solidFill>
            <a:ln w="1905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511"/>
              <a:r>
                <a:rPr lang="en-US" altLang="zh-CN" sz="1400" kern="0" dirty="0">
                  <a:latin typeface="Times New Roman"/>
                  <a:ea typeface="宋体"/>
                </a:rPr>
                <a:t>Multi-Head</a:t>
              </a:r>
            </a:p>
            <a:p>
              <a:pPr algn="ctr" defTabSz="914511"/>
              <a:r>
                <a:rPr lang="en-US" altLang="zh-CN" sz="1400" kern="0" dirty="0">
                  <a:latin typeface="Times New Roman"/>
                  <a:ea typeface="宋体"/>
                </a:rPr>
                <a:t>Attention</a:t>
              </a:r>
              <a:endParaRPr lang="zh-CN" altLang="en-US" sz="1400" kern="0" dirty="0">
                <a:latin typeface="Times New Roman"/>
                <a:ea typeface="宋体"/>
              </a:endParaRPr>
            </a:p>
          </p:txBody>
        </p:sp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F0AC9CA9-A738-6225-F125-41EB56E75537}"/>
                </a:ext>
              </a:extLst>
            </p:cNvPr>
            <p:cNvSpPr/>
            <p:nvPr/>
          </p:nvSpPr>
          <p:spPr>
            <a:xfrm>
              <a:off x="1469782" y="2076476"/>
              <a:ext cx="1180278" cy="516809"/>
            </a:xfrm>
            <a:prstGeom prst="rect">
              <a:avLst/>
            </a:prstGeom>
            <a:solidFill>
              <a:srgbClr val="C2E8F7"/>
            </a:solidFill>
            <a:ln w="1905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511"/>
              <a:r>
                <a:rPr lang="en-US" altLang="zh-CN" sz="1400" kern="0" dirty="0">
                  <a:latin typeface="Times New Roman"/>
                  <a:ea typeface="宋体"/>
                </a:rPr>
                <a:t>Feedforward</a:t>
              </a:r>
              <a:endParaRPr lang="zh-CN" altLang="en-US" sz="1400" kern="0" dirty="0">
                <a:latin typeface="Times New Roman"/>
                <a:ea typeface="宋体"/>
              </a:endParaRPr>
            </a:p>
          </p:txBody>
        </p:sp>
        <p:cxnSp>
          <p:nvCxnSpPr>
            <p:cNvPr id="101" name="直接箭头连接符 100">
              <a:extLst>
                <a:ext uri="{FF2B5EF4-FFF2-40B4-BE49-F238E27FC236}">
                  <a16:creationId xmlns:a16="http://schemas.microsoft.com/office/drawing/2014/main" id="{9AF11155-F7FC-A664-4BB8-5F0BE3CBF893}"/>
                </a:ext>
              </a:extLst>
            </p:cNvPr>
            <p:cNvCxnSpPr>
              <a:cxnSpLocks/>
              <a:stCxn id="94" idx="0"/>
              <a:endCxn id="95" idx="2"/>
            </p:cNvCxnSpPr>
            <p:nvPr/>
          </p:nvCxnSpPr>
          <p:spPr>
            <a:xfrm flipV="1">
              <a:off x="2059921" y="2593285"/>
              <a:ext cx="0" cy="603349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04" name="矩形 103">
              <a:extLst>
                <a:ext uri="{FF2B5EF4-FFF2-40B4-BE49-F238E27FC236}">
                  <a16:creationId xmlns:a16="http://schemas.microsoft.com/office/drawing/2014/main" id="{8206091C-CE94-9238-476F-763D23A16EE5}"/>
                </a:ext>
              </a:extLst>
            </p:cNvPr>
            <p:cNvSpPr/>
            <p:nvPr/>
          </p:nvSpPr>
          <p:spPr>
            <a:xfrm>
              <a:off x="1503591" y="4694574"/>
              <a:ext cx="1101611" cy="424050"/>
            </a:xfrm>
            <a:prstGeom prst="rect">
              <a:avLst/>
            </a:prstGeom>
            <a:solidFill>
              <a:srgbClr val="FCE0E1"/>
            </a:solidFill>
            <a:ln w="1905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511"/>
              <a:r>
                <a:rPr lang="en-US" altLang="zh-CN" sz="1400" kern="0" dirty="0">
                  <a:latin typeface="Times New Roman"/>
                  <a:ea typeface="宋体"/>
                </a:rPr>
                <a:t>Input Embedding</a:t>
              </a:r>
              <a:endParaRPr lang="zh-CN" altLang="en-US" sz="1400" kern="0" dirty="0">
                <a:latin typeface="Times New Roman"/>
                <a:ea typeface="宋体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文本框 117">
                  <a:extLst>
                    <a:ext uri="{FF2B5EF4-FFF2-40B4-BE49-F238E27FC236}">
                      <a16:creationId xmlns:a16="http://schemas.microsoft.com/office/drawing/2014/main" id="{443A41B9-3581-8E30-430B-776F08171C32}"/>
                    </a:ext>
                  </a:extLst>
                </p:cNvPr>
                <p:cNvSpPr txBox="1"/>
                <p:nvPr/>
              </p:nvSpPr>
              <p:spPr>
                <a:xfrm>
                  <a:off x="567352" y="2482225"/>
                  <a:ext cx="53347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defTabSz="91451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i="1" ker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sz="1400" i="1" kern="0">
                            <a:latin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zh-CN" altLang="en-US" sz="1400" kern="0" dirty="0">
                    <a:latin typeface="Times New Roman"/>
                    <a:ea typeface="宋体"/>
                  </a:endParaRPr>
                </a:p>
              </p:txBody>
            </p:sp>
          </mc:Choice>
          <mc:Fallback xmlns="">
            <p:sp>
              <p:nvSpPr>
                <p:cNvPr id="118" name="文本框 117">
                  <a:extLst>
                    <a:ext uri="{FF2B5EF4-FFF2-40B4-BE49-F238E27FC236}">
                      <a16:creationId xmlns:a16="http://schemas.microsoft.com/office/drawing/2014/main" id="{443A41B9-3581-8E30-430B-776F08171C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7352" y="2482225"/>
                  <a:ext cx="533479" cy="3077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7EB71232-079D-CDF0-99A1-E61E4A1E1F5D}"/>
                </a:ext>
              </a:extLst>
            </p:cNvPr>
            <p:cNvSpPr/>
            <p:nvPr/>
          </p:nvSpPr>
          <p:spPr>
            <a:xfrm>
              <a:off x="1469782" y="1724923"/>
              <a:ext cx="1180278" cy="305173"/>
            </a:xfrm>
            <a:prstGeom prst="rect">
              <a:avLst/>
            </a:prstGeom>
            <a:solidFill>
              <a:srgbClr val="CCE7CF"/>
            </a:solidFill>
            <a:ln w="1905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t"/>
            <a:lstStyle/>
            <a:p>
              <a:pPr algn="ctr" defTabSz="914511"/>
              <a:r>
                <a:rPr lang="en-US" altLang="zh-CN" sz="1400" kern="0" dirty="0">
                  <a:latin typeface="Times New Roman"/>
                  <a:ea typeface="宋体"/>
                </a:rPr>
                <a:t>Add &amp; Norm</a:t>
              </a:r>
              <a:endParaRPr lang="zh-CN" altLang="en-US" sz="1400" kern="0" dirty="0">
                <a:latin typeface="Times New Roman"/>
                <a:ea typeface="宋体"/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B776EF5D-2426-9C5C-5F45-7A6D734DD6CE}"/>
                </a:ext>
              </a:extLst>
            </p:cNvPr>
            <p:cNvSpPr/>
            <p:nvPr/>
          </p:nvSpPr>
          <p:spPr>
            <a:xfrm>
              <a:off x="1469782" y="2840233"/>
              <a:ext cx="1180278" cy="305173"/>
            </a:xfrm>
            <a:prstGeom prst="rect">
              <a:avLst/>
            </a:prstGeom>
            <a:solidFill>
              <a:srgbClr val="CCE7CF"/>
            </a:solidFill>
            <a:ln w="1905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t"/>
            <a:lstStyle/>
            <a:p>
              <a:pPr algn="ctr" defTabSz="914511"/>
              <a:r>
                <a:rPr lang="en-US" altLang="zh-CN" sz="1400" kern="0" dirty="0">
                  <a:latin typeface="Times New Roman"/>
                  <a:ea typeface="宋体"/>
                </a:rPr>
                <a:t>Add &amp; Norm</a:t>
              </a:r>
              <a:endParaRPr lang="zh-CN" altLang="en-US" sz="1400" kern="0" dirty="0">
                <a:latin typeface="Times New Roman"/>
                <a:ea typeface="宋体"/>
              </a:endParaRPr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70C3DF1C-D0D3-9E85-E803-01FEF1CC384D}"/>
                </a:ext>
              </a:extLst>
            </p:cNvPr>
            <p:cNvSpPr/>
            <p:nvPr/>
          </p:nvSpPr>
          <p:spPr>
            <a:xfrm>
              <a:off x="1921954" y="4212249"/>
              <a:ext cx="270000" cy="27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21600"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+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CE64E159-C80D-E612-B423-896F302B3CC1}"/>
                </a:ext>
              </a:extLst>
            </p:cNvPr>
            <p:cNvGrpSpPr/>
            <p:nvPr/>
          </p:nvGrpSpPr>
          <p:grpSpPr>
            <a:xfrm>
              <a:off x="1316637" y="4217250"/>
              <a:ext cx="270001" cy="270000"/>
              <a:chOff x="2523906" y="3238949"/>
              <a:chExt cx="270001" cy="270000"/>
            </a:xfrm>
          </p:grpSpPr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09CD9DDC-35A4-2F73-540C-8DBA7F64CBC3}"/>
                  </a:ext>
                </a:extLst>
              </p:cNvPr>
              <p:cNvSpPr/>
              <p:nvPr/>
            </p:nvSpPr>
            <p:spPr>
              <a:xfrm>
                <a:off x="2523906" y="3238949"/>
                <a:ext cx="270000" cy="27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21600"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任意多边形: 形状 25">
                <a:extLst>
                  <a:ext uri="{FF2B5EF4-FFF2-40B4-BE49-F238E27FC236}">
                    <a16:creationId xmlns:a16="http://schemas.microsoft.com/office/drawing/2014/main" id="{6AA3C6F7-39D4-769D-159D-EC5D46843D4D}"/>
                  </a:ext>
                </a:extLst>
              </p:cNvPr>
              <p:cNvSpPr/>
              <p:nvPr/>
            </p:nvSpPr>
            <p:spPr>
              <a:xfrm>
                <a:off x="2523907" y="3325985"/>
                <a:ext cx="270000" cy="95927"/>
              </a:xfrm>
              <a:custGeom>
                <a:avLst/>
                <a:gdLst>
                  <a:gd name="connsiteX0" fmla="*/ 0 w 278607"/>
                  <a:gd name="connsiteY0" fmla="*/ 42279 h 95927"/>
                  <a:gd name="connsiteX1" fmla="*/ 90488 w 278607"/>
                  <a:gd name="connsiteY1" fmla="*/ 1798 h 95927"/>
                  <a:gd name="connsiteX2" fmla="*/ 192882 w 278607"/>
                  <a:gd name="connsiteY2" fmla="*/ 94666 h 95927"/>
                  <a:gd name="connsiteX3" fmla="*/ 278607 w 278607"/>
                  <a:gd name="connsiteY3" fmla="*/ 47041 h 95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8607" h="95927">
                    <a:moveTo>
                      <a:pt x="0" y="42279"/>
                    </a:moveTo>
                    <a:cubicBezTo>
                      <a:pt x="29170" y="17673"/>
                      <a:pt x="58341" y="-6933"/>
                      <a:pt x="90488" y="1798"/>
                    </a:cubicBezTo>
                    <a:cubicBezTo>
                      <a:pt x="122635" y="10529"/>
                      <a:pt x="161529" y="87126"/>
                      <a:pt x="192882" y="94666"/>
                    </a:cubicBezTo>
                    <a:cubicBezTo>
                      <a:pt x="224235" y="102206"/>
                      <a:pt x="251421" y="74623"/>
                      <a:pt x="278607" y="47041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A9FCDF9E-B7B3-0377-FAF5-6790FE3F7FEE}"/>
                </a:ext>
              </a:extLst>
            </p:cNvPr>
            <p:cNvCxnSpPr>
              <a:stCxn id="23" idx="6"/>
              <a:endCxn id="22" idx="2"/>
            </p:cNvCxnSpPr>
            <p:nvPr/>
          </p:nvCxnSpPr>
          <p:spPr>
            <a:xfrm flipV="1">
              <a:off x="1586637" y="4347249"/>
              <a:ext cx="335317" cy="500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63F6464F-E79E-85CE-92B2-1B370AAD62B0}"/>
                </a:ext>
              </a:extLst>
            </p:cNvPr>
            <p:cNvSpPr txBox="1"/>
            <p:nvPr/>
          </p:nvSpPr>
          <p:spPr>
            <a:xfrm>
              <a:off x="392850" y="4039410"/>
              <a:ext cx="9402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Positional Encoding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D1EBE505-47B2-6A4A-5EAC-B8D7EE15550B}"/>
                </a:ext>
              </a:extLst>
            </p:cNvPr>
            <p:cNvCxnSpPr>
              <a:stCxn id="22" idx="0"/>
              <a:endCxn id="94" idx="2"/>
            </p:cNvCxnSpPr>
            <p:nvPr/>
          </p:nvCxnSpPr>
          <p:spPr>
            <a:xfrm flipV="1">
              <a:off x="2056954" y="3713443"/>
              <a:ext cx="2967" cy="4988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连接符: 肘形 43">
              <a:extLst>
                <a:ext uri="{FF2B5EF4-FFF2-40B4-BE49-F238E27FC236}">
                  <a16:creationId xmlns:a16="http://schemas.microsoft.com/office/drawing/2014/main" id="{DE799DAB-077D-3247-5375-E7E8A4D8FD19}"/>
                </a:ext>
              </a:extLst>
            </p:cNvPr>
            <p:cNvCxnSpPr>
              <a:cxnSpLocks/>
              <a:stCxn id="22" idx="0"/>
            </p:cNvCxnSpPr>
            <p:nvPr/>
          </p:nvCxnSpPr>
          <p:spPr>
            <a:xfrm rot="16200000" flipV="1">
              <a:off x="1713912" y="3869206"/>
              <a:ext cx="503420" cy="182665"/>
            </a:xfrm>
            <a:prstGeom prst="bentConnector3">
              <a:avLst>
                <a:gd name="adj1" fmla="val 73177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连接符: 肘形 46">
              <a:extLst>
                <a:ext uri="{FF2B5EF4-FFF2-40B4-BE49-F238E27FC236}">
                  <a16:creationId xmlns:a16="http://schemas.microsoft.com/office/drawing/2014/main" id="{10E5FB35-C30D-B609-3610-9EC261966CB8}"/>
                </a:ext>
              </a:extLst>
            </p:cNvPr>
            <p:cNvCxnSpPr>
              <a:cxnSpLocks/>
              <a:stCxn id="22" idx="0"/>
            </p:cNvCxnSpPr>
            <p:nvPr/>
          </p:nvCxnSpPr>
          <p:spPr>
            <a:xfrm rot="5400000" flipH="1" flipV="1">
              <a:off x="1895244" y="3870539"/>
              <a:ext cx="503420" cy="180000"/>
            </a:xfrm>
            <a:prstGeom prst="bentConnector3">
              <a:avLst>
                <a:gd name="adj1" fmla="val 73178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连接符: 肘形 61">
              <a:extLst>
                <a:ext uri="{FF2B5EF4-FFF2-40B4-BE49-F238E27FC236}">
                  <a16:creationId xmlns:a16="http://schemas.microsoft.com/office/drawing/2014/main" id="{C9F365F9-7EBA-DFEB-726C-EAB069CFFC71}"/>
                </a:ext>
              </a:extLst>
            </p:cNvPr>
            <p:cNvCxnSpPr>
              <a:cxnSpLocks/>
              <a:endCxn id="5" idx="1"/>
            </p:cNvCxnSpPr>
            <p:nvPr/>
          </p:nvCxnSpPr>
          <p:spPr>
            <a:xfrm rot="10800000">
              <a:off x="1469782" y="2992821"/>
              <a:ext cx="589434" cy="1068309"/>
            </a:xfrm>
            <a:prstGeom prst="bentConnector3">
              <a:avLst>
                <a:gd name="adj1" fmla="val 138783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连接符: 肘形 64">
              <a:extLst>
                <a:ext uri="{FF2B5EF4-FFF2-40B4-BE49-F238E27FC236}">
                  <a16:creationId xmlns:a16="http://schemas.microsoft.com/office/drawing/2014/main" id="{248E7D46-1FA2-BAB2-C0A4-F5A94C35DE0F}"/>
                </a:ext>
              </a:extLst>
            </p:cNvPr>
            <p:cNvCxnSpPr>
              <a:cxnSpLocks/>
              <a:endCxn id="4" idx="1"/>
            </p:cNvCxnSpPr>
            <p:nvPr/>
          </p:nvCxnSpPr>
          <p:spPr>
            <a:xfrm rot="10800000">
              <a:off x="1469782" y="1877510"/>
              <a:ext cx="587172" cy="866196"/>
            </a:xfrm>
            <a:prstGeom prst="bentConnector3">
              <a:avLst>
                <a:gd name="adj1" fmla="val 138932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CE83703C-2265-BDEC-B3D8-11EDC2DB2E55}"/>
                </a:ext>
              </a:extLst>
            </p:cNvPr>
            <p:cNvSpPr/>
            <p:nvPr/>
          </p:nvSpPr>
          <p:spPr>
            <a:xfrm>
              <a:off x="2864799" y="359974"/>
              <a:ext cx="1652562" cy="3562925"/>
            </a:xfrm>
            <a:prstGeom prst="rect">
              <a:avLst/>
            </a:prstGeom>
            <a:solidFill>
              <a:srgbClr val="F3F3F4"/>
            </a:solidFill>
            <a:ln w="1905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t"/>
            <a:lstStyle/>
            <a:p>
              <a:pPr algn="ctr" defTabSz="914511"/>
              <a:endParaRPr lang="zh-CN" altLang="en-US" sz="1400" kern="0" dirty="0">
                <a:latin typeface="Times New Roman"/>
                <a:ea typeface="宋体"/>
              </a:endParaRPr>
            </a:p>
          </p:txBody>
        </p:sp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5ABA9892-8D23-9308-D848-28C73AF6BD39}"/>
                </a:ext>
              </a:extLst>
            </p:cNvPr>
            <p:cNvSpPr/>
            <p:nvPr/>
          </p:nvSpPr>
          <p:spPr>
            <a:xfrm>
              <a:off x="2992132" y="3023996"/>
              <a:ext cx="1180278" cy="689448"/>
            </a:xfrm>
            <a:prstGeom prst="rect">
              <a:avLst/>
            </a:prstGeom>
            <a:solidFill>
              <a:srgbClr val="FFE2BB"/>
            </a:solidFill>
            <a:ln w="1905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511"/>
              <a:r>
                <a:rPr lang="en-US" altLang="zh-CN" sz="1400" kern="0" dirty="0">
                  <a:latin typeface="Times New Roman"/>
                  <a:ea typeface="宋体"/>
                </a:rPr>
                <a:t>Masked</a:t>
              </a:r>
            </a:p>
            <a:p>
              <a:pPr algn="ctr" defTabSz="914511"/>
              <a:r>
                <a:rPr lang="en-US" altLang="zh-CN" sz="1400" kern="0" dirty="0">
                  <a:latin typeface="Times New Roman"/>
                  <a:ea typeface="宋体"/>
                </a:rPr>
                <a:t>Multi-Head</a:t>
              </a:r>
            </a:p>
            <a:p>
              <a:pPr algn="ctr" defTabSz="914511"/>
              <a:r>
                <a:rPr lang="en-US" altLang="zh-CN" sz="1400" kern="0" dirty="0">
                  <a:latin typeface="Times New Roman"/>
                  <a:ea typeface="宋体"/>
                </a:rPr>
                <a:t>Attention</a:t>
              </a:r>
              <a:endParaRPr lang="zh-CN" altLang="en-US" sz="1400" kern="0" dirty="0">
                <a:latin typeface="Times New Roman"/>
                <a:ea typeface="宋体"/>
              </a:endParaRPr>
            </a:p>
          </p:txBody>
        </p:sp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9990122D-5646-9F2B-1A40-C3CBBCDBBC84}"/>
                </a:ext>
              </a:extLst>
            </p:cNvPr>
            <p:cNvSpPr/>
            <p:nvPr/>
          </p:nvSpPr>
          <p:spPr>
            <a:xfrm>
              <a:off x="2989165" y="839510"/>
              <a:ext cx="1180278" cy="516809"/>
            </a:xfrm>
            <a:prstGeom prst="rect">
              <a:avLst/>
            </a:prstGeom>
            <a:solidFill>
              <a:srgbClr val="C2E8F7"/>
            </a:solidFill>
            <a:ln w="1905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511"/>
              <a:r>
                <a:rPr lang="en-US" altLang="zh-CN" sz="1400" kern="0" dirty="0">
                  <a:latin typeface="Times New Roman"/>
                  <a:ea typeface="宋体"/>
                </a:rPr>
                <a:t>Feedforward</a:t>
              </a:r>
              <a:endParaRPr lang="zh-CN" altLang="en-US" sz="1400" kern="0" dirty="0">
                <a:latin typeface="Times New Roman"/>
                <a:ea typeface="宋体"/>
              </a:endParaRPr>
            </a:p>
          </p:txBody>
        </p:sp>
        <p:cxnSp>
          <p:nvCxnSpPr>
            <p:cNvPr id="122" name="直接箭头连接符 121">
              <a:extLst>
                <a:ext uri="{FF2B5EF4-FFF2-40B4-BE49-F238E27FC236}">
                  <a16:creationId xmlns:a16="http://schemas.microsoft.com/office/drawing/2014/main" id="{DAE4750A-6F10-1136-3D28-7BA30A699D7F}"/>
                </a:ext>
              </a:extLst>
            </p:cNvPr>
            <p:cNvCxnSpPr>
              <a:cxnSpLocks/>
              <a:stCxn id="91" idx="0"/>
              <a:endCxn id="175" idx="2"/>
            </p:cNvCxnSpPr>
            <p:nvPr/>
          </p:nvCxnSpPr>
          <p:spPr>
            <a:xfrm flipH="1" flipV="1">
              <a:off x="3579304" y="2430373"/>
              <a:ext cx="2967" cy="593623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23" name="矩形 122">
              <a:extLst>
                <a:ext uri="{FF2B5EF4-FFF2-40B4-BE49-F238E27FC236}">
                  <a16:creationId xmlns:a16="http://schemas.microsoft.com/office/drawing/2014/main" id="{5A02AE3D-D83C-94D4-DBD1-E78423301548}"/>
                </a:ext>
              </a:extLst>
            </p:cNvPr>
            <p:cNvSpPr/>
            <p:nvPr/>
          </p:nvSpPr>
          <p:spPr>
            <a:xfrm>
              <a:off x="3028498" y="4694574"/>
              <a:ext cx="1101612" cy="424050"/>
            </a:xfrm>
            <a:prstGeom prst="rect">
              <a:avLst/>
            </a:prstGeom>
            <a:solidFill>
              <a:srgbClr val="FCE0E1"/>
            </a:solidFill>
            <a:ln w="1905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511"/>
              <a:r>
                <a:rPr lang="en-US" altLang="zh-CN" sz="1400" kern="0" dirty="0">
                  <a:latin typeface="Times New Roman"/>
                  <a:ea typeface="宋体"/>
                </a:rPr>
                <a:t>Input Embedding</a:t>
              </a:r>
              <a:endParaRPr lang="zh-CN" altLang="en-US" sz="1400" kern="0" dirty="0">
                <a:latin typeface="Times New Roman"/>
                <a:ea typeface="宋体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文本框 123">
                  <a:extLst>
                    <a:ext uri="{FF2B5EF4-FFF2-40B4-BE49-F238E27FC236}">
                      <a16:creationId xmlns:a16="http://schemas.microsoft.com/office/drawing/2014/main" id="{5AAEE575-4F8D-CD89-9CE0-F17C9770B2FD}"/>
                    </a:ext>
                  </a:extLst>
                </p:cNvPr>
                <p:cNvSpPr txBox="1"/>
                <p:nvPr/>
              </p:nvSpPr>
              <p:spPr>
                <a:xfrm>
                  <a:off x="4611276" y="2032076"/>
                  <a:ext cx="53347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defTabSz="91451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i="1" ker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sz="1400" i="1" kern="0">
                            <a:latin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zh-CN" altLang="en-US" sz="1400" kern="0" dirty="0">
                    <a:latin typeface="Times New Roman"/>
                    <a:ea typeface="宋体"/>
                  </a:endParaRPr>
                </a:p>
              </p:txBody>
            </p:sp>
          </mc:Choice>
          <mc:Fallback xmlns="">
            <p:sp>
              <p:nvSpPr>
                <p:cNvPr id="124" name="文本框 123">
                  <a:extLst>
                    <a:ext uri="{FF2B5EF4-FFF2-40B4-BE49-F238E27FC236}">
                      <a16:creationId xmlns:a16="http://schemas.microsoft.com/office/drawing/2014/main" id="{5AAEE575-4F8D-CD89-9CE0-F17C9770B2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11276" y="2032076"/>
                  <a:ext cx="533479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5" name="矩形 124">
              <a:extLst>
                <a:ext uri="{FF2B5EF4-FFF2-40B4-BE49-F238E27FC236}">
                  <a16:creationId xmlns:a16="http://schemas.microsoft.com/office/drawing/2014/main" id="{C257885B-81A9-69DB-0D78-D5B00B086D35}"/>
                </a:ext>
              </a:extLst>
            </p:cNvPr>
            <p:cNvSpPr/>
            <p:nvPr/>
          </p:nvSpPr>
          <p:spPr>
            <a:xfrm>
              <a:off x="2989165" y="487957"/>
              <a:ext cx="1180278" cy="305173"/>
            </a:xfrm>
            <a:prstGeom prst="rect">
              <a:avLst/>
            </a:prstGeom>
            <a:solidFill>
              <a:srgbClr val="CCE7CF"/>
            </a:solidFill>
            <a:ln w="1905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t"/>
            <a:lstStyle/>
            <a:p>
              <a:pPr algn="ctr" defTabSz="914511"/>
              <a:r>
                <a:rPr lang="en-US" altLang="zh-CN" sz="1400" kern="0" dirty="0">
                  <a:latin typeface="Times New Roman"/>
                  <a:ea typeface="宋体"/>
                </a:rPr>
                <a:t>Add &amp; Norm</a:t>
              </a:r>
              <a:endParaRPr lang="zh-CN" altLang="en-US" sz="1400" kern="0" dirty="0">
                <a:latin typeface="Times New Roman"/>
                <a:ea typeface="宋体"/>
              </a:endParaRPr>
            </a:p>
          </p:txBody>
        </p:sp>
        <p:sp>
          <p:nvSpPr>
            <p:cNvPr id="126" name="矩形 125">
              <a:extLst>
                <a:ext uri="{FF2B5EF4-FFF2-40B4-BE49-F238E27FC236}">
                  <a16:creationId xmlns:a16="http://schemas.microsoft.com/office/drawing/2014/main" id="{06B74B32-E855-7E92-57F9-A9E72984AA5F}"/>
                </a:ext>
              </a:extLst>
            </p:cNvPr>
            <p:cNvSpPr/>
            <p:nvPr/>
          </p:nvSpPr>
          <p:spPr>
            <a:xfrm>
              <a:off x="2992132" y="2663007"/>
              <a:ext cx="1180278" cy="305173"/>
            </a:xfrm>
            <a:prstGeom prst="rect">
              <a:avLst/>
            </a:prstGeom>
            <a:solidFill>
              <a:srgbClr val="CCE7CF"/>
            </a:solidFill>
            <a:ln w="1905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t"/>
            <a:lstStyle/>
            <a:p>
              <a:pPr algn="ctr" defTabSz="914511"/>
              <a:r>
                <a:rPr lang="en-US" altLang="zh-CN" sz="1400" kern="0" dirty="0">
                  <a:latin typeface="Times New Roman"/>
                  <a:ea typeface="宋体"/>
                </a:rPr>
                <a:t>Add &amp; Norm</a:t>
              </a:r>
              <a:endParaRPr lang="zh-CN" altLang="en-US" sz="1400" kern="0" dirty="0">
                <a:latin typeface="Times New Roman"/>
                <a:ea typeface="宋体"/>
              </a:endParaRPr>
            </a:p>
          </p:txBody>
        </p:sp>
        <p:sp>
          <p:nvSpPr>
            <p:cNvPr id="127" name="椭圆 126">
              <a:extLst>
                <a:ext uri="{FF2B5EF4-FFF2-40B4-BE49-F238E27FC236}">
                  <a16:creationId xmlns:a16="http://schemas.microsoft.com/office/drawing/2014/main" id="{2EC3BB75-8031-8438-FDB1-D85A5ECC91A3}"/>
                </a:ext>
              </a:extLst>
            </p:cNvPr>
            <p:cNvSpPr/>
            <p:nvPr/>
          </p:nvSpPr>
          <p:spPr>
            <a:xfrm>
              <a:off x="3444304" y="4212249"/>
              <a:ext cx="270000" cy="27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21600"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+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28" name="组合 127">
              <a:extLst>
                <a:ext uri="{FF2B5EF4-FFF2-40B4-BE49-F238E27FC236}">
                  <a16:creationId xmlns:a16="http://schemas.microsoft.com/office/drawing/2014/main" id="{0A74F9DC-DF86-8A48-CEE5-79506B952255}"/>
                </a:ext>
              </a:extLst>
            </p:cNvPr>
            <p:cNvGrpSpPr/>
            <p:nvPr/>
          </p:nvGrpSpPr>
          <p:grpSpPr>
            <a:xfrm>
              <a:off x="4006848" y="4213984"/>
              <a:ext cx="270001" cy="270000"/>
              <a:chOff x="2523906" y="3238949"/>
              <a:chExt cx="270001" cy="270000"/>
            </a:xfrm>
          </p:grpSpPr>
          <p:sp>
            <p:nvSpPr>
              <p:cNvPr id="129" name="椭圆 128">
                <a:extLst>
                  <a:ext uri="{FF2B5EF4-FFF2-40B4-BE49-F238E27FC236}">
                    <a16:creationId xmlns:a16="http://schemas.microsoft.com/office/drawing/2014/main" id="{E1A987D9-9370-08C3-C557-B9EB474CA7A5}"/>
                  </a:ext>
                </a:extLst>
              </p:cNvPr>
              <p:cNvSpPr/>
              <p:nvPr/>
            </p:nvSpPr>
            <p:spPr>
              <a:xfrm>
                <a:off x="2523906" y="3238949"/>
                <a:ext cx="270000" cy="27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21600"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0" name="任意多边形: 形状 129">
                <a:extLst>
                  <a:ext uri="{FF2B5EF4-FFF2-40B4-BE49-F238E27FC236}">
                    <a16:creationId xmlns:a16="http://schemas.microsoft.com/office/drawing/2014/main" id="{6A956A2C-5631-DBD6-93EC-A7CEA2F19D6E}"/>
                  </a:ext>
                </a:extLst>
              </p:cNvPr>
              <p:cNvSpPr/>
              <p:nvPr/>
            </p:nvSpPr>
            <p:spPr>
              <a:xfrm>
                <a:off x="2523907" y="3325985"/>
                <a:ext cx="270000" cy="95927"/>
              </a:xfrm>
              <a:custGeom>
                <a:avLst/>
                <a:gdLst>
                  <a:gd name="connsiteX0" fmla="*/ 0 w 278607"/>
                  <a:gd name="connsiteY0" fmla="*/ 42279 h 95927"/>
                  <a:gd name="connsiteX1" fmla="*/ 90488 w 278607"/>
                  <a:gd name="connsiteY1" fmla="*/ 1798 h 95927"/>
                  <a:gd name="connsiteX2" fmla="*/ 192882 w 278607"/>
                  <a:gd name="connsiteY2" fmla="*/ 94666 h 95927"/>
                  <a:gd name="connsiteX3" fmla="*/ 278607 w 278607"/>
                  <a:gd name="connsiteY3" fmla="*/ 47041 h 95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8607" h="95927">
                    <a:moveTo>
                      <a:pt x="0" y="42279"/>
                    </a:moveTo>
                    <a:cubicBezTo>
                      <a:pt x="29170" y="17673"/>
                      <a:pt x="58341" y="-6933"/>
                      <a:pt x="90488" y="1798"/>
                    </a:cubicBezTo>
                    <a:cubicBezTo>
                      <a:pt x="122635" y="10529"/>
                      <a:pt x="161529" y="87126"/>
                      <a:pt x="192882" y="94666"/>
                    </a:cubicBezTo>
                    <a:cubicBezTo>
                      <a:pt x="224235" y="102206"/>
                      <a:pt x="251421" y="74623"/>
                      <a:pt x="278607" y="47041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131" name="直接连接符 130">
              <a:extLst>
                <a:ext uri="{FF2B5EF4-FFF2-40B4-BE49-F238E27FC236}">
                  <a16:creationId xmlns:a16="http://schemas.microsoft.com/office/drawing/2014/main" id="{674881B5-1E5C-4AA6-EED6-86B6C1812A77}"/>
                </a:ext>
              </a:extLst>
            </p:cNvPr>
            <p:cNvCxnSpPr>
              <a:cxnSpLocks/>
              <a:stCxn id="129" idx="2"/>
              <a:endCxn id="127" idx="6"/>
            </p:cNvCxnSpPr>
            <p:nvPr/>
          </p:nvCxnSpPr>
          <p:spPr>
            <a:xfrm flipH="1" flipV="1">
              <a:off x="3714304" y="4347249"/>
              <a:ext cx="292544" cy="17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文本框 131">
              <a:extLst>
                <a:ext uri="{FF2B5EF4-FFF2-40B4-BE49-F238E27FC236}">
                  <a16:creationId xmlns:a16="http://schemas.microsoft.com/office/drawing/2014/main" id="{EB1EFEE7-D69B-FF46-36BF-D09D936A7B34}"/>
                </a:ext>
              </a:extLst>
            </p:cNvPr>
            <p:cNvSpPr txBox="1"/>
            <p:nvPr/>
          </p:nvSpPr>
          <p:spPr>
            <a:xfrm>
              <a:off x="4281906" y="4039410"/>
              <a:ext cx="9402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Positional Encoding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4" name="直接箭头连接符 133">
              <a:extLst>
                <a:ext uri="{FF2B5EF4-FFF2-40B4-BE49-F238E27FC236}">
                  <a16:creationId xmlns:a16="http://schemas.microsoft.com/office/drawing/2014/main" id="{648BBBCA-9B82-7113-8FA8-35312211BC6F}"/>
                </a:ext>
              </a:extLst>
            </p:cNvPr>
            <p:cNvCxnSpPr>
              <a:cxnSpLocks/>
              <a:stCxn id="127" idx="0"/>
              <a:endCxn id="91" idx="2"/>
            </p:cNvCxnSpPr>
            <p:nvPr/>
          </p:nvCxnSpPr>
          <p:spPr>
            <a:xfrm flipV="1">
              <a:off x="3579304" y="3713444"/>
              <a:ext cx="2967" cy="49880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连接符: 肘形 146">
              <a:extLst>
                <a:ext uri="{FF2B5EF4-FFF2-40B4-BE49-F238E27FC236}">
                  <a16:creationId xmlns:a16="http://schemas.microsoft.com/office/drawing/2014/main" id="{B774F1A2-12C9-BE48-2C48-EEAB7C6745FB}"/>
                </a:ext>
              </a:extLst>
            </p:cNvPr>
            <p:cNvCxnSpPr>
              <a:cxnSpLocks/>
              <a:stCxn id="127" idx="0"/>
            </p:cNvCxnSpPr>
            <p:nvPr/>
          </p:nvCxnSpPr>
          <p:spPr>
            <a:xfrm rot="16200000" flipV="1">
              <a:off x="3236262" y="3869206"/>
              <a:ext cx="503420" cy="182665"/>
            </a:xfrm>
            <a:prstGeom prst="bentConnector3">
              <a:avLst>
                <a:gd name="adj1" fmla="val 73177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连接符: 肘形 148">
              <a:extLst>
                <a:ext uri="{FF2B5EF4-FFF2-40B4-BE49-F238E27FC236}">
                  <a16:creationId xmlns:a16="http://schemas.microsoft.com/office/drawing/2014/main" id="{C66C2C78-CB51-455B-66A7-D98FC00301C2}"/>
                </a:ext>
              </a:extLst>
            </p:cNvPr>
            <p:cNvCxnSpPr>
              <a:cxnSpLocks/>
              <a:stCxn id="127" idx="0"/>
            </p:cNvCxnSpPr>
            <p:nvPr/>
          </p:nvCxnSpPr>
          <p:spPr>
            <a:xfrm rot="5400000" flipH="1" flipV="1">
              <a:off x="3417594" y="3870539"/>
              <a:ext cx="503420" cy="180000"/>
            </a:xfrm>
            <a:prstGeom prst="bentConnector3">
              <a:avLst>
                <a:gd name="adj1" fmla="val 73178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连接符: 肘形 150">
              <a:extLst>
                <a:ext uri="{FF2B5EF4-FFF2-40B4-BE49-F238E27FC236}">
                  <a16:creationId xmlns:a16="http://schemas.microsoft.com/office/drawing/2014/main" id="{EE02F6A7-FD9A-AA23-B233-B5795FBCEED8}"/>
                </a:ext>
              </a:extLst>
            </p:cNvPr>
            <p:cNvCxnSpPr>
              <a:cxnSpLocks/>
              <a:endCxn id="126" idx="3"/>
            </p:cNvCxnSpPr>
            <p:nvPr/>
          </p:nvCxnSpPr>
          <p:spPr>
            <a:xfrm flipV="1">
              <a:off x="3583754" y="2815594"/>
              <a:ext cx="588656" cy="1245535"/>
            </a:xfrm>
            <a:prstGeom prst="bentConnector3">
              <a:avLst>
                <a:gd name="adj1" fmla="val 138834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接箭头连接符 155">
              <a:extLst>
                <a:ext uri="{FF2B5EF4-FFF2-40B4-BE49-F238E27FC236}">
                  <a16:creationId xmlns:a16="http://schemas.microsoft.com/office/drawing/2014/main" id="{3430BB5C-DFCA-0D35-E1E9-7CF336C9EA29}"/>
                </a:ext>
              </a:extLst>
            </p:cNvPr>
            <p:cNvCxnSpPr>
              <a:cxnSpLocks/>
              <a:stCxn id="123" idx="0"/>
              <a:endCxn id="127" idx="4"/>
            </p:cNvCxnSpPr>
            <p:nvPr/>
          </p:nvCxnSpPr>
          <p:spPr>
            <a:xfrm flipV="1">
              <a:off x="3579304" y="4482249"/>
              <a:ext cx="0" cy="21232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接箭头连接符 159">
              <a:extLst>
                <a:ext uri="{FF2B5EF4-FFF2-40B4-BE49-F238E27FC236}">
                  <a16:creationId xmlns:a16="http://schemas.microsoft.com/office/drawing/2014/main" id="{65623997-5D21-F3EB-49D3-2B3C18143FEB}"/>
                </a:ext>
              </a:extLst>
            </p:cNvPr>
            <p:cNvCxnSpPr>
              <a:cxnSpLocks/>
              <a:stCxn id="104" idx="0"/>
              <a:endCxn id="22" idx="4"/>
            </p:cNvCxnSpPr>
            <p:nvPr/>
          </p:nvCxnSpPr>
          <p:spPr>
            <a:xfrm flipV="1">
              <a:off x="2054397" y="4482249"/>
              <a:ext cx="2557" cy="21232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矩形 174">
              <a:extLst>
                <a:ext uri="{FF2B5EF4-FFF2-40B4-BE49-F238E27FC236}">
                  <a16:creationId xmlns:a16="http://schemas.microsoft.com/office/drawing/2014/main" id="{5BCF313B-2170-3AB0-EA6D-AFAF7D720D8D}"/>
                </a:ext>
              </a:extLst>
            </p:cNvPr>
            <p:cNvSpPr/>
            <p:nvPr/>
          </p:nvSpPr>
          <p:spPr>
            <a:xfrm>
              <a:off x="2989165" y="1913564"/>
              <a:ext cx="1180278" cy="516809"/>
            </a:xfrm>
            <a:prstGeom prst="rect">
              <a:avLst/>
            </a:prstGeom>
            <a:solidFill>
              <a:srgbClr val="FFE2BB"/>
            </a:solidFill>
            <a:ln w="1905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511"/>
              <a:r>
                <a:rPr lang="en-US" altLang="zh-CN" sz="1400" kern="0" dirty="0">
                  <a:latin typeface="Times New Roman"/>
                  <a:ea typeface="宋体"/>
                </a:rPr>
                <a:t>Multi-Head</a:t>
              </a:r>
            </a:p>
            <a:p>
              <a:pPr algn="ctr" defTabSz="914511"/>
              <a:r>
                <a:rPr lang="en-US" altLang="zh-CN" sz="1400" kern="0" dirty="0">
                  <a:latin typeface="Times New Roman"/>
                  <a:ea typeface="宋体"/>
                </a:rPr>
                <a:t>Attention</a:t>
              </a:r>
              <a:endParaRPr lang="zh-CN" altLang="en-US" sz="1400" kern="0" dirty="0">
                <a:latin typeface="Times New Roman"/>
                <a:ea typeface="宋体"/>
              </a:endParaRPr>
            </a:p>
          </p:txBody>
        </p:sp>
        <p:cxnSp>
          <p:nvCxnSpPr>
            <p:cNvPr id="198" name="直接箭头连接符 197">
              <a:extLst>
                <a:ext uri="{FF2B5EF4-FFF2-40B4-BE49-F238E27FC236}">
                  <a16:creationId xmlns:a16="http://schemas.microsoft.com/office/drawing/2014/main" id="{E79F8D83-2ACC-1D16-9697-C92CBD1A8CE7}"/>
                </a:ext>
              </a:extLst>
            </p:cNvPr>
            <p:cNvCxnSpPr>
              <a:cxnSpLocks/>
              <a:stCxn id="175" idx="0"/>
              <a:endCxn id="92" idx="2"/>
            </p:cNvCxnSpPr>
            <p:nvPr/>
          </p:nvCxnSpPr>
          <p:spPr>
            <a:xfrm flipV="1">
              <a:off x="3579304" y="1356319"/>
              <a:ext cx="0" cy="557245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94" name="矩形 193">
              <a:extLst>
                <a:ext uri="{FF2B5EF4-FFF2-40B4-BE49-F238E27FC236}">
                  <a16:creationId xmlns:a16="http://schemas.microsoft.com/office/drawing/2014/main" id="{369BEADF-8221-6DDB-24EA-EE7D7D15F600}"/>
                </a:ext>
              </a:extLst>
            </p:cNvPr>
            <p:cNvSpPr/>
            <p:nvPr/>
          </p:nvSpPr>
          <p:spPr>
            <a:xfrm>
              <a:off x="2983520" y="1564873"/>
              <a:ext cx="1180278" cy="305173"/>
            </a:xfrm>
            <a:prstGeom prst="rect">
              <a:avLst/>
            </a:prstGeom>
            <a:solidFill>
              <a:srgbClr val="CCE7CF"/>
            </a:solidFill>
            <a:ln w="1905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t"/>
            <a:lstStyle/>
            <a:p>
              <a:pPr algn="ctr" defTabSz="914511"/>
              <a:r>
                <a:rPr lang="en-US" altLang="zh-CN" sz="1400" kern="0" dirty="0">
                  <a:latin typeface="Times New Roman"/>
                  <a:ea typeface="宋体"/>
                </a:rPr>
                <a:t>Add &amp; Norm</a:t>
              </a:r>
              <a:endParaRPr lang="zh-CN" altLang="en-US" sz="1400" kern="0" dirty="0">
                <a:latin typeface="Times New Roman"/>
                <a:ea typeface="宋体"/>
              </a:endParaRPr>
            </a:p>
          </p:txBody>
        </p:sp>
        <p:cxnSp>
          <p:nvCxnSpPr>
            <p:cNvPr id="202" name="连接符: 肘形 201">
              <a:extLst>
                <a:ext uri="{FF2B5EF4-FFF2-40B4-BE49-F238E27FC236}">
                  <a16:creationId xmlns:a16="http://schemas.microsoft.com/office/drawing/2014/main" id="{5D0644C9-03AF-99BE-CAD2-A57DE83EDD4C}"/>
                </a:ext>
              </a:extLst>
            </p:cNvPr>
            <p:cNvCxnSpPr>
              <a:cxnSpLocks/>
              <a:endCxn id="194" idx="3"/>
            </p:cNvCxnSpPr>
            <p:nvPr/>
          </p:nvCxnSpPr>
          <p:spPr>
            <a:xfrm flipV="1">
              <a:off x="3577891" y="1717460"/>
              <a:ext cx="585907" cy="854330"/>
            </a:xfrm>
            <a:prstGeom prst="bentConnector3">
              <a:avLst>
                <a:gd name="adj1" fmla="val 139016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连接符: 肘形 207">
              <a:extLst>
                <a:ext uri="{FF2B5EF4-FFF2-40B4-BE49-F238E27FC236}">
                  <a16:creationId xmlns:a16="http://schemas.microsoft.com/office/drawing/2014/main" id="{22132973-6173-3F4B-F0ED-5693A6444B52}"/>
                </a:ext>
              </a:extLst>
            </p:cNvPr>
            <p:cNvCxnSpPr>
              <a:cxnSpLocks/>
              <a:stCxn id="4" idx="0"/>
            </p:cNvCxnSpPr>
            <p:nvPr/>
          </p:nvCxnSpPr>
          <p:spPr>
            <a:xfrm rot="16200000" flipH="1">
              <a:off x="2283811" y="1501032"/>
              <a:ext cx="703291" cy="1151073"/>
            </a:xfrm>
            <a:prstGeom prst="bentConnector5">
              <a:avLst>
                <a:gd name="adj1" fmla="val -32504"/>
                <a:gd name="adj2" fmla="val 65519"/>
                <a:gd name="adj3" fmla="val 118961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连接符: 肘形 213">
              <a:extLst>
                <a:ext uri="{FF2B5EF4-FFF2-40B4-BE49-F238E27FC236}">
                  <a16:creationId xmlns:a16="http://schemas.microsoft.com/office/drawing/2014/main" id="{74809B86-3241-5354-7C3B-A549F0FF1167}"/>
                </a:ext>
              </a:extLst>
            </p:cNvPr>
            <p:cNvCxnSpPr>
              <a:cxnSpLocks/>
              <a:stCxn id="4" idx="0"/>
            </p:cNvCxnSpPr>
            <p:nvPr/>
          </p:nvCxnSpPr>
          <p:spPr>
            <a:xfrm rot="16200000" flipH="1">
              <a:off x="2376708" y="1408135"/>
              <a:ext cx="703143" cy="1336718"/>
            </a:xfrm>
            <a:prstGeom prst="bentConnector5">
              <a:avLst>
                <a:gd name="adj1" fmla="val -32511"/>
                <a:gd name="adj2" fmla="val 56595"/>
                <a:gd name="adj3" fmla="val 118962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连接符: 肘形 222">
              <a:extLst>
                <a:ext uri="{FF2B5EF4-FFF2-40B4-BE49-F238E27FC236}">
                  <a16:creationId xmlns:a16="http://schemas.microsoft.com/office/drawing/2014/main" id="{895C71C1-9528-196C-3152-C55658C44947}"/>
                </a:ext>
              </a:extLst>
            </p:cNvPr>
            <p:cNvCxnSpPr>
              <a:cxnSpLocks/>
              <a:endCxn id="125" idx="3"/>
            </p:cNvCxnSpPr>
            <p:nvPr/>
          </p:nvCxnSpPr>
          <p:spPr>
            <a:xfrm flipV="1">
              <a:off x="3576639" y="640544"/>
              <a:ext cx="592804" cy="826183"/>
            </a:xfrm>
            <a:prstGeom prst="bentConnector3">
              <a:avLst>
                <a:gd name="adj1" fmla="val 138562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0" name="文本框 229">
              <a:extLst>
                <a:ext uri="{FF2B5EF4-FFF2-40B4-BE49-F238E27FC236}">
                  <a16:creationId xmlns:a16="http://schemas.microsoft.com/office/drawing/2014/main" id="{B00F7AF7-6ADA-DEE4-8379-E4667EF8D391}"/>
                </a:ext>
              </a:extLst>
            </p:cNvPr>
            <p:cNvSpPr txBox="1"/>
            <p:nvPr/>
          </p:nvSpPr>
          <p:spPr>
            <a:xfrm>
              <a:off x="1584281" y="5366981"/>
              <a:ext cx="940231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Inputs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31" name="直接箭头连接符 230">
              <a:extLst>
                <a:ext uri="{FF2B5EF4-FFF2-40B4-BE49-F238E27FC236}">
                  <a16:creationId xmlns:a16="http://schemas.microsoft.com/office/drawing/2014/main" id="{7561E829-5A5C-1F2E-61CE-3ECEE42585CD}"/>
                </a:ext>
              </a:extLst>
            </p:cNvPr>
            <p:cNvCxnSpPr>
              <a:cxnSpLocks/>
              <a:stCxn id="230" idx="0"/>
              <a:endCxn id="104" idx="2"/>
            </p:cNvCxnSpPr>
            <p:nvPr/>
          </p:nvCxnSpPr>
          <p:spPr>
            <a:xfrm flipV="1">
              <a:off x="2054397" y="5118624"/>
              <a:ext cx="0" cy="2483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5" name="文本框 234">
              <a:extLst>
                <a:ext uri="{FF2B5EF4-FFF2-40B4-BE49-F238E27FC236}">
                  <a16:creationId xmlns:a16="http://schemas.microsoft.com/office/drawing/2014/main" id="{F2C1EBC7-BF06-7C64-5164-241D4BBEB14C}"/>
                </a:ext>
              </a:extLst>
            </p:cNvPr>
            <p:cNvSpPr txBox="1"/>
            <p:nvPr/>
          </p:nvSpPr>
          <p:spPr>
            <a:xfrm>
              <a:off x="2949182" y="5361889"/>
              <a:ext cx="1263209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Outputs</a:t>
              </a:r>
            </a:p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(shifted right)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36" name="直接箭头连接符 235">
              <a:extLst>
                <a:ext uri="{FF2B5EF4-FFF2-40B4-BE49-F238E27FC236}">
                  <a16:creationId xmlns:a16="http://schemas.microsoft.com/office/drawing/2014/main" id="{DA1B5EA1-6895-ECEB-5653-1A9E88F30120}"/>
                </a:ext>
              </a:extLst>
            </p:cNvPr>
            <p:cNvCxnSpPr>
              <a:cxnSpLocks/>
              <a:stCxn id="235" idx="0"/>
              <a:endCxn id="123" idx="2"/>
            </p:cNvCxnSpPr>
            <p:nvPr/>
          </p:nvCxnSpPr>
          <p:spPr>
            <a:xfrm flipH="1" flipV="1">
              <a:off x="3579304" y="5118624"/>
              <a:ext cx="1483" cy="2432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6" name="矩形 245">
              <a:extLst>
                <a:ext uri="{FF2B5EF4-FFF2-40B4-BE49-F238E27FC236}">
                  <a16:creationId xmlns:a16="http://schemas.microsoft.com/office/drawing/2014/main" id="{FC53713B-63F6-1457-CBEE-D124E72D8E5F}"/>
                </a:ext>
              </a:extLst>
            </p:cNvPr>
            <p:cNvSpPr/>
            <p:nvPr/>
          </p:nvSpPr>
          <p:spPr>
            <a:xfrm>
              <a:off x="2992132" y="-61445"/>
              <a:ext cx="1180278" cy="305173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t"/>
            <a:lstStyle/>
            <a:p>
              <a:pPr algn="ctr" defTabSz="914511"/>
              <a:r>
                <a:rPr lang="en-US" altLang="zh-CN" sz="1400" kern="0" dirty="0">
                  <a:latin typeface="Times New Roman"/>
                  <a:ea typeface="宋体"/>
                </a:rPr>
                <a:t>Linear</a:t>
              </a:r>
              <a:endParaRPr lang="zh-CN" altLang="en-US" sz="1400" kern="0" dirty="0">
                <a:latin typeface="Times New Roman"/>
                <a:ea typeface="宋体"/>
              </a:endParaRPr>
            </a:p>
          </p:txBody>
        </p:sp>
        <p:sp>
          <p:nvSpPr>
            <p:cNvPr id="247" name="矩形 246">
              <a:extLst>
                <a:ext uri="{FF2B5EF4-FFF2-40B4-BE49-F238E27FC236}">
                  <a16:creationId xmlns:a16="http://schemas.microsoft.com/office/drawing/2014/main" id="{7C9C4E7D-7F8D-CEED-DF09-CFFA7460FE5B}"/>
                </a:ext>
              </a:extLst>
            </p:cNvPr>
            <p:cNvSpPr/>
            <p:nvPr/>
          </p:nvSpPr>
          <p:spPr>
            <a:xfrm>
              <a:off x="2992132" y="-526738"/>
              <a:ext cx="1180278" cy="30517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t"/>
            <a:lstStyle/>
            <a:p>
              <a:pPr algn="ctr" defTabSz="914511"/>
              <a:r>
                <a:rPr lang="en-US" altLang="zh-CN" sz="1400" kern="0" dirty="0" err="1">
                  <a:latin typeface="Times New Roman"/>
                  <a:ea typeface="宋体"/>
                </a:rPr>
                <a:t>Softmax</a:t>
              </a:r>
              <a:endParaRPr lang="zh-CN" altLang="en-US" sz="1400" kern="0" dirty="0">
                <a:latin typeface="Times New Roman"/>
                <a:ea typeface="宋体"/>
              </a:endParaRPr>
            </a:p>
          </p:txBody>
        </p:sp>
        <p:cxnSp>
          <p:nvCxnSpPr>
            <p:cNvPr id="248" name="直接箭头连接符 247">
              <a:extLst>
                <a:ext uri="{FF2B5EF4-FFF2-40B4-BE49-F238E27FC236}">
                  <a16:creationId xmlns:a16="http://schemas.microsoft.com/office/drawing/2014/main" id="{30CA1B0A-6A16-7304-8F88-EECF4BFD6A5F}"/>
                </a:ext>
              </a:extLst>
            </p:cNvPr>
            <p:cNvCxnSpPr>
              <a:cxnSpLocks/>
              <a:stCxn id="125" idx="0"/>
              <a:endCxn id="246" idx="2"/>
            </p:cNvCxnSpPr>
            <p:nvPr/>
          </p:nvCxnSpPr>
          <p:spPr>
            <a:xfrm flipV="1">
              <a:off x="3579304" y="243728"/>
              <a:ext cx="2967" cy="244229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251" name="直接箭头连接符 250">
              <a:extLst>
                <a:ext uri="{FF2B5EF4-FFF2-40B4-BE49-F238E27FC236}">
                  <a16:creationId xmlns:a16="http://schemas.microsoft.com/office/drawing/2014/main" id="{53D36881-039C-B150-2A89-6F051E0A5B3B}"/>
                </a:ext>
              </a:extLst>
            </p:cNvPr>
            <p:cNvCxnSpPr>
              <a:cxnSpLocks/>
              <a:stCxn id="246" idx="0"/>
              <a:endCxn id="247" idx="2"/>
            </p:cNvCxnSpPr>
            <p:nvPr/>
          </p:nvCxnSpPr>
          <p:spPr>
            <a:xfrm flipV="1">
              <a:off x="3582271" y="-221565"/>
              <a:ext cx="0" cy="160120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256" name="文本框 255">
              <a:extLst>
                <a:ext uri="{FF2B5EF4-FFF2-40B4-BE49-F238E27FC236}">
                  <a16:creationId xmlns:a16="http://schemas.microsoft.com/office/drawing/2014/main" id="{C3FE79E7-8A95-11BF-0505-9FFD3A7F2C7C}"/>
                </a:ext>
              </a:extLst>
            </p:cNvPr>
            <p:cNvSpPr txBox="1"/>
            <p:nvPr/>
          </p:nvSpPr>
          <p:spPr>
            <a:xfrm>
              <a:off x="3036560" y="-1120361"/>
              <a:ext cx="1086969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Output Probabilities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57" name="直接箭头连接符 256">
              <a:extLst>
                <a:ext uri="{FF2B5EF4-FFF2-40B4-BE49-F238E27FC236}">
                  <a16:creationId xmlns:a16="http://schemas.microsoft.com/office/drawing/2014/main" id="{957F482D-2846-E958-8412-6E3E850D5A12}"/>
                </a:ext>
              </a:extLst>
            </p:cNvPr>
            <p:cNvCxnSpPr>
              <a:cxnSpLocks/>
              <a:stCxn id="247" idx="0"/>
              <a:endCxn id="256" idx="2"/>
            </p:cNvCxnSpPr>
            <p:nvPr/>
          </p:nvCxnSpPr>
          <p:spPr>
            <a:xfrm flipH="1" flipV="1">
              <a:off x="3580045" y="-689474"/>
              <a:ext cx="2226" cy="162736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493833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F87DFBDF-F352-7653-1402-F9A3DA91C7C4}"/>
              </a:ext>
            </a:extLst>
          </p:cNvPr>
          <p:cNvGrpSpPr/>
          <p:nvPr/>
        </p:nvGrpSpPr>
        <p:grpSpPr>
          <a:xfrm>
            <a:off x="1407740" y="332006"/>
            <a:ext cx="1101611" cy="1100176"/>
            <a:chOff x="1445257" y="4485312"/>
            <a:chExt cx="1101611" cy="1100176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46006D4A-4835-3AAA-89E2-CA25399BB3E3}"/>
                </a:ext>
              </a:extLst>
            </p:cNvPr>
            <p:cNvSpPr/>
            <p:nvPr/>
          </p:nvSpPr>
          <p:spPr>
            <a:xfrm>
              <a:off x="1445257" y="4697637"/>
              <a:ext cx="1101611" cy="424050"/>
            </a:xfrm>
            <a:prstGeom prst="rect">
              <a:avLst/>
            </a:prstGeom>
            <a:solidFill>
              <a:srgbClr val="FCE0E1"/>
            </a:solidFill>
            <a:ln w="1905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511"/>
              <a:r>
                <a:rPr lang="en-US" altLang="zh-CN" sz="1400" kern="0" dirty="0">
                  <a:latin typeface="Times New Roman"/>
                  <a:ea typeface="宋体"/>
                </a:rPr>
                <a:t>Input Embedding</a:t>
              </a:r>
              <a:endParaRPr lang="zh-CN" altLang="en-US" sz="1400" kern="0" dirty="0">
                <a:latin typeface="Times New Roman"/>
                <a:ea typeface="宋体"/>
              </a:endParaRPr>
            </a:p>
          </p:txBody>
        </p:sp>
        <p:cxnSp>
          <p:nvCxnSpPr>
            <p:cNvPr id="5" name="直接箭头连接符 4">
              <a:extLst>
                <a:ext uri="{FF2B5EF4-FFF2-40B4-BE49-F238E27FC236}">
                  <a16:creationId xmlns:a16="http://schemas.microsoft.com/office/drawing/2014/main" id="{CBBD2F20-DCA6-E2E9-0696-A93CC2273F1E}"/>
                </a:ext>
              </a:extLst>
            </p:cNvPr>
            <p:cNvCxnSpPr>
              <a:cxnSpLocks/>
              <a:stCxn id="4" idx="0"/>
            </p:cNvCxnSpPr>
            <p:nvPr/>
          </p:nvCxnSpPr>
          <p:spPr>
            <a:xfrm flipV="1">
              <a:off x="1996063" y="4485312"/>
              <a:ext cx="2557" cy="21232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0676F272-AC5F-3957-F642-59AFC2F31A74}"/>
                </a:ext>
              </a:extLst>
            </p:cNvPr>
            <p:cNvSpPr txBox="1"/>
            <p:nvPr/>
          </p:nvSpPr>
          <p:spPr>
            <a:xfrm>
              <a:off x="1525947" y="5370044"/>
              <a:ext cx="940231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Inputs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BA826C0A-9737-FFCA-08E5-D35E6E396D06}"/>
                </a:ext>
              </a:extLst>
            </p:cNvPr>
            <p:cNvCxnSpPr>
              <a:cxnSpLocks/>
              <a:stCxn id="6" idx="0"/>
              <a:endCxn id="4" idx="2"/>
            </p:cNvCxnSpPr>
            <p:nvPr/>
          </p:nvCxnSpPr>
          <p:spPr>
            <a:xfrm flipV="1">
              <a:off x="1996063" y="5121687"/>
              <a:ext cx="0" cy="2483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0B5F89F2-4411-5D94-EB17-175469557F5A}"/>
              </a:ext>
            </a:extLst>
          </p:cNvPr>
          <p:cNvGrpSpPr/>
          <p:nvPr/>
        </p:nvGrpSpPr>
        <p:grpSpPr>
          <a:xfrm>
            <a:off x="296999" y="2189937"/>
            <a:ext cx="2212352" cy="1543015"/>
            <a:chOff x="3854920" y="1916493"/>
            <a:chExt cx="2212352" cy="1543015"/>
          </a:xfrm>
        </p:grpSpPr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F6D96FD2-CFDB-E252-9EB6-812A76E5A680}"/>
                </a:ext>
              </a:extLst>
            </p:cNvPr>
            <p:cNvSpPr/>
            <p:nvPr/>
          </p:nvSpPr>
          <p:spPr>
            <a:xfrm>
              <a:off x="4965661" y="2571657"/>
              <a:ext cx="1101611" cy="424050"/>
            </a:xfrm>
            <a:prstGeom prst="rect">
              <a:avLst/>
            </a:prstGeom>
            <a:solidFill>
              <a:srgbClr val="FCE0E1"/>
            </a:solidFill>
            <a:ln w="1905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511"/>
              <a:r>
                <a:rPr lang="en-US" altLang="zh-CN" sz="1400" kern="0" dirty="0">
                  <a:latin typeface="Times New Roman"/>
                  <a:ea typeface="宋体"/>
                </a:rPr>
                <a:t>Input Embedding</a:t>
              </a:r>
              <a:endParaRPr lang="zh-CN" altLang="en-US" sz="1400" kern="0" dirty="0">
                <a:latin typeface="Times New Roman"/>
                <a:ea typeface="宋体"/>
              </a:endParaRPr>
            </a:p>
          </p:txBody>
        </p:sp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E14E940A-26D6-EA40-D2EA-69053260818C}"/>
                </a:ext>
              </a:extLst>
            </p:cNvPr>
            <p:cNvSpPr/>
            <p:nvPr/>
          </p:nvSpPr>
          <p:spPr>
            <a:xfrm>
              <a:off x="5384024" y="2089332"/>
              <a:ext cx="270000" cy="27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21600"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+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68" name="组合 67">
              <a:extLst>
                <a:ext uri="{FF2B5EF4-FFF2-40B4-BE49-F238E27FC236}">
                  <a16:creationId xmlns:a16="http://schemas.microsoft.com/office/drawing/2014/main" id="{46C0217C-4D75-5375-9185-1B977837B120}"/>
                </a:ext>
              </a:extLst>
            </p:cNvPr>
            <p:cNvGrpSpPr/>
            <p:nvPr/>
          </p:nvGrpSpPr>
          <p:grpSpPr>
            <a:xfrm>
              <a:off x="4778707" y="2094333"/>
              <a:ext cx="270001" cy="270000"/>
              <a:chOff x="2523906" y="3238949"/>
              <a:chExt cx="270001" cy="270000"/>
            </a:xfrm>
          </p:grpSpPr>
          <p:sp>
            <p:nvSpPr>
              <p:cNvPr id="69" name="椭圆 68">
                <a:extLst>
                  <a:ext uri="{FF2B5EF4-FFF2-40B4-BE49-F238E27FC236}">
                    <a16:creationId xmlns:a16="http://schemas.microsoft.com/office/drawing/2014/main" id="{97D18D11-771C-94D7-5BAB-C974160F35A9}"/>
                  </a:ext>
                </a:extLst>
              </p:cNvPr>
              <p:cNvSpPr/>
              <p:nvPr/>
            </p:nvSpPr>
            <p:spPr>
              <a:xfrm>
                <a:off x="2523906" y="3238949"/>
                <a:ext cx="270000" cy="27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21600"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任意多边形: 形状 69">
                <a:extLst>
                  <a:ext uri="{FF2B5EF4-FFF2-40B4-BE49-F238E27FC236}">
                    <a16:creationId xmlns:a16="http://schemas.microsoft.com/office/drawing/2014/main" id="{80087D2C-84F1-EBBA-29CE-199623FEF385}"/>
                  </a:ext>
                </a:extLst>
              </p:cNvPr>
              <p:cNvSpPr/>
              <p:nvPr/>
            </p:nvSpPr>
            <p:spPr>
              <a:xfrm>
                <a:off x="2523907" y="3325985"/>
                <a:ext cx="270000" cy="95927"/>
              </a:xfrm>
              <a:custGeom>
                <a:avLst/>
                <a:gdLst>
                  <a:gd name="connsiteX0" fmla="*/ 0 w 278607"/>
                  <a:gd name="connsiteY0" fmla="*/ 42279 h 95927"/>
                  <a:gd name="connsiteX1" fmla="*/ 90488 w 278607"/>
                  <a:gd name="connsiteY1" fmla="*/ 1798 h 95927"/>
                  <a:gd name="connsiteX2" fmla="*/ 192882 w 278607"/>
                  <a:gd name="connsiteY2" fmla="*/ 94666 h 95927"/>
                  <a:gd name="connsiteX3" fmla="*/ 278607 w 278607"/>
                  <a:gd name="connsiteY3" fmla="*/ 47041 h 95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8607" h="95927">
                    <a:moveTo>
                      <a:pt x="0" y="42279"/>
                    </a:moveTo>
                    <a:cubicBezTo>
                      <a:pt x="29170" y="17673"/>
                      <a:pt x="58341" y="-6933"/>
                      <a:pt x="90488" y="1798"/>
                    </a:cubicBezTo>
                    <a:cubicBezTo>
                      <a:pt x="122635" y="10529"/>
                      <a:pt x="161529" y="87126"/>
                      <a:pt x="192882" y="94666"/>
                    </a:cubicBezTo>
                    <a:cubicBezTo>
                      <a:pt x="224235" y="102206"/>
                      <a:pt x="251421" y="74623"/>
                      <a:pt x="278607" y="47041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71" name="直接连接符 70">
              <a:extLst>
                <a:ext uri="{FF2B5EF4-FFF2-40B4-BE49-F238E27FC236}">
                  <a16:creationId xmlns:a16="http://schemas.microsoft.com/office/drawing/2014/main" id="{171A030E-4729-A363-5333-595D10B87E3D}"/>
                </a:ext>
              </a:extLst>
            </p:cNvPr>
            <p:cNvCxnSpPr>
              <a:cxnSpLocks/>
              <a:stCxn id="69" idx="6"/>
              <a:endCxn id="67" idx="2"/>
            </p:cNvCxnSpPr>
            <p:nvPr/>
          </p:nvCxnSpPr>
          <p:spPr>
            <a:xfrm flipV="1">
              <a:off x="5048707" y="2224332"/>
              <a:ext cx="335317" cy="500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B82301A7-4236-9241-0EA1-CC4EA339ECF5}"/>
                </a:ext>
              </a:extLst>
            </p:cNvPr>
            <p:cNvSpPr txBox="1"/>
            <p:nvPr/>
          </p:nvSpPr>
          <p:spPr>
            <a:xfrm>
              <a:off x="3854920" y="1916493"/>
              <a:ext cx="9402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Positional Encoding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3" name="直接箭头连接符 72">
              <a:extLst>
                <a:ext uri="{FF2B5EF4-FFF2-40B4-BE49-F238E27FC236}">
                  <a16:creationId xmlns:a16="http://schemas.microsoft.com/office/drawing/2014/main" id="{4BD47BD8-A656-889C-5880-0D27EA598BEF}"/>
                </a:ext>
              </a:extLst>
            </p:cNvPr>
            <p:cNvCxnSpPr>
              <a:cxnSpLocks/>
              <a:stCxn id="66" idx="0"/>
              <a:endCxn id="67" idx="4"/>
            </p:cNvCxnSpPr>
            <p:nvPr/>
          </p:nvCxnSpPr>
          <p:spPr>
            <a:xfrm flipV="1">
              <a:off x="5516467" y="2359332"/>
              <a:ext cx="2557" cy="21232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93718C6D-EEC7-73C3-C556-717262CE72EE}"/>
                </a:ext>
              </a:extLst>
            </p:cNvPr>
            <p:cNvSpPr txBox="1"/>
            <p:nvPr/>
          </p:nvSpPr>
          <p:spPr>
            <a:xfrm>
              <a:off x="5046351" y="3244064"/>
              <a:ext cx="940231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Inputs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5" name="直接箭头连接符 74">
              <a:extLst>
                <a:ext uri="{FF2B5EF4-FFF2-40B4-BE49-F238E27FC236}">
                  <a16:creationId xmlns:a16="http://schemas.microsoft.com/office/drawing/2014/main" id="{FF329778-E59D-E22D-C2D1-56D055D98EB0}"/>
                </a:ext>
              </a:extLst>
            </p:cNvPr>
            <p:cNvCxnSpPr>
              <a:cxnSpLocks/>
              <a:stCxn id="74" idx="0"/>
              <a:endCxn id="66" idx="2"/>
            </p:cNvCxnSpPr>
            <p:nvPr/>
          </p:nvCxnSpPr>
          <p:spPr>
            <a:xfrm flipV="1">
              <a:off x="5516467" y="2995707"/>
              <a:ext cx="0" cy="2483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F1B2B548-6D0A-79D9-157D-FCD154CE612D}"/>
              </a:ext>
            </a:extLst>
          </p:cNvPr>
          <p:cNvGrpSpPr/>
          <p:nvPr/>
        </p:nvGrpSpPr>
        <p:grpSpPr>
          <a:xfrm>
            <a:off x="1220786" y="4061120"/>
            <a:ext cx="1652562" cy="1921455"/>
            <a:chOff x="4829311" y="3306372"/>
            <a:chExt cx="1652562" cy="1921455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A6B22D72-E1D6-2108-3DC3-D902FAC231EF}"/>
                </a:ext>
              </a:extLst>
            </p:cNvPr>
            <p:cNvSpPr/>
            <p:nvPr/>
          </p:nvSpPr>
          <p:spPr>
            <a:xfrm>
              <a:off x="5068420" y="4212212"/>
              <a:ext cx="1180278" cy="516809"/>
            </a:xfrm>
            <a:prstGeom prst="rect">
              <a:avLst/>
            </a:prstGeom>
            <a:solidFill>
              <a:srgbClr val="FFE2BB"/>
            </a:solidFill>
            <a:ln w="1905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511"/>
              <a:r>
                <a:rPr lang="en-US" altLang="zh-CN" sz="1400" kern="0" dirty="0">
                  <a:latin typeface="Times New Roman"/>
                  <a:ea typeface="宋体"/>
                </a:rPr>
                <a:t>Multi-Head</a:t>
              </a:r>
            </a:p>
            <a:p>
              <a:pPr algn="ctr" defTabSz="914511"/>
              <a:r>
                <a:rPr lang="en-US" altLang="zh-CN" sz="1400" kern="0" dirty="0">
                  <a:latin typeface="Times New Roman"/>
                  <a:ea typeface="宋体"/>
                </a:rPr>
                <a:t>Attention</a:t>
              </a:r>
              <a:endParaRPr lang="zh-CN" altLang="en-US" sz="1400" kern="0" dirty="0">
                <a:latin typeface="Times New Roman"/>
                <a:ea typeface="宋体"/>
              </a:endParaRPr>
            </a:p>
          </p:txBody>
        </p: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F77D0956-FF7C-DB91-BFD5-68A02DFFFCC6}"/>
                </a:ext>
              </a:extLst>
            </p:cNvPr>
            <p:cNvCxnSpPr>
              <a:cxnSpLocks/>
              <a:stCxn id="9" idx="0"/>
              <a:endCxn id="64" idx="2"/>
            </p:cNvCxnSpPr>
            <p:nvPr/>
          </p:nvCxnSpPr>
          <p:spPr>
            <a:xfrm flipH="1" flipV="1">
              <a:off x="5655592" y="3614149"/>
              <a:ext cx="2967" cy="598063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3AA8C14F-FC26-C466-5E98-445BC71A3E65}"/>
                </a:ext>
              </a:extLst>
            </p:cNvPr>
            <p:cNvSpPr/>
            <p:nvPr/>
          </p:nvSpPr>
          <p:spPr>
            <a:xfrm>
              <a:off x="5068420" y="3855811"/>
              <a:ext cx="1180278" cy="305173"/>
            </a:xfrm>
            <a:prstGeom prst="rect">
              <a:avLst/>
            </a:prstGeom>
            <a:solidFill>
              <a:srgbClr val="CCE7CF"/>
            </a:solidFill>
            <a:ln w="1905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t"/>
            <a:lstStyle/>
            <a:p>
              <a:pPr algn="ctr" defTabSz="914511"/>
              <a:r>
                <a:rPr lang="en-US" altLang="zh-CN" sz="1400" kern="0" dirty="0">
                  <a:latin typeface="Times New Roman"/>
                  <a:ea typeface="宋体"/>
                </a:rPr>
                <a:t>Add &amp; Norm</a:t>
              </a:r>
              <a:endParaRPr lang="zh-CN" altLang="en-US" sz="1400" kern="0" dirty="0">
                <a:latin typeface="Times New Roman"/>
                <a:ea typeface="宋体"/>
              </a:endParaRPr>
            </a:p>
          </p:txBody>
        </p: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1B3EC79A-34DD-340A-4C75-C6E26C42A36E}"/>
                </a:ext>
              </a:extLst>
            </p:cNvPr>
            <p:cNvCxnSpPr>
              <a:cxnSpLocks/>
              <a:endCxn id="9" idx="2"/>
            </p:cNvCxnSpPr>
            <p:nvPr/>
          </p:nvCxnSpPr>
          <p:spPr>
            <a:xfrm flipV="1">
              <a:off x="5655592" y="4729021"/>
              <a:ext cx="2967" cy="4988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连接符: 肘形 20">
              <a:extLst>
                <a:ext uri="{FF2B5EF4-FFF2-40B4-BE49-F238E27FC236}">
                  <a16:creationId xmlns:a16="http://schemas.microsoft.com/office/drawing/2014/main" id="{335E1E1E-201C-AB9F-6D80-F6D654EAED8D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5312550" y="4884784"/>
              <a:ext cx="503420" cy="182665"/>
            </a:xfrm>
            <a:prstGeom prst="bentConnector3">
              <a:avLst>
                <a:gd name="adj1" fmla="val 73177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连接符: 肘形 21">
              <a:extLst>
                <a:ext uri="{FF2B5EF4-FFF2-40B4-BE49-F238E27FC236}">
                  <a16:creationId xmlns:a16="http://schemas.microsoft.com/office/drawing/2014/main" id="{153DFC25-2060-76DB-5841-82822DBB15A3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5493882" y="4886117"/>
              <a:ext cx="503420" cy="180000"/>
            </a:xfrm>
            <a:prstGeom prst="bentConnector3">
              <a:avLst>
                <a:gd name="adj1" fmla="val 73178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连接符: 肘形 22">
              <a:extLst>
                <a:ext uri="{FF2B5EF4-FFF2-40B4-BE49-F238E27FC236}">
                  <a16:creationId xmlns:a16="http://schemas.microsoft.com/office/drawing/2014/main" id="{71087F2B-D823-ED90-63BA-F96DE0F1A8DC}"/>
                </a:ext>
              </a:extLst>
            </p:cNvPr>
            <p:cNvCxnSpPr>
              <a:cxnSpLocks/>
              <a:endCxn id="15" idx="1"/>
            </p:cNvCxnSpPr>
            <p:nvPr/>
          </p:nvCxnSpPr>
          <p:spPr>
            <a:xfrm rot="10800000">
              <a:off x="5068420" y="4008399"/>
              <a:ext cx="589434" cy="1068309"/>
            </a:xfrm>
            <a:prstGeom prst="bentConnector3">
              <a:avLst>
                <a:gd name="adj1" fmla="val 138783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CF160203-EE76-65D4-9D68-80AE8D50053B}"/>
                </a:ext>
              </a:extLst>
            </p:cNvPr>
            <p:cNvSpPr txBox="1"/>
            <p:nvPr/>
          </p:nvSpPr>
          <p:spPr>
            <a:xfrm>
              <a:off x="4829311" y="3306372"/>
              <a:ext cx="16525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Feedforward Layer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44BA014A-C07A-7CCA-41D4-58A052A021D7}"/>
              </a:ext>
            </a:extLst>
          </p:cNvPr>
          <p:cNvGrpSpPr/>
          <p:nvPr/>
        </p:nvGrpSpPr>
        <p:grpSpPr>
          <a:xfrm>
            <a:off x="3699629" y="3846803"/>
            <a:ext cx="1180278" cy="2135772"/>
            <a:chOff x="3277855" y="3852088"/>
            <a:chExt cx="1180278" cy="2135772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36F84560-210E-C376-42EF-6E4EB329A157}"/>
                </a:ext>
              </a:extLst>
            </p:cNvPr>
            <p:cNvSpPr/>
            <p:nvPr/>
          </p:nvSpPr>
          <p:spPr>
            <a:xfrm>
              <a:off x="3277855" y="4972245"/>
              <a:ext cx="1180278" cy="516809"/>
            </a:xfrm>
            <a:prstGeom prst="rect">
              <a:avLst/>
            </a:prstGeom>
            <a:solidFill>
              <a:srgbClr val="FFE2BB"/>
            </a:solidFill>
            <a:ln w="1905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511"/>
              <a:r>
                <a:rPr lang="en-US" altLang="zh-CN" sz="1400" kern="0" dirty="0">
                  <a:latin typeface="Times New Roman"/>
                  <a:ea typeface="宋体"/>
                </a:rPr>
                <a:t>Multi-Head</a:t>
              </a:r>
            </a:p>
            <a:p>
              <a:pPr algn="ctr" defTabSz="914511"/>
              <a:r>
                <a:rPr lang="en-US" altLang="zh-CN" sz="1400" kern="0" dirty="0">
                  <a:latin typeface="Times New Roman"/>
                  <a:ea typeface="宋体"/>
                </a:rPr>
                <a:t>Attention</a:t>
              </a:r>
              <a:endParaRPr lang="zh-CN" altLang="en-US" sz="1400" kern="0" dirty="0">
                <a:latin typeface="Times New Roman"/>
                <a:ea typeface="宋体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A3E278D1-27C4-39F5-07C1-DCF64E5CDC51}"/>
                </a:ext>
              </a:extLst>
            </p:cNvPr>
            <p:cNvSpPr/>
            <p:nvPr/>
          </p:nvSpPr>
          <p:spPr>
            <a:xfrm>
              <a:off x="3277855" y="3852088"/>
              <a:ext cx="1180278" cy="516809"/>
            </a:xfrm>
            <a:prstGeom prst="rect">
              <a:avLst/>
            </a:prstGeom>
            <a:solidFill>
              <a:srgbClr val="C2E8F7"/>
            </a:solidFill>
            <a:ln w="1905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511"/>
              <a:r>
                <a:rPr lang="en-US" altLang="zh-CN" sz="1400" kern="0" dirty="0">
                  <a:latin typeface="Times New Roman"/>
                  <a:ea typeface="宋体"/>
                </a:rPr>
                <a:t>Feedforward</a:t>
              </a:r>
              <a:endParaRPr lang="zh-CN" altLang="en-US" sz="1400" kern="0" dirty="0">
                <a:latin typeface="Times New Roman"/>
                <a:ea typeface="宋体"/>
              </a:endParaRPr>
            </a:p>
          </p:txBody>
        </p: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126981B3-808C-8A70-C545-6C6533DCDFA4}"/>
                </a:ext>
              </a:extLst>
            </p:cNvPr>
            <p:cNvCxnSpPr>
              <a:cxnSpLocks/>
              <a:stCxn id="16" idx="0"/>
              <a:endCxn id="17" idx="2"/>
            </p:cNvCxnSpPr>
            <p:nvPr/>
          </p:nvCxnSpPr>
          <p:spPr>
            <a:xfrm flipV="1">
              <a:off x="3867994" y="4368896"/>
              <a:ext cx="0" cy="603349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14C12C04-1FE5-FA0A-7DDB-755DE84D1019}"/>
                </a:ext>
              </a:extLst>
            </p:cNvPr>
            <p:cNvSpPr/>
            <p:nvPr/>
          </p:nvSpPr>
          <p:spPr>
            <a:xfrm>
              <a:off x="3277855" y="4615844"/>
              <a:ext cx="1180278" cy="305173"/>
            </a:xfrm>
            <a:prstGeom prst="rect">
              <a:avLst/>
            </a:prstGeom>
            <a:solidFill>
              <a:srgbClr val="CCE7CF"/>
            </a:solidFill>
            <a:ln w="1905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t"/>
            <a:lstStyle/>
            <a:p>
              <a:pPr algn="ctr" defTabSz="914511"/>
              <a:r>
                <a:rPr lang="en-US" altLang="zh-CN" sz="1400" kern="0" dirty="0">
                  <a:latin typeface="Times New Roman"/>
                  <a:ea typeface="宋体"/>
                </a:rPr>
                <a:t>Add &amp; Norm</a:t>
              </a:r>
              <a:endParaRPr lang="zh-CN" altLang="en-US" sz="1400" kern="0" dirty="0">
                <a:latin typeface="Times New Roman"/>
                <a:ea typeface="宋体"/>
              </a:endParaRPr>
            </a:p>
          </p:txBody>
        </p: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8247D04A-05C7-FD84-7B52-B13210B1B9F6}"/>
                </a:ext>
              </a:extLst>
            </p:cNvPr>
            <p:cNvCxnSpPr>
              <a:endCxn id="16" idx="2"/>
            </p:cNvCxnSpPr>
            <p:nvPr/>
          </p:nvCxnSpPr>
          <p:spPr>
            <a:xfrm flipV="1">
              <a:off x="3865027" y="5489054"/>
              <a:ext cx="2967" cy="4988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连接符: 肘形 24">
              <a:extLst>
                <a:ext uri="{FF2B5EF4-FFF2-40B4-BE49-F238E27FC236}">
                  <a16:creationId xmlns:a16="http://schemas.microsoft.com/office/drawing/2014/main" id="{9C133D98-118D-60AC-54F8-16EC2FFEEA30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3521985" y="5644817"/>
              <a:ext cx="503420" cy="182665"/>
            </a:xfrm>
            <a:prstGeom prst="bentConnector3">
              <a:avLst>
                <a:gd name="adj1" fmla="val 73177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连接符: 肘形 25">
              <a:extLst>
                <a:ext uri="{FF2B5EF4-FFF2-40B4-BE49-F238E27FC236}">
                  <a16:creationId xmlns:a16="http://schemas.microsoft.com/office/drawing/2014/main" id="{DD178960-E381-3E4A-FEB0-7D96C6911A86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3703317" y="5646150"/>
              <a:ext cx="503420" cy="180000"/>
            </a:xfrm>
            <a:prstGeom prst="bentConnector3">
              <a:avLst>
                <a:gd name="adj1" fmla="val 73178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连接符: 肘形 26">
              <a:extLst>
                <a:ext uri="{FF2B5EF4-FFF2-40B4-BE49-F238E27FC236}">
                  <a16:creationId xmlns:a16="http://schemas.microsoft.com/office/drawing/2014/main" id="{57E5E958-1AC1-2A44-303A-FB11388EA31C}"/>
                </a:ext>
              </a:extLst>
            </p:cNvPr>
            <p:cNvCxnSpPr>
              <a:cxnSpLocks/>
              <a:endCxn id="19" idx="1"/>
            </p:cNvCxnSpPr>
            <p:nvPr/>
          </p:nvCxnSpPr>
          <p:spPr>
            <a:xfrm rot="10800000">
              <a:off x="3277855" y="4768432"/>
              <a:ext cx="589434" cy="1068309"/>
            </a:xfrm>
            <a:prstGeom prst="bentConnector3">
              <a:avLst>
                <a:gd name="adj1" fmla="val 138783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78926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5" name="组合 544">
            <a:extLst>
              <a:ext uri="{FF2B5EF4-FFF2-40B4-BE49-F238E27FC236}">
                <a16:creationId xmlns:a16="http://schemas.microsoft.com/office/drawing/2014/main" id="{5AD5CFC3-AE06-B9D5-5AA5-E6B75B0DA4F6}"/>
              </a:ext>
            </a:extLst>
          </p:cNvPr>
          <p:cNvGrpSpPr/>
          <p:nvPr/>
        </p:nvGrpSpPr>
        <p:grpSpPr>
          <a:xfrm>
            <a:off x="366510" y="1296669"/>
            <a:ext cx="7398195" cy="4088907"/>
            <a:chOff x="366510" y="1296669"/>
            <a:chExt cx="7398195" cy="4088907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71CBF649-F5AD-784C-5D44-BBF3ED5B9A9E}"/>
                </a:ext>
              </a:extLst>
            </p:cNvPr>
            <p:cNvSpPr/>
            <p:nvPr/>
          </p:nvSpPr>
          <p:spPr>
            <a:xfrm>
              <a:off x="1477251" y="4371241"/>
              <a:ext cx="1101611" cy="424050"/>
            </a:xfrm>
            <a:prstGeom prst="rect">
              <a:avLst/>
            </a:prstGeom>
            <a:solidFill>
              <a:srgbClr val="FCE0E1"/>
            </a:solidFill>
            <a:ln w="1905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511"/>
              <a:r>
                <a:rPr lang="en-US" altLang="zh-CN" sz="1400" kern="0" dirty="0">
                  <a:latin typeface="Times New Roman"/>
                  <a:ea typeface="宋体"/>
                </a:rPr>
                <a:t>Input Embedding</a:t>
              </a:r>
              <a:endParaRPr lang="zh-CN" altLang="en-US" sz="1400" kern="0" dirty="0">
                <a:latin typeface="Times New Roman"/>
                <a:ea typeface="宋体"/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37743E29-7AD8-D3FF-2F95-9BB02B46F53A}"/>
                </a:ext>
              </a:extLst>
            </p:cNvPr>
            <p:cNvSpPr/>
            <p:nvPr/>
          </p:nvSpPr>
          <p:spPr>
            <a:xfrm>
              <a:off x="1895614" y="3888916"/>
              <a:ext cx="270000" cy="27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21600"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+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A21DD8BE-538A-2D78-08BD-B1CA99CF2723}"/>
                </a:ext>
              </a:extLst>
            </p:cNvPr>
            <p:cNvGrpSpPr/>
            <p:nvPr/>
          </p:nvGrpSpPr>
          <p:grpSpPr>
            <a:xfrm>
              <a:off x="1290297" y="3893917"/>
              <a:ext cx="270001" cy="270000"/>
              <a:chOff x="2523906" y="3238949"/>
              <a:chExt cx="270001" cy="270000"/>
            </a:xfrm>
          </p:grpSpPr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409F4AA6-F247-8E2A-24E3-C104C7CD1174}"/>
                  </a:ext>
                </a:extLst>
              </p:cNvPr>
              <p:cNvSpPr/>
              <p:nvPr/>
            </p:nvSpPr>
            <p:spPr>
              <a:xfrm>
                <a:off x="2523906" y="3238949"/>
                <a:ext cx="270000" cy="27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21600"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任意多边形: 形状 13">
                <a:extLst>
                  <a:ext uri="{FF2B5EF4-FFF2-40B4-BE49-F238E27FC236}">
                    <a16:creationId xmlns:a16="http://schemas.microsoft.com/office/drawing/2014/main" id="{73F9F0B1-0CC9-8245-5270-39606AC87309}"/>
                  </a:ext>
                </a:extLst>
              </p:cNvPr>
              <p:cNvSpPr/>
              <p:nvPr/>
            </p:nvSpPr>
            <p:spPr>
              <a:xfrm>
                <a:off x="2523907" y="3325985"/>
                <a:ext cx="270000" cy="95927"/>
              </a:xfrm>
              <a:custGeom>
                <a:avLst/>
                <a:gdLst>
                  <a:gd name="connsiteX0" fmla="*/ 0 w 278607"/>
                  <a:gd name="connsiteY0" fmla="*/ 42279 h 95927"/>
                  <a:gd name="connsiteX1" fmla="*/ 90488 w 278607"/>
                  <a:gd name="connsiteY1" fmla="*/ 1798 h 95927"/>
                  <a:gd name="connsiteX2" fmla="*/ 192882 w 278607"/>
                  <a:gd name="connsiteY2" fmla="*/ 94666 h 95927"/>
                  <a:gd name="connsiteX3" fmla="*/ 278607 w 278607"/>
                  <a:gd name="connsiteY3" fmla="*/ 47041 h 95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8607" h="95927">
                    <a:moveTo>
                      <a:pt x="0" y="42279"/>
                    </a:moveTo>
                    <a:cubicBezTo>
                      <a:pt x="29170" y="17673"/>
                      <a:pt x="58341" y="-6933"/>
                      <a:pt x="90488" y="1798"/>
                    </a:cubicBezTo>
                    <a:cubicBezTo>
                      <a:pt x="122635" y="10529"/>
                      <a:pt x="161529" y="87126"/>
                      <a:pt x="192882" y="94666"/>
                    </a:cubicBezTo>
                    <a:cubicBezTo>
                      <a:pt x="224235" y="102206"/>
                      <a:pt x="251421" y="74623"/>
                      <a:pt x="278607" y="47041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18EB5703-5590-B683-50B5-87E266DD7FB7}"/>
                </a:ext>
              </a:extLst>
            </p:cNvPr>
            <p:cNvCxnSpPr>
              <a:cxnSpLocks/>
              <a:stCxn id="13" idx="6"/>
              <a:endCxn id="6" idx="2"/>
            </p:cNvCxnSpPr>
            <p:nvPr/>
          </p:nvCxnSpPr>
          <p:spPr>
            <a:xfrm flipV="1">
              <a:off x="1560297" y="4023916"/>
              <a:ext cx="335317" cy="500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27A3BD1A-AC1A-846C-817B-42C7D66898C4}"/>
                </a:ext>
              </a:extLst>
            </p:cNvPr>
            <p:cNvSpPr txBox="1"/>
            <p:nvPr/>
          </p:nvSpPr>
          <p:spPr>
            <a:xfrm>
              <a:off x="366510" y="3716077"/>
              <a:ext cx="9402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Positional Encoding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A3046C0B-6216-77C8-D891-00B13C4ED4A7}"/>
                </a:ext>
              </a:extLst>
            </p:cNvPr>
            <p:cNvCxnSpPr>
              <a:cxnSpLocks/>
              <a:stCxn id="5" idx="0"/>
              <a:endCxn id="6" idx="4"/>
            </p:cNvCxnSpPr>
            <p:nvPr/>
          </p:nvCxnSpPr>
          <p:spPr>
            <a:xfrm flipV="1">
              <a:off x="2028057" y="4158916"/>
              <a:ext cx="2557" cy="21232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1E9B6ED2-580E-D750-8215-119753A03035}"/>
                    </a:ext>
                  </a:extLst>
                </p:cNvPr>
                <p:cNvSpPr txBox="1"/>
                <p:nvPr/>
              </p:nvSpPr>
              <p:spPr>
                <a:xfrm>
                  <a:off x="1557941" y="5043648"/>
                  <a:ext cx="940231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1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𝐱</m:t>
                        </m:r>
                      </m:oMath>
                    </m:oMathPara>
                  </a14:m>
                  <a:endParaRPr lang="zh-CN" altLang="en-US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1E9B6ED2-580E-D750-8215-119753A030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7941" y="5043648"/>
                  <a:ext cx="940231" cy="215444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473EB52E-A6A3-3659-C9F4-43F576AE4C59}"/>
                </a:ext>
              </a:extLst>
            </p:cNvPr>
            <p:cNvCxnSpPr>
              <a:cxnSpLocks/>
              <a:stCxn id="11" idx="0"/>
              <a:endCxn id="5" idx="2"/>
            </p:cNvCxnSpPr>
            <p:nvPr/>
          </p:nvCxnSpPr>
          <p:spPr>
            <a:xfrm flipV="1">
              <a:off x="2028057" y="4795291"/>
              <a:ext cx="0" cy="2483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20DABBED-A46F-B255-ED9D-FCEF802C98F0}"/>
                </a:ext>
              </a:extLst>
            </p:cNvPr>
            <p:cNvCxnSpPr>
              <a:cxnSpLocks/>
              <a:stCxn id="6" idx="0"/>
              <a:endCxn id="20" idx="2"/>
            </p:cNvCxnSpPr>
            <p:nvPr/>
          </p:nvCxnSpPr>
          <p:spPr>
            <a:xfrm flipH="1" flipV="1">
              <a:off x="2028056" y="3683103"/>
              <a:ext cx="2558" cy="2058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820A1170-B0DC-86E9-D9AE-1B4F13A2C78D}"/>
                </a:ext>
              </a:extLst>
            </p:cNvPr>
            <p:cNvSpPr/>
            <p:nvPr/>
          </p:nvSpPr>
          <p:spPr>
            <a:xfrm>
              <a:off x="3046621" y="1296669"/>
              <a:ext cx="2374901" cy="4088907"/>
            </a:xfrm>
            <a:prstGeom prst="rect">
              <a:avLst/>
            </a:prstGeom>
            <a:solidFill>
              <a:srgbClr val="FFE2BB"/>
            </a:solidFill>
            <a:ln w="1905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t"/>
            <a:lstStyle/>
            <a:p>
              <a:pPr algn="ctr" defTabSz="914511"/>
              <a:r>
                <a:rPr lang="en-US" altLang="zh-CN" sz="1400" kern="0" dirty="0">
                  <a:latin typeface="Times New Roman"/>
                  <a:ea typeface="宋体"/>
                </a:rPr>
                <a:t>Multi-Head Attention</a:t>
              </a:r>
              <a:endParaRPr lang="zh-CN" altLang="en-US" sz="1400" kern="0" dirty="0">
                <a:latin typeface="Times New Roman"/>
                <a:ea typeface="宋体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47CD838F-5FE9-2F1B-2B2C-B546A74EC300}"/>
                    </a:ext>
                  </a:extLst>
                </p:cNvPr>
                <p:cNvSpPr txBox="1"/>
                <p:nvPr/>
              </p:nvSpPr>
              <p:spPr>
                <a:xfrm>
                  <a:off x="1802910" y="3467659"/>
                  <a:ext cx="450291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𝑿</m:t>
                        </m:r>
                      </m:oMath>
                    </m:oMathPara>
                  </a14:m>
                  <a:endParaRPr lang="zh-CN" altLang="en-US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47CD838F-5FE9-2F1B-2B2C-B546A74EC3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02910" y="3467659"/>
                  <a:ext cx="450291" cy="215444"/>
                </a:xfrm>
                <a:prstGeom prst="rect">
                  <a:avLst/>
                </a:prstGeom>
                <a:blipFill>
                  <a:blip r:embed="rId3"/>
                  <a:stretch>
                    <a:fillRect b="-85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5" name="文本框 214">
                  <a:extLst>
                    <a:ext uri="{FF2B5EF4-FFF2-40B4-BE49-F238E27FC236}">
                      <a16:creationId xmlns:a16="http://schemas.microsoft.com/office/drawing/2014/main" id="{17ED685B-9013-C727-A976-0A69C14341AA}"/>
                    </a:ext>
                  </a:extLst>
                </p:cNvPr>
                <p:cNvSpPr txBox="1"/>
                <p:nvPr/>
              </p:nvSpPr>
              <p:spPr>
                <a:xfrm>
                  <a:off x="4813441" y="1904909"/>
                  <a:ext cx="46910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𝒁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15" name="文本框 214">
                  <a:extLst>
                    <a:ext uri="{FF2B5EF4-FFF2-40B4-BE49-F238E27FC236}">
                      <a16:creationId xmlns:a16="http://schemas.microsoft.com/office/drawing/2014/main" id="{17ED685B-9013-C727-A976-0A69C14341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3441" y="1904909"/>
                  <a:ext cx="469103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6" name="文本框 215">
                  <a:extLst>
                    <a:ext uri="{FF2B5EF4-FFF2-40B4-BE49-F238E27FC236}">
                      <a16:creationId xmlns:a16="http://schemas.microsoft.com/office/drawing/2014/main" id="{828FFF6C-2B9D-118E-F5CE-827148BFC6EC}"/>
                    </a:ext>
                  </a:extLst>
                </p:cNvPr>
                <p:cNvSpPr txBox="1"/>
                <p:nvPr/>
              </p:nvSpPr>
              <p:spPr>
                <a:xfrm>
                  <a:off x="4816665" y="2339021"/>
                  <a:ext cx="47442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𝒁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16" name="文本框 215">
                  <a:extLst>
                    <a:ext uri="{FF2B5EF4-FFF2-40B4-BE49-F238E27FC236}">
                      <a16:creationId xmlns:a16="http://schemas.microsoft.com/office/drawing/2014/main" id="{828FFF6C-2B9D-118E-F5CE-827148BFC6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6665" y="2339021"/>
                  <a:ext cx="474424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7" name="文本框 216">
                  <a:extLst>
                    <a:ext uri="{FF2B5EF4-FFF2-40B4-BE49-F238E27FC236}">
                      <a16:creationId xmlns:a16="http://schemas.microsoft.com/office/drawing/2014/main" id="{A7A72549-D05C-D2A3-10A5-D358D5568986}"/>
                    </a:ext>
                  </a:extLst>
                </p:cNvPr>
                <p:cNvSpPr txBox="1"/>
                <p:nvPr/>
              </p:nvSpPr>
              <p:spPr>
                <a:xfrm>
                  <a:off x="4814005" y="2757476"/>
                  <a:ext cx="47442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𝒁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17" name="文本框 216">
                  <a:extLst>
                    <a:ext uri="{FF2B5EF4-FFF2-40B4-BE49-F238E27FC236}">
                      <a16:creationId xmlns:a16="http://schemas.microsoft.com/office/drawing/2014/main" id="{A7A72549-D05C-D2A3-10A5-D358D55689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4005" y="2757476"/>
                  <a:ext cx="47442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8" name="文本框 217">
                  <a:extLst>
                    <a:ext uri="{FF2B5EF4-FFF2-40B4-BE49-F238E27FC236}">
                      <a16:creationId xmlns:a16="http://schemas.microsoft.com/office/drawing/2014/main" id="{6C2D5F53-ABB4-0526-5C00-3ACD3A9EB8BA}"/>
                    </a:ext>
                  </a:extLst>
                </p:cNvPr>
                <p:cNvSpPr txBox="1"/>
                <p:nvPr/>
              </p:nvSpPr>
              <p:spPr>
                <a:xfrm>
                  <a:off x="4816665" y="3182325"/>
                  <a:ext cx="47442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𝒁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18" name="文本框 217">
                  <a:extLst>
                    <a:ext uri="{FF2B5EF4-FFF2-40B4-BE49-F238E27FC236}">
                      <a16:creationId xmlns:a16="http://schemas.microsoft.com/office/drawing/2014/main" id="{6C2D5F53-ABB4-0526-5C00-3ACD3A9EB8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6665" y="3182325"/>
                  <a:ext cx="474424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9" name="文本框 218">
                  <a:extLst>
                    <a:ext uri="{FF2B5EF4-FFF2-40B4-BE49-F238E27FC236}">
                      <a16:creationId xmlns:a16="http://schemas.microsoft.com/office/drawing/2014/main" id="{7DA4A428-191A-063C-D5C8-7FA50588DA83}"/>
                    </a:ext>
                  </a:extLst>
                </p:cNvPr>
                <p:cNvSpPr txBox="1"/>
                <p:nvPr/>
              </p:nvSpPr>
              <p:spPr>
                <a:xfrm>
                  <a:off x="4816665" y="3604783"/>
                  <a:ext cx="47442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𝒁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19" name="文本框 218">
                  <a:extLst>
                    <a:ext uri="{FF2B5EF4-FFF2-40B4-BE49-F238E27FC236}">
                      <a16:creationId xmlns:a16="http://schemas.microsoft.com/office/drawing/2014/main" id="{7DA4A428-191A-063C-D5C8-7FA50588DA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6665" y="3604783"/>
                  <a:ext cx="474424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0" name="文本框 219">
                  <a:extLst>
                    <a:ext uri="{FF2B5EF4-FFF2-40B4-BE49-F238E27FC236}">
                      <a16:creationId xmlns:a16="http://schemas.microsoft.com/office/drawing/2014/main" id="{833FD50F-0E4E-B703-DC5D-6FEF5FD69C75}"/>
                    </a:ext>
                  </a:extLst>
                </p:cNvPr>
                <p:cNvSpPr txBox="1"/>
                <p:nvPr/>
              </p:nvSpPr>
              <p:spPr>
                <a:xfrm>
                  <a:off x="4816665" y="4039933"/>
                  <a:ext cx="47442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𝒁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20" name="文本框 219">
                  <a:extLst>
                    <a:ext uri="{FF2B5EF4-FFF2-40B4-BE49-F238E27FC236}">
                      <a16:creationId xmlns:a16="http://schemas.microsoft.com/office/drawing/2014/main" id="{833FD50F-0E4E-B703-DC5D-6FEF5FD69C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6665" y="4039933"/>
                  <a:ext cx="474424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1" name="文本框 220">
                  <a:extLst>
                    <a:ext uri="{FF2B5EF4-FFF2-40B4-BE49-F238E27FC236}">
                      <a16:creationId xmlns:a16="http://schemas.microsoft.com/office/drawing/2014/main" id="{D4B821BE-DDC3-AD91-9A52-CD5D9857EAB8}"/>
                    </a:ext>
                  </a:extLst>
                </p:cNvPr>
                <p:cNvSpPr txBox="1"/>
                <p:nvPr/>
              </p:nvSpPr>
              <p:spPr>
                <a:xfrm>
                  <a:off x="4808120" y="4456841"/>
                  <a:ext cx="47442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𝒁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21" name="文本框 220">
                  <a:extLst>
                    <a:ext uri="{FF2B5EF4-FFF2-40B4-BE49-F238E27FC236}">
                      <a16:creationId xmlns:a16="http://schemas.microsoft.com/office/drawing/2014/main" id="{D4B821BE-DDC3-AD91-9A52-CD5D9857EA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8120" y="4456841"/>
                  <a:ext cx="474424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2" name="文本框 221">
                  <a:extLst>
                    <a:ext uri="{FF2B5EF4-FFF2-40B4-BE49-F238E27FC236}">
                      <a16:creationId xmlns:a16="http://schemas.microsoft.com/office/drawing/2014/main" id="{F4B56B38-1209-286B-8750-2B73083C0DC2}"/>
                    </a:ext>
                  </a:extLst>
                </p:cNvPr>
                <p:cNvSpPr txBox="1"/>
                <p:nvPr/>
              </p:nvSpPr>
              <p:spPr>
                <a:xfrm>
                  <a:off x="4808120" y="4865851"/>
                  <a:ext cx="47442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𝒁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22" name="文本框 221">
                  <a:extLst>
                    <a:ext uri="{FF2B5EF4-FFF2-40B4-BE49-F238E27FC236}">
                      <a16:creationId xmlns:a16="http://schemas.microsoft.com/office/drawing/2014/main" id="{F4B56B38-1209-286B-8750-2B73083C0D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8120" y="4865851"/>
                  <a:ext cx="474424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0" name="文本框 299">
                  <a:extLst>
                    <a:ext uri="{FF2B5EF4-FFF2-40B4-BE49-F238E27FC236}">
                      <a16:creationId xmlns:a16="http://schemas.microsoft.com/office/drawing/2014/main" id="{FB0D3CCE-EAEE-6721-2936-6CB901F018FC}"/>
                    </a:ext>
                  </a:extLst>
                </p:cNvPr>
                <p:cNvSpPr txBox="1"/>
                <p:nvPr/>
              </p:nvSpPr>
              <p:spPr>
                <a:xfrm>
                  <a:off x="5897283" y="3388219"/>
                  <a:ext cx="38343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𝒁</m:t>
                        </m:r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300" name="文本框 299">
                  <a:extLst>
                    <a:ext uri="{FF2B5EF4-FFF2-40B4-BE49-F238E27FC236}">
                      <a16:creationId xmlns:a16="http://schemas.microsoft.com/office/drawing/2014/main" id="{FB0D3CCE-EAEE-6721-2936-6CB901F018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97283" y="3388219"/>
                  <a:ext cx="383438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1" name="矩形 330">
              <a:extLst>
                <a:ext uri="{FF2B5EF4-FFF2-40B4-BE49-F238E27FC236}">
                  <a16:creationId xmlns:a16="http://schemas.microsoft.com/office/drawing/2014/main" id="{F6A0722B-8610-17A7-E42C-F88092D2068B}"/>
                </a:ext>
              </a:extLst>
            </p:cNvPr>
            <p:cNvSpPr/>
            <p:nvPr/>
          </p:nvSpPr>
          <p:spPr>
            <a:xfrm>
              <a:off x="3268573" y="1620520"/>
              <a:ext cx="1361961" cy="3648737"/>
            </a:xfrm>
            <a:prstGeom prst="rect">
              <a:avLst/>
            </a:prstGeom>
            <a:solidFill>
              <a:srgbClr val="C2E8F7"/>
            </a:solidFill>
            <a:ln w="1905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t"/>
            <a:lstStyle/>
            <a:p>
              <a:pPr algn="ctr" defTabSz="914511"/>
              <a:r>
                <a:rPr lang="en-US" altLang="zh-CN" sz="1400" kern="0" dirty="0">
                  <a:latin typeface="Times New Roman"/>
                  <a:ea typeface="宋体"/>
                </a:rPr>
                <a:t>Attention Heads</a:t>
              </a:r>
              <a:endParaRPr lang="zh-CN" altLang="en-US" sz="1400" kern="0" dirty="0">
                <a:latin typeface="Times New Roman"/>
                <a:ea typeface="宋体"/>
              </a:endParaRPr>
            </a:p>
          </p:txBody>
        </p:sp>
        <p:sp>
          <p:nvSpPr>
            <p:cNvPr id="429" name="矩形 428">
              <a:extLst>
                <a:ext uri="{FF2B5EF4-FFF2-40B4-BE49-F238E27FC236}">
                  <a16:creationId xmlns:a16="http://schemas.microsoft.com/office/drawing/2014/main" id="{A88E1086-FD25-A717-1862-3768F4A4510D}"/>
                </a:ext>
              </a:extLst>
            </p:cNvPr>
            <p:cNvSpPr/>
            <p:nvPr/>
          </p:nvSpPr>
          <p:spPr>
            <a:xfrm>
              <a:off x="3447565" y="1934840"/>
              <a:ext cx="1003975" cy="30863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t"/>
            <a:lstStyle/>
            <a:p>
              <a:pPr algn="ctr" defTabSz="914511"/>
              <a:r>
                <a:rPr lang="en-US" altLang="zh-CN" sz="1400" kern="0" dirty="0">
                  <a:latin typeface="Times New Roman"/>
                  <a:ea typeface="宋体"/>
                </a:rPr>
                <a:t>Head 1</a:t>
              </a:r>
              <a:endParaRPr lang="zh-CN" altLang="en-US" sz="1400" kern="0" dirty="0">
                <a:latin typeface="Times New Roman"/>
                <a:ea typeface="宋体"/>
              </a:endParaRPr>
            </a:p>
          </p:txBody>
        </p:sp>
        <p:sp>
          <p:nvSpPr>
            <p:cNvPr id="430" name="矩形 429">
              <a:extLst>
                <a:ext uri="{FF2B5EF4-FFF2-40B4-BE49-F238E27FC236}">
                  <a16:creationId xmlns:a16="http://schemas.microsoft.com/office/drawing/2014/main" id="{9B8C9736-8988-A416-1800-412B3262AC4F}"/>
                </a:ext>
              </a:extLst>
            </p:cNvPr>
            <p:cNvSpPr/>
            <p:nvPr/>
          </p:nvSpPr>
          <p:spPr>
            <a:xfrm>
              <a:off x="3447565" y="2369368"/>
              <a:ext cx="1003975" cy="30863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t"/>
            <a:lstStyle/>
            <a:p>
              <a:pPr algn="ctr" defTabSz="914511"/>
              <a:r>
                <a:rPr lang="en-US" altLang="zh-CN" sz="1400" kern="0" dirty="0">
                  <a:latin typeface="Times New Roman"/>
                  <a:ea typeface="宋体"/>
                </a:rPr>
                <a:t>Head 2</a:t>
              </a:r>
              <a:endParaRPr lang="zh-CN" altLang="en-US" sz="1400" kern="0" dirty="0">
                <a:latin typeface="Times New Roman"/>
                <a:ea typeface="宋体"/>
              </a:endParaRPr>
            </a:p>
          </p:txBody>
        </p:sp>
        <p:sp>
          <p:nvSpPr>
            <p:cNvPr id="434" name="矩形 433">
              <a:extLst>
                <a:ext uri="{FF2B5EF4-FFF2-40B4-BE49-F238E27FC236}">
                  <a16:creationId xmlns:a16="http://schemas.microsoft.com/office/drawing/2014/main" id="{1E6301E2-DAFD-1E5C-5004-B75650F905FD}"/>
                </a:ext>
              </a:extLst>
            </p:cNvPr>
            <p:cNvSpPr/>
            <p:nvPr/>
          </p:nvSpPr>
          <p:spPr>
            <a:xfrm>
              <a:off x="3447565" y="2787810"/>
              <a:ext cx="1003975" cy="30863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t"/>
            <a:lstStyle/>
            <a:p>
              <a:pPr algn="ctr" defTabSz="914511"/>
              <a:r>
                <a:rPr lang="en-US" altLang="zh-CN" sz="1400" kern="0" dirty="0">
                  <a:latin typeface="Times New Roman"/>
                  <a:ea typeface="宋体"/>
                </a:rPr>
                <a:t>Head 3</a:t>
              </a:r>
              <a:endParaRPr lang="zh-CN" altLang="en-US" sz="1400" kern="0" dirty="0">
                <a:latin typeface="Times New Roman"/>
                <a:ea typeface="宋体"/>
              </a:endParaRPr>
            </a:p>
          </p:txBody>
        </p:sp>
        <p:sp>
          <p:nvSpPr>
            <p:cNvPr id="435" name="矩形 434">
              <a:extLst>
                <a:ext uri="{FF2B5EF4-FFF2-40B4-BE49-F238E27FC236}">
                  <a16:creationId xmlns:a16="http://schemas.microsoft.com/office/drawing/2014/main" id="{43A73109-DF55-6135-C1C0-643ADB5CAD5D}"/>
                </a:ext>
              </a:extLst>
            </p:cNvPr>
            <p:cNvSpPr/>
            <p:nvPr/>
          </p:nvSpPr>
          <p:spPr>
            <a:xfrm>
              <a:off x="3447565" y="3213261"/>
              <a:ext cx="1003975" cy="30863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t"/>
            <a:lstStyle/>
            <a:p>
              <a:pPr algn="ctr" defTabSz="914511"/>
              <a:r>
                <a:rPr lang="en-US" altLang="zh-CN" sz="1400" kern="0" dirty="0">
                  <a:latin typeface="Times New Roman"/>
                  <a:ea typeface="宋体"/>
                </a:rPr>
                <a:t>Head 4</a:t>
              </a:r>
              <a:endParaRPr lang="zh-CN" altLang="en-US" sz="1400" kern="0" dirty="0">
                <a:latin typeface="Times New Roman"/>
                <a:ea typeface="宋体"/>
              </a:endParaRPr>
            </a:p>
          </p:txBody>
        </p:sp>
        <p:sp>
          <p:nvSpPr>
            <p:cNvPr id="436" name="矩形 435">
              <a:extLst>
                <a:ext uri="{FF2B5EF4-FFF2-40B4-BE49-F238E27FC236}">
                  <a16:creationId xmlns:a16="http://schemas.microsoft.com/office/drawing/2014/main" id="{6F9497B9-A17B-680A-C6E0-04316CACA128}"/>
                </a:ext>
              </a:extLst>
            </p:cNvPr>
            <p:cNvSpPr/>
            <p:nvPr/>
          </p:nvSpPr>
          <p:spPr>
            <a:xfrm>
              <a:off x="3447565" y="3637950"/>
              <a:ext cx="1003975" cy="30863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t"/>
            <a:lstStyle/>
            <a:p>
              <a:pPr algn="ctr" defTabSz="914511"/>
              <a:r>
                <a:rPr lang="en-US" altLang="zh-CN" sz="1400" kern="0" dirty="0">
                  <a:latin typeface="Times New Roman"/>
                  <a:ea typeface="宋体"/>
                </a:rPr>
                <a:t>Head 5</a:t>
              </a:r>
              <a:endParaRPr lang="zh-CN" altLang="en-US" sz="1400" kern="0" dirty="0">
                <a:latin typeface="Times New Roman"/>
                <a:ea typeface="宋体"/>
              </a:endParaRPr>
            </a:p>
          </p:txBody>
        </p:sp>
        <p:sp>
          <p:nvSpPr>
            <p:cNvPr id="437" name="矩形 436">
              <a:extLst>
                <a:ext uri="{FF2B5EF4-FFF2-40B4-BE49-F238E27FC236}">
                  <a16:creationId xmlns:a16="http://schemas.microsoft.com/office/drawing/2014/main" id="{D090535A-E26B-C094-2115-47A0CFA5660C}"/>
                </a:ext>
              </a:extLst>
            </p:cNvPr>
            <p:cNvSpPr/>
            <p:nvPr/>
          </p:nvSpPr>
          <p:spPr>
            <a:xfrm>
              <a:off x="3447564" y="4070280"/>
              <a:ext cx="1003975" cy="30863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t"/>
            <a:lstStyle/>
            <a:p>
              <a:pPr algn="ctr" defTabSz="914511"/>
              <a:r>
                <a:rPr lang="en-US" altLang="zh-CN" sz="1400" kern="0" dirty="0">
                  <a:latin typeface="Times New Roman"/>
                  <a:ea typeface="宋体"/>
                </a:rPr>
                <a:t>Head 6</a:t>
              </a:r>
              <a:endParaRPr lang="zh-CN" altLang="en-US" sz="1400" kern="0" dirty="0">
                <a:latin typeface="Times New Roman"/>
                <a:ea typeface="宋体"/>
              </a:endParaRPr>
            </a:p>
          </p:txBody>
        </p:sp>
        <p:sp>
          <p:nvSpPr>
            <p:cNvPr id="438" name="矩形 437">
              <a:extLst>
                <a:ext uri="{FF2B5EF4-FFF2-40B4-BE49-F238E27FC236}">
                  <a16:creationId xmlns:a16="http://schemas.microsoft.com/office/drawing/2014/main" id="{B4490518-496E-1B4F-2B1D-80757258F09B}"/>
                </a:ext>
              </a:extLst>
            </p:cNvPr>
            <p:cNvSpPr/>
            <p:nvPr/>
          </p:nvSpPr>
          <p:spPr>
            <a:xfrm>
              <a:off x="3447111" y="4489879"/>
              <a:ext cx="1003975" cy="30863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t"/>
            <a:lstStyle/>
            <a:p>
              <a:pPr algn="ctr" defTabSz="914511"/>
              <a:r>
                <a:rPr lang="en-US" altLang="zh-CN" sz="1400" kern="0" dirty="0">
                  <a:latin typeface="Times New Roman"/>
                  <a:ea typeface="宋体"/>
                </a:rPr>
                <a:t>Head 7</a:t>
              </a:r>
              <a:endParaRPr lang="zh-CN" altLang="en-US" sz="1400" kern="0" dirty="0">
                <a:latin typeface="Times New Roman"/>
                <a:ea typeface="宋体"/>
              </a:endParaRPr>
            </a:p>
          </p:txBody>
        </p:sp>
        <p:sp>
          <p:nvSpPr>
            <p:cNvPr id="439" name="矩形 438">
              <a:extLst>
                <a:ext uri="{FF2B5EF4-FFF2-40B4-BE49-F238E27FC236}">
                  <a16:creationId xmlns:a16="http://schemas.microsoft.com/office/drawing/2014/main" id="{44E56FDF-7FE1-33EC-F169-20061BA1C46F}"/>
                </a:ext>
              </a:extLst>
            </p:cNvPr>
            <p:cNvSpPr/>
            <p:nvPr/>
          </p:nvSpPr>
          <p:spPr>
            <a:xfrm>
              <a:off x="3448870" y="4896685"/>
              <a:ext cx="1003975" cy="30863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t"/>
            <a:lstStyle/>
            <a:p>
              <a:pPr algn="ctr" defTabSz="914511"/>
              <a:r>
                <a:rPr lang="en-US" altLang="zh-CN" sz="1400" kern="0" dirty="0">
                  <a:latin typeface="Times New Roman"/>
                  <a:ea typeface="宋体"/>
                </a:rPr>
                <a:t>Head 8</a:t>
              </a:r>
              <a:endParaRPr lang="zh-CN" altLang="en-US" sz="1400" kern="0" dirty="0">
                <a:latin typeface="Times New Roman"/>
                <a:ea typeface="宋体"/>
              </a:endParaRPr>
            </a:p>
          </p:txBody>
        </p:sp>
        <p:cxnSp>
          <p:nvCxnSpPr>
            <p:cNvPr id="463" name="连接符: 肘形 462">
              <a:extLst>
                <a:ext uri="{FF2B5EF4-FFF2-40B4-BE49-F238E27FC236}">
                  <a16:creationId xmlns:a16="http://schemas.microsoft.com/office/drawing/2014/main" id="{6E56F10D-5963-AACB-F54B-F841C4ABD5A5}"/>
                </a:ext>
              </a:extLst>
            </p:cNvPr>
            <p:cNvCxnSpPr>
              <a:stCxn id="20" idx="3"/>
              <a:endCxn id="429" idx="1"/>
            </p:cNvCxnSpPr>
            <p:nvPr/>
          </p:nvCxnSpPr>
          <p:spPr>
            <a:xfrm flipV="1">
              <a:off x="2253201" y="2089159"/>
              <a:ext cx="1194364" cy="1486222"/>
            </a:xfrm>
            <a:prstGeom prst="bentConnector3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5" name="连接符: 肘形 464">
              <a:extLst>
                <a:ext uri="{FF2B5EF4-FFF2-40B4-BE49-F238E27FC236}">
                  <a16:creationId xmlns:a16="http://schemas.microsoft.com/office/drawing/2014/main" id="{1F22D178-69D7-0C21-389E-452D5EF9DFEB}"/>
                </a:ext>
              </a:extLst>
            </p:cNvPr>
            <p:cNvCxnSpPr>
              <a:stCxn id="20" idx="3"/>
              <a:endCxn id="430" idx="1"/>
            </p:cNvCxnSpPr>
            <p:nvPr/>
          </p:nvCxnSpPr>
          <p:spPr>
            <a:xfrm flipV="1">
              <a:off x="2253201" y="2523687"/>
              <a:ext cx="1194364" cy="1051694"/>
            </a:xfrm>
            <a:prstGeom prst="bentConnector3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7" name="连接符: 肘形 466">
              <a:extLst>
                <a:ext uri="{FF2B5EF4-FFF2-40B4-BE49-F238E27FC236}">
                  <a16:creationId xmlns:a16="http://schemas.microsoft.com/office/drawing/2014/main" id="{A56F445A-8785-C3F2-3AE7-9B255E2D89F1}"/>
                </a:ext>
              </a:extLst>
            </p:cNvPr>
            <p:cNvCxnSpPr>
              <a:stCxn id="20" idx="3"/>
              <a:endCxn id="434" idx="1"/>
            </p:cNvCxnSpPr>
            <p:nvPr/>
          </p:nvCxnSpPr>
          <p:spPr>
            <a:xfrm flipV="1">
              <a:off x="2253201" y="2942129"/>
              <a:ext cx="1194364" cy="633252"/>
            </a:xfrm>
            <a:prstGeom prst="bentConnector3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9" name="连接符: 肘形 468">
              <a:extLst>
                <a:ext uri="{FF2B5EF4-FFF2-40B4-BE49-F238E27FC236}">
                  <a16:creationId xmlns:a16="http://schemas.microsoft.com/office/drawing/2014/main" id="{DABD6C85-2EAB-6964-0261-7254A62DBE27}"/>
                </a:ext>
              </a:extLst>
            </p:cNvPr>
            <p:cNvCxnSpPr>
              <a:stCxn id="20" idx="3"/>
              <a:endCxn id="435" idx="1"/>
            </p:cNvCxnSpPr>
            <p:nvPr/>
          </p:nvCxnSpPr>
          <p:spPr>
            <a:xfrm flipV="1">
              <a:off x="2253201" y="3367580"/>
              <a:ext cx="1194364" cy="207801"/>
            </a:xfrm>
            <a:prstGeom prst="bentConnector3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1" name="连接符: 肘形 470">
              <a:extLst>
                <a:ext uri="{FF2B5EF4-FFF2-40B4-BE49-F238E27FC236}">
                  <a16:creationId xmlns:a16="http://schemas.microsoft.com/office/drawing/2014/main" id="{B04EDD16-ED00-E861-88ED-1995DF3E382D}"/>
                </a:ext>
              </a:extLst>
            </p:cNvPr>
            <p:cNvCxnSpPr>
              <a:stCxn id="20" idx="3"/>
              <a:endCxn id="436" idx="1"/>
            </p:cNvCxnSpPr>
            <p:nvPr/>
          </p:nvCxnSpPr>
          <p:spPr>
            <a:xfrm>
              <a:off x="2253201" y="3575381"/>
              <a:ext cx="1194364" cy="216888"/>
            </a:xfrm>
            <a:prstGeom prst="bentConnector3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3" name="连接符: 肘形 472">
              <a:extLst>
                <a:ext uri="{FF2B5EF4-FFF2-40B4-BE49-F238E27FC236}">
                  <a16:creationId xmlns:a16="http://schemas.microsoft.com/office/drawing/2014/main" id="{3A1EE8DF-C314-F544-20A9-2BE0A91D1113}"/>
                </a:ext>
              </a:extLst>
            </p:cNvPr>
            <p:cNvCxnSpPr>
              <a:stCxn id="20" idx="3"/>
              <a:endCxn id="437" idx="1"/>
            </p:cNvCxnSpPr>
            <p:nvPr/>
          </p:nvCxnSpPr>
          <p:spPr>
            <a:xfrm>
              <a:off x="2253201" y="3575381"/>
              <a:ext cx="1194363" cy="649218"/>
            </a:xfrm>
            <a:prstGeom prst="bentConnector3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5" name="连接符: 肘形 474">
              <a:extLst>
                <a:ext uri="{FF2B5EF4-FFF2-40B4-BE49-F238E27FC236}">
                  <a16:creationId xmlns:a16="http://schemas.microsoft.com/office/drawing/2014/main" id="{3E7CE475-ABD8-5FDC-F9E8-56C449A84960}"/>
                </a:ext>
              </a:extLst>
            </p:cNvPr>
            <p:cNvCxnSpPr>
              <a:stCxn id="20" idx="3"/>
              <a:endCxn id="438" idx="1"/>
            </p:cNvCxnSpPr>
            <p:nvPr/>
          </p:nvCxnSpPr>
          <p:spPr>
            <a:xfrm>
              <a:off x="2253201" y="3575381"/>
              <a:ext cx="1193910" cy="1068817"/>
            </a:xfrm>
            <a:prstGeom prst="bentConnector3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7" name="连接符: 肘形 476">
              <a:extLst>
                <a:ext uri="{FF2B5EF4-FFF2-40B4-BE49-F238E27FC236}">
                  <a16:creationId xmlns:a16="http://schemas.microsoft.com/office/drawing/2014/main" id="{1D873C34-07CD-6F9F-FF13-8C54205A849A}"/>
                </a:ext>
              </a:extLst>
            </p:cNvPr>
            <p:cNvCxnSpPr>
              <a:stCxn id="20" idx="3"/>
              <a:endCxn id="439" idx="1"/>
            </p:cNvCxnSpPr>
            <p:nvPr/>
          </p:nvCxnSpPr>
          <p:spPr>
            <a:xfrm>
              <a:off x="2253201" y="3575381"/>
              <a:ext cx="1195669" cy="1475623"/>
            </a:xfrm>
            <a:prstGeom prst="bentConnector3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9" name="直接箭头连接符 478">
              <a:extLst>
                <a:ext uri="{FF2B5EF4-FFF2-40B4-BE49-F238E27FC236}">
                  <a16:creationId xmlns:a16="http://schemas.microsoft.com/office/drawing/2014/main" id="{A972F029-1616-B8F9-57CE-92419A9475A9}"/>
                </a:ext>
              </a:extLst>
            </p:cNvPr>
            <p:cNvCxnSpPr>
              <a:stCxn id="429" idx="3"/>
              <a:endCxn id="215" idx="1"/>
            </p:cNvCxnSpPr>
            <p:nvPr/>
          </p:nvCxnSpPr>
          <p:spPr>
            <a:xfrm>
              <a:off x="4451540" y="2089159"/>
              <a:ext cx="361901" cy="4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1" name="直接箭头连接符 480">
              <a:extLst>
                <a:ext uri="{FF2B5EF4-FFF2-40B4-BE49-F238E27FC236}">
                  <a16:creationId xmlns:a16="http://schemas.microsoft.com/office/drawing/2014/main" id="{0FCF0213-9690-0220-9584-1D78FDC5E904}"/>
                </a:ext>
              </a:extLst>
            </p:cNvPr>
            <p:cNvCxnSpPr>
              <a:cxnSpLocks/>
              <a:stCxn id="430" idx="3"/>
              <a:endCxn id="216" idx="1"/>
            </p:cNvCxnSpPr>
            <p:nvPr/>
          </p:nvCxnSpPr>
          <p:spPr>
            <a:xfrm>
              <a:off x="4451540" y="2523687"/>
              <a:ext cx="36512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3" name="直接箭头连接符 482">
              <a:extLst>
                <a:ext uri="{FF2B5EF4-FFF2-40B4-BE49-F238E27FC236}">
                  <a16:creationId xmlns:a16="http://schemas.microsoft.com/office/drawing/2014/main" id="{F06FA13F-E92B-F732-F6D1-3C3E35B3CAD0}"/>
                </a:ext>
              </a:extLst>
            </p:cNvPr>
            <p:cNvCxnSpPr>
              <a:stCxn id="434" idx="3"/>
              <a:endCxn id="217" idx="1"/>
            </p:cNvCxnSpPr>
            <p:nvPr/>
          </p:nvCxnSpPr>
          <p:spPr>
            <a:xfrm>
              <a:off x="4451540" y="2942129"/>
              <a:ext cx="362465" cy="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5" name="直接箭头连接符 484">
              <a:extLst>
                <a:ext uri="{FF2B5EF4-FFF2-40B4-BE49-F238E27FC236}">
                  <a16:creationId xmlns:a16="http://schemas.microsoft.com/office/drawing/2014/main" id="{7B862E37-FD21-14EB-1ECD-4CEBD896C5D1}"/>
                </a:ext>
              </a:extLst>
            </p:cNvPr>
            <p:cNvCxnSpPr>
              <a:stCxn id="435" idx="3"/>
              <a:endCxn id="218" idx="1"/>
            </p:cNvCxnSpPr>
            <p:nvPr/>
          </p:nvCxnSpPr>
          <p:spPr>
            <a:xfrm flipV="1">
              <a:off x="4451540" y="3366991"/>
              <a:ext cx="365125" cy="58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直接箭头连接符 486">
              <a:extLst>
                <a:ext uri="{FF2B5EF4-FFF2-40B4-BE49-F238E27FC236}">
                  <a16:creationId xmlns:a16="http://schemas.microsoft.com/office/drawing/2014/main" id="{87A77609-EE5E-1553-8305-EC5829721240}"/>
                </a:ext>
              </a:extLst>
            </p:cNvPr>
            <p:cNvCxnSpPr>
              <a:stCxn id="436" idx="3"/>
              <a:endCxn id="219" idx="1"/>
            </p:cNvCxnSpPr>
            <p:nvPr/>
          </p:nvCxnSpPr>
          <p:spPr>
            <a:xfrm flipV="1">
              <a:off x="4451540" y="3789449"/>
              <a:ext cx="365125" cy="28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直接箭头连接符 488">
              <a:extLst>
                <a:ext uri="{FF2B5EF4-FFF2-40B4-BE49-F238E27FC236}">
                  <a16:creationId xmlns:a16="http://schemas.microsoft.com/office/drawing/2014/main" id="{8188B09B-9585-3C6B-C0AA-466CE07956F0}"/>
                </a:ext>
              </a:extLst>
            </p:cNvPr>
            <p:cNvCxnSpPr>
              <a:stCxn id="437" idx="3"/>
              <a:endCxn id="220" idx="1"/>
            </p:cNvCxnSpPr>
            <p:nvPr/>
          </p:nvCxnSpPr>
          <p:spPr>
            <a:xfrm>
              <a:off x="4451539" y="4224599"/>
              <a:ext cx="36512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直接箭头连接符 490">
              <a:extLst>
                <a:ext uri="{FF2B5EF4-FFF2-40B4-BE49-F238E27FC236}">
                  <a16:creationId xmlns:a16="http://schemas.microsoft.com/office/drawing/2014/main" id="{E7805C55-B12A-F2CA-1B65-6E3040AA8679}"/>
                </a:ext>
              </a:extLst>
            </p:cNvPr>
            <p:cNvCxnSpPr>
              <a:stCxn id="438" idx="3"/>
              <a:endCxn id="221" idx="1"/>
            </p:cNvCxnSpPr>
            <p:nvPr/>
          </p:nvCxnSpPr>
          <p:spPr>
            <a:xfrm flipV="1">
              <a:off x="4451086" y="4641507"/>
              <a:ext cx="357034" cy="269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直接箭头连接符 492">
              <a:extLst>
                <a:ext uri="{FF2B5EF4-FFF2-40B4-BE49-F238E27FC236}">
                  <a16:creationId xmlns:a16="http://schemas.microsoft.com/office/drawing/2014/main" id="{23E309CA-EC4D-738D-4383-3270ACBD494F}"/>
                </a:ext>
              </a:extLst>
            </p:cNvPr>
            <p:cNvCxnSpPr>
              <a:cxnSpLocks/>
              <a:stCxn id="439" idx="3"/>
              <a:endCxn id="222" idx="1"/>
            </p:cNvCxnSpPr>
            <p:nvPr/>
          </p:nvCxnSpPr>
          <p:spPr>
            <a:xfrm flipV="1">
              <a:off x="4452845" y="5050517"/>
              <a:ext cx="355275" cy="48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5" name="连接符: 肘形 504">
              <a:extLst>
                <a:ext uri="{FF2B5EF4-FFF2-40B4-BE49-F238E27FC236}">
                  <a16:creationId xmlns:a16="http://schemas.microsoft.com/office/drawing/2014/main" id="{8EC2A032-F6AD-7F0F-1D60-2C7A83BA6294}"/>
                </a:ext>
              </a:extLst>
            </p:cNvPr>
            <p:cNvCxnSpPr>
              <a:stCxn id="215" idx="3"/>
              <a:endCxn id="300" idx="1"/>
            </p:cNvCxnSpPr>
            <p:nvPr/>
          </p:nvCxnSpPr>
          <p:spPr>
            <a:xfrm>
              <a:off x="5282544" y="2089575"/>
              <a:ext cx="614739" cy="1483310"/>
            </a:xfrm>
            <a:prstGeom prst="bentConnector3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7" name="连接符: 肘形 506">
              <a:extLst>
                <a:ext uri="{FF2B5EF4-FFF2-40B4-BE49-F238E27FC236}">
                  <a16:creationId xmlns:a16="http://schemas.microsoft.com/office/drawing/2014/main" id="{7E347F08-E214-1902-C886-26898A851773}"/>
                </a:ext>
              </a:extLst>
            </p:cNvPr>
            <p:cNvCxnSpPr>
              <a:stCxn id="216" idx="3"/>
              <a:endCxn id="300" idx="1"/>
            </p:cNvCxnSpPr>
            <p:nvPr/>
          </p:nvCxnSpPr>
          <p:spPr>
            <a:xfrm>
              <a:off x="5291089" y="2523687"/>
              <a:ext cx="606194" cy="1049198"/>
            </a:xfrm>
            <a:prstGeom prst="bentConnector3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连接符: 肘形 508">
              <a:extLst>
                <a:ext uri="{FF2B5EF4-FFF2-40B4-BE49-F238E27FC236}">
                  <a16:creationId xmlns:a16="http://schemas.microsoft.com/office/drawing/2014/main" id="{6EF8ADD3-F8E3-DC7C-ACFA-57771B684F39}"/>
                </a:ext>
              </a:extLst>
            </p:cNvPr>
            <p:cNvCxnSpPr>
              <a:stCxn id="217" idx="3"/>
              <a:endCxn id="300" idx="1"/>
            </p:cNvCxnSpPr>
            <p:nvPr/>
          </p:nvCxnSpPr>
          <p:spPr>
            <a:xfrm>
              <a:off x="5288429" y="2942142"/>
              <a:ext cx="608854" cy="630743"/>
            </a:xfrm>
            <a:prstGeom prst="bentConnector3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1" name="连接符: 肘形 510">
              <a:extLst>
                <a:ext uri="{FF2B5EF4-FFF2-40B4-BE49-F238E27FC236}">
                  <a16:creationId xmlns:a16="http://schemas.microsoft.com/office/drawing/2014/main" id="{B73029BE-A96B-80F0-FBBF-3A2DA6A40E95}"/>
                </a:ext>
              </a:extLst>
            </p:cNvPr>
            <p:cNvCxnSpPr>
              <a:stCxn id="218" idx="3"/>
              <a:endCxn id="300" idx="1"/>
            </p:cNvCxnSpPr>
            <p:nvPr/>
          </p:nvCxnSpPr>
          <p:spPr>
            <a:xfrm>
              <a:off x="5291089" y="3366991"/>
              <a:ext cx="606194" cy="205894"/>
            </a:xfrm>
            <a:prstGeom prst="bentConnector3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连接符: 肘形 512">
              <a:extLst>
                <a:ext uri="{FF2B5EF4-FFF2-40B4-BE49-F238E27FC236}">
                  <a16:creationId xmlns:a16="http://schemas.microsoft.com/office/drawing/2014/main" id="{E7505863-0DB6-4D23-DA53-8FB7D826AE60}"/>
                </a:ext>
              </a:extLst>
            </p:cNvPr>
            <p:cNvCxnSpPr>
              <a:stCxn id="219" idx="3"/>
              <a:endCxn id="300" idx="1"/>
            </p:cNvCxnSpPr>
            <p:nvPr/>
          </p:nvCxnSpPr>
          <p:spPr>
            <a:xfrm flipV="1">
              <a:off x="5291089" y="3572885"/>
              <a:ext cx="606194" cy="216564"/>
            </a:xfrm>
            <a:prstGeom prst="bentConnector3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5" name="连接符: 肘形 514">
              <a:extLst>
                <a:ext uri="{FF2B5EF4-FFF2-40B4-BE49-F238E27FC236}">
                  <a16:creationId xmlns:a16="http://schemas.microsoft.com/office/drawing/2014/main" id="{E71BC75A-5203-C856-4061-8403BC15BBFE}"/>
                </a:ext>
              </a:extLst>
            </p:cNvPr>
            <p:cNvCxnSpPr>
              <a:stCxn id="220" idx="3"/>
              <a:endCxn id="300" idx="1"/>
            </p:cNvCxnSpPr>
            <p:nvPr/>
          </p:nvCxnSpPr>
          <p:spPr>
            <a:xfrm flipV="1">
              <a:off x="5291089" y="3572885"/>
              <a:ext cx="606194" cy="651714"/>
            </a:xfrm>
            <a:prstGeom prst="bentConnector3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7" name="连接符: 肘形 516">
              <a:extLst>
                <a:ext uri="{FF2B5EF4-FFF2-40B4-BE49-F238E27FC236}">
                  <a16:creationId xmlns:a16="http://schemas.microsoft.com/office/drawing/2014/main" id="{8194F746-641B-E5ED-AA6B-B1BF79676C08}"/>
                </a:ext>
              </a:extLst>
            </p:cNvPr>
            <p:cNvCxnSpPr>
              <a:stCxn id="221" idx="3"/>
              <a:endCxn id="300" idx="1"/>
            </p:cNvCxnSpPr>
            <p:nvPr/>
          </p:nvCxnSpPr>
          <p:spPr>
            <a:xfrm flipV="1">
              <a:off x="5282544" y="3572885"/>
              <a:ext cx="614739" cy="1068622"/>
            </a:xfrm>
            <a:prstGeom prst="bentConnector3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9" name="连接符: 肘形 518">
              <a:extLst>
                <a:ext uri="{FF2B5EF4-FFF2-40B4-BE49-F238E27FC236}">
                  <a16:creationId xmlns:a16="http://schemas.microsoft.com/office/drawing/2014/main" id="{43960E20-EE73-E448-E50A-2804B29898E1}"/>
                </a:ext>
              </a:extLst>
            </p:cNvPr>
            <p:cNvCxnSpPr>
              <a:stCxn id="222" idx="3"/>
              <a:endCxn id="300" idx="1"/>
            </p:cNvCxnSpPr>
            <p:nvPr/>
          </p:nvCxnSpPr>
          <p:spPr>
            <a:xfrm flipV="1">
              <a:off x="5282544" y="3572885"/>
              <a:ext cx="614739" cy="1477632"/>
            </a:xfrm>
            <a:prstGeom prst="bentConnector3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8" name="矩形 537">
              <a:extLst>
                <a:ext uri="{FF2B5EF4-FFF2-40B4-BE49-F238E27FC236}">
                  <a16:creationId xmlns:a16="http://schemas.microsoft.com/office/drawing/2014/main" id="{EB87D747-68B4-CCD9-5E71-4CDD6DA13D56}"/>
                </a:ext>
              </a:extLst>
            </p:cNvPr>
            <p:cNvSpPr/>
            <p:nvPr/>
          </p:nvSpPr>
          <p:spPr>
            <a:xfrm>
              <a:off x="6496625" y="3359371"/>
              <a:ext cx="695878" cy="43349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511"/>
              <a:r>
                <a:rPr lang="en-US" altLang="zh-CN" sz="1400" kern="0" dirty="0">
                  <a:latin typeface="Times New Roman"/>
                  <a:ea typeface="宋体"/>
                </a:rPr>
                <a:t>Linear</a:t>
              </a:r>
              <a:endParaRPr lang="zh-CN" altLang="en-US" sz="1400" kern="0" dirty="0">
                <a:latin typeface="Times New Roman"/>
                <a:ea typeface="宋体"/>
              </a:endParaRPr>
            </a:p>
          </p:txBody>
        </p:sp>
        <p:cxnSp>
          <p:nvCxnSpPr>
            <p:cNvPr id="540" name="直接箭头连接符 539">
              <a:extLst>
                <a:ext uri="{FF2B5EF4-FFF2-40B4-BE49-F238E27FC236}">
                  <a16:creationId xmlns:a16="http://schemas.microsoft.com/office/drawing/2014/main" id="{58A008CE-ED7E-7DFE-296E-CD54C1684266}"/>
                </a:ext>
              </a:extLst>
            </p:cNvPr>
            <p:cNvCxnSpPr>
              <a:cxnSpLocks/>
              <a:stCxn id="300" idx="3"/>
              <a:endCxn id="538" idx="1"/>
            </p:cNvCxnSpPr>
            <p:nvPr/>
          </p:nvCxnSpPr>
          <p:spPr>
            <a:xfrm>
              <a:off x="6280721" y="3572885"/>
              <a:ext cx="215904" cy="32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2" name="文本框 541">
                  <a:extLst>
                    <a:ext uri="{FF2B5EF4-FFF2-40B4-BE49-F238E27FC236}">
                      <a16:creationId xmlns:a16="http://schemas.microsoft.com/office/drawing/2014/main" id="{3DDC4458-92E8-2FE7-ACE8-4EF3CC0CE9FF}"/>
                    </a:ext>
                  </a:extLst>
                </p:cNvPr>
                <p:cNvSpPr txBox="1"/>
                <p:nvPr/>
              </p:nvSpPr>
              <p:spPr>
                <a:xfrm>
                  <a:off x="7381267" y="3388219"/>
                  <a:ext cx="38343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542" name="文本框 541">
                  <a:extLst>
                    <a:ext uri="{FF2B5EF4-FFF2-40B4-BE49-F238E27FC236}">
                      <a16:creationId xmlns:a16="http://schemas.microsoft.com/office/drawing/2014/main" id="{3DDC4458-92E8-2FE7-ACE8-4EF3CC0CE9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81267" y="3388219"/>
                  <a:ext cx="383438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44" name="直接箭头连接符 543">
              <a:extLst>
                <a:ext uri="{FF2B5EF4-FFF2-40B4-BE49-F238E27FC236}">
                  <a16:creationId xmlns:a16="http://schemas.microsoft.com/office/drawing/2014/main" id="{1ADEA4C9-D566-C37B-C0D5-73C8CD904E52}"/>
                </a:ext>
              </a:extLst>
            </p:cNvPr>
            <p:cNvCxnSpPr>
              <a:cxnSpLocks/>
              <a:stCxn id="538" idx="3"/>
              <a:endCxn id="542" idx="1"/>
            </p:cNvCxnSpPr>
            <p:nvPr/>
          </p:nvCxnSpPr>
          <p:spPr>
            <a:xfrm flipV="1">
              <a:off x="7192503" y="3572885"/>
              <a:ext cx="188764" cy="32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53119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组合 98">
            <a:extLst>
              <a:ext uri="{FF2B5EF4-FFF2-40B4-BE49-F238E27FC236}">
                <a16:creationId xmlns:a16="http://schemas.microsoft.com/office/drawing/2014/main" id="{F8B9316D-46F2-1059-60C9-ED3F40C31CBB}"/>
              </a:ext>
            </a:extLst>
          </p:cNvPr>
          <p:cNvGrpSpPr/>
          <p:nvPr/>
        </p:nvGrpSpPr>
        <p:grpSpPr>
          <a:xfrm>
            <a:off x="2788823" y="1122674"/>
            <a:ext cx="3360518" cy="4222756"/>
            <a:chOff x="2072543" y="1244594"/>
            <a:chExt cx="3360518" cy="4222756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DE63E78B-F1F6-92E9-00D3-4D21176D2ED3}"/>
                </a:ext>
              </a:extLst>
            </p:cNvPr>
            <p:cNvSpPr/>
            <p:nvPr/>
          </p:nvSpPr>
          <p:spPr>
            <a:xfrm>
              <a:off x="2467060" y="1244594"/>
              <a:ext cx="2310680" cy="422275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t"/>
            <a:lstStyle/>
            <a:p>
              <a:pPr algn="ctr" defTabSz="914511"/>
              <a:r>
                <a:rPr lang="en-US" altLang="zh-CN" sz="1400" kern="0" dirty="0">
                  <a:latin typeface="Times New Roman"/>
                  <a:ea typeface="宋体"/>
                </a:rPr>
                <a:t>Head 1</a:t>
              </a:r>
              <a:endParaRPr lang="zh-CN" altLang="en-US" sz="1400" kern="0" dirty="0">
                <a:latin typeface="Times New Roman"/>
                <a:ea typeface="宋体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文本框 4">
                  <a:extLst>
                    <a:ext uri="{FF2B5EF4-FFF2-40B4-BE49-F238E27FC236}">
                      <a16:creationId xmlns:a16="http://schemas.microsoft.com/office/drawing/2014/main" id="{1400DA28-61EE-08EC-2221-36BF28C9CCDC}"/>
                    </a:ext>
                  </a:extLst>
                </p:cNvPr>
                <p:cNvSpPr txBox="1"/>
                <p:nvPr/>
              </p:nvSpPr>
              <p:spPr>
                <a:xfrm>
                  <a:off x="2072543" y="4623230"/>
                  <a:ext cx="269740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𝑿</m:t>
                        </m:r>
                      </m:oMath>
                    </m:oMathPara>
                  </a14:m>
                  <a:endParaRPr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" name="文本框 4">
                  <a:extLst>
                    <a:ext uri="{FF2B5EF4-FFF2-40B4-BE49-F238E27FC236}">
                      <a16:creationId xmlns:a16="http://schemas.microsoft.com/office/drawing/2014/main" id="{1400DA28-61EE-08EC-2221-36BF28C9CC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72543" y="4623230"/>
                  <a:ext cx="269740" cy="215444"/>
                </a:xfrm>
                <a:prstGeom prst="rect">
                  <a:avLst/>
                </a:prstGeom>
                <a:blipFill>
                  <a:blip r:embed="rId2"/>
                  <a:stretch>
                    <a:fillRect b="-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5F052662-808C-D48A-68A9-08C5514C55E3}"/>
                    </a:ext>
                  </a:extLst>
                </p:cNvPr>
                <p:cNvSpPr txBox="1"/>
                <p:nvPr/>
              </p:nvSpPr>
              <p:spPr>
                <a:xfrm>
                  <a:off x="2716821" y="4022992"/>
                  <a:ext cx="381920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𝑸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5F052662-808C-D48A-68A9-08C5514C55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6821" y="4022992"/>
                  <a:ext cx="381920" cy="215444"/>
                </a:xfrm>
                <a:prstGeom prst="rect">
                  <a:avLst/>
                </a:prstGeom>
                <a:blipFill>
                  <a:blip r:embed="rId3"/>
                  <a:stretch>
                    <a:fillRect b="-3428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D0A9BA59-49AC-907B-0598-0B6457733AB8}"/>
                    </a:ext>
                  </a:extLst>
                </p:cNvPr>
                <p:cNvSpPr txBox="1"/>
                <p:nvPr/>
              </p:nvSpPr>
              <p:spPr>
                <a:xfrm>
                  <a:off x="3396962" y="4018039"/>
                  <a:ext cx="381920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𝑲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D0A9BA59-49AC-907B-0598-0B6457733A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96962" y="4018039"/>
                  <a:ext cx="381920" cy="215444"/>
                </a:xfrm>
                <a:prstGeom prst="rect">
                  <a:avLst/>
                </a:prstGeom>
                <a:blipFill>
                  <a:blip r:embed="rId4"/>
                  <a:stretch>
                    <a:fillRect b="-1714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A46ECD5F-2B0B-C293-10A6-DC7E8550E1BF}"/>
                    </a:ext>
                  </a:extLst>
                </p:cNvPr>
                <p:cNvSpPr txBox="1"/>
                <p:nvPr/>
              </p:nvSpPr>
              <p:spPr>
                <a:xfrm>
                  <a:off x="4074742" y="4018039"/>
                  <a:ext cx="381920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A46ECD5F-2B0B-C293-10A6-DC7E8550E1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4742" y="4018039"/>
                  <a:ext cx="381920" cy="215444"/>
                </a:xfrm>
                <a:prstGeom prst="rect">
                  <a:avLst/>
                </a:prstGeom>
                <a:blipFill>
                  <a:blip r:embed="rId5"/>
                  <a:stretch>
                    <a:fillRect b="-1714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C8D7A94B-9877-4949-B3D8-268FE713CA63}"/>
                </a:ext>
              </a:extLst>
            </p:cNvPr>
            <p:cNvSpPr/>
            <p:nvPr/>
          </p:nvSpPr>
          <p:spPr>
            <a:xfrm>
              <a:off x="2681378" y="2404172"/>
              <a:ext cx="1180278" cy="305173"/>
            </a:xfrm>
            <a:prstGeom prst="rect">
              <a:avLst/>
            </a:prstGeom>
            <a:solidFill>
              <a:srgbClr val="CCE7CF"/>
            </a:solidFill>
            <a:ln w="1905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t"/>
            <a:lstStyle/>
            <a:p>
              <a:pPr algn="ctr" defTabSz="914511"/>
              <a:r>
                <a:rPr lang="en-US" altLang="zh-CN" sz="1400" kern="0" dirty="0" err="1">
                  <a:latin typeface="Times New Roman"/>
                  <a:ea typeface="宋体"/>
                </a:rPr>
                <a:t>Softmax</a:t>
              </a:r>
              <a:endParaRPr lang="zh-CN" altLang="en-US" sz="1400" kern="0" dirty="0">
                <a:latin typeface="Times New Roman"/>
                <a:ea typeface="宋体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7092CBD0-D7DA-A5F3-AD44-A60C02408E0D}"/>
                </a:ext>
              </a:extLst>
            </p:cNvPr>
            <p:cNvSpPr/>
            <p:nvPr/>
          </p:nvSpPr>
          <p:spPr>
            <a:xfrm>
              <a:off x="2681378" y="2943779"/>
              <a:ext cx="1180278" cy="30517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t"/>
            <a:lstStyle/>
            <a:p>
              <a:pPr algn="ctr" defTabSz="914511"/>
              <a:r>
                <a:rPr lang="en-US" altLang="zh-CN" sz="1400" kern="0" dirty="0">
                  <a:latin typeface="Times New Roman"/>
                  <a:ea typeface="宋体"/>
                </a:rPr>
                <a:t>Scale</a:t>
              </a:r>
              <a:endParaRPr lang="zh-CN" altLang="en-US" sz="1400" kern="0" dirty="0">
                <a:latin typeface="Times New Roman"/>
                <a:ea typeface="宋体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9F998351-CB10-5738-BDF1-F3A130EF16B4}"/>
                </a:ext>
              </a:extLst>
            </p:cNvPr>
            <p:cNvSpPr/>
            <p:nvPr/>
          </p:nvSpPr>
          <p:spPr>
            <a:xfrm>
              <a:off x="2681378" y="3483386"/>
              <a:ext cx="1180278" cy="30517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t"/>
            <a:lstStyle/>
            <a:p>
              <a:pPr algn="ctr" defTabSz="914511"/>
              <a:r>
                <a:rPr lang="en-US" altLang="zh-CN" sz="1400" kern="0" dirty="0" err="1">
                  <a:latin typeface="Times New Roman"/>
                  <a:ea typeface="宋体"/>
                </a:rPr>
                <a:t>MatMul</a:t>
              </a:r>
              <a:endParaRPr lang="zh-CN" altLang="en-US" sz="1400" kern="0" dirty="0">
                <a:latin typeface="Times New Roman"/>
                <a:ea typeface="宋体"/>
              </a:endParaRP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F7714B2A-331E-B838-26D6-2B61654C7133}"/>
                </a:ext>
              </a:extLst>
            </p:cNvPr>
            <p:cNvSpPr/>
            <p:nvPr/>
          </p:nvSpPr>
          <p:spPr>
            <a:xfrm>
              <a:off x="3209653" y="1864565"/>
              <a:ext cx="1180278" cy="30517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t"/>
            <a:lstStyle/>
            <a:p>
              <a:pPr algn="ctr" defTabSz="914511"/>
              <a:r>
                <a:rPr lang="en-US" altLang="zh-CN" sz="1400" kern="0" dirty="0" err="1">
                  <a:latin typeface="Times New Roman"/>
                  <a:ea typeface="宋体"/>
                </a:rPr>
                <a:t>MatMul</a:t>
              </a:r>
              <a:endParaRPr lang="zh-CN" altLang="en-US" sz="1400" kern="0" dirty="0">
                <a:latin typeface="Times New Roman"/>
                <a:ea typeface="宋体"/>
              </a:endParaRPr>
            </a:p>
          </p:txBody>
        </p:sp>
        <p:cxnSp>
          <p:nvCxnSpPr>
            <p:cNvPr id="52" name="直接箭头连接符 51">
              <a:extLst>
                <a:ext uri="{FF2B5EF4-FFF2-40B4-BE49-F238E27FC236}">
                  <a16:creationId xmlns:a16="http://schemas.microsoft.com/office/drawing/2014/main" id="{D0DB7234-9419-488C-938D-ABE547528078}"/>
                </a:ext>
              </a:extLst>
            </p:cNvPr>
            <p:cNvCxnSpPr>
              <a:cxnSpLocks/>
              <a:stCxn id="6" idx="0"/>
            </p:cNvCxnSpPr>
            <p:nvPr/>
          </p:nvCxnSpPr>
          <p:spPr>
            <a:xfrm flipV="1">
              <a:off x="2907781" y="3788559"/>
              <a:ext cx="0" cy="23443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>
              <a:extLst>
                <a:ext uri="{FF2B5EF4-FFF2-40B4-BE49-F238E27FC236}">
                  <a16:creationId xmlns:a16="http://schemas.microsoft.com/office/drawing/2014/main" id="{881380F0-B62F-990F-32A5-DB1CA68D2AFE}"/>
                </a:ext>
              </a:extLst>
            </p:cNvPr>
            <p:cNvCxnSpPr>
              <a:cxnSpLocks/>
              <a:stCxn id="7" idx="0"/>
            </p:cNvCxnSpPr>
            <p:nvPr/>
          </p:nvCxnSpPr>
          <p:spPr>
            <a:xfrm flipV="1">
              <a:off x="3587922" y="3783606"/>
              <a:ext cx="0" cy="23443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箭头连接符 55">
              <a:extLst>
                <a:ext uri="{FF2B5EF4-FFF2-40B4-BE49-F238E27FC236}">
                  <a16:creationId xmlns:a16="http://schemas.microsoft.com/office/drawing/2014/main" id="{9F3627DB-AEDC-F538-F14A-5E8156368742}"/>
                </a:ext>
              </a:extLst>
            </p:cNvPr>
            <p:cNvCxnSpPr>
              <a:cxnSpLocks/>
              <a:stCxn id="15" idx="0"/>
            </p:cNvCxnSpPr>
            <p:nvPr/>
          </p:nvCxnSpPr>
          <p:spPr>
            <a:xfrm flipV="1">
              <a:off x="3271517" y="3248952"/>
              <a:ext cx="0" cy="2344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箭头连接符 57">
              <a:extLst>
                <a:ext uri="{FF2B5EF4-FFF2-40B4-BE49-F238E27FC236}">
                  <a16:creationId xmlns:a16="http://schemas.microsoft.com/office/drawing/2014/main" id="{1CB040E9-311B-9854-5C46-1A63DE1ACE5D}"/>
                </a:ext>
              </a:extLst>
            </p:cNvPr>
            <p:cNvCxnSpPr>
              <a:cxnSpLocks/>
              <a:stCxn id="12" idx="0"/>
            </p:cNvCxnSpPr>
            <p:nvPr/>
          </p:nvCxnSpPr>
          <p:spPr>
            <a:xfrm flipV="1">
              <a:off x="3271517" y="2709345"/>
              <a:ext cx="0" cy="2344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箭头连接符 59">
              <a:extLst>
                <a:ext uri="{FF2B5EF4-FFF2-40B4-BE49-F238E27FC236}">
                  <a16:creationId xmlns:a16="http://schemas.microsoft.com/office/drawing/2014/main" id="{78BF4B41-5858-D191-A0CD-3E68329ADB53}"/>
                </a:ext>
              </a:extLst>
            </p:cNvPr>
            <p:cNvCxnSpPr>
              <a:cxnSpLocks/>
              <a:stCxn id="11" idx="0"/>
            </p:cNvCxnSpPr>
            <p:nvPr/>
          </p:nvCxnSpPr>
          <p:spPr>
            <a:xfrm flipV="1">
              <a:off x="3271517" y="2169738"/>
              <a:ext cx="0" cy="2344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箭头连接符 66">
              <a:extLst>
                <a:ext uri="{FF2B5EF4-FFF2-40B4-BE49-F238E27FC236}">
                  <a16:creationId xmlns:a16="http://schemas.microsoft.com/office/drawing/2014/main" id="{CB62E7E9-7168-C564-7F9B-8BD536725BF5}"/>
                </a:ext>
              </a:extLst>
            </p:cNvPr>
            <p:cNvCxnSpPr>
              <a:cxnSpLocks/>
              <a:stCxn id="8" idx="0"/>
            </p:cNvCxnSpPr>
            <p:nvPr/>
          </p:nvCxnSpPr>
          <p:spPr>
            <a:xfrm flipV="1">
              <a:off x="4265702" y="2164785"/>
              <a:ext cx="0" cy="18532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文本框 74">
                  <a:extLst>
                    <a:ext uri="{FF2B5EF4-FFF2-40B4-BE49-F238E27FC236}">
                      <a16:creationId xmlns:a16="http://schemas.microsoft.com/office/drawing/2014/main" id="{95635090-E8C9-8C10-9FED-37E30D97239F}"/>
                    </a:ext>
                  </a:extLst>
                </p:cNvPr>
                <p:cNvSpPr txBox="1"/>
                <p:nvPr/>
              </p:nvSpPr>
              <p:spPr>
                <a:xfrm>
                  <a:off x="5072239" y="1479741"/>
                  <a:ext cx="36082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𝒁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5" name="文本框 74">
                  <a:extLst>
                    <a:ext uri="{FF2B5EF4-FFF2-40B4-BE49-F238E27FC236}">
                      <a16:creationId xmlns:a16="http://schemas.microsoft.com/office/drawing/2014/main" id="{95635090-E8C9-8C10-9FED-37E30D9723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2239" y="1479741"/>
                  <a:ext cx="360822" cy="215444"/>
                </a:xfrm>
                <a:prstGeom prst="rect">
                  <a:avLst/>
                </a:prstGeom>
                <a:blipFill>
                  <a:blip r:embed="rId6"/>
                  <a:stretch>
                    <a:fillRect b="-1714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7" name="连接符: 肘形 76">
              <a:extLst>
                <a:ext uri="{FF2B5EF4-FFF2-40B4-BE49-F238E27FC236}">
                  <a16:creationId xmlns:a16="http://schemas.microsoft.com/office/drawing/2014/main" id="{B6016A36-B878-28CC-9922-792D4A2F354A}"/>
                </a:ext>
              </a:extLst>
            </p:cNvPr>
            <p:cNvCxnSpPr>
              <a:cxnSpLocks/>
              <a:stCxn id="45" idx="0"/>
              <a:endCxn id="75" idx="1"/>
            </p:cNvCxnSpPr>
            <p:nvPr/>
          </p:nvCxnSpPr>
          <p:spPr>
            <a:xfrm rot="5400000" flipH="1" flipV="1">
              <a:off x="4297464" y="1089791"/>
              <a:ext cx="277102" cy="1272447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1480582F-DCFE-850C-7739-4F3680ADFC32}"/>
                </a:ext>
              </a:extLst>
            </p:cNvPr>
            <p:cNvSpPr/>
            <p:nvPr/>
          </p:nvSpPr>
          <p:spPr>
            <a:xfrm>
              <a:off x="2538413" y="4425705"/>
              <a:ext cx="2114550" cy="85437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b"/>
            <a:lstStyle/>
            <a:p>
              <a:pPr algn="ctr" defTabSz="914511"/>
              <a:r>
                <a:rPr lang="en-US" altLang="zh-CN" sz="1400" kern="0" dirty="0">
                  <a:latin typeface="Times New Roman"/>
                  <a:ea typeface="宋体"/>
                </a:rPr>
                <a:t>Linear Transformations</a:t>
              </a:r>
              <a:endParaRPr lang="zh-CN" altLang="en-US" sz="1400" kern="0" dirty="0">
                <a:latin typeface="Times New Roman"/>
                <a:ea typeface="宋体"/>
              </a:endParaRPr>
            </a:p>
          </p:txBody>
        </p:sp>
        <p:cxnSp>
          <p:nvCxnSpPr>
            <p:cNvPr id="86" name="直接箭头连接符 85">
              <a:extLst>
                <a:ext uri="{FF2B5EF4-FFF2-40B4-BE49-F238E27FC236}">
                  <a16:creationId xmlns:a16="http://schemas.microsoft.com/office/drawing/2014/main" id="{0EFC7762-24D8-0758-AE66-84EA55B82B0C}"/>
                </a:ext>
              </a:extLst>
            </p:cNvPr>
            <p:cNvCxnSpPr>
              <a:cxnSpLocks/>
              <a:stCxn id="5" idx="3"/>
              <a:endCxn id="84" idx="1"/>
            </p:cNvCxnSpPr>
            <p:nvPr/>
          </p:nvCxnSpPr>
          <p:spPr>
            <a:xfrm>
              <a:off x="2342283" y="4730952"/>
              <a:ext cx="164511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矩形 81">
                  <a:extLst>
                    <a:ext uri="{FF2B5EF4-FFF2-40B4-BE49-F238E27FC236}">
                      <a16:creationId xmlns:a16="http://schemas.microsoft.com/office/drawing/2014/main" id="{BB41ED0C-2D64-324E-45E0-83B8A1E53339}"/>
                    </a:ext>
                  </a:extLst>
                </p:cNvPr>
                <p:cNvSpPr/>
                <p:nvPr/>
              </p:nvSpPr>
              <p:spPr>
                <a:xfrm>
                  <a:off x="2629890" y="4514129"/>
                  <a:ext cx="560504" cy="433495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905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91451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400" b="0" i="1" kern="0" smtClean="0">
                                <a:latin typeface="Cambria Math" panose="02040503050406030204" pitchFamily="18" charset="0"/>
                                <a:ea typeface="宋体"/>
                              </a:rPr>
                            </m:ctrlPr>
                          </m:sSubSupPr>
                          <m:e>
                            <m:r>
                              <a:rPr lang="en-US" altLang="zh-CN" sz="1400" b="1" i="1" kern="0" smtClean="0">
                                <a:latin typeface="Cambria Math" panose="02040503050406030204" pitchFamily="18" charset="0"/>
                                <a:ea typeface="宋体"/>
                              </a:rPr>
                              <m:t>𝑾</m:t>
                            </m:r>
                          </m:e>
                          <m:sub>
                            <m:r>
                              <a:rPr lang="en-US" altLang="zh-CN" sz="1400" b="0" i="1" kern="0" smtClean="0">
                                <a:latin typeface="Cambria Math" panose="02040503050406030204" pitchFamily="18" charset="0"/>
                                <a:ea typeface="宋体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1400" b="0" i="1" kern="0" smtClean="0">
                                <a:latin typeface="Cambria Math" panose="02040503050406030204" pitchFamily="18" charset="0"/>
                                <a:ea typeface="宋体"/>
                              </a:rPr>
                              <m:t>𝑄</m:t>
                            </m:r>
                          </m:sup>
                        </m:sSubSup>
                      </m:oMath>
                    </m:oMathPara>
                  </a14:m>
                  <a:endParaRPr lang="zh-CN" altLang="en-US" sz="1400" kern="0" dirty="0">
                    <a:latin typeface="Times New Roman"/>
                    <a:ea typeface="宋体"/>
                  </a:endParaRPr>
                </a:p>
              </p:txBody>
            </p:sp>
          </mc:Choice>
          <mc:Fallback xmlns="">
            <p:sp>
              <p:nvSpPr>
                <p:cNvPr id="82" name="矩形 81">
                  <a:extLst>
                    <a:ext uri="{FF2B5EF4-FFF2-40B4-BE49-F238E27FC236}">
                      <a16:creationId xmlns:a16="http://schemas.microsoft.com/office/drawing/2014/main" id="{BB41ED0C-2D64-324E-45E0-83B8A1E5333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9890" y="4514129"/>
                  <a:ext cx="560504" cy="43349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1905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矩形 82">
                  <a:extLst>
                    <a:ext uri="{FF2B5EF4-FFF2-40B4-BE49-F238E27FC236}">
                      <a16:creationId xmlns:a16="http://schemas.microsoft.com/office/drawing/2014/main" id="{878BE651-37D8-1FD7-9DEA-71C7674AD089}"/>
                    </a:ext>
                  </a:extLst>
                </p:cNvPr>
                <p:cNvSpPr/>
                <p:nvPr/>
              </p:nvSpPr>
              <p:spPr>
                <a:xfrm>
                  <a:off x="3310681" y="4514129"/>
                  <a:ext cx="560504" cy="433495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91451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400" b="0" i="1" kern="0" smtClean="0">
                                <a:latin typeface="Cambria Math" panose="02040503050406030204" pitchFamily="18" charset="0"/>
                                <a:ea typeface="宋体"/>
                              </a:rPr>
                            </m:ctrlPr>
                          </m:sSubSupPr>
                          <m:e>
                            <m:r>
                              <a:rPr lang="en-US" altLang="zh-CN" sz="1400" b="1" i="1" kern="0" smtClean="0">
                                <a:latin typeface="Cambria Math" panose="02040503050406030204" pitchFamily="18" charset="0"/>
                                <a:ea typeface="宋体"/>
                              </a:rPr>
                              <m:t>𝑾</m:t>
                            </m:r>
                          </m:e>
                          <m:sub>
                            <m:r>
                              <a:rPr lang="en-US" altLang="zh-CN" sz="1400" b="0" i="1" kern="0" smtClean="0">
                                <a:latin typeface="Cambria Math" panose="02040503050406030204" pitchFamily="18" charset="0"/>
                                <a:ea typeface="宋体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1400" b="0" i="1" kern="0" smtClean="0">
                                <a:latin typeface="Cambria Math" panose="02040503050406030204" pitchFamily="18" charset="0"/>
                                <a:ea typeface="宋体"/>
                              </a:rPr>
                              <m:t>𝐾</m:t>
                            </m:r>
                          </m:sup>
                        </m:sSubSup>
                      </m:oMath>
                    </m:oMathPara>
                  </a14:m>
                  <a:endParaRPr lang="zh-CN" altLang="en-US" sz="1400" kern="0" dirty="0">
                    <a:latin typeface="Times New Roman"/>
                    <a:ea typeface="宋体"/>
                  </a:endParaRPr>
                </a:p>
              </p:txBody>
            </p:sp>
          </mc:Choice>
          <mc:Fallback xmlns="">
            <p:sp>
              <p:nvSpPr>
                <p:cNvPr id="83" name="矩形 82">
                  <a:extLst>
                    <a:ext uri="{FF2B5EF4-FFF2-40B4-BE49-F238E27FC236}">
                      <a16:creationId xmlns:a16="http://schemas.microsoft.com/office/drawing/2014/main" id="{878BE651-37D8-1FD7-9DEA-71C7674AD08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0681" y="4514129"/>
                  <a:ext cx="560504" cy="43349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1905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矩形 83">
                  <a:extLst>
                    <a:ext uri="{FF2B5EF4-FFF2-40B4-BE49-F238E27FC236}">
                      <a16:creationId xmlns:a16="http://schemas.microsoft.com/office/drawing/2014/main" id="{7DDBE3AC-6902-58E0-3DD3-81868F01565B}"/>
                    </a:ext>
                  </a:extLst>
                </p:cNvPr>
                <p:cNvSpPr/>
                <p:nvPr/>
              </p:nvSpPr>
              <p:spPr>
                <a:xfrm>
                  <a:off x="3987397" y="4514204"/>
                  <a:ext cx="560504" cy="433495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1905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91451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400" b="0" i="1" kern="0" smtClean="0">
                                <a:latin typeface="Cambria Math" panose="02040503050406030204" pitchFamily="18" charset="0"/>
                                <a:ea typeface="宋体"/>
                              </a:rPr>
                            </m:ctrlPr>
                          </m:sSubSupPr>
                          <m:e>
                            <m:r>
                              <a:rPr lang="en-US" altLang="zh-CN" sz="1400" b="1" i="1" kern="0" smtClean="0">
                                <a:latin typeface="Cambria Math" panose="02040503050406030204" pitchFamily="18" charset="0"/>
                                <a:ea typeface="宋体"/>
                              </a:rPr>
                              <m:t>𝑾</m:t>
                            </m:r>
                          </m:e>
                          <m:sub>
                            <m:r>
                              <a:rPr lang="en-US" altLang="zh-CN" sz="1400" b="0" i="1" kern="0" smtClean="0">
                                <a:latin typeface="Cambria Math" panose="02040503050406030204" pitchFamily="18" charset="0"/>
                                <a:ea typeface="宋体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1400" b="0" i="1" kern="0" smtClean="0">
                                <a:latin typeface="Cambria Math" panose="02040503050406030204" pitchFamily="18" charset="0"/>
                                <a:ea typeface="宋体"/>
                              </a:rPr>
                              <m:t>𝑉</m:t>
                            </m:r>
                          </m:sup>
                        </m:sSubSup>
                      </m:oMath>
                    </m:oMathPara>
                  </a14:m>
                  <a:endParaRPr lang="zh-CN" altLang="en-US" sz="1400" kern="0" dirty="0">
                    <a:latin typeface="Times New Roman"/>
                    <a:ea typeface="宋体"/>
                  </a:endParaRPr>
                </a:p>
              </p:txBody>
            </p:sp>
          </mc:Choice>
          <mc:Fallback xmlns="">
            <p:sp>
              <p:nvSpPr>
                <p:cNvPr id="84" name="矩形 83">
                  <a:extLst>
                    <a:ext uri="{FF2B5EF4-FFF2-40B4-BE49-F238E27FC236}">
                      <a16:creationId xmlns:a16="http://schemas.microsoft.com/office/drawing/2014/main" id="{7DDBE3AC-6902-58E0-3DD3-81868F01565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87397" y="4514204"/>
                  <a:ext cx="560504" cy="43349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1905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9" name="直接箭头连接符 88">
              <a:extLst>
                <a:ext uri="{FF2B5EF4-FFF2-40B4-BE49-F238E27FC236}">
                  <a16:creationId xmlns:a16="http://schemas.microsoft.com/office/drawing/2014/main" id="{B571A202-1012-A7AF-CB91-59DCC4929763}"/>
                </a:ext>
              </a:extLst>
            </p:cNvPr>
            <p:cNvCxnSpPr>
              <a:stCxn id="82" idx="0"/>
              <a:endCxn id="6" idx="2"/>
            </p:cNvCxnSpPr>
            <p:nvPr/>
          </p:nvCxnSpPr>
          <p:spPr>
            <a:xfrm flipH="1" flipV="1">
              <a:off x="2907781" y="4238436"/>
              <a:ext cx="2361" cy="2756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箭头连接符 90">
              <a:extLst>
                <a:ext uri="{FF2B5EF4-FFF2-40B4-BE49-F238E27FC236}">
                  <a16:creationId xmlns:a16="http://schemas.microsoft.com/office/drawing/2014/main" id="{1FF88FDE-670C-E1BD-363A-9B8D515AC9B5}"/>
                </a:ext>
              </a:extLst>
            </p:cNvPr>
            <p:cNvCxnSpPr>
              <a:stCxn id="83" idx="0"/>
              <a:endCxn id="7" idx="2"/>
            </p:cNvCxnSpPr>
            <p:nvPr/>
          </p:nvCxnSpPr>
          <p:spPr>
            <a:xfrm flipH="1" flipV="1">
              <a:off x="3587922" y="4233483"/>
              <a:ext cx="3011" cy="28064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箭头连接符 92">
              <a:extLst>
                <a:ext uri="{FF2B5EF4-FFF2-40B4-BE49-F238E27FC236}">
                  <a16:creationId xmlns:a16="http://schemas.microsoft.com/office/drawing/2014/main" id="{6F6FD348-4753-9A39-75DE-AC553FD04CE3}"/>
                </a:ext>
              </a:extLst>
            </p:cNvPr>
            <p:cNvCxnSpPr>
              <a:stCxn id="84" idx="0"/>
              <a:endCxn id="8" idx="2"/>
            </p:cNvCxnSpPr>
            <p:nvPr/>
          </p:nvCxnSpPr>
          <p:spPr>
            <a:xfrm flipH="1" flipV="1">
              <a:off x="4265702" y="4233483"/>
              <a:ext cx="1947" cy="28072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9288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组合 99">
            <a:extLst>
              <a:ext uri="{FF2B5EF4-FFF2-40B4-BE49-F238E27FC236}">
                <a16:creationId xmlns:a16="http://schemas.microsoft.com/office/drawing/2014/main" id="{B654B6B4-B35B-DEFC-0439-F20C114E840C}"/>
              </a:ext>
            </a:extLst>
          </p:cNvPr>
          <p:cNvGrpSpPr/>
          <p:nvPr/>
        </p:nvGrpSpPr>
        <p:grpSpPr>
          <a:xfrm>
            <a:off x="2577432" y="754380"/>
            <a:ext cx="3165223" cy="3652943"/>
            <a:chOff x="2577432" y="754380"/>
            <a:chExt cx="3165223" cy="3652943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6F6EE6D4-0380-7D88-7129-B9A557BABC72}"/>
                </a:ext>
              </a:extLst>
            </p:cNvPr>
            <p:cNvSpPr/>
            <p:nvPr/>
          </p:nvSpPr>
          <p:spPr>
            <a:xfrm>
              <a:off x="2577432" y="754380"/>
              <a:ext cx="3165223" cy="3649980"/>
            </a:xfrm>
            <a:prstGeom prst="rect">
              <a:avLst/>
            </a:prstGeom>
            <a:solidFill>
              <a:srgbClr val="C2E8F7"/>
            </a:solidFill>
            <a:ln w="1905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t"/>
            <a:lstStyle/>
            <a:p>
              <a:pPr algn="ctr" defTabSz="914511"/>
              <a:r>
                <a:rPr lang="en-US" altLang="zh-CN" sz="1400" kern="0" dirty="0">
                  <a:latin typeface="Times New Roman"/>
                  <a:ea typeface="宋体"/>
                </a:rPr>
                <a:t>Feedforward</a:t>
              </a:r>
              <a:endParaRPr lang="zh-CN" altLang="en-US" sz="1400" kern="0" dirty="0">
                <a:latin typeface="Times New Roman"/>
                <a:ea typeface="宋体"/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BBC19C23-1D93-7CD8-658D-A4A110B62598}"/>
                </a:ext>
              </a:extLst>
            </p:cNvPr>
            <p:cNvSpPr/>
            <p:nvPr/>
          </p:nvSpPr>
          <p:spPr>
            <a:xfrm>
              <a:off x="2735580" y="1669114"/>
              <a:ext cx="543466" cy="1931463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511"/>
              <a:endParaRPr lang="zh-CN" altLang="en-US" sz="1400" kern="0" dirty="0">
                <a:latin typeface="Times New Roman"/>
                <a:ea typeface="宋体"/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29BFEBBB-4879-770B-89BA-23E84A1E6AA0}"/>
                </a:ext>
              </a:extLst>
            </p:cNvPr>
            <p:cNvSpPr/>
            <p:nvPr/>
          </p:nvSpPr>
          <p:spPr>
            <a:xfrm>
              <a:off x="2827313" y="2306216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D485D43B-5837-58E7-55E3-7794F629D04A}"/>
                </a:ext>
              </a:extLst>
            </p:cNvPr>
            <p:cNvSpPr/>
            <p:nvPr/>
          </p:nvSpPr>
          <p:spPr>
            <a:xfrm>
              <a:off x="2827313" y="1807665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33F48F3C-F542-E770-FC3C-3D4C5BAEF48D}"/>
                </a:ext>
              </a:extLst>
            </p:cNvPr>
            <p:cNvSpPr/>
            <p:nvPr/>
          </p:nvSpPr>
          <p:spPr>
            <a:xfrm>
              <a:off x="2827313" y="3124777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AF4BD9E6-AC22-A91F-B664-7C17D9F91328}"/>
                    </a:ext>
                  </a:extLst>
                </p:cNvPr>
                <p:cNvSpPr txBox="1"/>
                <p:nvPr/>
              </p:nvSpPr>
              <p:spPr>
                <a:xfrm>
                  <a:off x="2852463" y="2715328"/>
                  <a:ext cx="30970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US" altLang="zh-CN" b="0" dirty="0"/>
                </a:p>
              </p:txBody>
            </p:sp>
          </mc:Choice>
          <mc:Fallback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AF4BD9E6-AC22-A91F-B664-7C17D9F913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2463" y="2715328"/>
                  <a:ext cx="309700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A814FD67-A7D6-187B-34FA-4552DC16BDFD}"/>
                </a:ext>
              </a:extLst>
            </p:cNvPr>
            <p:cNvSpPr/>
            <p:nvPr/>
          </p:nvSpPr>
          <p:spPr>
            <a:xfrm>
              <a:off x="4985898" y="1669115"/>
              <a:ext cx="543466" cy="193146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511"/>
              <a:endParaRPr lang="zh-CN" altLang="en-US" sz="1400" kern="0" dirty="0">
                <a:latin typeface="Times New Roman"/>
                <a:ea typeface="宋体"/>
              </a:endParaRPr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69B8AAB8-FA4C-3239-F7A1-090C3027D493}"/>
                </a:ext>
              </a:extLst>
            </p:cNvPr>
            <p:cNvSpPr/>
            <p:nvPr/>
          </p:nvSpPr>
          <p:spPr>
            <a:xfrm>
              <a:off x="5077631" y="2306216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799C4996-88B3-7779-B995-8057B6B85C97}"/>
                </a:ext>
              </a:extLst>
            </p:cNvPr>
            <p:cNvSpPr/>
            <p:nvPr/>
          </p:nvSpPr>
          <p:spPr>
            <a:xfrm>
              <a:off x="5077631" y="1807665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6E9A285D-A84B-1A02-9430-C5188F20188E}"/>
                </a:ext>
              </a:extLst>
            </p:cNvPr>
            <p:cNvSpPr/>
            <p:nvPr/>
          </p:nvSpPr>
          <p:spPr>
            <a:xfrm>
              <a:off x="5077631" y="3136206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6838DF0C-9289-DA98-95A1-27F10E2CE219}"/>
                    </a:ext>
                  </a:extLst>
                </p:cNvPr>
                <p:cNvSpPr txBox="1"/>
                <p:nvPr/>
              </p:nvSpPr>
              <p:spPr>
                <a:xfrm>
                  <a:off x="5102781" y="2726757"/>
                  <a:ext cx="30970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US" altLang="zh-CN" b="0" dirty="0"/>
                </a:p>
              </p:txBody>
            </p:sp>
          </mc:Choice>
          <mc:Fallback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6838DF0C-9289-DA98-95A1-27F10E2CE2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2781" y="2726757"/>
                  <a:ext cx="309700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69C3A00B-A012-E765-3F0D-A182173E9A07}"/>
                </a:ext>
              </a:extLst>
            </p:cNvPr>
            <p:cNvSpPr/>
            <p:nvPr/>
          </p:nvSpPr>
          <p:spPr>
            <a:xfrm>
              <a:off x="3865772" y="1175638"/>
              <a:ext cx="543466" cy="289839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511"/>
              <a:endParaRPr lang="zh-CN" altLang="en-US" sz="1400" kern="0" dirty="0">
                <a:latin typeface="Times New Roman"/>
                <a:ea typeface="宋体"/>
              </a:endParaRPr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EF629439-818F-BE68-C044-250531F07D0F}"/>
                </a:ext>
              </a:extLst>
            </p:cNvPr>
            <p:cNvSpPr/>
            <p:nvPr/>
          </p:nvSpPr>
          <p:spPr>
            <a:xfrm>
              <a:off x="3964647" y="1812740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58232955-CB8D-8044-EC09-32A0F99D13A6}"/>
                </a:ext>
              </a:extLst>
            </p:cNvPr>
            <p:cNvSpPr/>
            <p:nvPr/>
          </p:nvSpPr>
          <p:spPr>
            <a:xfrm>
              <a:off x="3964647" y="1314189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12B74079-1AB3-D5AE-21C7-84C7F2F86704}"/>
                </a:ext>
              </a:extLst>
            </p:cNvPr>
            <p:cNvSpPr/>
            <p:nvPr/>
          </p:nvSpPr>
          <p:spPr>
            <a:xfrm>
              <a:off x="3964647" y="2809842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7511B645-B6E6-D09A-6313-123D11A48C77}"/>
                    </a:ext>
                  </a:extLst>
                </p:cNvPr>
                <p:cNvSpPr txBox="1"/>
                <p:nvPr/>
              </p:nvSpPr>
              <p:spPr>
                <a:xfrm>
                  <a:off x="3982655" y="3221194"/>
                  <a:ext cx="30970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US" altLang="zh-CN" b="0" dirty="0"/>
                </a:p>
              </p:txBody>
            </p:sp>
          </mc:Choice>
          <mc:Fallback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7511B645-B6E6-D09A-6313-123D11A48C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82655" y="3221194"/>
                  <a:ext cx="309700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43F877FE-BDE8-3409-86EA-5C9268283586}"/>
                </a:ext>
              </a:extLst>
            </p:cNvPr>
            <p:cNvSpPr/>
            <p:nvPr/>
          </p:nvSpPr>
          <p:spPr>
            <a:xfrm>
              <a:off x="3957505" y="3641879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5C57472C-1EA0-ED2B-7BB5-C3CCEEFC7A5F}"/>
                </a:ext>
              </a:extLst>
            </p:cNvPr>
            <p:cNvSpPr/>
            <p:nvPr/>
          </p:nvSpPr>
          <p:spPr>
            <a:xfrm>
              <a:off x="3964647" y="2311291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153ADA2A-E7FC-E51A-ADA3-48A4D661238B}"/>
                </a:ext>
              </a:extLst>
            </p:cNvPr>
            <p:cNvCxnSpPr>
              <a:stCxn id="7" idx="6"/>
              <a:endCxn id="21" idx="2"/>
            </p:cNvCxnSpPr>
            <p:nvPr/>
          </p:nvCxnSpPr>
          <p:spPr>
            <a:xfrm flipV="1">
              <a:off x="3187313" y="1494189"/>
              <a:ext cx="777334" cy="493476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F6994F9E-63A7-1B70-A783-ECB1DA294AC7}"/>
                </a:ext>
              </a:extLst>
            </p:cNvPr>
            <p:cNvCxnSpPr>
              <a:stCxn id="7" idx="6"/>
              <a:endCxn id="20" idx="2"/>
            </p:cNvCxnSpPr>
            <p:nvPr/>
          </p:nvCxnSpPr>
          <p:spPr>
            <a:xfrm>
              <a:off x="3187313" y="1987665"/>
              <a:ext cx="777334" cy="5075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BE7E2088-70A5-08F5-0889-86C340FF3FB1}"/>
                </a:ext>
              </a:extLst>
            </p:cNvPr>
            <p:cNvCxnSpPr>
              <a:stCxn id="7" idx="6"/>
              <a:endCxn id="25" idx="2"/>
            </p:cNvCxnSpPr>
            <p:nvPr/>
          </p:nvCxnSpPr>
          <p:spPr>
            <a:xfrm>
              <a:off x="3187313" y="1987665"/>
              <a:ext cx="777334" cy="503626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0B5E7EA8-C00C-1B2E-E0BD-1605BC7591FC}"/>
                </a:ext>
              </a:extLst>
            </p:cNvPr>
            <p:cNvCxnSpPr>
              <a:stCxn id="7" idx="6"/>
              <a:endCxn id="22" idx="2"/>
            </p:cNvCxnSpPr>
            <p:nvPr/>
          </p:nvCxnSpPr>
          <p:spPr>
            <a:xfrm>
              <a:off x="3187313" y="1987665"/>
              <a:ext cx="777334" cy="100217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3EECA3BC-5B74-06D8-CA4B-70A1CDED16E7}"/>
                </a:ext>
              </a:extLst>
            </p:cNvPr>
            <p:cNvCxnSpPr>
              <a:cxnSpLocks/>
              <a:stCxn id="7" idx="6"/>
              <a:endCxn id="24" idx="2"/>
            </p:cNvCxnSpPr>
            <p:nvPr/>
          </p:nvCxnSpPr>
          <p:spPr>
            <a:xfrm>
              <a:off x="3187313" y="1987665"/>
              <a:ext cx="770192" cy="1834214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33320C4F-AE95-4625-5EC7-6D94EA85E1E4}"/>
                </a:ext>
              </a:extLst>
            </p:cNvPr>
            <p:cNvCxnSpPr>
              <a:cxnSpLocks/>
              <a:stCxn id="6" idx="6"/>
              <a:endCxn id="21" idx="2"/>
            </p:cNvCxnSpPr>
            <p:nvPr/>
          </p:nvCxnSpPr>
          <p:spPr>
            <a:xfrm flipV="1">
              <a:off x="3187313" y="1494189"/>
              <a:ext cx="777334" cy="99202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F64C0F8C-AAB4-9ED8-F900-18CC85002AB2}"/>
                </a:ext>
              </a:extLst>
            </p:cNvPr>
            <p:cNvCxnSpPr>
              <a:stCxn id="6" idx="6"/>
              <a:endCxn id="20" idx="2"/>
            </p:cNvCxnSpPr>
            <p:nvPr/>
          </p:nvCxnSpPr>
          <p:spPr>
            <a:xfrm flipV="1">
              <a:off x="3187313" y="1992740"/>
              <a:ext cx="777334" cy="493476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CB565261-6EE1-A955-AADF-F781A0A20CC3}"/>
                </a:ext>
              </a:extLst>
            </p:cNvPr>
            <p:cNvCxnSpPr>
              <a:cxnSpLocks/>
              <a:stCxn id="6" idx="6"/>
              <a:endCxn id="25" idx="2"/>
            </p:cNvCxnSpPr>
            <p:nvPr/>
          </p:nvCxnSpPr>
          <p:spPr>
            <a:xfrm>
              <a:off x="3187313" y="2486216"/>
              <a:ext cx="777334" cy="5075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4156A754-9E77-CE2E-C4FB-053737AC0744}"/>
                </a:ext>
              </a:extLst>
            </p:cNvPr>
            <p:cNvCxnSpPr>
              <a:stCxn id="6" idx="6"/>
              <a:endCxn id="22" idx="2"/>
            </p:cNvCxnSpPr>
            <p:nvPr/>
          </p:nvCxnSpPr>
          <p:spPr>
            <a:xfrm>
              <a:off x="3187313" y="2486216"/>
              <a:ext cx="777334" cy="503626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5CFD5A8C-9383-CDBB-ED9E-3600BE92CA0D}"/>
                </a:ext>
              </a:extLst>
            </p:cNvPr>
            <p:cNvCxnSpPr>
              <a:cxnSpLocks/>
              <a:stCxn id="6" idx="6"/>
              <a:endCxn id="24" idx="2"/>
            </p:cNvCxnSpPr>
            <p:nvPr/>
          </p:nvCxnSpPr>
          <p:spPr>
            <a:xfrm>
              <a:off x="3187313" y="2486216"/>
              <a:ext cx="770192" cy="1335663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5962BA17-FF41-4D18-2ABD-268C6390384E}"/>
                </a:ext>
              </a:extLst>
            </p:cNvPr>
            <p:cNvCxnSpPr>
              <a:stCxn id="8" idx="6"/>
              <a:endCxn id="21" idx="2"/>
            </p:cNvCxnSpPr>
            <p:nvPr/>
          </p:nvCxnSpPr>
          <p:spPr>
            <a:xfrm flipV="1">
              <a:off x="3187313" y="1494189"/>
              <a:ext cx="777334" cy="1810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D2365FB2-30CF-DA73-CFD4-A47685A5FB98}"/>
                </a:ext>
              </a:extLst>
            </p:cNvPr>
            <p:cNvCxnSpPr>
              <a:stCxn id="8" idx="6"/>
              <a:endCxn id="20" idx="2"/>
            </p:cNvCxnSpPr>
            <p:nvPr/>
          </p:nvCxnSpPr>
          <p:spPr>
            <a:xfrm flipV="1">
              <a:off x="3187313" y="1992740"/>
              <a:ext cx="777334" cy="131203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55DE02A4-312E-595B-661D-01C26E1104DB}"/>
                </a:ext>
              </a:extLst>
            </p:cNvPr>
            <p:cNvCxnSpPr>
              <a:cxnSpLocks/>
              <a:stCxn id="8" idx="6"/>
              <a:endCxn id="25" idx="2"/>
            </p:cNvCxnSpPr>
            <p:nvPr/>
          </p:nvCxnSpPr>
          <p:spPr>
            <a:xfrm flipV="1">
              <a:off x="3187313" y="2491291"/>
              <a:ext cx="777334" cy="813486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BC26EEF5-5DAD-9D4E-F3FE-4A871903557A}"/>
                </a:ext>
              </a:extLst>
            </p:cNvPr>
            <p:cNvCxnSpPr>
              <a:cxnSpLocks/>
              <a:stCxn id="8" idx="6"/>
              <a:endCxn id="24" idx="2"/>
            </p:cNvCxnSpPr>
            <p:nvPr/>
          </p:nvCxnSpPr>
          <p:spPr>
            <a:xfrm>
              <a:off x="3187313" y="3304777"/>
              <a:ext cx="770192" cy="517102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19AC6D3A-F2DA-CBC8-D4FF-369C658DB102}"/>
                </a:ext>
              </a:extLst>
            </p:cNvPr>
            <p:cNvCxnSpPr>
              <a:stCxn id="21" idx="6"/>
              <a:endCxn id="13" idx="2"/>
            </p:cNvCxnSpPr>
            <p:nvPr/>
          </p:nvCxnSpPr>
          <p:spPr>
            <a:xfrm>
              <a:off x="4324647" y="1494189"/>
              <a:ext cx="752984" cy="493476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5CB10270-1B20-F328-C749-602E7DFE2859}"/>
                </a:ext>
              </a:extLst>
            </p:cNvPr>
            <p:cNvCxnSpPr>
              <a:cxnSpLocks/>
              <a:stCxn id="21" idx="6"/>
              <a:endCxn id="12" idx="2"/>
            </p:cNvCxnSpPr>
            <p:nvPr/>
          </p:nvCxnSpPr>
          <p:spPr>
            <a:xfrm>
              <a:off x="4324647" y="1494189"/>
              <a:ext cx="752984" cy="99202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887D04D4-D6BA-0263-033F-C807F315781A}"/>
                </a:ext>
              </a:extLst>
            </p:cNvPr>
            <p:cNvCxnSpPr>
              <a:stCxn id="21" idx="6"/>
              <a:endCxn id="14" idx="2"/>
            </p:cNvCxnSpPr>
            <p:nvPr/>
          </p:nvCxnSpPr>
          <p:spPr>
            <a:xfrm>
              <a:off x="4324647" y="1494189"/>
              <a:ext cx="752984" cy="182201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19927763-1526-51D0-FBBB-E0DF97471205}"/>
                </a:ext>
              </a:extLst>
            </p:cNvPr>
            <p:cNvCxnSpPr>
              <a:stCxn id="20" idx="6"/>
              <a:endCxn id="13" idx="2"/>
            </p:cNvCxnSpPr>
            <p:nvPr/>
          </p:nvCxnSpPr>
          <p:spPr>
            <a:xfrm flipV="1">
              <a:off x="4324647" y="1987665"/>
              <a:ext cx="752984" cy="5075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>
              <a:extLst>
                <a:ext uri="{FF2B5EF4-FFF2-40B4-BE49-F238E27FC236}">
                  <a16:creationId xmlns:a16="http://schemas.microsoft.com/office/drawing/2014/main" id="{CF754879-3E55-0ED2-E26C-D8D035475273}"/>
                </a:ext>
              </a:extLst>
            </p:cNvPr>
            <p:cNvCxnSpPr>
              <a:stCxn id="20" idx="6"/>
              <a:endCxn id="12" idx="3"/>
            </p:cNvCxnSpPr>
            <p:nvPr/>
          </p:nvCxnSpPr>
          <p:spPr>
            <a:xfrm>
              <a:off x="4324647" y="1992740"/>
              <a:ext cx="752984" cy="493476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>
              <a:extLst>
                <a:ext uri="{FF2B5EF4-FFF2-40B4-BE49-F238E27FC236}">
                  <a16:creationId xmlns:a16="http://schemas.microsoft.com/office/drawing/2014/main" id="{9660A81D-0830-8441-8D80-C2DB99E99BC4}"/>
                </a:ext>
              </a:extLst>
            </p:cNvPr>
            <p:cNvCxnSpPr>
              <a:stCxn id="20" idx="6"/>
              <a:endCxn id="14" idx="2"/>
            </p:cNvCxnSpPr>
            <p:nvPr/>
          </p:nvCxnSpPr>
          <p:spPr>
            <a:xfrm>
              <a:off x="4324647" y="1992740"/>
              <a:ext cx="752984" cy="1323466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>
              <a:extLst>
                <a:ext uri="{FF2B5EF4-FFF2-40B4-BE49-F238E27FC236}">
                  <a16:creationId xmlns:a16="http://schemas.microsoft.com/office/drawing/2014/main" id="{C3EF2630-3E40-FFAB-9B93-81E3505AD6C0}"/>
                </a:ext>
              </a:extLst>
            </p:cNvPr>
            <p:cNvCxnSpPr>
              <a:stCxn id="25" idx="6"/>
              <a:endCxn id="13" idx="2"/>
            </p:cNvCxnSpPr>
            <p:nvPr/>
          </p:nvCxnSpPr>
          <p:spPr>
            <a:xfrm flipV="1">
              <a:off x="4324647" y="1987665"/>
              <a:ext cx="752984" cy="503626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>
              <a:extLst>
                <a:ext uri="{FF2B5EF4-FFF2-40B4-BE49-F238E27FC236}">
                  <a16:creationId xmlns:a16="http://schemas.microsoft.com/office/drawing/2014/main" id="{955D53EF-BD55-A761-3A54-0B788EF4572B}"/>
                </a:ext>
              </a:extLst>
            </p:cNvPr>
            <p:cNvCxnSpPr>
              <a:cxnSpLocks/>
              <a:stCxn id="25" idx="6"/>
              <a:endCxn id="12" idx="2"/>
            </p:cNvCxnSpPr>
            <p:nvPr/>
          </p:nvCxnSpPr>
          <p:spPr>
            <a:xfrm flipV="1">
              <a:off x="4324647" y="2486216"/>
              <a:ext cx="752984" cy="5075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>
              <a:extLst>
                <a:ext uri="{FF2B5EF4-FFF2-40B4-BE49-F238E27FC236}">
                  <a16:creationId xmlns:a16="http://schemas.microsoft.com/office/drawing/2014/main" id="{50EE1990-805E-190D-BDFD-EBAD91ED2354}"/>
                </a:ext>
              </a:extLst>
            </p:cNvPr>
            <p:cNvCxnSpPr>
              <a:stCxn id="25" idx="6"/>
              <a:endCxn id="14" idx="2"/>
            </p:cNvCxnSpPr>
            <p:nvPr/>
          </p:nvCxnSpPr>
          <p:spPr>
            <a:xfrm>
              <a:off x="4324647" y="2491291"/>
              <a:ext cx="752984" cy="824915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E101A311-E7BB-605A-8F7D-B2618C5B9648}"/>
                </a:ext>
              </a:extLst>
            </p:cNvPr>
            <p:cNvCxnSpPr>
              <a:stCxn id="22" idx="6"/>
            </p:cNvCxnSpPr>
            <p:nvPr/>
          </p:nvCxnSpPr>
          <p:spPr>
            <a:xfrm flipV="1">
              <a:off x="4324647" y="1982590"/>
              <a:ext cx="752984" cy="1007252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>
              <a:extLst>
                <a:ext uri="{FF2B5EF4-FFF2-40B4-BE49-F238E27FC236}">
                  <a16:creationId xmlns:a16="http://schemas.microsoft.com/office/drawing/2014/main" id="{7B0474AE-03F9-6B19-81DC-6DA620972630}"/>
                </a:ext>
              </a:extLst>
            </p:cNvPr>
            <p:cNvCxnSpPr>
              <a:cxnSpLocks/>
              <a:stCxn id="22" idx="6"/>
              <a:endCxn id="12" idx="2"/>
            </p:cNvCxnSpPr>
            <p:nvPr/>
          </p:nvCxnSpPr>
          <p:spPr>
            <a:xfrm flipV="1">
              <a:off x="4324647" y="2486216"/>
              <a:ext cx="752984" cy="503626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4A84CCC5-0D46-0FD0-DE2F-1DF7FD8676A3}"/>
                </a:ext>
              </a:extLst>
            </p:cNvPr>
            <p:cNvCxnSpPr>
              <a:stCxn id="22" idx="6"/>
              <a:endCxn id="14" idx="2"/>
            </p:cNvCxnSpPr>
            <p:nvPr/>
          </p:nvCxnSpPr>
          <p:spPr>
            <a:xfrm>
              <a:off x="4324647" y="2989842"/>
              <a:ext cx="752984" cy="326364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>
              <a:extLst>
                <a:ext uri="{FF2B5EF4-FFF2-40B4-BE49-F238E27FC236}">
                  <a16:creationId xmlns:a16="http://schemas.microsoft.com/office/drawing/2014/main" id="{99FE909E-2B8E-5E17-204B-100FE2699FB7}"/>
                </a:ext>
              </a:extLst>
            </p:cNvPr>
            <p:cNvCxnSpPr>
              <a:stCxn id="24" idx="6"/>
              <a:endCxn id="13" idx="2"/>
            </p:cNvCxnSpPr>
            <p:nvPr/>
          </p:nvCxnSpPr>
          <p:spPr>
            <a:xfrm flipV="1">
              <a:off x="4317505" y="1987665"/>
              <a:ext cx="760126" cy="1834214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>
              <a:extLst>
                <a:ext uri="{FF2B5EF4-FFF2-40B4-BE49-F238E27FC236}">
                  <a16:creationId xmlns:a16="http://schemas.microsoft.com/office/drawing/2014/main" id="{9FD50512-532E-FCB3-EDB2-B33C48FD1759}"/>
                </a:ext>
              </a:extLst>
            </p:cNvPr>
            <p:cNvCxnSpPr>
              <a:stCxn id="24" idx="6"/>
              <a:endCxn id="12" idx="2"/>
            </p:cNvCxnSpPr>
            <p:nvPr/>
          </p:nvCxnSpPr>
          <p:spPr>
            <a:xfrm flipV="1">
              <a:off x="4317505" y="2486216"/>
              <a:ext cx="760126" cy="1335663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>
              <a:extLst>
                <a:ext uri="{FF2B5EF4-FFF2-40B4-BE49-F238E27FC236}">
                  <a16:creationId xmlns:a16="http://schemas.microsoft.com/office/drawing/2014/main" id="{7AA98E6C-115A-8BDB-E5F2-495EC1DF7EB2}"/>
                </a:ext>
              </a:extLst>
            </p:cNvPr>
            <p:cNvCxnSpPr>
              <a:cxnSpLocks/>
              <a:stCxn id="24" idx="6"/>
              <a:endCxn id="14" idx="2"/>
            </p:cNvCxnSpPr>
            <p:nvPr/>
          </p:nvCxnSpPr>
          <p:spPr>
            <a:xfrm flipV="1">
              <a:off x="4317505" y="3316206"/>
              <a:ext cx="760126" cy="505673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箭头连接符 92">
              <a:extLst>
                <a:ext uri="{FF2B5EF4-FFF2-40B4-BE49-F238E27FC236}">
                  <a16:creationId xmlns:a16="http://schemas.microsoft.com/office/drawing/2014/main" id="{432456A3-9423-4C4E-1AC3-2389641746E0}"/>
                </a:ext>
              </a:extLst>
            </p:cNvPr>
            <p:cNvCxnSpPr>
              <a:stCxn id="8" idx="6"/>
              <a:endCxn id="22" idx="2"/>
            </p:cNvCxnSpPr>
            <p:nvPr/>
          </p:nvCxnSpPr>
          <p:spPr>
            <a:xfrm flipV="1">
              <a:off x="3187313" y="2989842"/>
              <a:ext cx="777334" cy="31493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文本框 96">
              <a:extLst>
                <a:ext uri="{FF2B5EF4-FFF2-40B4-BE49-F238E27FC236}">
                  <a16:creationId xmlns:a16="http://schemas.microsoft.com/office/drawing/2014/main" id="{202C2512-4BF9-6F68-7094-A1D3F9D031F6}"/>
                </a:ext>
              </a:extLst>
            </p:cNvPr>
            <p:cNvSpPr txBox="1"/>
            <p:nvPr/>
          </p:nvSpPr>
          <p:spPr>
            <a:xfrm>
              <a:off x="2797159" y="3658046"/>
              <a:ext cx="4203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200" dirty="0"/>
                <a:t>512</a:t>
              </a:r>
              <a:endParaRPr lang="zh-CN" altLang="en-US" sz="1200" dirty="0"/>
            </a:p>
          </p:txBody>
        </p:sp>
        <p:sp>
          <p:nvSpPr>
            <p:cNvPr id="98" name="文本框 97">
              <a:extLst>
                <a:ext uri="{FF2B5EF4-FFF2-40B4-BE49-F238E27FC236}">
                  <a16:creationId xmlns:a16="http://schemas.microsoft.com/office/drawing/2014/main" id="{5C9733BE-DAD4-BBD4-CB04-9728D0D7965C}"/>
                </a:ext>
              </a:extLst>
            </p:cNvPr>
            <p:cNvSpPr txBox="1"/>
            <p:nvPr/>
          </p:nvSpPr>
          <p:spPr>
            <a:xfrm>
              <a:off x="3888077" y="4130324"/>
              <a:ext cx="4988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200" dirty="0"/>
                <a:t>2048</a:t>
              </a:r>
              <a:endParaRPr lang="zh-CN" altLang="en-US" sz="1200" dirty="0"/>
            </a:p>
          </p:txBody>
        </p:sp>
        <p:sp>
          <p:nvSpPr>
            <p:cNvPr id="99" name="文本框 98">
              <a:extLst>
                <a:ext uri="{FF2B5EF4-FFF2-40B4-BE49-F238E27FC236}">
                  <a16:creationId xmlns:a16="http://schemas.microsoft.com/office/drawing/2014/main" id="{F1299CF2-53C2-4099-E3B9-809A18BC398E}"/>
                </a:ext>
              </a:extLst>
            </p:cNvPr>
            <p:cNvSpPr txBox="1"/>
            <p:nvPr/>
          </p:nvSpPr>
          <p:spPr>
            <a:xfrm>
              <a:off x="5049923" y="3658046"/>
              <a:ext cx="4203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200" dirty="0"/>
                <a:t>512</a:t>
              </a:r>
              <a:endParaRPr lang="zh-CN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46209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905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2898</TotalTime>
  <Words>204</Words>
  <Application>Microsoft Office PowerPoint</Application>
  <PresentationFormat>自定义</PresentationFormat>
  <Paragraphs>119</Paragraphs>
  <Slides>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等线</vt:lpstr>
      <vt:lpstr>Arial</vt:lpstr>
      <vt:lpstr>Calibri</vt:lpstr>
      <vt:lpstr>Calibri Light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蔡 宇昂</dc:creator>
  <cp:lastModifiedBy>Yuang Cai</cp:lastModifiedBy>
  <cp:revision>90</cp:revision>
  <dcterms:created xsi:type="dcterms:W3CDTF">2023-05-25T09:08:35Z</dcterms:created>
  <dcterms:modified xsi:type="dcterms:W3CDTF">2024-03-27T03:45:42Z</dcterms:modified>
</cp:coreProperties>
</file>