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6" r:id="rId3"/>
    <p:sldId id="258" r:id="rId4"/>
  </p:sldIdLst>
  <p:sldSz cx="83200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BB"/>
    <a:srgbClr val="E7CAF0"/>
    <a:srgbClr val="DBDFEF"/>
    <a:srgbClr val="CCE7CF"/>
    <a:srgbClr val="FCE0E1"/>
    <a:srgbClr val="000000"/>
    <a:srgbClr val="F3F3F4"/>
    <a:srgbClr val="FFE2BB"/>
    <a:srgbClr val="C2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>
        <p:scale>
          <a:sx n="125" d="100"/>
          <a:sy n="125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931A-662F-4D52-BAC8-0F3D70F047E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46238" y="1143000"/>
            <a:ext cx="3565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9314-FA6C-49E9-BE70-0EC201FF2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7" y="1178222"/>
            <a:ext cx="7072075" cy="2506427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11" y="3781306"/>
            <a:ext cx="6240066" cy="1738167"/>
          </a:xfrm>
        </p:spPr>
        <p:txBody>
          <a:bodyPr/>
          <a:lstStyle>
            <a:lvl1pPr marL="0" indent="0" algn="ctr">
              <a:buNone/>
              <a:defRPr sz="2184"/>
            </a:lvl1pPr>
            <a:lvl2pPr marL="416006" indent="0" algn="ctr">
              <a:buNone/>
              <a:defRPr sz="1820"/>
            </a:lvl2pPr>
            <a:lvl3pPr marL="832013" indent="0" algn="ctr">
              <a:buNone/>
              <a:defRPr sz="1638"/>
            </a:lvl3pPr>
            <a:lvl4pPr marL="1248019" indent="0" algn="ctr">
              <a:buNone/>
              <a:defRPr sz="1456"/>
            </a:lvl4pPr>
            <a:lvl5pPr marL="1664025" indent="0" algn="ctr">
              <a:buNone/>
              <a:defRPr sz="1456"/>
            </a:lvl5pPr>
            <a:lvl6pPr marL="2080031" indent="0" algn="ctr">
              <a:buNone/>
              <a:defRPr sz="1456"/>
            </a:lvl6pPr>
            <a:lvl7pPr marL="2496038" indent="0" algn="ctr">
              <a:buNone/>
              <a:defRPr sz="1456"/>
            </a:lvl7pPr>
            <a:lvl8pPr marL="2912044" indent="0" algn="ctr">
              <a:buNone/>
              <a:defRPr sz="1456"/>
            </a:lvl8pPr>
            <a:lvl9pPr marL="3328050" indent="0" algn="ctr">
              <a:buNone/>
              <a:defRPr sz="14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4063" y="383297"/>
            <a:ext cx="179401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06" y="383297"/>
            <a:ext cx="5278056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4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73" y="1794831"/>
            <a:ext cx="7176076" cy="2994714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73" y="4817876"/>
            <a:ext cx="7176076" cy="1574849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/>
                </a:solidFill>
              </a:defRPr>
            </a:lvl1pPr>
            <a:lvl2pPr marL="416006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201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8019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4025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80031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6038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204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8050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06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045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383299"/>
            <a:ext cx="71760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90" y="1764832"/>
            <a:ext cx="3519787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0" y="2629749"/>
            <a:ext cx="351978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045" y="1764832"/>
            <a:ext cx="3537121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045" y="2629749"/>
            <a:ext cx="3537121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121" y="1036570"/>
            <a:ext cx="4212045" cy="5116178"/>
          </a:xfrm>
        </p:spPr>
        <p:txBody>
          <a:bodyPr/>
          <a:lstStyle>
            <a:lvl1pPr>
              <a:defRPr sz="2912"/>
            </a:lvl1pPr>
            <a:lvl2pPr>
              <a:defRPr sz="2548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121" y="1036570"/>
            <a:ext cx="4212045" cy="5116178"/>
          </a:xfrm>
        </p:spPr>
        <p:txBody>
          <a:bodyPr anchor="t"/>
          <a:lstStyle>
            <a:lvl1pPr marL="0" indent="0">
              <a:buNone/>
              <a:defRPr sz="2912"/>
            </a:lvl1pPr>
            <a:lvl2pPr marL="416006" indent="0">
              <a:buNone/>
              <a:defRPr sz="2548"/>
            </a:lvl2pPr>
            <a:lvl3pPr marL="832013" indent="0">
              <a:buNone/>
              <a:defRPr sz="2184"/>
            </a:lvl3pPr>
            <a:lvl4pPr marL="1248019" indent="0">
              <a:buNone/>
              <a:defRPr sz="1820"/>
            </a:lvl4pPr>
            <a:lvl5pPr marL="1664025" indent="0">
              <a:buNone/>
              <a:defRPr sz="1820"/>
            </a:lvl5pPr>
            <a:lvl6pPr marL="2080031" indent="0">
              <a:buNone/>
              <a:defRPr sz="1820"/>
            </a:lvl6pPr>
            <a:lvl7pPr marL="2496038" indent="0">
              <a:buNone/>
              <a:defRPr sz="1820"/>
            </a:lvl7pPr>
            <a:lvl8pPr marL="2912044" indent="0">
              <a:buNone/>
              <a:defRPr sz="1820"/>
            </a:lvl8pPr>
            <a:lvl9pPr marL="3328050" indent="0">
              <a:buNone/>
              <a:defRPr sz="18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06" y="383299"/>
            <a:ext cx="71760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06" y="1916484"/>
            <a:ext cx="71760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006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9027-9366-464F-8641-95A7D15B228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029" y="6672698"/>
            <a:ext cx="280803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062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2013" rtl="0" eaLnBrk="1" latinLnBrk="0" hangingPunct="1">
        <a:lnSpc>
          <a:spcPct val="90000"/>
        </a:lnSpc>
        <a:spcBef>
          <a:spcPct val="0"/>
        </a:spcBef>
        <a:buNone/>
        <a:defRPr sz="4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03" indent="-208003" algn="l" defTabSz="832013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624009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40016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6022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2028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5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4041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20047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6053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6006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2013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8019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4025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80031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6038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2044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805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23BAF57-1EA5-EF6E-E1B2-88017725567E}"/>
              </a:ext>
            </a:extLst>
          </p:cNvPr>
          <p:cNvGrpSpPr/>
          <p:nvPr/>
        </p:nvGrpSpPr>
        <p:grpSpPr>
          <a:xfrm>
            <a:off x="334516" y="381000"/>
            <a:ext cx="7096273" cy="5280660"/>
            <a:chOff x="334516" y="381000"/>
            <a:chExt cx="7096273" cy="52806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3353302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3716923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3716923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4307062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3716923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3716923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4304095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961053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42385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3716923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3716923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DB6237D-0CA3-DE60-7FAE-B427A52708E1}"/>
                </a:ext>
              </a:extLst>
            </p:cNvPr>
            <p:cNvCxnSpPr>
              <a:cxnSpLocks/>
              <a:stCxn id="4" idx="0"/>
              <a:endCxn id="16" idx="2"/>
            </p:cNvCxnSpPr>
            <p:nvPr/>
          </p:nvCxnSpPr>
          <p:spPr>
            <a:xfrm flipH="1" flipV="1">
              <a:off x="4304095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/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C112C0-0C7D-AF7B-6452-185B0A4C8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988092"/>
                  <a:ext cx="1652562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/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5E3A2C-E91D-0EC7-3922-3371E7110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814" y="4267328"/>
                  <a:ext cx="165256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47E666-C23C-4214-38AC-AFF543F09350}"/>
                </a:ext>
              </a:extLst>
            </p:cNvPr>
            <p:cNvSpPr/>
            <p:nvPr/>
          </p:nvSpPr>
          <p:spPr>
            <a:xfrm>
              <a:off x="1047827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FB060-D247-4CEE-F3B7-EE7C387855A8}"/>
                </a:ext>
              </a:extLst>
            </p:cNvPr>
            <p:cNvSpPr/>
            <p:nvPr/>
          </p:nvSpPr>
          <p:spPr>
            <a:xfrm>
              <a:off x="1411448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06E1D0-E497-287C-27E7-E6EC5E764892}"/>
                </a:ext>
              </a:extLst>
            </p:cNvPr>
            <p:cNvSpPr/>
            <p:nvPr/>
          </p:nvSpPr>
          <p:spPr>
            <a:xfrm>
              <a:off x="1411448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D527FAF-BB6D-377E-A99B-60635D823D5A}"/>
                </a:ext>
              </a:extLst>
            </p:cNvPr>
            <p:cNvCxnSpPr>
              <a:cxnSpLocks/>
              <a:stCxn id="33" idx="0"/>
              <a:endCxn id="34" idx="2"/>
            </p:cNvCxnSpPr>
            <p:nvPr/>
          </p:nvCxnSpPr>
          <p:spPr>
            <a:xfrm flipV="1">
              <a:off x="2001587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6B076F-F6EF-37E1-FDAD-45DF56AC7E82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/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3EE56B-CE4F-011C-A4B3-0540475EB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18" y="2485288"/>
                  <a:ext cx="53347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B993A5-14F2-FBB4-87CD-A6F959DD6B4F}"/>
                </a:ext>
              </a:extLst>
            </p:cNvPr>
            <p:cNvSpPr/>
            <p:nvPr/>
          </p:nvSpPr>
          <p:spPr>
            <a:xfrm>
              <a:off x="1411448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F978B4-65EB-455C-E9F7-20ED82BA4909}"/>
                </a:ext>
              </a:extLst>
            </p:cNvPr>
            <p:cNvSpPr/>
            <p:nvPr/>
          </p:nvSpPr>
          <p:spPr>
            <a:xfrm>
              <a:off x="1411448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4200D00-AC5C-AC16-DC5E-71DB32DBEEC0}"/>
                </a:ext>
              </a:extLst>
            </p:cNvPr>
            <p:cNvSpPr/>
            <p:nvPr/>
          </p:nvSpPr>
          <p:spPr>
            <a:xfrm>
              <a:off x="1863620" y="421531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EF339F9-010C-744F-3320-1FD206E02670}"/>
                </a:ext>
              </a:extLst>
            </p:cNvPr>
            <p:cNvGrpSpPr/>
            <p:nvPr/>
          </p:nvGrpSpPr>
          <p:grpSpPr>
            <a:xfrm>
              <a:off x="1258303" y="4220313"/>
              <a:ext cx="270001" cy="270000"/>
              <a:chOff x="2523906" y="3238949"/>
              <a:chExt cx="270001" cy="270000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AC260F-9165-E966-80BF-57CCABCE1718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A2045800-E8C8-CD0F-301B-84D226775AE7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5E23CF3-5335-D04F-801A-168B77529A4E}"/>
                </a:ext>
              </a:extLst>
            </p:cNvPr>
            <p:cNvCxnSpPr>
              <a:stCxn id="97" idx="6"/>
              <a:endCxn id="41" idx="2"/>
            </p:cNvCxnSpPr>
            <p:nvPr/>
          </p:nvCxnSpPr>
          <p:spPr>
            <a:xfrm flipV="1">
              <a:off x="1528303" y="435031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CF80E8-0079-4566-1A6B-CE9D4F18393B}"/>
                </a:ext>
              </a:extLst>
            </p:cNvPr>
            <p:cNvSpPr txBox="1"/>
            <p:nvPr/>
          </p:nvSpPr>
          <p:spPr>
            <a:xfrm>
              <a:off x="334516" y="404247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0826349-41B0-497F-D370-DBE817CF61C6}"/>
                </a:ext>
              </a:extLst>
            </p:cNvPr>
            <p:cNvCxnSpPr>
              <a:stCxn id="41" idx="0"/>
              <a:endCxn id="33" idx="2"/>
            </p:cNvCxnSpPr>
            <p:nvPr/>
          </p:nvCxnSpPr>
          <p:spPr>
            <a:xfrm flipV="1">
              <a:off x="1998620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D398FFE-9DA3-5749-FABD-0DDB29B774B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16200000" flipV="1">
              <a:off x="1655578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107D144-44E3-415C-AC09-71BB0CDD1E0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5400000" flipH="1" flipV="1">
              <a:off x="1836910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37C026A-AA79-3B50-BA90-CEC0CD567EF2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10800000">
              <a:off x="1411448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1D8B6625-43C3-4295-85E6-915234A3E8CB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0800000">
              <a:off x="1411448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E52405B-1AC1-7A04-9155-9E2D0A0717BF}"/>
                </a:ext>
              </a:extLst>
            </p:cNvPr>
            <p:cNvCxnSpPr>
              <a:cxnSpLocks/>
              <a:stCxn id="37" idx="0"/>
              <a:endCxn id="41" idx="4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230423A-50DA-A60D-0099-2D70F3EA32B2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2A46BA8-B8AA-1F87-2FE6-4A64D89CAB18}"/>
                </a:ext>
              </a:extLst>
            </p:cNvPr>
            <p:cNvCxnSpPr>
              <a:cxnSpLocks/>
              <a:stCxn id="79" idx="0"/>
              <a:endCxn id="37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7ECB9D9-8ABB-B3CE-ACD9-2998AE2345F7}"/>
                </a:ext>
              </a:extLst>
            </p:cNvPr>
            <p:cNvSpPr txBox="1"/>
            <p:nvPr/>
          </p:nvSpPr>
          <p:spPr>
            <a:xfrm>
              <a:off x="1177401" y="986869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2</a:t>
              </a:r>
              <a:r>
                <a:rPr lang="en-US" altLang="zh-CN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070E375-9D01-770D-FE42-478B0EEDC281}"/>
                </a:ext>
              </a:extLst>
            </p:cNvPr>
            <p:cNvCxnSpPr>
              <a:cxnSpLocks/>
              <a:stCxn id="39" idx="0"/>
              <a:endCxn id="100" idx="2"/>
            </p:cNvCxnSpPr>
            <p:nvPr/>
          </p:nvCxnSpPr>
          <p:spPr>
            <a:xfrm flipV="1">
              <a:off x="2001587" y="1294646"/>
              <a:ext cx="2095" cy="43334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BA24F0C-1C1C-A188-2138-E37BC371040D}"/>
                </a:ext>
              </a:extLst>
            </p:cNvPr>
            <p:cNvSpPr/>
            <p:nvPr/>
          </p:nvSpPr>
          <p:spPr>
            <a:xfrm>
              <a:off x="5653715" y="1619696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846B890-57DF-3265-BB56-D3D04F1D0853}"/>
                </a:ext>
              </a:extLst>
            </p:cNvPr>
            <p:cNvSpPr/>
            <p:nvPr/>
          </p:nvSpPr>
          <p:spPr>
            <a:xfrm>
              <a:off x="6017336" y="3199697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109C6D-9407-D394-2F92-613313F4666C}"/>
                </a:ext>
              </a:extLst>
            </p:cNvPr>
            <p:cNvSpPr/>
            <p:nvPr/>
          </p:nvSpPr>
          <p:spPr>
            <a:xfrm>
              <a:off x="6017336" y="207954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BD5C7BF-3829-3317-C897-8FD55956C50F}"/>
                </a:ext>
              </a:extLst>
            </p:cNvPr>
            <p:cNvCxnSpPr>
              <a:cxnSpLocks/>
              <a:stCxn id="109" idx="0"/>
              <a:endCxn id="110" idx="2"/>
            </p:cNvCxnSpPr>
            <p:nvPr/>
          </p:nvCxnSpPr>
          <p:spPr>
            <a:xfrm flipV="1">
              <a:off x="6607475" y="2596348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05D1004-EF9C-EA37-FA8F-25DA7161CD77}"/>
                </a:ext>
              </a:extLst>
            </p:cNvPr>
            <p:cNvSpPr/>
            <p:nvPr/>
          </p:nvSpPr>
          <p:spPr>
            <a:xfrm>
              <a:off x="6017336" y="172798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A23B9AB-3A54-856E-5E56-339A6708EC6C}"/>
                </a:ext>
              </a:extLst>
            </p:cNvPr>
            <p:cNvSpPr/>
            <p:nvPr/>
          </p:nvSpPr>
          <p:spPr>
            <a:xfrm>
              <a:off x="6017336" y="2843296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9A56D0D-16A6-BEC1-19A2-FA4C9D079444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V="1">
              <a:off x="6604508" y="3716506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15A39279-307A-B26A-484A-6C13A97C6C5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61466" y="3872269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13560C54-4F5A-0178-2317-9DCB59BAEF4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42798" y="3873602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ED5BD23F-94E1-97E1-CDA9-D2599531C375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rot="10800000">
              <a:off x="6017336" y="2995884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5ED539C6-BE0D-FFEE-A3AD-3F2C3C8B0C11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rot="10800000">
              <a:off x="6017336" y="1880574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CE8A78-BF79-8BD5-CCA6-1F082BC25CFE}"/>
                </a:ext>
              </a:extLst>
            </p:cNvPr>
            <p:cNvCxnSpPr>
              <a:cxnSpLocks/>
              <a:stCxn id="112" idx="0"/>
              <a:endCxn id="121" idx="2"/>
            </p:cNvCxnSpPr>
            <p:nvPr/>
          </p:nvCxnSpPr>
          <p:spPr>
            <a:xfrm flipH="1" flipV="1">
              <a:off x="6604508" y="1295869"/>
              <a:ext cx="2967" cy="43211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89C32AE-BB30-6270-1289-50E58ED52C0E}"/>
                </a:ext>
              </a:extLst>
            </p:cNvPr>
            <p:cNvSpPr txBox="1"/>
            <p:nvPr/>
          </p:nvSpPr>
          <p:spPr>
            <a:xfrm>
              <a:off x="5778227" y="98809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decoder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/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a14:m>
                  <a:r>
                    <a:rPr lang="en-US" altLang="zh-CN" sz="1400" baseline="30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8C8DEAF-EA8B-75A4-E3F4-53C7F4711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27" y="4267328"/>
                  <a:ext cx="1652562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/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B59536B-EA53-2BB0-97AE-D18AACC2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46" y="437929"/>
                  <a:ext cx="94023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/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696BBD3-A93F-E52F-BE1E-6FAEA06AE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84" y="438026"/>
                  <a:ext cx="106322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/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FD5B614-A367-09DD-5B2F-7F52F2894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897" y="433368"/>
                  <a:ext cx="106322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1E69BB31-2E0E-C248-5BDD-6EE14A5D4D52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8FDCA46-02C1-3017-5372-F44F5766315D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0" y="381000"/>
              <a:ext cx="0" cy="5280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23FCCC43-25A3-9DCD-D57B-2078A0D988A6}"/>
              </a:ext>
            </a:extLst>
          </p:cNvPr>
          <p:cNvGrpSpPr/>
          <p:nvPr/>
        </p:nvGrpSpPr>
        <p:grpSpPr>
          <a:xfrm>
            <a:off x="1576335" y="61714"/>
            <a:ext cx="4829287" cy="6913136"/>
            <a:chOff x="392850" y="-1120361"/>
            <a:chExt cx="4829287" cy="691313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1106161" y="1616632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1469782" y="319663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1469782" y="2076476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2059921" y="2593285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06091C-CE94-9238-476F-763D23A16EE5}"/>
                </a:ext>
              </a:extLst>
            </p:cNvPr>
            <p:cNvSpPr/>
            <p:nvPr/>
          </p:nvSpPr>
          <p:spPr>
            <a:xfrm>
              <a:off x="1503591" y="4694574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/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1469782" y="172492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1469782" y="284023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C3DF1C-D0D3-9E85-E803-01FEF1CC384D}"/>
                </a:ext>
              </a:extLst>
            </p:cNvPr>
            <p:cNvSpPr/>
            <p:nvPr/>
          </p:nvSpPr>
          <p:spPr>
            <a:xfrm>
              <a:off x="192195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64E159-C80D-E612-B423-896F302B3CC1}"/>
                </a:ext>
              </a:extLst>
            </p:cNvPr>
            <p:cNvGrpSpPr/>
            <p:nvPr/>
          </p:nvGrpSpPr>
          <p:grpSpPr>
            <a:xfrm>
              <a:off x="1316637" y="4217250"/>
              <a:ext cx="270001" cy="270000"/>
              <a:chOff x="2523906" y="3238949"/>
              <a:chExt cx="270001" cy="27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CD9DDC-35A4-2F73-540C-8DBA7F64CBC3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A3C6F7-39D4-769D-159D-EC5D46843D4D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9FCDF9E-B7B3-0377-FAF5-6790FE3F7FEE}"/>
                </a:ext>
              </a:extLst>
            </p:cNvPr>
            <p:cNvCxnSpPr>
              <a:stCxn id="23" idx="6"/>
              <a:endCxn id="22" idx="2"/>
            </p:cNvCxnSpPr>
            <p:nvPr/>
          </p:nvCxnSpPr>
          <p:spPr>
            <a:xfrm flipV="1">
              <a:off x="1586637" y="4347249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F6464F-E79E-85CE-92B2-1B370AAD62B0}"/>
                </a:ext>
              </a:extLst>
            </p:cNvPr>
            <p:cNvSpPr txBox="1"/>
            <p:nvPr/>
          </p:nvSpPr>
          <p:spPr>
            <a:xfrm>
              <a:off x="392850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stCxn id="22" idx="0"/>
              <a:endCxn id="94" idx="2"/>
            </p:cNvCxnSpPr>
            <p:nvPr/>
          </p:nvCxnSpPr>
          <p:spPr>
            <a:xfrm flipV="1">
              <a:off x="2056954" y="3713443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171391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89524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1469782" y="2992821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1469782" y="1877510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E83703C-2265-BDEC-B3D8-11EDC2DB2E55}"/>
                </a:ext>
              </a:extLst>
            </p:cNvPr>
            <p:cNvSpPr/>
            <p:nvPr/>
          </p:nvSpPr>
          <p:spPr>
            <a:xfrm>
              <a:off x="2864799" y="359974"/>
              <a:ext cx="1652562" cy="3562925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BA9892-8D23-9308-D848-28C73AF6BD39}"/>
                </a:ext>
              </a:extLst>
            </p:cNvPr>
            <p:cNvSpPr/>
            <p:nvPr/>
          </p:nvSpPr>
          <p:spPr>
            <a:xfrm>
              <a:off x="2992132" y="3023996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990122D-5646-9F2B-1A40-C3CBBCDBBC84}"/>
                </a:ext>
              </a:extLst>
            </p:cNvPr>
            <p:cNvSpPr/>
            <p:nvPr/>
          </p:nvSpPr>
          <p:spPr>
            <a:xfrm>
              <a:off x="2989165" y="83951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AE4750A-6F10-1136-3D28-7BA30A699D7F}"/>
                </a:ext>
              </a:extLst>
            </p:cNvPr>
            <p:cNvCxnSpPr>
              <a:cxnSpLocks/>
              <a:stCxn id="91" idx="0"/>
              <a:endCxn id="175" idx="2"/>
            </p:cNvCxnSpPr>
            <p:nvPr/>
          </p:nvCxnSpPr>
          <p:spPr>
            <a:xfrm flipH="1" flipV="1">
              <a:off x="3579304" y="2430373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02AE3D-D83C-94D4-DBD1-E78423301548}"/>
                </a:ext>
              </a:extLst>
            </p:cNvPr>
            <p:cNvSpPr/>
            <p:nvPr/>
          </p:nvSpPr>
          <p:spPr>
            <a:xfrm>
              <a:off x="3028498" y="4694574"/>
              <a:ext cx="1101612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/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57885B-81A9-69DB-0D78-D5B00B086D35}"/>
                </a:ext>
              </a:extLst>
            </p:cNvPr>
            <p:cNvSpPr/>
            <p:nvPr/>
          </p:nvSpPr>
          <p:spPr>
            <a:xfrm>
              <a:off x="2989165" y="48795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6B74B32-E855-7E92-57F9-A9E72984AA5F}"/>
                </a:ext>
              </a:extLst>
            </p:cNvPr>
            <p:cNvSpPr/>
            <p:nvPr/>
          </p:nvSpPr>
          <p:spPr>
            <a:xfrm>
              <a:off x="2992132" y="266300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EC3BB75-8031-8438-FDB1-D85A5ECC91A3}"/>
                </a:ext>
              </a:extLst>
            </p:cNvPr>
            <p:cNvSpPr/>
            <p:nvPr/>
          </p:nvSpPr>
          <p:spPr>
            <a:xfrm>
              <a:off x="344430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A74F9DC-DF86-8A48-CEE5-79506B952255}"/>
                </a:ext>
              </a:extLst>
            </p:cNvPr>
            <p:cNvGrpSpPr/>
            <p:nvPr/>
          </p:nvGrpSpPr>
          <p:grpSpPr>
            <a:xfrm>
              <a:off x="4006848" y="4213984"/>
              <a:ext cx="270001" cy="270000"/>
              <a:chOff x="2523906" y="3238949"/>
              <a:chExt cx="270001" cy="270000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1A987D9-9370-08C3-C557-B9EB474CA7A5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A956A2C-5631-DBD6-93EC-A7CEA2F19D6E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81B5-1E5C-4AA6-EED6-86B6C1812A77}"/>
                </a:ext>
              </a:extLst>
            </p:cNvPr>
            <p:cNvCxnSpPr>
              <a:cxnSpLocks/>
              <a:stCxn id="129" idx="2"/>
              <a:endCxn id="127" idx="6"/>
            </p:cNvCxnSpPr>
            <p:nvPr/>
          </p:nvCxnSpPr>
          <p:spPr>
            <a:xfrm flipH="1" flipV="1">
              <a:off x="3714304" y="4347249"/>
              <a:ext cx="292544" cy="1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B1EFEE7-D69B-FF46-36BF-D09D936A7B34}"/>
                </a:ext>
              </a:extLst>
            </p:cNvPr>
            <p:cNvSpPr txBox="1"/>
            <p:nvPr/>
          </p:nvSpPr>
          <p:spPr>
            <a:xfrm>
              <a:off x="4281906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48BBBCA-9B82-7113-8FA8-35312211BC6F}"/>
                </a:ext>
              </a:extLst>
            </p:cNvPr>
            <p:cNvCxnSpPr>
              <a:cxnSpLocks/>
              <a:stCxn id="127" idx="0"/>
              <a:endCxn id="91" idx="2"/>
            </p:cNvCxnSpPr>
            <p:nvPr/>
          </p:nvCxnSpPr>
          <p:spPr>
            <a:xfrm flipV="1">
              <a:off x="3579304" y="3713444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B774F1A2-12C9-BE48-2C48-EEAB7C6745FB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323626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C66C2C78-CB51-455B-66A7-D98FC00301C2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5400000" flipH="1" flipV="1">
              <a:off x="341759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EE02F6A7-FD9A-AA23-B233-B5795FBCEED8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V="1">
              <a:off x="3583754" y="2815594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430BB5C-DFCA-0D35-E1E9-7CF336C9EA29}"/>
                </a:ext>
              </a:extLst>
            </p:cNvPr>
            <p:cNvCxnSpPr>
              <a:cxnSpLocks/>
              <a:stCxn id="123" idx="0"/>
              <a:endCxn id="127" idx="4"/>
            </p:cNvCxnSpPr>
            <p:nvPr/>
          </p:nvCxnSpPr>
          <p:spPr>
            <a:xfrm flipV="1">
              <a:off x="3579304" y="4482249"/>
              <a:ext cx="0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5623997-5D21-F3EB-49D3-2B3C18143FEB}"/>
                </a:ext>
              </a:extLst>
            </p:cNvPr>
            <p:cNvCxnSpPr>
              <a:cxnSpLocks/>
              <a:stCxn id="104" idx="0"/>
              <a:endCxn id="22" idx="4"/>
            </p:cNvCxnSpPr>
            <p:nvPr/>
          </p:nvCxnSpPr>
          <p:spPr>
            <a:xfrm flipV="1">
              <a:off x="2054397" y="4482249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BCF313B-2170-3AB0-EA6D-AFAF7D720D8D}"/>
                </a:ext>
              </a:extLst>
            </p:cNvPr>
            <p:cNvSpPr/>
            <p:nvPr/>
          </p:nvSpPr>
          <p:spPr>
            <a:xfrm>
              <a:off x="2989165" y="191356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E79F8D83-2ACC-1D16-9697-C92CBD1A8CE7}"/>
                </a:ext>
              </a:extLst>
            </p:cNvPr>
            <p:cNvCxnSpPr>
              <a:cxnSpLocks/>
              <a:stCxn id="175" idx="0"/>
              <a:endCxn id="92" idx="2"/>
            </p:cNvCxnSpPr>
            <p:nvPr/>
          </p:nvCxnSpPr>
          <p:spPr>
            <a:xfrm flipV="1">
              <a:off x="3579304" y="1356319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69BEADF-8221-6DDB-24EA-EE7D7D15F600}"/>
                </a:ext>
              </a:extLst>
            </p:cNvPr>
            <p:cNvSpPr/>
            <p:nvPr/>
          </p:nvSpPr>
          <p:spPr>
            <a:xfrm>
              <a:off x="2983520" y="156487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5D0644C9-03AF-99BE-CAD2-A57DE83EDD4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V="1">
              <a:off x="3577891" y="1717460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2132973-6173-3F4B-F0ED-5693A6444B5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283811" y="1501032"/>
              <a:ext cx="703291" cy="1151073"/>
            </a:xfrm>
            <a:prstGeom prst="bentConnector5">
              <a:avLst>
                <a:gd name="adj1" fmla="val -32504"/>
                <a:gd name="adj2" fmla="val 65519"/>
                <a:gd name="adj3" fmla="val 1189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213">
              <a:extLst>
                <a:ext uri="{FF2B5EF4-FFF2-40B4-BE49-F238E27FC236}">
                  <a16:creationId xmlns:a16="http://schemas.microsoft.com/office/drawing/2014/main" id="{74809B86-3241-5354-7C3B-A549F0FF116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376708" y="1408135"/>
              <a:ext cx="703143" cy="1336718"/>
            </a:xfrm>
            <a:prstGeom prst="bentConnector5">
              <a:avLst>
                <a:gd name="adj1" fmla="val -32511"/>
                <a:gd name="adj2" fmla="val 56595"/>
                <a:gd name="adj3" fmla="val 1189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肘形 222">
              <a:extLst>
                <a:ext uri="{FF2B5EF4-FFF2-40B4-BE49-F238E27FC236}">
                  <a16:creationId xmlns:a16="http://schemas.microsoft.com/office/drawing/2014/main" id="{895C71C1-9528-196C-3152-C55658C44947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3576639" y="640544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00F7AF7-6ADA-DEE4-8379-E4667EF8D391}"/>
                </a:ext>
              </a:extLst>
            </p:cNvPr>
            <p:cNvSpPr txBox="1"/>
            <p:nvPr/>
          </p:nvSpPr>
          <p:spPr>
            <a:xfrm>
              <a:off x="1584281" y="5366981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561E829-5A5C-1F2E-61CE-3ECEE42585CD}"/>
                </a:ext>
              </a:extLst>
            </p:cNvPr>
            <p:cNvCxnSpPr>
              <a:cxnSpLocks/>
              <a:stCxn id="230" idx="0"/>
              <a:endCxn id="104" idx="2"/>
            </p:cNvCxnSpPr>
            <p:nvPr/>
          </p:nvCxnSpPr>
          <p:spPr>
            <a:xfrm flipV="1">
              <a:off x="2054397" y="5118624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2C1EBC7-BF06-7C64-5164-241D4BBEB14C}"/>
                </a:ext>
              </a:extLst>
            </p:cNvPr>
            <p:cNvSpPr txBox="1"/>
            <p:nvPr/>
          </p:nvSpPr>
          <p:spPr>
            <a:xfrm>
              <a:off x="2949182" y="5361889"/>
              <a:ext cx="12632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(shifted right)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DA1B5EA1-6895-ECEB-5653-1A9E88F30120}"/>
                </a:ext>
              </a:extLst>
            </p:cNvPr>
            <p:cNvCxnSpPr>
              <a:cxnSpLocks/>
              <a:stCxn id="235" idx="0"/>
              <a:endCxn id="123" idx="2"/>
            </p:cNvCxnSpPr>
            <p:nvPr/>
          </p:nvCxnSpPr>
          <p:spPr>
            <a:xfrm flipH="1" flipV="1">
              <a:off x="3579304" y="5118624"/>
              <a:ext cx="1483" cy="243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C53713B-63F6-1457-CBEE-D124E72D8E5F}"/>
                </a:ext>
              </a:extLst>
            </p:cNvPr>
            <p:cNvSpPr/>
            <p:nvPr/>
          </p:nvSpPr>
          <p:spPr>
            <a:xfrm>
              <a:off x="2992132" y="-61445"/>
              <a:ext cx="1180278" cy="305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7C9C4E7D-7F8D-CEED-DF09-CFFA7460FE5B}"/>
                </a:ext>
              </a:extLst>
            </p:cNvPr>
            <p:cNvSpPr/>
            <p:nvPr/>
          </p:nvSpPr>
          <p:spPr>
            <a:xfrm>
              <a:off x="2992132" y="-526738"/>
              <a:ext cx="1180278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30CA1B0A-6A16-7304-8F88-EECF4BFD6A5F}"/>
                </a:ext>
              </a:extLst>
            </p:cNvPr>
            <p:cNvCxnSpPr>
              <a:cxnSpLocks/>
              <a:stCxn id="125" idx="0"/>
              <a:endCxn id="246" idx="2"/>
            </p:cNvCxnSpPr>
            <p:nvPr/>
          </p:nvCxnSpPr>
          <p:spPr>
            <a:xfrm flipV="1">
              <a:off x="3579304" y="243728"/>
              <a:ext cx="2967" cy="244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53D36881-039C-B150-2A89-6F051E0A5B3B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3582271" y="-221565"/>
              <a:ext cx="0" cy="16012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3FE79E7-8A95-11BF-0505-9FFD3A7F2C7C}"/>
                </a:ext>
              </a:extLst>
            </p:cNvPr>
            <p:cNvSpPr txBox="1"/>
            <p:nvPr/>
          </p:nvSpPr>
          <p:spPr>
            <a:xfrm>
              <a:off x="3036560" y="-1120361"/>
              <a:ext cx="10869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Probabilities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957F482D-2846-E958-8412-6E3E850D5A12}"/>
                </a:ext>
              </a:extLst>
            </p:cNvPr>
            <p:cNvCxnSpPr>
              <a:cxnSpLocks/>
              <a:stCxn id="247" idx="0"/>
              <a:endCxn id="256" idx="2"/>
            </p:cNvCxnSpPr>
            <p:nvPr/>
          </p:nvCxnSpPr>
          <p:spPr>
            <a:xfrm flipH="1" flipV="1">
              <a:off x="3580045" y="-689474"/>
              <a:ext cx="2226" cy="16273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38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7DFBDF-F352-7653-1402-F9A3DA91C7C4}"/>
              </a:ext>
            </a:extLst>
          </p:cNvPr>
          <p:cNvGrpSpPr/>
          <p:nvPr/>
        </p:nvGrpSpPr>
        <p:grpSpPr>
          <a:xfrm>
            <a:off x="1231897" y="2359332"/>
            <a:ext cx="1101611" cy="1100176"/>
            <a:chOff x="1445257" y="4485312"/>
            <a:chExt cx="1101611" cy="11001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006D4A-4835-3AAA-89E2-CA25399BB3E3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BBD2F20-DCA6-E2E9-0696-A93CC2273F1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76F272-AC5F-3957-F642-59AFC2F31A74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A826C0A-9737-FFCA-08E5-D35E6E396D06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B5F89F2-4411-5D94-EB17-175469557F5A}"/>
              </a:ext>
            </a:extLst>
          </p:cNvPr>
          <p:cNvGrpSpPr/>
          <p:nvPr/>
        </p:nvGrpSpPr>
        <p:grpSpPr>
          <a:xfrm>
            <a:off x="3854920" y="1916493"/>
            <a:ext cx="2212352" cy="1543015"/>
            <a:chOff x="3854920" y="1916493"/>
            <a:chExt cx="2212352" cy="154301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6D96FD2-CFDB-E252-9EB6-812A76E5A680}"/>
                </a:ext>
              </a:extLst>
            </p:cNvPr>
            <p:cNvSpPr/>
            <p:nvPr/>
          </p:nvSpPr>
          <p:spPr>
            <a:xfrm>
              <a:off x="4965661" y="257165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14E940A-26D6-EA40-D2EA-69053260818C}"/>
                </a:ext>
              </a:extLst>
            </p:cNvPr>
            <p:cNvSpPr/>
            <p:nvPr/>
          </p:nvSpPr>
          <p:spPr>
            <a:xfrm>
              <a:off x="5384024" y="208933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C0217C-4D75-5375-9185-1B977837B120}"/>
                </a:ext>
              </a:extLst>
            </p:cNvPr>
            <p:cNvGrpSpPr/>
            <p:nvPr/>
          </p:nvGrpSpPr>
          <p:grpSpPr>
            <a:xfrm>
              <a:off x="4778707" y="2094333"/>
              <a:ext cx="270001" cy="270000"/>
              <a:chOff x="2523906" y="3238949"/>
              <a:chExt cx="270001" cy="27000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7D18D11-771C-94D7-5BAB-C974160F35A9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087D2C-84F1-EBBA-29CE-199623FEF385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71A030E-4729-A363-5333-595D10B87E3D}"/>
                </a:ext>
              </a:extLst>
            </p:cNvPr>
            <p:cNvCxnSpPr>
              <a:cxnSpLocks/>
              <a:stCxn id="69" idx="6"/>
              <a:endCxn id="67" idx="2"/>
            </p:cNvCxnSpPr>
            <p:nvPr/>
          </p:nvCxnSpPr>
          <p:spPr>
            <a:xfrm flipV="1">
              <a:off x="5048707" y="222433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82301A7-4236-9241-0EA1-CC4EA339ECF5}"/>
                </a:ext>
              </a:extLst>
            </p:cNvPr>
            <p:cNvSpPr txBox="1"/>
            <p:nvPr/>
          </p:nvSpPr>
          <p:spPr>
            <a:xfrm>
              <a:off x="3854920" y="191649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BD47BD8-A656-889C-5880-0D27EA598BEF}"/>
                </a:ext>
              </a:extLst>
            </p:cNvPr>
            <p:cNvCxnSpPr>
              <a:cxnSpLocks/>
              <a:stCxn id="66" idx="0"/>
              <a:endCxn id="67" idx="4"/>
            </p:cNvCxnSpPr>
            <p:nvPr/>
          </p:nvCxnSpPr>
          <p:spPr>
            <a:xfrm flipV="1">
              <a:off x="5516467" y="235933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3718C6D-EEC7-73C3-C556-717262CE72EE}"/>
                </a:ext>
              </a:extLst>
            </p:cNvPr>
            <p:cNvSpPr txBox="1"/>
            <p:nvPr/>
          </p:nvSpPr>
          <p:spPr>
            <a:xfrm>
              <a:off x="5046351" y="324406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F329778-E59D-E22D-C2D1-56D055D98EB0}"/>
                </a:ext>
              </a:extLst>
            </p:cNvPr>
            <p:cNvCxnSpPr>
              <a:cxnSpLocks/>
              <a:stCxn id="74" idx="0"/>
              <a:endCxn id="66" idx="2"/>
            </p:cNvCxnSpPr>
            <p:nvPr/>
          </p:nvCxnSpPr>
          <p:spPr>
            <a:xfrm flipV="1">
              <a:off x="5516467" y="299570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9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1225</TotalTime>
  <Words>130</Words>
  <Application>Microsoft Office PowerPoint</Application>
  <PresentationFormat>自定义</PresentationFormat>
  <Paragraphs>64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宇昂</dc:creator>
  <cp:lastModifiedBy>蔡 宇昂</cp:lastModifiedBy>
  <cp:revision>55</cp:revision>
  <dcterms:created xsi:type="dcterms:W3CDTF">2023-05-25T09:08:35Z</dcterms:created>
  <dcterms:modified xsi:type="dcterms:W3CDTF">2024-03-20T08:48:12Z</dcterms:modified>
</cp:coreProperties>
</file>