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83200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BB"/>
    <a:srgbClr val="E7CAF0"/>
    <a:srgbClr val="DBDFEF"/>
    <a:srgbClr val="CCE7CF"/>
    <a:srgbClr val="FCE0E1"/>
    <a:srgbClr val="000000"/>
    <a:srgbClr val="F3F3F4"/>
    <a:srgbClr val="FFE2BB"/>
    <a:srgbClr val="C2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>
        <p:scale>
          <a:sx n="125" d="100"/>
          <a:sy n="125" d="100"/>
        </p:scale>
        <p:origin x="16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931A-662F-4D52-BAC8-0F3D70F047E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46238" y="1143000"/>
            <a:ext cx="3565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9314-FA6C-49E9-BE70-0EC201FF2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1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007" y="1178222"/>
            <a:ext cx="7072075" cy="2506427"/>
          </a:xfrm>
        </p:spPr>
        <p:txBody>
          <a:bodyPr anchor="b"/>
          <a:lstStyle>
            <a:lvl1pPr algn="ctr"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011" y="3781306"/>
            <a:ext cx="6240066" cy="1738167"/>
          </a:xfrm>
        </p:spPr>
        <p:txBody>
          <a:bodyPr/>
          <a:lstStyle>
            <a:lvl1pPr marL="0" indent="0" algn="ctr">
              <a:buNone/>
              <a:defRPr sz="2184"/>
            </a:lvl1pPr>
            <a:lvl2pPr marL="416006" indent="0" algn="ctr">
              <a:buNone/>
              <a:defRPr sz="1820"/>
            </a:lvl2pPr>
            <a:lvl3pPr marL="832013" indent="0" algn="ctr">
              <a:buNone/>
              <a:defRPr sz="1638"/>
            </a:lvl3pPr>
            <a:lvl4pPr marL="1248019" indent="0" algn="ctr">
              <a:buNone/>
              <a:defRPr sz="1456"/>
            </a:lvl4pPr>
            <a:lvl5pPr marL="1664025" indent="0" algn="ctr">
              <a:buNone/>
              <a:defRPr sz="1456"/>
            </a:lvl5pPr>
            <a:lvl6pPr marL="2080031" indent="0" algn="ctr">
              <a:buNone/>
              <a:defRPr sz="1456"/>
            </a:lvl6pPr>
            <a:lvl7pPr marL="2496038" indent="0" algn="ctr">
              <a:buNone/>
              <a:defRPr sz="1456"/>
            </a:lvl7pPr>
            <a:lvl8pPr marL="2912044" indent="0" algn="ctr">
              <a:buNone/>
              <a:defRPr sz="1456"/>
            </a:lvl8pPr>
            <a:lvl9pPr marL="3328050" indent="0" algn="ctr">
              <a:buNone/>
              <a:defRPr sz="14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4063" y="383297"/>
            <a:ext cx="179401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06" y="383297"/>
            <a:ext cx="5278056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4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73" y="1794831"/>
            <a:ext cx="7176076" cy="2994714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673" y="4817876"/>
            <a:ext cx="7176076" cy="1574849"/>
          </a:xfrm>
        </p:spPr>
        <p:txBody>
          <a:bodyPr/>
          <a:lstStyle>
            <a:lvl1pPr marL="0" indent="0">
              <a:buNone/>
              <a:defRPr sz="2184">
                <a:solidFill>
                  <a:schemeClr val="tx1"/>
                </a:solidFill>
              </a:defRPr>
            </a:lvl1pPr>
            <a:lvl2pPr marL="416006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3201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3pPr>
            <a:lvl4pPr marL="1248019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4pPr>
            <a:lvl5pPr marL="1664025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5pPr>
            <a:lvl6pPr marL="2080031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6pPr>
            <a:lvl7pPr marL="2496038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7pPr>
            <a:lvl8pPr marL="291204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8pPr>
            <a:lvl9pPr marL="3328050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06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045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383299"/>
            <a:ext cx="71760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90" y="1764832"/>
            <a:ext cx="3519787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0" y="2629749"/>
            <a:ext cx="3519787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045" y="1764832"/>
            <a:ext cx="3537121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045" y="2629749"/>
            <a:ext cx="3537121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121" y="1036570"/>
            <a:ext cx="4212045" cy="5116178"/>
          </a:xfrm>
        </p:spPr>
        <p:txBody>
          <a:bodyPr/>
          <a:lstStyle>
            <a:lvl1pPr>
              <a:defRPr sz="2912"/>
            </a:lvl1pPr>
            <a:lvl2pPr>
              <a:defRPr sz="2548"/>
            </a:lvl2pPr>
            <a:lvl3pPr>
              <a:defRPr sz="2184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121" y="1036570"/>
            <a:ext cx="4212045" cy="5116178"/>
          </a:xfrm>
        </p:spPr>
        <p:txBody>
          <a:bodyPr anchor="t"/>
          <a:lstStyle>
            <a:lvl1pPr marL="0" indent="0">
              <a:buNone/>
              <a:defRPr sz="2912"/>
            </a:lvl1pPr>
            <a:lvl2pPr marL="416006" indent="0">
              <a:buNone/>
              <a:defRPr sz="2548"/>
            </a:lvl2pPr>
            <a:lvl3pPr marL="832013" indent="0">
              <a:buNone/>
              <a:defRPr sz="2184"/>
            </a:lvl3pPr>
            <a:lvl4pPr marL="1248019" indent="0">
              <a:buNone/>
              <a:defRPr sz="1820"/>
            </a:lvl4pPr>
            <a:lvl5pPr marL="1664025" indent="0">
              <a:buNone/>
              <a:defRPr sz="1820"/>
            </a:lvl5pPr>
            <a:lvl6pPr marL="2080031" indent="0">
              <a:buNone/>
              <a:defRPr sz="1820"/>
            </a:lvl6pPr>
            <a:lvl7pPr marL="2496038" indent="0">
              <a:buNone/>
              <a:defRPr sz="1820"/>
            </a:lvl7pPr>
            <a:lvl8pPr marL="2912044" indent="0">
              <a:buNone/>
              <a:defRPr sz="1820"/>
            </a:lvl8pPr>
            <a:lvl9pPr marL="3328050" indent="0">
              <a:buNone/>
              <a:defRPr sz="18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06" y="383299"/>
            <a:ext cx="71760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06" y="1916484"/>
            <a:ext cx="71760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006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9027-9366-464F-8641-95A7D15B228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029" y="6672698"/>
            <a:ext cx="280803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062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2013" rtl="0" eaLnBrk="1" latinLnBrk="0" hangingPunct="1">
        <a:lnSpc>
          <a:spcPct val="90000"/>
        </a:lnSpc>
        <a:spcBef>
          <a:spcPct val="0"/>
        </a:spcBef>
        <a:buNone/>
        <a:defRPr sz="40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03" indent="-208003" algn="l" defTabSz="832013" rtl="0" eaLnBrk="1" latinLnBrk="0" hangingPunct="1">
        <a:lnSpc>
          <a:spcPct val="90000"/>
        </a:lnSpc>
        <a:spcBef>
          <a:spcPts val="910"/>
        </a:spcBef>
        <a:buFont typeface="Arial" panose="020B0604020202020204" pitchFamily="34" charset="0"/>
        <a:buChar char="•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624009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040016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456022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872028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5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704041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3120047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536053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16006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32013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48019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64025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80031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96038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912044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32805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23BAF57-1EA5-EF6E-E1B2-88017725567E}"/>
              </a:ext>
            </a:extLst>
          </p:cNvPr>
          <p:cNvGrpSpPr/>
          <p:nvPr/>
        </p:nvGrpSpPr>
        <p:grpSpPr>
          <a:xfrm>
            <a:off x="334516" y="381000"/>
            <a:ext cx="7096273" cy="5280660"/>
            <a:chOff x="334516" y="381000"/>
            <a:chExt cx="7096273" cy="52806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3353302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3716923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3716923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4307062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3716923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3716923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4304095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961053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2385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3716923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3716923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DB6237D-0CA3-DE60-7FAE-B427A52708E1}"/>
                </a:ext>
              </a:extLst>
            </p:cNvPr>
            <p:cNvCxnSpPr>
              <a:cxnSpLocks/>
              <a:stCxn id="4" idx="0"/>
              <a:endCxn id="16" idx="2"/>
            </p:cNvCxnSpPr>
            <p:nvPr/>
          </p:nvCxnSpPr>
          <p:spPr>
            <a:xfrm flipH="1" flipV="1">
              <a:off x="4304095" y="1295869"/>
              <a:ext cx="2967" cy="4321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C112C0-0C7D-AF7B-6452-185B0A4C8C27}"/>
                    </a:ext>
                  </a:extLst>
                </p:cNvPr>
                <p:cNvSpPr txBox="1"/>
                <p:nvPr/>
              </p:nvSpPr>
              <p:spPr>
                <a:xfrm>
                  <a:off x="3477814" y="988092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C112C0-0C7D-AF7B-6452-185B0A4C8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14" y="988092"/>
                  <a:ext cx="1652562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5E3A2C-E91D-0EC7-3922-3371E7110EEF}"/>
                    </a:ext>
                  </a:extLst>
                </p:cNvPr>
                <p:cNvSpPr txBox="1"/>
                <p:nvPr/>
              </p:nvSpPr>
              <p:spPr>
                <a:xfrm>
                  <a:off x="3477814" y="4267328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5E3A2C-E91D-0EC7-3922-3371E7110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14" y="4267328"/>
                  <a:ext cx="165256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47E666-C23C-4214-38AC-AFF543F09350}"/>
                </a:ext>
              </a:extLst>
            </p:cNvPr>
            <p:cNvSpPr/>
            <p:nvPr/>
          </p:nvSpPr>
          <p:spPr>
            <a:xfrm>
              <a:off x="1047827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FFB060-D247-4CEE-F3B7-EE7C387855A8}"/>
                </a:ext>
              </a:extLst>
            </p:cNvPr>
            <p:cNvSpPr/>
            <p:nvPr/>
          </p:nvSpPr>
          <p:spPr>
            <a:xfrm>
              <a:off x="1411448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06E1D0-E497-287C-27E7-E6EC5E764892}"/>
                </a:ext>
              </a:extLst>
            </p:cNvPr>
            <p:cNvSpPr/>
            <p:nvPr/>
          </p:nvSpPr>
          <p:spPr>
            <a:xfrm>
              <a:off x="1411448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D527FAF-BB6D-377E-A99B-60635D823D5A}"/>
                </a:ext>
              </a:extLst>
            </p:cNvPr>
            <p:cNvCxnSpPr>
              <a:cxnSpLocks/>
              <a:stCxn id="33" idx="0"/>
              <a:endCxn id="34" idx="2"/>
            </p:cNvCxnSpPr>
            <p:nvPr/>
          </p:nvCxnSpPr>
          <p:spPr>
            <a:xfrm flipV="1">
              <a:off x="2001587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6B076F-F6EF-37E1-FDAD-45DF56AC7E82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3EE56B-CE4F-011C-A4B3-0540475EBC54}"/>
                    </a:ext>
                  </a:extLst>
                </p:cNvPr>
                <p:cNvSpPr txBox="1"/>
                <p:nvPr/>
              </p:nvSpPr>
              <p:spPr>
                <a:xfrm>
                  <a:off x="509018" y="2485288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3EE56B-CE4F-011C-A4B3-0540475EB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18" y="2485288"/>
                  <a:ext cx="53347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8B993A5-14F2-FBB4-87CD-A6F959DD6B4F}"/>
                </a:ext>
              </a:extLst>
            </p:cNvPr>
            <p:cNvSpPr/>
            <p:nvPr/>
          </p:nvSpPr>
          <p:spPr>
            <a:xfrm>
              <a:off x="1411448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AF978B4-65EB-455C-E9F7-20ED82BA4909}"/>
                </a:ext>
              </a:extLst>
            </p:cNvPr>
            <p:cNvSpPr/>
            <p:nvPr/>
          </p:nvSpPr>
          <p:spPr>
            <a:xfrm>
              <a:off x="1411448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4200D00-AC5C-AC16-DC5E-71DB32DBEEC0}"/>
                </a:ext>
              </a:extLst>
            </p:cNvPr>
            <p:cNvSpPr/>
            <p:nvPr/>
          </p:nvSpPr>
          <p:spPr>
            <a:xfrm>
              <a:off x="1863620" y="421531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EF339F9-010C-744F-3320-1FD206E02670}"/>
                </a:ext>
              </a:extLst>
            </p:cNvPr>
            <p:cNvGrpSpPr/>
            <p:nvPr/>
          </p:nvGrpSpPr>
          <p:grpSpPr>
            <a:xfrm>
              <a:off x="1258303" y="4220313"/>
              <a:ext cx="270001" cy="270000"/>
              <a:chOff x="2523906" y="3238949"/>
              <a:chExt cx="270001" cy="270000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FAC260F-9165-E966-80BF-57CCABCE1718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A2045800-E8C8-CD0F-301B-84D226775AE7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5E23CF3-5335-D04F-801A-168B77529A4E}"/>
                </a:ext>
              </a:extLst>
            </p:cNvPr>
            <p:cNvCxnSpPr>
              <a:stCxn id="97" idx="6"/>
              <a:endCxn id="41" idx="2"/>
            </p:cNvCxnSpPr>
            <p:nvPr/>
          </p:nvCxnSpPr>
          <p:spPr>
            <a:xfrm flipV="1">
              <a:off x="1528303" y="435031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CF80E8-0079-4566-1A6B-CE9D4F18393B}"/>
                </a:ext>
              </a:extLst>
            </p:cNvPr>
            <p:cNvSpPr txBox="1"/>
            <p:nvPr/>
          </p:nvSpPr>
          <p:spPr>
            <a:xfrm>
              <a:off x="334516" y="404247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0826349-41B0-497F-D370-DBE817CF61C6}"/>
                </a:ext>
              </a:extLst>
            </p:cNvPr>
            <p:cNvCxnSpPr>
              <a:stCxn id="41" idx="0"/>
              <a:endCxn id="33" idx="2"/>
            </p:cNvCxnSpPr>
            <p:nvPr/>
          </p:nvCxnSpPr>
          <p:spPr>
            <a:xfrm flipV="1">
              <a:off x="1998620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D398FFE-9DA3-5749-FABD-0DDB29B774B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16200000" flipV="1">
              <a:off x="1655578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B107D144-44E3-415C-AC09-71BB0CDD1E0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5400000" flipH="1" flipV="1">
              <a:off x="1836910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37C026A-AA79-3B50-BA90-CEC0CD567EF2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0800000">
              <a:off x="1411448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1D8B6625-43C3-4295-85E6-915234A3E8CB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0800000">
              <a:off x="1411448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E52405B-1AC1-7A04-9155-9E2D0A0717BF}"/>
                </a:ext>
              </a:extLst>
            </p:cNvPr>
            <p:cNvCxnSpPr>
              <a:cxnSpLocks/>
              <a:stCxn id="37" idx="0"/>
              <a:endCxn id="41" idx="4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230423A-50DA-A60D-0099-2D70F3EA32B2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2A46BA8-B8AA-1F87-2FE6-4A64D89CAB18}"/>
                </a:ext>
              </a:extLst>
            </p:cNvPr>
            <p:cNvCxnSpPr>
              <a:cxnSpLocks/>
              <a:stCxn id="79" idx="0"/>
              <a:endCxn id="37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7ECB9D9-8ABB-B3CE-ACD9-2998AE2345F7}"/>
                </a:ext>
              </a:extLst>
            </p:cNvPr>
            <p:cNvSpPr txBox="1"/>
            <p:nvPr/>
          </p:nvSpPr>
          <p:spPr>
            <a:xfrm>
              <a:off x="1177401" y="986869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2</a:t>
              </a:r>
              <a:r>
                <a:rPr lang="en-US" altLang="zh-CN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070E375-9D01-770D-FE42-478B0EEDC281}"/>
                </a:ext>
              </a:extLst>
            </p:cNvPr>
            <p:cNvCxnSpPr>
              <a:cxnSpLocks/>
              <a:stCxn id="39" idx="0"/>
              <a:endCxn id="100" idx="2"/>
            </p:cNvCxnSpPr>
            <p:nvPr/>
          </p:nvCxnSpPr>
          <p:spPr>
            <a:xfrm flipV="1">
              <a:off x="2001587" y="1294646"/>
              <a:ext cx="2095" cy="43334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BA24F0C-1C1C-A188-2138-E37BC371040D}"/>
                </a:ext>
              </a:extLst>
            </p:cNvPr>
            <p:cNvSpPr/>
            <p:nvPr/>
          </p:nvSpPr>
          <p:spPr>
            <a:xfrm>
              <a:off x="5653715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846B890-57DF-3265-BB56-D3D04F1D0853}"/>
                </a:ext>
              </a:extLst>
            </p:cNvPr>
            <p:cNvSpPr/>
            <p:nvPr/>
          </p:nvSpPr>
          <p:spPr>
            <a:xfrm>
              <a:off x="6017336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109C6D-9407-D394-2F92-613313F4666C}"/>
                </a:ext>
              </a:extLst>
            </p:cNvPr>
            <p:cNvSpPr/>
            <p:nvPr/>
          </p:nvSpPr>
          <p:spPr>
            <a:xfrm>
              <a:off x="6017336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BD5C7BF-3829-3317-C897-8FD55956C50F}"/>
                </a:ext>
              </a:extLst>
            </p:cNvPr>
            <p:cNvCxnSpPr>
              <a:cxnSpLocks/>
              <a:stCxn id="109" idx="0"/>
              <a:endCxn id="110" idx="2"/>
            </p:cNvCxnSpPr>
            <p:nvPr/>
          </p:nvCxnSpPr>
          <p:spPr>
            <a:xfrm flipV="1">
              <a:off x="6607475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05D1004-EF9C-EA37-FA8F-25DA7161CD77}"/>
                </a:ext>
              </a:extLst>
            </p:cNvPr>
            <p:cNvSpPr/>
            <p:nvPr/>
          </p:nvSpPr>
          <p:spPr>
            <a:xfrm>
              <a:off x="6017336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A23B9AB-3A54-856E-5E56-339A6708EC6C}"/>
                </a:ext>
              </a:extLst>
            </p:cNvPr>
            <p:cNvSpPr/>
            <p:nvPr/>
          </p:nvSpPr>
          <p:spPr>
            <a:xfrm>
              <a:off x="6017336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9A56D0D-16A6-BEC1-19A2-FA4C9D079444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 flipV="1">
              <a:off x="6604508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15A39279-307A-B26A-484A-6C13A97C6C5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61466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13560C54-4F5A-0178-2317-9DCB59BAEF4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42798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ED5BD23F-94E1-97E1-CDA9-D2599531C375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 rot="10800000">
              <a:off x="6017336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5ED539C6-BE0D-FFEE-A3AD-3F2C3C8B0C11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rot="10800000">
              <a:off x="6017336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8CE8A78-BF79-8BD5-CCA6-1F082BC25CFE}"/>
                </a:ext>
              </a:extLst>
            </p:cNvPr>
            <p:cNvCxnSpPr>
              <a:cxnSpLocks/>
              <a:stCxn id="112" idx="0"/>
              <a:endCxn id="121" idx="2"/>
            </p:cNvCxnSpPr>
            <p:nvPr/>
          </p:nvCxnSpPr>
          <p:spPr>
            <a:xfrm flipH="1" flipV="1">
              <a:off x="6604508" y="1295869"/>
              <a:ext cx="2967" cy="4321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89C32AE-BB30-6270-1289-50E58ED52C0E}"/>
                </a:ext>
              </a:extLst>
            </p:cNvPr>
            <p:cNvSpPr txBox="1"/>
            <p:nvPr/>
          </p:nvSpPr>
          <p:spPr>
            <a:xfrm>
              <a:off x="5778227" y="988092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decoder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8C8DEAF-EA8B-75A4-E3F4-53C7F47117C8}"/>
                    </a:ext>
                  </a:extLst>
                </p:cNvPr>
                <p:cNvSpPr txBox="1"/>
                <p:nvPr/>
              </p:nvSpPr>
              <p:spPr>
                <a:xfrm>
                  <a:off x="5778227" y="4267328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8C8DEAF-EA8B-75A4-E3F4-53C7F4711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27" y="4267328"/>
                  <a:ext cx="1652562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B59536B-EA53-2BB0-97AE-D18AACC2FD7F}"/>
                    </a:ext>
                  </a:extLst>
                </p:cNvPr>
                <p:cNvSpPr txBox="1"/>
                <p:nvPr/>
              </p:nvSpPr>
              <p:spPr>
                <a:xfrm>
                  <a:off x="1525946" y="437929"/>
                  <a:ext cx="9402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B59536B-EA53-2BB0-97AE-D18AACC2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46" y="437929"/>
                  <a:ext cx="94023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96BBD3-A93F-E52F-BE1E-6FAEA06AE064}"/>
                    </a:ext>
                  </a:extLst>
                </p:cNvPr>
                <p:cNvSpPr txBox="1"/>
                <p:nvPr/>
              </p:nvSpPr>
              <p:spPr>
                <a:xfrm>
                  <a:off x="3772484" y="438026"/>
                  <a:ext cx="1063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96BBD3-A93F-E52F-BE1E-6FAEA06AE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84" y="438026"/>
                  <a:ext cx="106322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FD5B614-A367-09DD-5B2F-7F52F2894B7C}"/>
                    </a:ext>
                  </a:extLst>
                </p:cNvPr>
                <p:cNvSpPr txBox="1"/>
                <p:nvPr/>
              </p:nvSpPr>
              <p:spPr>
                <a:xfrm>
                  <a:off x="6072897" y="433368"/>
                  <a:ext cx="1063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FD5B614-A367-09DD-5B2F-7F52F2894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897" y="433368"/>
                  <a:ext cx="106322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1E69BB31-2E0E-C248-5BDD-6EE14A5D4D52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381000"/>
              <a:ext cx="0" cy="5280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8FDCA46-02C1-3017-5372-F44F5766315D}"/>
                </a:ext>
              </a:extLst>
            </p:cNvPr>
            <p:cNvCxnSpPr>
              <a:cxnSpLocks/>
            </p:cNvCxnSpPr>
            <p:nvPr/>
          </p:nvCxnSpPr>
          <p:spPr>
            <a:xfrm>
              <a:off x="5356860" y="381000"/>
              <a:ext cx="0" cy="5280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23FCCC43-25A3-9DCD-D57B-2078A0D988A6}"/>
              </a:ext>
            </a:extLst>
          </p:cNvPr>
          <p:cNvGrpSpPr/>
          <p:nvPr/>
        </p:nvGrpSpPr>
        <p:grpSpPr>
          <a:xfrm>
            <a:off x="1576335" y="61714"/>
            <a:ext cx="4829287" cy="6913136"/>
            <a:chOff x="392850" y="-1120361"/>
            <a:chExt cx="4829287" cy="691313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1106161" y="1616632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1469782" y="319663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1469782" y="2076476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2059921" y="2593285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06091C-CE94-9238-476F-763D23A16EE5}"/>
                </a:ext>
              </a:extLst>
            </p:cNvPr>
            <p:cNvSpPr/>
            <p:nvPr/>
          </p:nvSpPr>
          <p:spPr>
            <a:xfrm>
              <a:off x="1503591" y="4694574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/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1469782" y="172492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1469782" y="284023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0C3DF1C-D0D3-9E85-E803-01FEF1CC384D}"/>
                </a:ext>
              </a:extLst>
            </p:cNvPr>
            <p:cNvSpPr/>
            <p:nvPr/>
          </p:nvSpPr>
          <p:spPr>
            <a:xfrm>
              <a:off x="192195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E64E159-C80D-E612-B423-896F302B3CC1}"/>
                </a:ext>
              </a:extLst>
            </p:cNvPr>
            <p:cNvGrpSpPr/>
            <p:nvPr/>
          </p:nvGrpSpPr>
          <p:grpSpPr>
            <a:xfrm>
              <a:off x="1316637" y="4217250"/>
              <a:ext cx="270001" cy="270000"/>
              <a:chOff x="2523906" y="3238949"/>
              <a:chExt cx="270001" cy="27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CD9DDC-35A4-2F73-540C-8DBA7F64CBC3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A3C6F7-39D4-769D-159D-EC5D46843D4D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9FCDF9E-B7B3-0377-FAF5-6790FE3F7FEE}"/>
                </a:ext>
              </a:extLst>
            </p:cNvPr>
            <p:cNvCxnSpPr>
              <a:stCxn id="23" idx="6"/>
              <a:endCxn id="22" idx="2"/>
            </p:cNvCxnSpPr>
            <p:nvPr/>
          </p:nvCxnSpPr>
          <p:spPr>
            <a:xfrm flipV="1">
              <a:off x="1586637" y="4347249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F6464F-E79E-85CE-92B2-1B370AAD62B0}"/>
                </a:ext>
              </a:extLst>
            </p:cNvPr>
            <p:cNvSpPr txBox="1"/>
            <p:nvPr/>
          </p:nvSpPr>
          <p:spPr>
            <a:xfrm>
              <a:off x="392850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stCxn id="22" idx="0"/>
              <a:endCxn id="94" idx="2"/>
            </p:cNvCxnSpPr>
            <p:nvPr/>
          </p:nvCxnSpPr>
          <p:spPr>
            <a:xfrm flipV="1">
              <a:off x="2056954" y="3713443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16200000" flipV="1">
              <a:off x="171391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89524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1469782" y="2992821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1469782" y="1877510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E83703C-2265-BDEC-B3D8-11EDC2DB2E55}"/>
                </a:ext>
              </a:extLst>
            </p:cNvPr>
            <p:cNvSpPr/>
            <p:nvPr/>
          </p:nvSpPr>
          <p:spPr>
            <a:xfrm>
              <a:off x="2864799" y="359974"/>
              <a:ext cx="1652562" cy="3562925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BA9892-8D23-9308-D848-28C73AF6BD39}"/>
                </a:ext>
              </a:extLst>
            </p:cNvPr>
            <p:cNvSpPr/>
            <p:nvPr/>
          </p:nvSpPr>
          <p:spPr>
            <a:xfrm>
              <a:off x="2992132" y="3023996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990122D-5646-9F2B-1A40-C3CBBCDBBC84}"/>
                </a:ext>
              </a:extLst>
            </p:cNvPr>
            <p:cNvSpPr/>
            <p:nvPr/>
          </p:nvSpPr>
          <p:spPr>
            <a:xfrm>
              <a:off x="2989165" y="83951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AE4750A-6F10-1136-3D28-7BA30A699D7F}"/>
                </a:ext>
              </a:extLst>
            </p:cNvPr>
            <p:cNvCxnSpPr>
              <a:cxnSpLocks/>
              <a:stCxn id="91" idx="0"/>
              <a:endCxn id="175" idx="2"/>
            </p:cNvCxnSpPr>
            <p:nvPr/>
          </p:nvCxnSpPr>
          <p:spPr>
            <a:xfrm flipH="1" flipV="1">
              <a:off x="3579304" y="2430373"/>
              <a:ext cx="2967" cy="5936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02AE3D-D83C-94D4-DBD1-E78423301548}"/>
                </a:ext>
              </a:extLst>
            </p:cNvPr>
            <p:cNvSpPr/>
            <p:nvPr/>
          </p:nvSpPr>
          <p:spPr>
            <a:xfrm>
              <a:off x="3028498" y="4694574"/>
              <a:ext cx="1101612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/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257885B-81A9-69DB-0D78-D5B00B086D35}"/>
                </a:ext>
              </a:extLst>
            </p:cNvPr>
            <p:cNvSpPr/>
            <p:nvPr/>
          </p:nvSpPr>
          <p:spPr>
            <a:xfrm>
              <a:off x="2989165" y="48795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6B74B32-E855-7E92-57F9-A9E72984AA5F}"/>
                </a:ext>
              </a:extLst>
            </p:cNvPr>
            <p:cNvSpPr/>
            <p:nvPr/>
          </p:nvSpPr>
          <p:spPr>
            <a:xfrm>
              <a:off x="2992132" y="266300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EC3BB75-8031-8438-FDB1-D85A5ECC91A3}"/>
                </a:ext>
              </a:extLst>
            </p:cNvPr>
            <p:cNvSpPr/>
            <p:nvPr/>
          </p:nvSpPr>
          <p:spPr>
            <a:xfrm>
              <a:off x="344430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A74F9DC-DF86-8A48-CEE5-79506B952255}"/>
                </a:ext>
              </a:extLst>
            </p:cNvPr>
            <p:cNvGrpSpPr/>
            <p:nvPr/>
          </p:nvGrpSpPr>
          <p:grpSpPr>
            <a:xfrm>
              <a:off x="4006848" y="4213984"/>
              <a:ext cx="270001" cy="270000"/>
              <a:chOff x="2523906" y="3238949"/>
              <a:chExt cx="270001" cy="270000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1A987D9-9370-08C3-C557-B9EB474CA7A5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6A956A2C-5631-DBD6-93EC-A7CEA2F19D6E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81B5-1E5C-4AA6-EED6-86B6C1812A77}"/>
                </a:ext>
              </a:extLst>
            </p:cNvPr>
            <p:cNvCxnSpPr>
              <a:cxnSpLocks/>
              <a:stCxn id="129" idx="2"/>
              <a:endCxn id="127" idx="6"/>
            </p:cNvCxnSpPr>
            <p:nvPr/>
          </p:nvCxnSpPr>
          <p:spPr>
            <a:xfrm flipH="1" flipV="1">
              <a:off x="3714304" y="4347249"/>
              <a:ext cx="292544" cy="1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B1EFEE7-D69B-FF46-36BF-D09D936A7B34}"/>
                </a:ext>
              </a:extLst>
            </p:cNvPr>
            <p:cNvSpPr txBox="1"/>
            <p:nvPr/>
          </p:nvSpPr>
          <p:spPr>
            <a:xfrm>
              <a:off x="4281906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48BBBCA-9B82-7113-8FA8-35312211BC6F}"/>
                </a:ext>
              </a:extLst>
            </p:cNvPr>
            <p:cNvCxnSpPr>
              <a:cxnSpLocks/>
              <a:stCxn id="127" idx="0"/>
              <a:endCxn id="91" idx="2"/>
            </p:cNvCxnSpPr>
            <p:nvPr/>
          </p:nvCxnSpPr>
          <p:spPr>
            <a:xfrm flipV="1">
              <a:off x="3579304" y="3713444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B774F1A2-12C9-BE48-2C48-EEAB7C6745FB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323626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C66C2C78-CB51-455B-66A7-D98FC00301C2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5400000" flipH="1" flipV="1">
              <a:off x="341759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EE02F6A7-FD9A-AA23-B233-B5795FBCEED8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V="1">
              <a:off x="3583754" y="2815594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430BB5C-DFCA-0D35-E1E9-7CF336C9EA29}"/>
                </a:ext>
              </a:extLst>
            </p:cNvPr>
            <p:cNvCxnSpPr>
              <a:cxnSpLocks/>
              <a:stCxn id="123" idx="0"/>
              <a:endCxn id="127" idx="4"/>
            </p:cNvCxnSpPr>
            <p:nvPr/>
          </p:nvCxnSpPr>
          <p:spPr>
            <a:xfrm flipV="1">
              <a:off x="3579304" y="4482249"/>
              <a:ext cx="0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65623997-5D21-F3EB-49D3-2B3C18143FEB}"/>
                </a:ext>
              </a:extLst>
            </p:cNvPr>
            <p:cNvCxnSpPr>
              <a:cxnSpLocks/>
              <a:stCxn id="104" idx="0"/>
              <a:endCxn id="22" idx="4"/>
            </p:cNvCxnSpPr>
            <p:nvPr/>
          </p:nvCxnSpPr>
          <p:spPr>
            <a:xfrm flipV="1">
              <a:off x="2054397" y="4482249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BCF313B-2170-3AB0-EA6D-AFAF7D720D8D}"/>
                </a:ext>
              </a:extLst>
            </p:cNvPr>
            <p:cNvSpPr/>
            <p:nvPr/>
          </p:nvSpPr>
          <p:spPr>
            <a:xfrm>
              <a:off x="2989165" y="191356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E79F8D83-2ACC-1D16-9697-C92CBD1A8CE7}"/>
                </a:ext>
              </a:extLst>
            </p:cNvPr>
            <p:cNvCxnSpPr>
              <a:cxnSpLocks/>
              <a:stCxn id="175" idx="0"/>
              <a:endCxn id="92" idx="2"/>
            </p:cNvCxnSpPr>
            <p:nvPr/>
          </p:nvCxnSpPr>
          <p:spPr>
            <a:xfrm flipV="1">
              <a:off x="3579304" y="1356319"/>
              <a:ext cx="0" cy="5572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69BEADF-8221-6DDB-24EA-EE7D7D15F600}"/>
                </a:ext>
              </a:extLst>
            </p:cNvPr>
            <p:cNvSpPr/>
            <p:nvPr/>
          </p:nvSpPr>
          <p:spPr>
            <a:xfrm>
              <a:off x="2983520" y="156487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5D0644C9-03AF-99BE-CAD2-A57DE83EDD4C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V="1">
              <a:off x="3577891" y="1717460"/>
              <a:ext cx="585907" cy="854330"/>
            </a:xfrm>
            <a:prstGeom prst="bentConnector3">
              <a:avLst>
                <a:gd name="adj1" fmla="val 139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22132973-6173-3F4B-F0ED-5693A6444B5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283811" y="1501032"/>
              <a:ext cx="703291" cy="1151073"/>
            </a:xfrm>
            <a:prstGeom prst="bentConnector5">
              <a:avLst>
                <a:gd name="adj1" fmla="val -32504"/>
                <a:gd name="adj2" fmla="val 65519"/>
                <a:gd name="adj3" fmla="val 1189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连接符: 肘形 213">
              <a:extLst>
                <a:ext uri="{FF2B5EF4-FFF2-40B4-BE49-F238E27FC236}">
                  <a16:creationId xmlns:a16="http://schemas.microsoft.com/office/drawing/2014/main" id="{74809B86-3241-5354-7C3B-A549F0FF116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376708" y="1408135"/>
              <a:ext cx="703143" cy="1336718"/>
            </a:xfrm>
            <a:prstGeom prst="bentConnector5">
              <a:avLst>
                <a:gd name="adj1" fmla="val -32511"/>
                <a:gd name="adj2" fmla="val 56595"/>
                <a:gd name="adj3" fmla="val 1189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肘形 222">
              <a:extLst>
                <a:ext uri="{FF2B5EF4-FFF2-40B4-BE49-F238E27FC236}">
                  <a16:creationId xmlns:a16="http://schemas.microsoft.com/office/drawing/2014/main" id="{895C71C1-9528-196C-3152-C55658C44947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3576639" y="640544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00F7AF7-6ADA-DEE4-8379-E4667EF8D391}"/>
                </a:ext>
              </a:extLst>
            </p:cNvPr>
            <p:cNvSpPr txBox="1"/>
            <p:nvPr/>
          </p:nvSpPr>
          <p:spPr>
            <a:xfrm>
              <a:off x="1584281" y="5366981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561E829-5A5C-1F2E-61CE-3ECEE42585CD}"/>
                </a:ext>
              </a:extLst>
            </p:cNvPr>
            <p:cNvCxnSpPr>
              <a:cxnSpLocks/>
              <a:stCxn id="230" idx="0"/>
              <a:endCxn id="104" idx="2"/>
            </p:cNvCxnSpPr>
            <p:nvPr/>
          </p:nvCxnSpPr>
          <p:spPr>
            <a:xfrm flipV="1">
              <a:off x="2054397" y="5118624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2C1EBC7-BF06-7C64-5164-241D4BBEB14C}"/>
                </a:ext>
              </a:extLst>
            </p:cNvPr>
            <p:cNvSpPr txBox="1"/>
            <p:nvPr/>
          </p:nvSpPr>
          <p:spPr>
            <a:xfrm>
              <a:off x="2949182" y="5361889"/>
              <a:ext cx="12632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(shifted right)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DA1B5EA1-6895-ECEB-5653-1A9E88F30120}"/>
                </a:ext>
              </a:extLst>
            </p:cNvPr>
            <p:cNvCxnSpPr>
              <a:cxnSpLocks/>
              <a:stCxn id="235" idx="0"/>
              <a:endCxn id="123" idx="2"/>
            </p:cNvCxnSpPr>
            <p:nvPr/>
          </p:nvCxnSpPr>
          <p:spPr>
            <a:xfrm flipH="1" flipV="1">
              <a:off x="3579304" y="5118624"/>
              <a:ext cx="1483" cy="243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C53713B-63F6-1457-CBEE-D124E72D8E5F}"/>
                </a:ext>
              </a:extLst>
            </p:cNvPr>
            <p:cNvSpPr/>
            <p:nvPr/>
          </p:nvSpPr>
          <p:spPr>
            <a:xfrm>
              <a:off x="2992132" y="-61445"/>
              <a:ext cx="1180278" cy="305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7C9C4E7D-7F8D-CEED-DF09-CFFA7460FE5B}"/>
                </a:ext>
              </a:extLst>
            </p:cNvPr>
            <p:cNvSpPr/>
            <p:nvPr/>
          </p:nvSpPr>
          <p:spPr>
            <a:xfrm>
              <a:off x="2992132" y="-526738"/>
              <a:ext cx="1180278" cy="3051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30CA1B0A-6A16-7304-8F88-EECF4BFD6A5F}"/>
                </a:ext>
              </a:extLst>
            </p:cNvPr>
            <p:cNvCxnSpPr>
              <a:cxnSpLocks/>
              <a:stCxn id="125" idx="0"/>
              <a:endCxn id="246" idx="2"/>
            </p:cNvCxnSpPr>
            <p:nvPr/>
          </p:nvCxnSpPr>
          <p:spPr>
            <a:xfrm flipV="1">
              <a:off x="3579304" y="243728"/>
              <a:ext cx="2967" cy="2442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53D36881-039C-B150-2A89-6F051E0A5B3B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3582271" y="-221565"/>
              <a:ext cx="0" cy="16012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C3FE79E7-8A95-11BF-0505-9FFD3A7F2C7C}"/>
                </a:ext>
              </a:extLst>
            </p:cNvPr>
            <p:cNvSpPr txBox="1"/>
            <p:nvPr/>
          </p:nvSpPr>
          <p:spPr>
            <a:xfrm>
              <a:off x="3036560" y="-1120361"/>
              <a:ext cx="10869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Probabilities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957F482D-2846-E958-8412-6E3E850D5A12}"/>
                </a:ext>
              </a:extLst>
            </p:cNvPr>
            <p:cNvCxnSpPr>
              <a:cxnSpLocks/>
              <a:stCxn id="247" idx="0"/>
              <a:endCxn id="256" idx="2"/>
            </p:cNvCxnSpPr>
            <p:nvPr/>
          </p:nvCxnSpPr>
          <p:spPr>
            <a:xfrm flipH="1" flipV="1">
              <a:off x="3580045" y="-689474"/>
              <a:ext cx="2226" cy="16273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38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87DFBDF-F352-7653-1402-F9A3DA91C7C4}"/>
              </a:ext>
            </a:extLst>
          </p:cNvPr>
          <p:cNvGrpSpPr/>
          <p:nvPr/>
        </p:nvGrpSpPr>
        <p:grpSpPr>
          <a:xfrm>
            <a:off x="1407740" y="332006"/>
            <a:ext cx="1101611" cy="1100176"/>
            <a:chOff x="1445257" y="4485312"/>
            <a:chExt cx="1101611" cy="11001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006D4A-4835-3AAA-89E2-CA25399BB3E3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BBD2F20-DCA6-E2E9-0696-A93CC2273F1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76F272-AC5F-3957-F642-59AFC2F31A74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A826C0A-9737-FFCA-08E5-D35E6E396D06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B5F89F2-4411-5D94-EB17-175469557F5A}"/>
              </a:ext>
            </a:extLst>
          </p:cNvPr>
          <p:cNvGrpSpPr/>
          <p:nvPr/>
        </p:nvGrpSpPr>
        <p:grpSpPr>
          <a:xfrm>
            <a:off x="296999" y="2189937"/>
            <a:ext cx="2212352" cy="1543015"/>
            <a:chOff x="3854920" y="1916493"/>
            <a:chExt cx="2212352" cy="154301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6D96FD2-CFDB-E252-9EB6-812A76E5A680}"/>
                </a:ext>
              </a:extLst>
            </p:cNvPr>
            <p:cNvSpPr/>
            <p:nvPr/>
          </p:nvSpPr>
          <p:spPr>
            <a:xfrm>
              <a:off x="4965661" y="257165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14E940A-26D6-EA40-D2EA-69053260818C}"/>
                </a:ext>
              </a:extLst>
            </p:cNvPr>
            <p:cNvSpPr/>
            <p:nvPr/>
          </p:nvSpPr>
          <p:spPr>
            <a:xfrm>
              <a:off x="5384024" y="208933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6C0217C-4D75-5375-9185-1B977837B120}"/>
                </a:ext>
              </a:extLst>
            </p:cNvPr>
            <p:cNvGrpSpPr/>
            <p:nvPr/>
          </p:nvGrpSpPr>
          <p:grpSpPr>
            <a:xfrm>
              <a:off x="4778707" y="2094333"/>
              <a:ext cx="270001" cy="270000"/>
              <a:chOff x="2523906" y="3238949"/>
              <a:chExt cx="270001" cy="27000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7D18D11-771C-94D7-5BAB-C974160F35A9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80087D2C-84F1-EBBA-29CE-199623FEF385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71A030E-4729-A363-5333-595D10B87E3D}"/>
                </a:ext>
              </a:extLst>
            </p:cNvPr>
            <p:cNvCxnSpPr>
              <a:cxnSpLocks/>
              <a:stCxn id="69" idx="6"/>
              <a:endCxn id="67" idx="2"/>
            </p:cNvCxnSpPr>
            <p:nvPr/>
          </p:nvCxnSpPr>
          <p:spPr>
            <a:xfrm flipV="1">
              <a:off x="5048707" y="222433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82301A7-4236-9241-0EA1-CC4EA339ECF5}"/>
                </a:ext>
              </a:extLst>
            </p:cNvPr>
            <p:cNvSpPr txBox="1"/>
            <p:nvPr/>
          </p:nvSpPr>
          <p:spPr>
            <a:xfrm>
              <a:off x="3854920" y="191649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4BD47BD8-A656-889C-5880-0D27EA598BEF}"/>
                </a:ext>
              </a:extLst>
            </p:cNvPr>
            <p:cNvCxnSpPr>
              <a:cxnSpLocks/>
              <a:stCxn id="66" idx="0"/>
              <a:endCxn id="67" idx="4"/>
            </p:cNvCxnSpPr>
            <p:nvPr/>
          </p:nvCxnSpPr>
          <p:spPr>
            <a:xfrm flipV="1">
              <a:off x="5516467" y="235933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3718C6D-EEC7-73C3-C556-717262CE72EE}"/>
                </a:ext>
              </a:extLst>
            </p:cNvPr>
            <p:cNvSpPr txBox="1"/>
            <p:nvPr/>
          </p:nvSpPr>
          <p:spPr>
            <a:xfrm>
              <a:off x="5046351" y="324406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F329778-E59D-E22D-C2D1-56D055D98EB0}"/>
                </a:ext>
              </a:extLst>
            </p:cNvPr>
            <p:cNvCxnSpPr>
              <a:cxnSpLocks/>
              <a:stCxn id="74" idx="0"/>
              <a:endCxn id="66" idx="2"/>
            </p:cNvCxnSpPr>
            <p:nvPr/>
          </p:nvCxnSpPr>
          <p:spPr>
            <a:xfrm flipV="1">
              <a:off x="5516467" y="299570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1B2B548-6D0A-79D9-157D-FCD154CE612D}"/>
              </a:ext>
            </a:extLst>
          </p:cNvPr>
          <p:cNvGrpSpPr/>
          <p:nvPr/>
        </p:nvGrpSpPr>
        <p:grpSpPr>
          <a:xfrm>
            <a:off x="1132264" y="4185143"/>
            <a:ext cx="1652562" cy="1921455"/>
            <a:chOff x="4829311" y="3306372"/>
            <a:chExt cx="1652562" cy="19214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B22D72-E1D6-2108-3DC3-D902FAC231EF}"/>
                </a:ext>
              </a:extLst>
            </p:cNvPr>
            <p:cNvSpPr/>
            <p:nvPr/>
          </p:nvSpPr>
          <p:spPr>
            <a:xfrm>
              <a:off x="5068420" y="4212212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7D0956-FF7C-DB91-BFD5-68A02DFFFCC6}"/>
                </a:ext>
              </a:extLst>
            </p:cNvPr>
            <p:cNvCxnSpPr>
              <a:cxnSpLocks/>
              <a:stCxn id="9" idx="0"/>
              <a:endCxn id="64" idx="2"/>
            </p:cNvCxnSpPr>
            <p:nvPr/>
          </p:nvCxnSpPr>
          <p:spPr>
            <a:xfrm flipH="1" flipV="1">
              <a:off x="5655592" y="3614149"/>
              <a:ext cx="2967" cy="59806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A8C14F-FC26-C466-5E98-445BC71A3E65}"/>
                </a:ext>
              </a:extLst>
            </p:cNvPr>
            <p:cNvSpPr/>
            <p:nvPr/>
          </p:nvSpPr>
          <p:spPr>
            <a:xfrm>
              <a:off x="5068420" y="3855811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B3EC79A-34DD-340A-4C75-C6E26C42A36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55592" y="4729021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335E1E1E-201C-AB9F-6D80-F6D654EAED8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312550" y="4884784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3DFC25-2060-76DB-5841-82822DBB15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93882" y="4886117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71087F2B-D823-ED90-63BA-F96DE0F1A8D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10800000">
              <a:off x="5068420" y="4008399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F160203-EE76-65D4-9D68-80AE8D50053B}"/>
                </a:ext>
              </a:extLst>
            </p:cNvPr>
            <p:cNvSpPr txBox="1"/>
            <p:nvPr/>
          </p:nvSpPr>
          <p:spPr>
            <a:xfrm>
              <a:off x="4829311" y="3306372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Feedforward Layer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5AD5CFC3-AE06-B9D5-5AA5-E6B75B0DA4F6}"/>
              </a:ext>
            </a:extLst>
          </p:cNvPr>
          <p:cNvGrpSpPr/>
          <p:nvPr/>
        </p:nvGrpSpPr>
        <p:grpSpPr>
          <a:xfrm>
            <a:off x="366510" y="1296669"/>
            <a:ext cx="7398195" cy="4088907"/>
            <a:chOff x="366510" y="1296669"/>
            <a:chExt cx="7398195" cy="40889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CBF649-F5AD-784C-5D44-BBF3ED5B9A9E}"/>
                </a:ext>
              </a:extLst>
            </p:cNvPr>
            <p:cNvSpPr/>
            <p:nvPr/>
          </p:nvSpPr>
          <p:spPr>
            <a:xfrm>
              <a:off x="1477251" y="4371241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743E29-7AD8-D3FF-2F95-9BB02B46F53A}"/>
                </a:ext>
              </a:extLst>
            </p:cNvPr>
            <p:cNvSpPr/>
            <p:nvPr/>
          </p:nvSpPr>
          <p:spPr>
            <a:xfrm>
              <a:off x="1895614" y="3888916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21DD8BE-538A-2D78-08BD-B1CA99CF2723}"/>
                </a:ext>
              </a:extLst>
            </p:cNvPr>
            <p:cNvGrpSpPr/>
            <p:nvPr/>
          </p:nvGrpSpPr>
          <p:grpSpPr>
            <a:xfrm>
              <a:off x="1290297" y="3893917"/>
              <a:ext cx="270001" cy="270000"/>
              <a:chOff x="2523906" y="3238949"/>
              <a:chExt cx="270001" cy="27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09F4AA6-F247-8E2A-24E3-C104C7CD1174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73F9F0B1-0CC9-8245-5270-39606AC87309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8EB5703-5590-B683-50B5-87E266DD7FB7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560297" y="4023916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A3BD1A-AC1A-846C-817B-42C7D66898C4}"/>
                </a:ext>
              </a:extLst>
            </p:cNvPr>
            <p:cNvSpPr txBox="1"/>
            <p:nvPr/>
          </p:nvSpPr>
          <p:spPr>
            <a:xfrm>
              <a:off x="366510" y="3716077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3046C0B-6216-77C8-D891-00B13C4ED4A7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2028057" y="4158916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9B6ED2-580E-D750-8215-119753A03035}"/>
                    </a:ext>
                  </a:extLst>
                </p:cNvPr>
                <p:cNvSpPr txBox="1"/>
                <p:nvPr/>
              </p:nvSpPr>
              <p:spPr>
                <a:xfrm>
                  <a:off x="1557941" y="5043648"/>
                  <a:ext cx="9402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9B6ED2-580E-D750-8215-119753A03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941" y="5043648"/>
                  <a:ext cx="940231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73EB52E-A6A3-3659-C9F4-43F576AE4C59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028057" y="4795291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0DABBED-A46F-B255-ED9D-FCEF802C98F0}"/>
                </a:ext>
              </a:extLst>
            </p:cNvPr>
            <p:cNvCxnSpPr>
              <a:cxnSpLocks/>
              <a:stCxn id="6" idx="0"/>
              <a:endCxn id="20" idx="2"/>
            </p:cNvCxnSpPr>
            <p:nvPr/>
          </p:nvCxnSpPr>
          <p:spPr>
            <a:xfrm flipH="1" flipV="1">
              <a:off x="2028056" y="3683103"/>
              <a:ext cx="2558" cy="205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0A1170-B0DC-86E9-D9AE-1B4F13A2C78D}"/>
                </a:ext>
              </a:extLst>
            </p:cNvPr>
            <p:cNvSpPr/>
            <p:nvPr/>
          </p:nvSpPr>
          <p:spPr>
            <a:xfrm>
              <a:off x="3046621" y="1296669"/>
              <a:ext cx="2374901" cy="4088907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 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7CD838F-5FE9-2F1B-2B2C-B546A74EC300}"/>
                    </a:ext>
                  </a:extLst>
                </p:cNvPr>
                <p:cNvSpPr txBox="1"/>
                <p:nvPr/>
              </p:nvSpPr>
              <p:spPr>
                <a:xfrm>
                  <a:off x="1802910" y="3467659"/>
                  <a:ext cx="45029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7CD838F-5FE9-2F1B-2B2C-B546A74EC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10" y="3467659"/>
                  <a:ext cx="450291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17ED685B-9013-C727-A976-0A69C14341AA}"/>
                    </a:ext>
                  </a:extLst>
                </p:cNvPr>
                <p:cNvSpPr txBox="1"/>
                <p:nvPr/>
              </p:nvSpPr>
              <p:spPr>
                <a:xfrm>
                  <a:off x="4813441" y="1904909"/>
                  <a:ext cx="469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17ED685B-9013-C727-A976-0A69C143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41" y="1904909"/>
                  <a:ext cx="4691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28FFF6C-2B9D-118E-F5CE-827148BFC6EC}"/>
                    </a:ext>
                  </a:extLst>
                </p:cNvPr>
                <p:cNvSpPr txBox="1"/>
                <p:nvPr/>
              </p:nvSpPr>
              <p:spPr>
                <a:xfrm>
                  <a:off x="4816665" y="233902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28FFF6C-2B9D-118E-F5CE-827148BFC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2339021"/>
                  <a:ext cx="4744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7A72549-D05C-D2A3-10A5-D358D5568986}"/>
                    </a:ext>
                  </a:extLst>
                </p:cNvPr>
                <p:cNvSpPr txBox="1"/>
                <p:nvPr/>
              </p:nvSpPr>
              <p:spPr>
                <a:xfrm>
                  <a:off x="4814005" y="2757476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7A72549-D05C-D2A3-10A5-D358D5568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005" y="2757476"/>
                  <a:ext cx="4744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C2D5F53-ABB4-0526-5C00-3ACD3A9EB8BA}"/>
                    </a:ext>
                  </a:extLst>
                </p:cNvPr>
                <p:cNvSpPr txBox="1"/>
                <p:nvPr/>
              </p:nvSpPr>
              <p:spPr>
                <a:xfrm>
                  <a:off x="4816665" y="3182325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C2D5F53-ABB4-0526-5C00-3ACD3A9EB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3182325"/>
                  <a:ext cx="4744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DA4A428-191A-063C-D5C8-7FA50588DA83}"/>
                    </a:ext>
                  </a:extLst>
                </p:cNvPr>
                <p:cNvSpPr txBox="1"/>
                <p:nvPr/>
              </p:nvSpPr>
              <p:spPr>
                <a:xfrm>
                  <a:off x="4816665" y="3604783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DA4A428-191A-063C-D5C8-7FA50588D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3604783"/>
                  <a:ext cx="474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833FD50F-0E4E-B703-DC5D-6FEF5FD69C75}"/>
                    </a:ext>
                  </a:extLst>
                </p:cNvPr>
                <p:cNvSpPr txBox="1"/>
                <p:nvPr/>
              </p:nvSpPr>
              <p:spPr>
                <a:xfrm>
                  <a:off x="4816665" y="4039933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833FD50F-0E4E-B703-DC5D-6FEF5FD69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4039933"/>
                  <a:ext cx="474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D4B821BE-DDC3-AD91-9A52-CD5D9857EAB8}"/>
                    </a:ext>
                  </a:extLst>
                </p:cNvPr>
                <p:cNvSpPr txBox="1"/>
                <p:nvPr/>
              </p:nvSpPr>
              <p:spPr>
                <a:xfrm>
                  <a:off x="4808120" y="445684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D4B821BE-DDC3-AD91-9A52-CD5D9857E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20" y="4456841"/>
                  <a:ext cx="4744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F4B56B38-1209-286B-8750-2B73083C0DC2}"/>
                    </a:ext>
                  </a:extLst>
                </p:cNvPr>
                <p:cNvSpPr txBox="1"/>
                <p:nvPr/>
              </p:nvSpPr>
              <p:spPr>
                <a:xfrm>
                  <a:off x="4808120" y="486585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F4B56B38-1209-286B-8750-2B73083C0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20" y="4865851"/>
                  <a:ext cx="4744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FB0D3CCE-EAEE-6721-2936-6CB901F018FC}"/>
                    </a:ext>
                  </a:extLst>
                </p:cNvPr>
                <p:cNvSpPr txBox="1"/>
                <p:nvPr/>
              </p:nvSpPr>
              <p:spPr>
                <a:xfrm>
                  <a:off x="5897283" y="338821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FB0D3CCE-EAEE-6721-2936-6CB901F01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83" y="3388219"/>
                  <a:ext cx="3834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F6A0722B-8610-17A7-E42C-F88092D2068B}"/>
                </a:ext>
              </a:extLst>
            </p:cNvPr>
            <p:cNvSpPr/>
            <p:nvPr/>
          </p:nvSpPr>
          <p:spPr>
            <a:xfrm>
              <a:off x="3268573" y="1620520"/>
              <a:ext cx="1361961" cy="3648737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 Heads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88E1086-FD25-A717-1862-3768F4A4510D}"/>
                </a:ext>
              </a:extLst>
            </p:cNvPr>
            <p:cNvSpPr/>
            <p:nvPr/>
          </p:nvSpPr>
          <p:spPr>
            <a:xfrm>
              <a:off x="3447565" y="193484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1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9B8C9736-8988-A416-1800-412B3262AC4F}"/>
                </a:ext>
              </a:extLst>
            </p:cNvPr>
            <p:cNvSpPr/>
            <p:nvPr/>
          </p:nvSpPr>
          <p:spPr>
            <a:xfrm>
              <a:off x="3447565" y="2369368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2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1E6301E2-DAFD-1E5C-5004-B75650F905FD}"/>
                </a:ext>
              </a:extLst>
            </p:cNvPr>
            <p:cNvSpPr/>
            <p:nvPr/>
          </p:nvSpPr>
          <p:spPr>
            <a:xfrm>
              <a:off x="3447565" y="278781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3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43A73109-DF55-6135-C1C0-643ADB5CAD5D}"/>
                </a:ext>
              </a:extLst>
            </p:cNvPr>
            <p:cNvSpPr/>
            <p:nvPr/>
          </p:nvSpPr>
          <p:spPr>
            <a:xfrm>
              <a:off x="3447565" y="3213261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4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6F9497B9-A17B-680A-C6E0-04316CACA128}"/>
                </a:ext>
              </a:extLst>
            </p:cNvPr>
            <p:cNvSpPr/>
            <p:nvPr/>
          </p:nvSpPr>
          <p:spPr>
            <a:xfrm>
              <a:off x="3447565" y="363795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5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D090535A-E26B-C094-2115-47A0CFA5660C}"/>
                </a:ext>
              </a:extLst>
            </p:cNvPr>
            <p:cNvSpPr/>
            <p:nvPr/>
          </p:nvSpPr>
          <p:spPr>
            <a:xfrm>
              <a:off x="3447564" y="407028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6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B4490518-496E-1B4F-2B1D-80757258F09B}"/>
                </a:ext>
              </a:extLst>
            </p:cNvPr>
            <p:cNvSpPr/>
            <p:nvPr/>
          </p:nvSpPr>
          <p:spPr>
            <a:xfrm>
              <a:off x="3447111" y="4489879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7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44E56FDF-7FE1-33EC-F169-20061BA1C46F}"/>
                </a:ext>
              </a:extLst>
            </p:cNvPr>
            <p:cNvSpPr/>
            <p:nvPr/>
          </p:nvSpPr>
          <p:spPr>
            <a:xfrm>
              <a:off x="3448870" y="4896685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8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463" name="连接符: 肘形 462">
              <a:extLst>
                <a:ext uri="{FF2B5EF4-FFF2-40B4-BE49-F238E27FC236}">
                  <a16:creationId xmlns:a16="http://schemas.microsoft.com/office/drawing/2014/main" id="{6E56F10D-5963-AACB-F54B-F841C4ABD5A5}"/>
                </a:ext>
              </a:extLst>
            </p:cNvPr>
            <p:cNvCxnSpPr>
              <a:stCxn id="20" idx="3"/>
              <a:endCxn id="429" idx="1"/>
            </p:cNvCxnSpPr>
            <p:nvPr/>
          </p:nvCxnSpPr>
          <p:spPr>
            <a:xfrm flipV="1">
              <a:off x="2253201" y="2089159"/>
              <a:ext cx="1194364" cy="148622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连接符: 肘形 464">
              <a:extLst>
                <a:ext uri="{FF2B5EF4-FFF2-40B4-BE49-F238E27FC236}">
                  <a16:creationId xmlns:a16="http://schemas.microsoft.com/office/drawing/2014/main" id="{1F22D178-69D7-0C21-389E-452D5EF9DFEB}"/>
                </a:ext>
              </a:extLst>
            </p:cNvPr>
            <p:cNvCxnSpPr>
              <a:stCxn id="20" idx="3"/>
              <a:endCxn id="430" idx="1"/>
            </p:cNvCxnSpPr>
            <p:nvPr/>
          </p:nvCxnSpPr>
          <p:spPr>
            <a:xfrm flipV="1">
              <a:off x="2253201" y="2523687"/>
              <a:ext cx="1194364" cy="10516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连接符: 肘形 466">
              <a:extLst>
                <a:ext uri="{FF2B5EF4-FFF2-40B4-BE49-F238E27FC236}">
                  <a16:creationId xmlns:a16="http://schemas.microsoft.com/office/drawing/2014/main" id="{A56F445A-8785-C3F2-3AE7-9B255E2D89F1}"/>
                </a:ext>
              </a:extLst>
            </p:cNvPr>
            <p:cNvCxnSpPr>
              <a:stCxn id="20" idx="3"/>
              <a:endCxn id="434" idx="1"/>
            </p:cNvCxnSpPr>
            <p:nvPr/>
          </p:nvCxnSpPr>
          <p:spPr>
            <a:xfrm flipV="1">
              <a:off x="2253201" y="2942129"/>
              <a:ext cx="1194364" cy="6332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连接符: 肘形 468">
              <a:extLst>
                <a:ext uri="{FF2B5EF4-FFF2-40B4-BE49-F238E27FC236}">
                  <a16:creationId xmlns:a16="http://schemas.microsoft.com/office/drawing/2014/main" id="{DABD6C85-2EAB-6964-0261-7254A62DBE27}"/>
                </a:ext>
              </a:extLst>
            </p:cNvPr>
            <p:cNvCxnSpPr>
              <a:stCxn id="20" idx="3"/>
              <a:endCxn id="435" idx="1"/>
            </p:cNvCxnSpPr>
            <p:nvPr/>
          </p:nvCxnSpPr>
          <p:spPr>
            <a:xfrm flipV="1">
              <a:off x="2253201" y="3367580"/>
              <a:ext cx="1194364" cy="20780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连接符: 肘形 470">
              <a:extLst>
                <a:ext uri="{FF2B5EF4-FFF2-40B4-BE49-F238E27FC236}">
                  <a16:creationId xmlns:a16="http://schemas.microsoft.com/office/drawing/2014/main" id="{B04EDD16-ED00-E861-88ED-1995DF3E382D}"/>
                </a:ext>
              </a:extLst>
            </p:cNvPr>
            <p:cNvCxnSpPr>
              <a:stCxn id="20" idx="3"/>
              <a:endCxn id="436" idx="1"/>
            </p:cNvCxnSpPr>
            <p:nvPr/>
          </p:nvCxnSpPr>
          <p:spPr>
            <a:xfrm>
              <a:off x="2253201" y="3575381"/>
              <a:ext cx="1194364" cy="21688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连接符: 肘形 472">
              <a:extLst>
                <a:ext uri="{FF2B5EF4-FFF2-40B4-BE49-F238E27FC236}">
                  <a16:creationId xmlns:a16="http://schemas.microsoft.com/office/drawing/2014/main" id="{3A1EE8DF-C314-F544-20A9-2BE0A91D1113}"/>
                </a:ext>
              </a:extLst>
            </p:cNvPr>
            <p:cNvCxnSpPr>
              <a:stCxn id="20" idx="3"/>
              <a:endCxn id="437" idx="1"/>
            </p:cNvCxnSpPr>
            <p:nvPr/>
          </p:nvCxnSpPr>
          <p:spPr>
            <a:xfrm>
              <a:off x="2253201" y="3575381"/>
              <a:ext cx="1194363" cy="64921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连接符: 肘形 474">
              <a:extLst>
                <a:ext uri="{FF2B5EF4-FFF2-40B4-BE49-F238E27FC236}">
                  <a16:creationId xmlns:a16="http://schemas.microsoft.com/office/drawing/2014/main" id="{3E7CE475-ABD8-5FDC-F9E8-56C449A84960}"/>
                </a:ext>
              </a:extLst>
            </p:cNvPr>
            <p:cNvCxnSpPr>
              <a:stCxn id="20" idx="3"/>
              <a:endCxn id="438" idx="1"/>
            </p:cNvCxnSpPr>
            <p:nvPr/>
          </p:nvCxnSpPr>
          <p:spPr>
            <a:xfrm>
              <a:off x="2253201" y="3575381"/>
              <a:ext cx="1193910" cy="106881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连接符: 肘形 476">
              <a:extLst>
                <a:ext uri="{FF2B5EF4-FFF2-40B4-BE49-F238E27FC236}">
                  <a16:creationId xmlns:a16="http://schemas.microsoft.com/office/drawing/2014/main" id="{1D873C34-07CD-6F9F-FF13-8C54205A849A}"/>
                </a:ext>
              </a:extLst>
            </p:cNvPr>
            <p:cNvCxnSpPr>
              <a:stCxn id="20" idx="3"/>
              <a:endCxn id="439" idx="1"/>
            </p:cNvCxnSpPr>
            <p:nvPr/>
          </p:nvCxnSpPr>
          <p:spPr>
            <a:xfrm>
              <a:off x="2253201" y="3575381"/>
              <a:ext cx="1195669" cy="147562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A972F029-1616-B8F9-57CE-92419A9475A9}"/>
                </a:ext>
              </a:extLst>
            </p:cNvPr>
            <p:cNvCxnSpPr>
              <a:stCxn id="429" idx="3"/>
              <a:endCxn id="215" idx="1"/>
            </p:cNvCxnSpPr>
            <p:nvPr/>
          </p:nvCxnSpPr>
          <p:spPr>
            <a:xfrm>
              <a:off x="4451540" y="2089159"/>
              <a:ext cx="361901" cy="4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0FCF0213-9690-0220-9584-1D78FDC5E904}"/>
                </a:ext>
              </a:extLst>
            </p:cNvPr>
            <p:cNvCxnSpPr>
              <a:cxnSpLocks/>
              <a:stCxn id="430" idx="3"/>
              <a:endCxn id="216" idx="1"/>
            </p:cNvCxnSpPr>
            <p:nvPr/>
          </p:nvCxnSpPr>
          <p:spPr>
            <a:xfrm>
              <a:off x="4451540" y="2523687"/>
              <a:ext cx="365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F06FA13F-E92B-F732-F6D1-3C3E35B3CAD0}"/>
                </a:ext>
              </a:extLst>
            </p:cNvPr>
            <p:cNvCxnSpPr>
              <a:stCxn id="434" idx="3"/>
              <a:endCxn id="217" idx="1"/>
            </p:cNvCxnSpPr>
            <p:nvPr/>
          </p:nvCxnSpPr>
          <p:spPr>
            <a:xfrm>
              <a:off x="4451540" y="2942129"/>
              <a:ext cx="362465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7B862E37-FD21-14EB-1ECD-4CEBD896C5D1}"/>
                </a:ext>
              </a:extLst>
            </p:cNvPr>
            <p:cNvCxnSpPr>
              <a:stCxn id="435" idx="3"/>
              <a:endCxn id="218" idx="1"/>
            </p:cNvCxnSpPr>
            <p:nvPr/>
          </p:nvCxnSpPr>
          <p:spPr>
            <a:xfrm flipV="1">
              <a:off x="4451540" y="3366991"/>
              <a:ext cx="365125" cy="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87A77609-EE5E-1553-8305-EC5829721240}"/>
                </a:ext>
              </a:extLst>
            </p:cNvPr>
            <p:cNvCxnSpPr>
              <a:stCxn id="436" idx="3"/>
              <a:endCxn id="219" idx="1"/>
            </p:cNvCxnSpPr>
            <p:nvPr/>
          </p:nvCxnSpPr>
          <p:spPr>
            <a:xfrm flipV="1">
              <a:off x="4451540" y="3789449"/>
              <a:ext cx="365125" cy="2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箭头连接符 488">
              <a:extLst>
                <a:ext uri="{FF2B5EF4-FFF2-40B4-BE49-F238E27FC236}">
                  <a16:creationId xmlns:a16="http://schemas.microsoft.com/office/drawing/2014/main" id="{8188B09B-9585-3C6B-C0AA-466CE07956F0}"/>
                </a:ext>
              </a:extLst>
            </p:cNvPr>
            <p:cNvCxnSpPr>
              <a:stCxn id="437" idx="3"/>
              <a:endCxn id="220" idx="1"/>
            </p:cNvCxnSpPr>
            <p:nvPr/>
          </p:nvCxnSpPr>
          <p:spPr>
            <a:xfrm>
              <a:off x="4451539" y="4224599"/>
              <a:ext cx="365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箭头连接符 490">
              <a:extLst>
                <a:ext uri="{FF2B5EF4-FFF2-40B4-BE49-F238E27FC236}">
                  <a16:creationId xmlns:a16="http://schemas.microsoft.com/office/drawing/2014/main" id="{E7805C55-B12A-F2CA-1B65-6E3040AA8679}"/>
                </a:ext>
              </a:extLst>
            </p:cNvPr>
            <p:cNvCxnSpPr>
              <a:stCxn id="438" idx="3"/>
              <a:endCxn id="221" idx="1"/>
            </p:cNvCxnSpPr>
            <p:nvPr/>
          </p:nvCxnSpPr>
          <p:spPr>
            <a:xfrm flipV="1">
              <a:off x="4451086" y="4641507"/>
              <a:ext cx="357034" cy="2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23E309CA-EC4D-738D-4383-3270ACBD494F}"/>
                </a:ext>
              </a:extLst>
            </p:cNvPr>
            <p:cNvCxnSpPr>
              <a:cxnSpLocks/>
              <a:stCxn id="439" idx="3"/>
              <a:endCxn id="222" idx="1"/>
            </p:cNvCxnSpPr>
            <p:nvPr/>
          </p:nvCxnSpPr>
          <p:spPr>
            <a:xfrm flipV="1">
              <a:off x="4452845" y="5050517"/>
              <a:ext cx="355275" cy="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连接符: 肘形 504">
              <a:extLst>
                <a:ext uri="{FF2B5EF4-FFF2-40B4-BE49-F238E27FC236}">
                  <a16:creationId xmlns:a16="http://schemas.microsoft.com/office/drawing/2014/main" id="{8EC2A032-F6AD-7F0F-1D60-2C7A83BA6294}"/>
                </a:ext>
              </a:extLst>
            </p:cNvPr>
            <p:cNvCxnSpPr>
              <a:stCxn id="215" idx="3"/>
              <a:endCxn id="300" idx="1"/>
            </p:cNvCxnSpPr>
            <p:nvPr/>
          </p:nvCxnSpPr>
          <p:spPr>
            <a:xfrm>
              <a:off x="5282544" y="2089575"/>
              <a:ext cx="614739" cy="148331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连接符: 肘形 506">
              <a:extLst>
                <a:ext uri="{FF2B5EF4-FFF2-40B4-BE49-F238E27FC236}">
                  <a16:creationId xmlns:a16="http://schemas.microsoft.com/office/drawing/2014/main" id="{7E347F08-E214-1902-C886-26898A851773}"/>
                </a:ext>
              </a:extLst>
            </p:cNvPr>
            <p:cNvCxnSpPr>
              <a:stCxn id="216" idx="3"/>
              <a:endCxn id="300" idx="1"/>
            </p:cNvCxnSpPr>
            <p:nvPr/>
          </p:nvCxnSpPr>
          <p:spPr>
            <a:xfrm>
              <a:off x="5291089" y="2523687"/>
              <a:ext cx="606194" cy="104919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连接符: 肘形 508">
              <a:extLst>
                <a:ext uri="{FF2B5EF4-FFF2-40B4-BE49-F238E27FC236}">
                  <a16:creationId xmlns:a16="http://schemas.microsoft.com/office/drawing/2014/main" id="{6EF8ADD3-F8E3-DC7C-ACFA-57771B684F39}"/>
                </a:ext>
              </a:extLst>
            </p:cNvPr>
            <p:cNvCxnSpPr>
              <a:stCxn id="217" idx="3"/>
              <a:endCxn id="300" idx="1"/>
            </p:cNvCxnSpPr>
            <p:nvPr/>
          </p:nvCxnSpPr>
          <p:spPr>
            <a:xfrm>
              <a:off x="5288429" y="2942142"/>
              <a:ext cx="608854" cy="63074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连接符: 肘形 510">
              <a:extLst>
                <a:ext uri="{FF2B5EF4-FFF2-40B4-BE49-F238E27FC236}">
                  <a16:creationId xmlns:a16="http://schemas.microsoft.com/office/drawing/2014/main" id="{B73029BE-A96B-80F0-FBBF-3A2DA6A40E95}"/>
                </a:ext>
              </a:extLst>
            </p:cNvPr>
            <p:cNvCxnSpPr>
              <a:stCxn id="218" idx="3"/>
              <a:endCxn id="300" idx="1"/>
            </p:cNvCxnSpPr>
            <p:nvPr/>
          </p:nvCxnSpPr>
          <p:spPr>
            <a:xfrm>
              <a:off x="5291089" y="3366991"/>
              <a:ext cx="606194" cy="2058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连接符: 肘形 512">
              <a:extLst>
                <a:ext uri="{FF2B5EF4-FFF2-40B4-BE49-F238E27FC236}">
                  <a16:creationId xmlns:a16="http://schemas.microsoft.com/office/drawing/2014/main" id="{E7505863-0DB6-4D23-DA53-8FB7D826AE60}"/>
                </a:ext>
              </a:extLst>
            </p:cNvPr>
            <p:cNvCxnSpPr>
              <a:stCxn id="219" idx="3"/>
              <a:endCxn id="300" idx="1"/>
            </p:cNvCxnSpPr>
            <p:nvPr/>
          </p:nvCxnSpPr>
          <p:spPr>
            <a:xfrm flipV="1">
              <a:off x="5291089" y="3572885"/>
              <a:ext cx="606194" cy="2165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连接符: 肘形 514">
              <a:extLst>
                <a:ext uri="{FF2B5EF4-FFF2-40B4-BE49-F238E27FC236}">
                  <a16:creationId xmlns:a16="http://schemas.microsoft.com/office/drawing/2014/main" id="{E71BC75A-5203-C856-4061-8403BC15BBFE}"/>
                </a:ext>
              </a:extLst>
            </p:cNvPr>
            <p:cNvCxnSpPr>
              <a:stCxn id="220" idx="3"/>
              <a:endCxn id="300" idx="1"/>
            </p:cNvCxnSpPr>
            <p:nvPr/>
          </p:nvCxnSpPr>
          <p:spPr>
            <a:xfrm flipV="1">
              <a:off x="5291089" y="3572885"/>
              <a:ext cx="606194" cy="65171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连接符: 肘形 516">
              <a:extLst>
                <a:ext uri="{FF2B5EF4-FFF2-40B4-BE49-F238E27FC236}">
                  <a16:creationId xmlns:a16="http://schemas.microsoft.com/office/drawing/2014/main" id="{8194F746-641B-E5ED-AA6B-B1BF79676C08}"/>
                </a:ext>
              </a:extLst>
            </p:cNvPr>
            <p:cNvCxnSpPr>
              <a:stCxn id="221" idx="3"/>
              <a:endCxn id="300" idx="1"/>
            </p:cNvCxnSpPr>
            <p:nvPr/>
          </p:nvCxnSpPr>
          <p:spPr>
            <a:xfrm flipV="1">
              <a:off x="5282544" y="3572885"/>
              <a:ext cx="614739" cy="106862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连接符: 肘形 518">
              <a:extLst>
                <a:ext uri="{FF2B5EF4-FFF2-40B4-BE49-F238E27FC236}">
                  <a16:creationId xmlns:a16="http://schemas.microsoft.com/office/drawing/2014/main" id="{43960E20-EE73-E448-E50A-2804B29898E1}"/>
                </a:ext>
              </a:extLst>
            </p:cNvPr>
            <p:cNvCxnSpPr>
              <a:stCxn id="222" idx="3"/>
              <a:endCxn id="300" idx="1"/>
            </p:cNvCxnSpPr>
            <p:nvPr/>
          </p:nvCxnSpPr>
          <p:spPr>
            <a:xfrm flipV="1">
              <a:off x="5282544" y="3572885"/>
              <a:ext cx="614739" cy="147763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B87D747-68B4-CCD9-5E71-4CDD6DA13D56}"/>
                </a:ext>
              </a:extLst>
            </p:cNvPr>
            <p:cNvSpPr/>
            <p:nvPr/>
          </p:nvSpPr>
          <p:spPr>
            <a:xfrm>
              <a:off x="6496625" y="3359371"/>
              <a:ext cx="695878" cy="433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40" name="直接箭头连接符 539">
              <a:extLst>
                <a:ext uri="{FF2B5EF4-FFF2-40B4-BE49-F238E27FC236}">
                  <a16:creationId xmlns:a16="http://schemas.microsoft.com/office/drawing/2014/main" id="{58A008CE-ED7E-7DFE-296E-CD54C1684266}"/>
                </a:ext>
              </a:extLst>
            </p:cNvPr>
            <p:cNvCxnSpPr>
              <a:cxnSpLocks/>
              <a:stCxn id="300" idx="3"/>
              <a:endCxn id="538" idx="1"/>
            </p:cNvCxnSpPr>
            <p:nvPr/>
          </p:nvCxnSpPr>
          <p:spPr>
            <a:xfrm>
              <a:off x="6280721" y="3572885"/>
              <a:ext cx="215904" cy="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3DDC4458-92E8-2FE7-ACE8-4EF3CC0CE9FF}"/>
                    </a:ext>
                  </a:extLst>
                </p:cNvPr>
                <p:cNvSpPr txBox="1"/>
                <p:nvPr/>
              </p:nvSpPr>
              <p:spPr>
                <a:xfrm>
                  <a:off x="7381267" y="338821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3DDC4458-92E8-2FE7-ACE8-4EF3CC0CE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267" y="3388219"/>
                  <a:ext cx="383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4" name="直接箭头连接符 543">
              <a:extLst>
                <a:ext uri="{FF2B5EF4-FFF2-40B4-BE49-F238E27FC236}">
                  <a16:creationId xmlns:a16="http://schemas.microsoft.com/office/drawing/2014/main" id="{1ADEA4C9-D566-C37B-C0D5-73C8CD904E52}"/>
                </a:ext>
              </a:extLst>
            </p:cNvPr>
            <p:cNvCxnSpPr>
              <a:cxnSpLocks/>
              <a:stCxn id="538" idx="3"/>
              <a:endCxn id="542" idx="1"/>
            </p:cNvCxnSpPr>
            <p:nvPr/>
          </p:nvCxnSpPr>
          <p:spPr>
            <a:xfrm flipV="1">
              <a:off x="7192503" y="3572885"/>
              <a:ext cx="188764" cy="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1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F8B9316D-46F2-1059-60C9-ED3F40C31CBB}"/>
              </a:ext>
            </a:extLst>
          </p:cNvPr>
          <p:cNvGrpSpPr/>
          <p:nvPr/>
        </p:nvGrpSpPr>
        <p:grpSpPr>
          <a:xfrm>
            <a:off x="2788823" y="1122674"/>
            <a:ext cx="3360518" cy="4222756"/>
            <a:chOff x="2072543" y="1244594"/>
            <a:chExt cx="3360518" cy="42227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63E78B-F1F6-92E9-00D3-4D21176D2ED3}"/>
                </a:ext>
              </a:extLst>
            </p:cNvPr>
            <p:cNvSpPr/>
            <p:nvPr/>
          </p:nvSpPr>
          <p:spPr>
            <a:xfrm>
              <a:off x="2467060" y="1244594"/>
              <a:ext cx="2310680" cy="4222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1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400DA28-61EE-08EC-2221-36BF28C9CCDC}"/>
                    </a:ext>
                  </a:extLst>
                </p:cNvPr>
                <p:cNvSpPr txBox="1"/>
                <p:nvPr/>
              </p:nvSpPr>
              <p:spPr>
                <a:xfrm>
                  <a:off x="2072543" y="4623230"/>
                  <a:ext cx="26974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400DA28-61EE-08EC-2221-36BF28C9C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543" y="4623230"/>
                  <a:ext cx="269740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F052662-808C-D48A-68A9-08C5514C55E3}"/>
                    </a:ext>
                  </a:extLst>
                </p:cNvPr>
                <p:cNvSpPr txBox="1"/>
                <p:nvPr/>
              </p:nvSpPr>
              <p:spPr>
                <a:xfrm>
                  <a:off x="2716821" y="4022992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F052662-808C-D48A-68A9-08C5514C5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821" y="4022992"/>
                  <a:ext cx="381920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0A9BA59-49AC-907B-0598-0B6457733AB8}"/>
                    </a:ext>
                  </a:extLst>
                </p:cNvPr>
                <p:cNvSpPr txBox="1"/>
                <p:nvPr/>
              </p:nvSpPr>
              <p:spPr>
                <a:xfrm>
                  <a:off x="3396962" y="4018039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0A9BA59-49AC-907B-0598-0B6457733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962" y="4018039"/>
                  <a:ext cx="38192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46ECD5F-2B0B-C293-10A6-DC7E8550E1BF}"/>
                    </a:ext>
                  </a:extLst>
                </p:cNvPr>
                <p:cNvSpPr txBox="1"/>
                <p:nvPr/>
              </p:nvSpPr>
              <p:spPr>
                <a:xfrm>
                  <a:off x="4074742" y="4018039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46ECD5F-2B0B-C293-10A6-DC7E8550E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742" y="4018039"/>
                  <a:ext cx="381920" cy="215444"/>
                </a:xfrm>
                <a:prstGeom prst="rect">
                  <a:avLst/>
                </a:prstGeom>
                <a:blipFill>
                  <a:blip r:embed="rId5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D7A94B-9877-4949-B3D8-268FE713CA63}"/>
                </a:ext>
              </a:extLst>
            </p:cNvPr>
            <p:cNvSpPr/>
            <p:nvPr/>
          </p:nvSpPr>
          <p:spPr>
            <a:xfrm>
              <a:off x="2681378" y="2404172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92CBD0-D7DA-A5F3-AD44-A60C02408E0D}"/>
                </a:ext>
              </a:extLst>
            </p:cNvPr>
            <p:cNvSpPr/>
            <p:nvPr/>
          </p:nvSpPr>
          <p:spPr>
            <a:xfrm>
              <a:off x="2681378" y="2943779"/>
              <a:ext cx="1180278" cy="30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Scale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998351-CB10-5738-BDF1-F3A130EF16B4}"/>
                </a:ext>
              </a:extLst>
            </p:cNvPr>
            <p:cNvSpPr/>
            <p:nvPr/>
          </p:nvSpPr>
          <p:spPr>
            <a:xfrm>
              <a:off x="2681378" y="3483386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7714B2A-331E-B838-26D6-2B61654C7133}"/>
                </a:ext>
              </a:extLst>
            </p:cNvPr>
            <p:cNvSpPr/>
            <p:nvPr/>
          </p:nvSpPr>
          <p:spPr>
            <a:xfrm>
              <a:off x="3209653" y="1864565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0DB7234-9419-488C-938D-ABE547528078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907781" y="3788559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81380F0-B62F-990F-32A5-DB1CA68D2AF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3587922" y="3783606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F3627DB-AEDC-F538-F14A-5E8156368742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3271517" y="3248952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CB040E9-311B-9854-5C46-1A63DE1ACE5D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271517" y="2709345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8BF4B41-5858-D191-A0CD-3E68329ADB5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3271517" y="2169738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B62E7E9-7168-C564-7F9B-8BD536725BF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265702" y="2164785"/>
              <a:ext cx="0" cy="1853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5635090-E8C9-8C10-9FED-37E30D97239F}"/>
                    </a:ext>
                  </a:extLst>
                </p:cNvPr>
                <p:cNvSpPr txBox="1"/>
                <p:nvPr/>
              </p:nvSpPr>
              <p:spPr>
                <a:xfrm>
                  <a:off x="5072239" y="1479741"/>
                  <a:ext cx="360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5635090-E8C9-8C10-9FED-37E30D972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239" y="1479741"/>
                  <a:ext cx="360822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B6016A36-B878-28CC-9922-792D4A2F354A}"/>
                </a:ext>
              </a:extLst>
            </p:cNvPr>
            <p:cNvCxnSpPr>
              <a:cxnSpLocks/>
              <a:stCxn id="45" idx="0"/>
              <a:endCxn id="75" idx="1"/>
            </p:cNvCxnSpPr>
            <p:nvPr/>
          </p:nvCxnSpPr>
          <p:spPr>
            <a:xfrm rot="5400000" flipH="1" flipV="1">
              <a:off x="4297464" y="1089791"/>
              <a:ext cx="277102" cy="12724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480582F-DCFE-850C-7739-4F3680ADFC32}"/>
                </a:ext>
              </a:extLst>
            </p:cNvPr>
            <p:cNvSpPr/>
            <p:nvPr/>
          </p:nvSpPr>
          <p:spPr>
            <a:xfrm>
              <a:off x="2538413" y="4425705"/>
              <a:ext cx="2114550" cy="854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 Transformations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EFC7762-24D8-0758-AE66-84EA55B82B0C}"/>
                </a:ext>
              </a:extLst>
            </p:cNvPr>
            <p:cNvCxnSpPr>
              <a:cxnSpLocks/>
              <a:stCxn id="5" idx="3"/>
              <a:endCxn id="84" idx="1"/>
            </p:cNvCxnSpPr>
            <p:nvPr/>
          </p:nvCxnSpPr>
          <p:spPr>
            <a:xfrm>
              <a:off x="2342283" y="4730952"/>
              <a:ext cx="1645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B41ED0C-2D64-324E-45E0-83B8A1E53339}"/>
                    </a:ext>
                  </a:extLst>
                </p:cNvPr>
                <p:cNvSpPr/>
                <p:nvPr/>
              </p:nvSpPr>
              <p:spPr>
                <a:xfrm>
                  <a:off x="2629890" y="4514129"/>
                  <a:ext cx="560504" cy="4334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B41ED0C-2D64-324E-45E0-83B8A1E53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890" y="4514129"/>
                  <a:ext cx="560504" cy="4334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78BE651-37D8-1FD7-9DEA-71C7674AD089}"/>
                    </a:ext>
                  </a:extLst>
                </p:cNvPr>
                <p:cNvSpPr/>
                <p:nvPr/>
              </p:nvSpPr>
              <p:spPr>
                <a:xfrm>
                  <a:off x="3310681" y="4514129"/>
                  <a:ext cx="560504" cy="43349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78BE651-37D8-1FD7-9DEA-71C7674AD0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681" y="4514129"/>
                  <a:ext cx="560504" cy="4334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DDBE3AC-6902-58E0-3DD3-81868F01565B}"/>
                    </a:ext>
                  </a:extLst>
                </p:cNvPr>
                <p:cNvSpPr/>
                <p:nvPr/>
              </p:nvSpPr>
              <p:spPr>
                <a:xfrm>
                  <a:off x="3987397" y="4514204"/>
                  <a:ext cx="560504" cy="43349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𝑉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DDBE3AC-6902-58E0-3DD3-81868F0156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97" y="4514204"/>
                  <a:ext cx="560504" cy="433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571A202-1012-A7AF-CB91-59DCC4929763}"/>
                </a:ext>
              </a:extLst>
            </p:cNvPr>
            <p:cNvCxnSpPr>
              <a:stCxn id="82" idx="0"/>
              <a:endCxn id="6" idx="2"/>
            </p:cNvCxnSpPr>
            <p:nvPr/>
          </p:nvCxnSpPr>
          <p:spPr>
            <a:xfrm flipH="1" flipV="1">
              <a:off x="2907781" y="4238436"/>
              <a:ext cx="2361" cy="275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FF88FDE-670C-E1BD-363A-9B8D515AC9B5}"/>
                </a:ext>
              </a:extLst>
            </p:cNvPr>
            <p:cNvCxnSpPr>
              <a:stCxn id="83" idx="0"/>
              <a:endCxn id="7" idx="2"/>
            </p:cNvCxnSpPr>
            <p:nvPr/>
          </p:nvCxnSpPr>
          <p:spPr>
            <a:xfrm flipH="1" flipV="1">
              <a:off x="3587922" y="4233483"/>
              <a:ext cx="3011" cy="2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F6FD348-4753-9A39-75DE-AC553FD04CE3}"/>
                </a:ext>
              </a:extLst>
            </p:cNvPr>
            <p:cNvCxnSpPr>
              <a:stCxn id="84" idx="0"/>
              <a:endCxn id="8" idx="2"/>
            </p:cNvCxnSpPr>
            <p:nvPr/>
          </p:nvCxnSpPr>
          <p:spPr>
            <a:xfrm flipH="1" flipV="1">
              <a:off x="4265702" y="4233483"/>
              <a:ext cx="1947" cy="28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8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2728</TotalTime>
  <Words>191</Words>
  <Application>Microsoft Office PowerPoint</Application>
  <PresentationFormat>自定义</PresentationFormat>
  <Paragraphs>108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宇昂</dc:creator>
  <cp:lastModifiedBy>Yuang Cai</cp:lastModifiedBy>
  <cp:revision>84</cp:revision>
  <dcterms:created xsi:type="dcterms:W3CDTF">2023-05-25T09:08:35Z</dcterms:created>
  <dcterms:modified xsi:type="dcterms:W3CDTF">2024-03-22T03:45:05Z</dcterms:modified>
</cp:coreProperties>
</file>