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8A1D6-4E13-4104-8B36-60FE50DD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43C30-E767-4E51-9C6E-96964B6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1FC0C-7F1B-4D30-BD70-26A9667F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19498-2657-4957-8A57-21BA4DE2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E7050-7210-4319-A79D-E99CC54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1D988-62B6-4CE5-B681-C2F58D2E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59CA2-3EEA-4BDA-AB12-E9D7C715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B797E-37F1-42DB-9B43-25D12A18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61A5-CEA8-4A4D-B3BF-F9D6433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7B4B9-63BB-4861-A653-5FF0702E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26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FA72E3-E574-430C-943B-CA5D20506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58F481-8B6C-41BF-B8EE-7D0E8DE1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EE567-9DB3-4D2C-9313-8A66336C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860F7-1173-40A4-B82D-AEBE65EC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42529-4727-4589-B74C-38D93186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40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7C3CC-3120-42C6-B5E4-C9842382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E89B-653D-4D7B-920F-A9EB9E67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E3503-D93D-4B1C-841B-D2F77020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0949-42D8-499F-AEE5-EE439AF8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ABEB7-DD3A-418C-8D71-9721412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D1A5-6810-44B9-9211-F610350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50B42-151A-4725-9328-7ECC289E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10388-1004-469F-9B72-19479BF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148B5-60CB-4ED5-853A-C1A7371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382CC-25F2-423F-B3B2-480E9C37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03C8-FFFC-4531-9029-C9B3421A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943B1-C04D-40E6-93DF-D7D2D75B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11EE2-4E8B-4758-BDA3-27279969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0B7F8-285A-40CB-8064-248E15C6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5B4226-82B0-455F-8DE6-ACCB7449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39C1C-C4AD-43B7-B21B-909AA16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49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35415-BBC9-4FA9-94E9-604C1048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535D2-2229-4F30-930B-07A36E5B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2C3B-F965-477C-A831-4B59EFD3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74F3EA-958C-4E18-B0ED-EB5B6FC6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B27B9E-F6AF-4BFB-B118-E0AC40A9F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75861-1386-42A8-8E55-E136AECD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86CC3B-2D5C-4706-9F8C-3253C9F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96365-BB09-4AF8-8934-D16839DD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252C-F81A-46E5-8CAB-373A4B7E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D2A1B-53F3-40C3-971B-7EC5B54D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1B11F-90F5-409B-8970-8FDF1B17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BBE139-7795-4013-B34D-5CACD6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BB9169-E24C-49AA-9CEE-A7D5F94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124615-A609-48A1-AC11-B3F4BD61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80917-5780-4C5E-AE2F-AC2D9F26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30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BBBF-B817-4092-A4D0-C3E20C28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78948-4211-4309-942D-B96422B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387A00-2FCA-468B-884D-B58D10E9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4C88D-1202-499E-B48C-C0BE734C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BC5F1-09FB-4C9E-BAA7-E1AC3C0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63CAB7-698B-4A16-A285-70C96230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4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B6A73-541B-4494-AE85-F00A38B4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D8205A-65DE-4659-B71B-0E34E2C52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D1432-F6DA-4128-B786-0D79C540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42B8F-CC89-41EF-9D22-A100CD3E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5E395-C00E-429A-85B5-2D99E47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BC9DB-C6C3-4DE9-9F56-7F017718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4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D50D9-C5F9-4624-B6EF-219BADF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6C680-E7EA-4171-A19D-6AB717AC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178E4-5F63-4EDB-9C19-D2F48D577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EA2B-DC4F-4165-BE5B-D107C12D0E7E}" type="datetimeFigureOut">
              <a:rPr lang="de-DE" smtClean="0"/>
              <a:t>04.12.2022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91DBF-49A7-4627-8248-00149158A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E9044-27FB-4063-A1B5-CE2E1B11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9FFB-AD3C-4E2C-BE68-53AE3850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1FFD70-9672-4F35-8AB7-0D738B404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42E7C12-BA96-41AE-811A-B886B587A1DB}"/>
              </a:ext>
            </a:extLst>
          </p:cNvPr>
          <p:cNvSpPr/>
          <p:nvPr/>
        </p:nvSpPr>
        <p:spPr>
          <a:xfrm>
            <a:off x="7015230" y="1864215"/>
            <a:ext cx="1845432" cy="2385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115E9F-952D-4994-93B3-FB0578FB8277}"/>
              </a:ext>
            </a:extLst>
          </p:cNvPr>
          <p:cNvSpPr/>
          <p:nvPr/>
        </p:nvSpPr>
        <p:spPr>
          <a:xfrm>
            <a:off x="4131435" y="1864215"/>
            <a:ext cx="1770845" cy="236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1940E-2FD2-4381-BCD8-C02E5109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154177-3535-416B-A7C1-17700F81BED8}"/>
              </a:ext>
            </a:extLst>
          </p:cNvPr>
          <p:cNvSpPr/>
          <p:nvPr/>
        </p:nvSpPr>
        <p:spPr>
          <a:xfrm>
            <a:off x="502276" y="1864216"/>
            <a:ext cx="1770845" cy="236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7C9B16-0E73-4E48-A3D1-746ED1139CC3}"/>
              </a:ext>
            </a:extLst>
          </p:cNvPr>
          <p:cNvSpPr/>
          <p:nvPr/>
        </p:nvSpPr>
        <p:spPr>
          <a:xfrm>
            <a:off x="7324321" y="2235759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Execution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6C27D1-5871-4457-8D66-58002F188AA5}"/>
              </a:ext>
            </a:extLst>
          </p:cNvPr>
          <p:cNvSpPr/>
          <p:nvPr/>
        </p:nvSpPr>
        <p:spPr>
          <a:xfrm>
            <a:off x="838199" y="2433772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Input Fields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5976F3-4826-4FA0-B2FF-30F656470FA3}"/>
              </a:ext>
            </a:extLst>
          </p:cNvPr>
          <p:cNvSpPr/>
          <p:nvPr/>
        </p:nvSpPr>
        <p:spPr>
          <a:xfrm>
            <a:off x="2696513" y="2829798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Dataclass</a:t>
            </a:r>
            <a:r>
              <a:rPr lang="de-DE" sz="1200" dirty="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7973EF-F8B9-4840-B1D7-D62F7C84CDC0}"/>
              </a:ext>
            </a:extLst>
          </p:cNvPr>
          <p:cNvSpPr/>
          <p:nvPr/>
        </p:nvSpPr>
        <p:spPr>
          <a:xfrm>
            <a:off x="4460382" y="3572882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Results</a:t>
            </a:r>
            <a:endParaRPr lang="de-DE" sz="1200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ACFCB75-677B-4D90-A825-596537345DF7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5573331" y="2433772"/>
            <a:ext cx="2863939" cy="1337123"/>
          </a:xfrm>
          <a:prstGeom prst="bentConnector3">
            <a:avLst>
              <a:gd name="adj1" fmla="val -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7C4B002-3E96-4C16-B0F6-470047D5AEE5}"/>
              </a:ext>
            </a:extLst>
          </p:cNvPr>
          <p:cNvSpPr/>
          <p:nvPr/>
        </p:nvSpPr>
        <p:spPr>
          <a:xfrm>
            <a:off x="838199" y="3431550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4CAB25D-3760-4C70-82B0-7A26582A371C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>
            <a:off x="1951148" y="3629563"/>
            <a:ext cx="2509234" cy="141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F7D4F7B-25F9-4DBD-B77B-ED88D7743ED5}"/>
              </a:ext>
            </a:extLst>
          </p:cNvPr>
          <p:cNvSpPr/>
          <p:nvPr/>
        </p:nvSpPr>
        <p:spPr>
          <a:xfrm>
            <a:off x="4460382" y="2251857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Presets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2860D38-EACF-4ADA-AE56-0DA7BCF15701}"/>
              </a:ext>
            </a:extLst>
          </p:cNvPr>
          <p:cNvCxnSpPr>
            <a:cxnSpLocks/>
            <a:stCxn id="42" idx="1"/>
            <a:endCxn id="6" idx="1"/>
          </p:cNvCxnSpPr>
          <p:nvPr/>
        </p:nvCxnSpPr>
        <p:spPr>
          <a:xfrm rot="10800000" flipV="1">
            <a:off x="838200" y="2449869"/>
            <a:ext cx="3622183" cy="181915"/>
          </a:xfrm>
          <a:prstGeom prst="bentConnector5">
            <a:avLst>
              <a:gd name="adj1" fmla="val -208"/>
              <a:gd name="adj2" fmla="val -69026"/>
              <a:gd name="adj3" fmla="val 10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FD1BCF1-D99E-433E-9EDD-6BE0AEC8317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V="1">
            <a:off x="1951148" y="2449870"/>
            <a:ext cx="3622183" cy="181915"/>
          </a:xfrm>
          <a:prstGeom prst="bentConnector5">
            <a:avLst>
              <a:gd name="adj1" fmla="val 5482"/>
              <a:gd name="adj2" fmla="val -40707"/>
              <a:gd name="adj3" fmla="val 10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D714EC7-8662-4880-8AC6-29F7739E3E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809462" y="2433772"/>
            <a:ext cx="3514859" cy="594039"/>
          </a:xfrm>
          <a:prstGeom prst="bentConnector3">
            <a:avLst>
              <a:gd name="adj1" fmla="val 80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820D3C2-1A13-449C-9829-ABB4FCA6D62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51148" y="2631785"/>
            <a:ext cx="745365" cy="396026"/>
          </a:xfrm>
          <a:prstGeom prst="bentConnector3">
            <a:avLst>
              <a:gd name="adj1" fmla="val 2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42E7C12-BA96-41AE-811A-B886B587A1DB}"/>
              </a:ext>
            </a:extLst>
          </p:cNvPr>
          <p:cNvSpPr/>
          <p:nvPr/>
        </p:nvSpPr>
        <p:spPr>
          <a:xfrm>
            <a:off x="6255102" y="2855888"/>
            <a:ext cx="1845432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u="sng" dirty="0" err="1">
                <a:solidFill>
                  <a:schemeClr val="tx1"/>
                </a:solidFill>
              </a:rPr>
              <a:t>Calculation</a:t>
            </a:r>
            <a:endParaRPr lang="de-DE" sz="1200" b="1" u="sng" dirty="0">
              <a:solidFill>
                <a:schemeClr val="tx1"/>
              </a:solidFill>
            </a:endParaRPr>
          </a:p>
          <a:p>
            <a:pPr algn="ctr"/>
            <a:endParaRPr lang="de-DE" sz="1200" b="1" u="sng" dirty="0">
              <a:solidFill>
                <a:schemeClr val="tx1"/>
              </a:solidFill>
            </a:endParaRPr>
          </a:p>
          <a:p>
            <a:r>
              <a:rPr lang="de-DE" sz="1050" dirty="0" err="1">
                <a:solidFill>
                  <a:schemeClr val="tx1"/>
                </a:solidFill>
              </a:rPr>
              <a:t>Each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row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of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input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table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single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input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set</a:t>
            </a:r>
            <a:r>
              <a:rPr lang="de-DE" sz="1050" dirty="0">
                <a:solidFill>
                  <a:schemeClr val="tx1"/>
                </a:solidFill>
              </a:rPr>
              <a:t>. Tool </a:t>
            </a:r>
            <a:r>
              <a:rPr lang="de-DE" sz="1050" dirty="0" err="1">
                <a:solidFill>
                  <a:schemeClr val="tx1"/>
                </a:solidFill>
              </a:rPr>
              <a:t>handles</a:t>
            </a:r>
            <a:r>
              <a:rPr lang="de-DE" sz="1050" dirty="0">
                <a:solidFill>
                  <a:schemeClr val="tx1"/>
                </a:solidFill>
              </a:rPr>
              <a:t> parallel </a:t>
            </a:r>
            <a:r>
              <a:rPr lang="de-DE" sz="1050" dirty="0" err="1">
                <a:solidFill>
                  <a:schemeClr val="tx1"/>
                </a:solidFill>
              </a:rPr>
              <a:t>execution</a:t>
            </a:r>
            <a:r>
              <a:rPr lang="de-DE" sz="1050" dirty="0">
                <a:solidFill>
                  <a:schemeClr val="tx1"/>
                </a:solidFill>
              </a:rPr>
              <a:t> and </a:t>
            </a:r>
            <a:r>
              <a:rPr lang="de-DE" sz="1050" dirty="0" err="1">
                <a:solidFill>
                  <a:schemeClr val="tx1"/>
                </a:solidFill>
              </a:rPr>
              <a:t>result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feedback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to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result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data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table</a:t>
            </a:r>
            <a:r>
              <a:rPr lang="de-DE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115E9F-952D-4994-93B3-FB0578FB8277}"/>
              </a:ext>
            </a:extLst>
          </p:cNvPr>
          <p:cNvSpPr/>
          <p:nvPr/>
        </p:nvSpPr>
        <p:spPr>
          <a:xfrm>
            <a:off x="3979842" y="2855888"/>
            <a:ext cx="1770845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1940E-2FD2-4381-BCD8-C02E5109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Calculations</a:t>
            </a:r>
            <a:r>
              <a:rPr lang="de-DE" dirty="0"/>
              <a:t> – Option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154177-3535-416B-A7C1-17700F81BED8}"/>
              </a:ext>
            </a:extLst>
          </p:cNvPr>
          <p:cNvSpPr/>
          <p:nvPr/>
        </p:nvSpPr>
        <p:spPr>
          <a:xfrm>
            <a:off x="605307" y="2855889"/>
            <a:ext cx="1770845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7C9B16-0E73-4E48-A3D1-746ED1139CC3}"/>
              </a:ext>
            </a:extLst>
          </p:cNvPr>
          <p:cNvSpPr/>
          <p:nvPr/>
        </p:nvSpPr>
        <p:spPr>
          <a:xfrm>
            <a:off x="6621344" y="4474369"/>
            <a:ext cx="1112949" cy="19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Execution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6C27D1-5871-4457-8D66-58002F188AA5}"/>
              </a:ext>
            </a:extLst>
          </p:cNvPr>
          <p:cNvSpPr/>
          <p:nvPr/>
        </p:nvSpPr>
        <p:spPr>
          <a:xfrm>
            <a:off x="941230" y="3425445"/>
            <a:ext cx="1112949" cy="19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Input Fields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5976F3-4826-4FA0-B2FF-30F656470FA3}"/>
              </a:ext>
            </a:extLst>
          </p:cNvPr>
          <p:cNvSpPr/>
          <p:nvPr/>
        </p:nvSpPr>
        <p:spPr>
          <a:xfrm>
            <a:off x="2624743" y="3763613"/>
            <a:ext cx="1112949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Generation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7973EF-F8B9-4840-B1D7-D62F7C84CDC0}"/>
              </a:ext>
            </a:extLst>
          </p:cNvPr>
          <p:cNvSpPr/>
          <p:nvPr/>
        </p:nvSpPr>
        <p:spPr>
          <a:xfrm>
            <a:off x="4308789" y="4987057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Result</a:t>
            </a:r>
            <a:r>
              <a:rPr lang="de-DE" sz="1200" dirty="0"/>
              <a:t> Data Table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ACFCB75-677B-4D90-A825-596537345DF7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5421738" y="4573376"/>
            <a:ext cx="2312555" cy="611694"/>
          </a:xfrm>
          <a:prstGeom prst="bentConnector3">
            <a:avLst>
              <a:gd name="adj1" fmla="val -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7C4B002-3E96-4C16-B0F6-470047D5AEE5}"/>
              </a:ext>
            </a:extLst>
          </p:cNvPr>
          <p:cNvSpPr/>
          <p:nvPr/>
        </p:nvSpPr>
        <p:spPr>
          <a:xfrm>
            <a:off x="912253" y="5414896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4CAB25D-3760-4C70-82B0-7A26582A371C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2025203" y="5185069"/>
            <a:ext cx="2283587" cy="427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F7D4F7B-25F9-4DBD-B77B-ED88D7743ED5}"/>
              </a:ext>
            </a:extLst>
          </p:cNvPr>
          <p:cNvSpPr/>
          <p:nvPr/>
        </p:nvSpPr>
        <p:spPr>
          <a:xfrm>
            <a:off x="4249759" y="3193289"/>
            <a:ext cx="1112949" cy="2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Presets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2860D38-EACF-4ADA-AE56-0DA7BCF15701}"/>
              </a:ext>
            </a:extLst>
          </p:cNvPr>
          <p:cNvCxnSpPr>
            <a:cxnSpLocks/>
            <a:stCxn id="42" idx="1"/>
            <a:endCxn id="6" idx="1"/>
          </p:cNvCxnSpPr>
          <p:nvPr/>
        </p:nvCxnSpPr>
        <p:spPr>
          <a:xfrm rot="10800000" flipV="1">
            <a:off x="941231" y="3326270"/>
            <a:ext cx="3308529" cy="198181"/>
          </a:xfrm>
          <a:prstGeom prst="bentConnector3">
            <a:avLst>
              <a:gd name="adj1" fmla="val 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FD1BCF1-D99E-433E-9EDD-6BE0AEC8317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V="1">
            <a:off x="2054179" y="3326271"/>
            <a:ext cx="3308529" cy="198181"/>
          </a:xfrm>
          <a:prstGeom prst="bentConnector3">
            <a:avLst>
              <a:gd name="adj1" fmla="val 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D714EC7-8662-4880-8AC6-29F7739E3E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737692" y="3977533"/>
            <a:ext cx="2883652" cy="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820D3C2-1A13-449C-9829-ABB4FCA6D62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54179" y="3524452"/>
            <a:ext cx="570564" cy="453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837E737-1988-4CF5-A665-A18DF41A5DE6}"/>
              </a:ext>
            </a:extLst>
          </p:cNvPr>
          <p:cNvSpPr txBox="1"/>
          <p:nvPr/>
        </p:nvSpPr>
        <p:spPr>
          <a:xfrm>
            <a:off x="838200" y="1558344"/>
            <a:ext cx="1041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input-sets.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time. Multi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handling</a:t>
            </a:r>
            <a:br>
              <a:rPr lang="de-DE" dirty="0"/>
            </a:b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/</a:t>
            </a:r>
            <a:r>
              <a:rPr lang="de-DE" dirty="0" err="1"/>
              <a:t>programm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52B891-283D-42C3-BAA8-2AEEDE4A5FE1}"/>
              </a:ext>
            </a:extLst>
          </p:cNvPr>
          <p:cNvSpPr/>
          <p:nvPr/>
        </p:nvSpPr>
        <p:spPr>
          <a:xfrm>
            <a:off x="934254" y="4375363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Sensitivity</a:t>
            </a:r>
            <a:r>
              <a:rPr lang="de-DE" sz="1200" dirty="0">
                <a:solidFill>
                  <a:schemeClr val="tx1"/>
                </a:solidFill>
              </a:rPr>
              <a:t> Study Settings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F8B9E67F-D3D1-4390-9CB4-CAE6F6547CAA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047203" y="3977533"/>
            <a:ext cx="577540" cy="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B341F0BF-8642-4550-A55A-FB099D85B5B6}"/>
              </a:ext>
            </a:extLst>
          </p:cNvPr>
          <p:cNvSpPr/>
          <p:nvPr/>
        </p:nvSpPr>
        <p:spPr>
          <a:xfrm>
            <a:off x="9635143" y="2898430"/>
            <a:ext cx="1112949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Generation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1B58DB7-3E9E-4E08-A930-C6D6E4AFE9A4}"/>
              </a:ext>
            </a:extLst>
          </p:cNvPr>
          <p:cNvSpPr txBox="1"/>
          <p:nvPr/>
        </p:nvSpPr>
        <p:spPr>
          <a:xfrm>
            <a:off x="9635143" y="3524451"/>
            <a:ext cx="2573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 and</a:t>
            </a:r>
            <a:br>
              <a:rPr lang="de-DE" sz="1200" dirty="0"/>
            </a:br>
            <a:r>
              <a:rPr lang="de-DE" sz="1200" dirty="0" err="1"/>
              <a:t>study</a:t>
            </a:r>
            <a:r>
              <a:rPr lang="de-DE" sz="1200" dirty="0"/>
              <a:t> / </a:t>
            </a:r>
            <a:r>
              <a:rPr lang="de-DE" sz="1200" dirty="0" err="1"/>
              <a:t>parametric</a:t>
            </a:r>
            <a:r>
              <a:rPr lang="de-DE" sz="1200" dirty="0"/>
              <a:t> </a:t>
            </a:r>
            <a:r>
              <a:rPr lang="de-DE" sz="1200" dirty="0" err="1"/>
              <a:t>calculation</a:t>
            </a:r>
            <a:br>
              <a:rPr lang="de-DE" sz="1200" dirty="0"/>
            </a:br>
            <a:r>
              <a:rPr lang="de-DE" sz="1200" dirty="0" err="1"/>
              <a:t>settings</a:t>
            </a:r>
            <a:r>
              <a:rPr lang="de-DE" sz="1200" dirty="0"/>
              <a:t>,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generated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 err="1"/>
              <a:t>eg</a:t>
            </a:r>
            <a:r>
              <a:rPr lang="de-DE" sz="1200" dirty="0"/>
              <a:t>. 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full</a:t>
            </a:r>
            <a:r>
              <a:rPr lang="de-DE" sz="1200" dirty="0"/>
              <a:t> </a:t>
            </a:r>
            <a:r>
              <a:rPr lang="de-DE" sz="1200" dirty="0" err="1"/>
              <a:t>factorial</a:t>
            </a:r>
            <a:br>
              <a:rPr lang="de-DE" sz="1200" dirty="0"/>
            </a:br>
            <a:r>
              <a:rPr lang="de-DE" sz="1200" dirty="0"/>
              <a:t>- min/</a:t>
            </a:r>
            <a:r>
              <a:rPr lang="de-DE" sz="1200" dirty="0" err="1"/>
              <a:t>max</a:t>
            </a:r>
            <a:endParaRPr lang="de-DE" sz="1200" dirty="0"/>
          </a:p>
          <a:p>
            <a:r>
              <a:rPr lang="de-DE" sz="1200" dirty="0"/>
              <a:t>- Monte Carlo,…</a:t>
            </a:r>
          </a:p>
        </p:txBody>
      </p:sp>
    </p:spTree>
    <p:extLst>
      <p:ext uri="{BB962C8B-B14F-4D97-AF65-F5344CB8AC3E}">
        <p14:creationId xmlns:p14="http://schemas.microsoft.com/office/powerpoint/2010/main" val="3723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Single Calculation</vt:lpstr>
      <vt:lpstr>Multiple Calculations – Option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Kuschel</dc:creator>
  <cp:lastModifiedBy>Florian Kuschel</cp:lastModifiedBy>
  <cp:revision>12</cp:revision>
  <dcterms:created xsi:type="dcterms:W3CDTF">2022-12-04T16:42:25Z</dcterms:created>
  <dcterms:modified xsi:type="dcterms:W3CDTF">2022-12-04T18:02:12Z</dcterms:modified>
</cp:coreProperties>
</file>