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07-AE3B-ED4C-518D-3E8942899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CD545C-7B57-F0D4-B38B-FC99F2228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0CC0D-62D0-0D50-984D-5B087E50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4590C-1F76-99B2-AAE4-DB951D3E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18148-ED0A-567B-EAEA-7CFE810F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36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C8DCE-CB0E-631C-B0E4-AF06B873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5AC42-AB15-0E45-118F-15FDD41A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665E3-41E5-32BA-42DC-A5F26E1C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9FEEF-9AFC-20CE-5EF2-6F9AEE74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2CE4EB-EE8F-1484-FB97-5CDCEE02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38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A5E488-FF77-C0FB-B754-EA894F681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21DEB4-962F-EA42-63FD-7F02FA98D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9977B-84EF-180C-C245-6516A90F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77EE0-0376-2A63-57F1-6BDA97F9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6DB2AD-781D-B7E5-92AB-B2B95910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4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0FF31-C9D5-07D5-253C-279731F6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15F01-8F67-DD96-49AB-5802DEEF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9E314-C999-2F34-A1C8-B6DE7249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6B3D9A-D6A2-31CC-15EA-4B7AD282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F08DC-C377-90BA-784C-95E17B88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3756E-CC5C-A408-2849-10BBAA09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8B219-EF87-3361-6A7E-773DDA56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1F3B-615B-1B95-C7B4-74229887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A47D2-EBEC-9C6C-B226-F2616689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3BCABC-263D-1C64-3E73-F508DB92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43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80D5C-9BD9-F79D-06BB-A978AFA2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5B45D-EE8A-A591-F3FE-EA97D5C86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C107C5-37FB-E927-67F7-A01E7E341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48A834-1B97-768F-0E98-E01768B8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2C51B5-1D02-A4D1-C29A-96E6737B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D42964-84BB-E8E5-5574-689AC24F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5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5EF99-93AA-E0A5-68C4-BDC7DF97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2C4A25-E612-CE6D-8796-EDA4BF69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D8E6DC-40BA-55C1-E906-282401C1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1CBA9E-287D-8340-C353-D7C87112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EB9323-67EF-EEB8-32EE-17B30363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B2D04A-4ACE-A613-0A86-E4D74551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32A19A-ABF4-FD6E-BAF2-C77C2204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95D1D3-ACFC-88EF-D780-07BCAC3A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41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15A38-658A-C2D2-EBD3-E1FBA7A5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408B5B-7224-0894-E737-4A339C6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278BE0-5C09-26F7-A030-BC97B790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EBFE8C-B3F1-1D61-0FF6-644C5947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22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492A44-29EF-47EA-52C6-3A52975F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3526AF-920D-A5B0-3208-FBC49E06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BC4105-4DED-67F2-B82A-83B61131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8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597D1-89E1-8D66-D514-51FC2EE1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02301-310C-48FF-9E85-23B7F83A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C02AD-A8E2-FE2E-CC52-EF5A468CB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A912D1-6E89-BFBE-FD2E-7D39D7B3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5E150A-4014-220A-81D1-99B5E7CB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AF49DA-8811-8F70-5594-DC24B40A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E264-88AF-B68E-39B0-56E941D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3F5022-FB6E-CA42-B350-65CC80187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3D3BF8-078C-B226-D51A-40BA2366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49FAB-7D26-4C98-D7C5-684379ED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8F0D6B-8754-97DF-7DB2-389E9283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024BE5-E7C0-98EE-9ABC-FD2705AA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7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C01630-F01B-714D-4C6D-7CCBA660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0014C-A199-C4AF-8D80-A72E3E2DF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5A995-9ACC-F66F-0468-B54ADC6E3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C29B-0B25-47BE-99DC-A8A3BDE64503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69F51-C4D5-EA5A-C082-441486F0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C387C-08DF-98B0-0436-35576067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CDB3-E4DB-42FA-AEDE-E6A306BC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92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CD8D5-8D73-ADE8-80F8-F5528B5B8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Multiplication</a:t>
            </a:r>
            <a:r>
              <a:rPr lang="de-DE" dirty="0"/>
              <a:t>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BA319C-C1C0-BBD6-7C99-AD2BCA31E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39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B858B-8F34-6F3E-6C13-9D915A00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Create /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en-US" dirty="0" err="1"/>
              <a:t>Programm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D8E05-9F49-F197-2A8F-D26021DE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730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Requirements</a:t>
            </a:r>
          </a:p>
          <a:p>
            <a:r>
              <a:rPr lang="en-US" sz="1800" dirty="0"/>
              <a:t>Input: </a:t>
            </a:r>
            <a:r>
              <a:rPr lang="en-US" sz="1800" dirty="0" err="1"/>
              <a:t>dataclass</a:t>
            </a:r>
            <a:endParaRPr lang="en-US" sz="1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1D2AC4-76D5-0DB7-FF76-C4DAF16E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17" y="1566847"/>
            <a:ext cx="8028186" cy="48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0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09380-ABD8-32FC-09FC-59CE10C6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Style 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C29F35-9164-8F34-1B36-81AD4970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Functions</a:t>
            </a:r>
          </a:p>
          <a:p>
            <a:r>
              <a:rPr lang="en-US" dirty="0"/>
              <a:t>Create adjusted </a:t>
            </a:r>
            <a:r>
              <a:rPr lang="en-US" dirty="0" err="1"/>
              <a:t>gui</a:t>
            </a:r>
            <a:r>
              <a:rPr lang="en-US" dirty="0"/>
              <a:t> functions</a:t>
            </a:r>
          </a:p>
          <a:p>
            <a:r>
              <a:rPr lang="en-US" dirty="0"/>
              <a:t>Here:</a:t>
            </a:r>
          </a:p>
          <a:p>
            <a:pPr lvl="1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6421648-15EB-6178-29E6-B4C009E7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06" y="742984"/>
            <a:ext cx="336833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Monitor, schwarz enthält.&#10;&#10;Automatisch generierte Beschreibung">
            <a:extLst>
              <a:ext uri="{FF2B5EF4-FFF2-40B4-BE49-F238E27FC236}">
                <a16:creationId xmlns:a16="http://schemas.microsoft.com/office/drawing/2014/main" id="{667EB459-D217-16A7-123F-2F534700D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Monitor, Bildschirm enthält.&#10;&#10;Automatisch generierte Beschreibung">
            <a:extLst>
              <a:ext uri="{FF2B5EF4-FFF2-40B4-BE49-F238E27FC236}">
                <a16:creationId xmlns:a16="http://schemas.microsoft.com/office/drawing/2014/main" id="{CB95E2CA-C032-0AAB-ABDE-845F86510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34244"/>
            <a:ext cx="10905066" cy="378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8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Monitor, schwarz enthält.&#10;&#10;Automatisch generierte Beschreibung">
            <a:extLst>
              <a:ext uri="{FF2B5EF4-FFF2-40B4-BE49-F238E27FC236}">
                <a16:creationId xmlns:a16="http://schemas.microsoft.com/office/drawing/2014/main" id="{9BBCDC83-EB46-0474-B74E-CA76061AC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58A886-DC1B-3B8F-A6F2-F21F7D3F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 dirty="0"/>
              <a:t>Define App Layout using </a:t>
            </a:r>
            <a:r>
              <a:rPr lang="en-US" sz="4000" dirty="0" err="1"/>
              <a:t>gui</a:t>
            </a:r>
            <a:r>
              <a:rPr lang="en-US" sz="4000" dirty="0"/>
              <a:t> </a:t>
            </a:r>
            <a:r>
              <a:rPr lang="en-US" sz="4000" dirty="0" err="1"/>
              <a:t>finctions</a:t>
            </a:r>
            <a:endParaRPr lang="en-US" sz="4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FFB485-F070-1BF0-640F-3A61E112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548907"/>
            <a:ext cx="5365375" cy="55599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7347223-2140-FE6C-E1A7-1C402BC1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49" y="2817826"/>
            <a:ext cx="3530677" cy="34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2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E60E2F-00EE-6FB3-8075-D4B03FC4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 dirty="0"/>
              <a:t>Create own </a:t>
            </a:r>
            <a:r>
              <a:rPr lang="en-US" sz="4000" dirty="0" err="1"/>
              <a:t>DataHandler</a:t>
            </a:r>
            <a:r>
              <a:rPr lang="en-US" sz="4000" dirty="0"/>
              <a:t> Class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4E1EE-61C5-2240-55EE-C9C97CA5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45DDED-2C4A-1234-EEB2-2BA9D973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49" y="2801461"/>
            <a:ext cx="9880980" cy="33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6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D495-DF6B-7596-A95B-3AEDFA63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Callbacks with GUI Tools and </a:t>
            </a:r>
            <a:r>
              <a:rPr lang="en-US" dirty="0" err="1"/>
              <a:t>DataHandler</a:t>
            </a:r>
            <a:r>
              <a:rPr lang="en-US" dirty="0"/>
              <a:t> Class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393AD-3681-7763-BC7E-0DCE5A0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Simple Multiplication App</vt:lpstr>
      <vt:lpstr>1. Create / Adjust Programm</vt:lpstr>
      <vt:lpstr>2. Style GUI</vt:lpstr>
      <vt:lpstr>PowerPoint-Präsentation</vt:lpstr>
      <vt:lpstr>PowerPoint-Präsentation</vt:lpstr>
      <vt:lpstr>PowerPoint-Präsentation</vt:lpstr>
      <vt:lpstr>Define App Layout using gui finctions</vt:lpstr>
      <vt:lpstr>Create own DataHandler Class</vt:lpstr>
      <vt:lpstr>Create Callbacks with GUI Tools and DataHandler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Multiplication App</dc:title>
  <dc:creator>Florian Kuschel</dc:creator>
  <cp:lastModifiedBy>Florian Kuschel</cp:lastModifiedBy>
  <cp:revision>7</cp:revision>
  <dcterms:created xsi:type="dcterms:W3CDTF">2022-12-08T18:40:27Z</dcterms:created>
  <dcterms:modified xsi:type="dcterms:W3CDTF">2022-12-11T19:55:33Z</dcterms:modified>
</cp:coreProperties>
</file>