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6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3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4.xml" ContentType="application/vnd.openxmlformats-officedocument.them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theme/theme5.xml" ContentType="application/vnd.openxmlformats-officedocument.them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heme/theme6.xml" ContentType="application/vnd.openxmlformats-officedocument.theme+xml"/>
  <Override PartName="/ppt/theme/theme7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718" r:id="rId3"/>
    <p:sldMasterId id="2147483734" r:id="rId4"/>
    <p:sldMasterId id="2147483847" r:id="rId5"/>
  </p:sldMasterIdLst>
  <p:notesMasterIdLst>
    <p:notesMasterId r:id="rId19"/>
  </p:notesMasterIdLst>
  <p:handoutMasterIdLst>
    <p:handoutMasterId r:id="rId20"/>
  </p:handoutMasterIdLst>
  <p:sldIdLst>
    <p:sldId id="310" r:id="rId6"/>
    <p:sldId id="12307" r:id="rId7"/>
    <p:sldId id="12310" r:id="rId8"/>
    <p:sldId id="12308" r:id="rId9"/>
    <p:sldId id="12309" r:id="rId10"/>
    <p:sldId id="12311" r:id="rId11"/>
    <p:sldId id="12312" r:id="rId12"/>
    <p:sldId id="12313" r:id="rId13"/>
    <p:sldId id="12314" r:id="rId14"/>
    <p:sldId id="12315" r:id="rId15"/>
    <p:sldId id="12304" r:id="rId16"/>
    <p:sldId id="12305" r:id="rId17"/>
    <p:sldId id="12306" r:id="rId18"/>
  </p:sldIdLst>
  <p:sldSz cx="12192000" cy="6858000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90" userDrawn="1">
          <p15:clr>
            <a:srgbClr val="A4A3A4"/>
          </p15:clr>
        </p15:guide>
        <p15:guide id="2" pos="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llo@25-acht.de" initials="h" lastIdx="0" clrIdx="0"/>
  <p:cmAuthor id="2" name="Student:in - ZBTA13" initials="S-Z" lastIdx="1" clrIdx="1">
    <p:extLst>
      <p:ext uri="{19B8F6BF-5375-455C-9EA6-DF929625EA0E}">
        <p15:presenceInfo xmlns:p15="http://schemas.microsoft.com/office/powerpoint/2012/main" userId="Student:in - ZBTA13" providerId="None"/>
      </p:ext>
    </p:extLst>
  </p:cmAuthor>
  <p:cmAuthor id="3" name="Pascal Sous" initials="PS" lastIdx="1" clrIdx="2">
    <p:extLst>
      <p:ext uri="{19B8F6BF-5375-455C-9EA6-DF929625EA0E}">
        <p15:presenceInfo xmlns:p15="http://schemas.microsoft.com/office/powerpoint/2012/main" userId="S-1-5-21-2402970544-2695273185-1583928409-121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ECFF"/>
    <a:srgbClr val="009EDE"/>
    <a:srgbClr val="000000"/>
    <a:srgbClr val="0064B4"/>
    <a:srgbClr val="4F81BD"/>
    <a:srgbClr val="2373B3"/>
    <a:srgbClr val="7D9BBF"/>
    <a:srgbClr val="4FBD81"/>
    <a:srgbClr val="79C2FF"/>
    <a:srgbClr val="9696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ittlere Formatvorlag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Helle Formatvorlag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ittlere Formatvorlag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Keine Formatvorlage, Tabellen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277" autoAdjust="0"/>
    <p:restoredTop sz="96784" autoAdjust="0"/>
  </p:normalViewPr>
  <p:slideViewPr>
    <p:cSldViewPr>
      <p:cViewPr varScale="1">
        <p:scale>
          <a:sx n="152" d="100"/>
          <a:sy n="152" d="100"/>
        </p:scale>
        <p:origin x="186" y="240"/>
      </p:cViewPr>
      <p:guideLst>
        <p:guide orient="horz" pos="890"/>
        <p:guide pos="25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5" d="100"/>
        <a:sy n="65" d="100"/>
      </p:scale>
      <p:origin x="0" y="0"/>
    </p:cViewPr>
  </p:sorterViewPr>
  <p:notesViewPr>
    <p:cSldViewPr showGuides="1">
      <p:cViewPr varScale="1">
        <p:scale>
          <a:sx n="83" d="100"/>
          <a:sy n="83" d="100"/>
        </p:scale>
        <p:origin x="241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" Type="http://schemas.openxmlformats.org/officeDocument/2006/relationships/slideMaster" Target="slideMasters/slideMaster3.xml"/><Relationship Id="rId21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367228-CEE8-FA4C-98E0-1D9D42B86A68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E35EB9-0A80-EC43-827E-4652F5FC2126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95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138" y="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8FDFD-FADA-6D47-9EE3-BEF826880E24}" type="datetimeFigureOut">
              <a:rPr lang="de-DE" smtClean="0"/>
              <a:t>12.03.2025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79425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613" y="4926013"/>
            <a:ext cx="5680075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138" y="9721850"/>
            <a:ext cx="3076575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3CD4A-3051-9B48-90F3-01164F86C73A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6220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5.png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jpg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9.jpg"/><Relationship Id="rId4" Type="http://schemas.openxmlformats.org/officeDocument/2006/relationships/image" Target="../media/image11.png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9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4" Type="http://schemas.openxmlformats.org/officeDocument/2006/relationships/image" Target="../media/image2.png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0.xml"/><Relationship Id="rId4" Type="http://schemas.openxmlformats.org/officeDocument/2006/relationships/image" Target="../media/image5.png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1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2.xml"/><Relationship Id="rId4" Type="http://schemas.openxmlformats.org/officeDocument/2006/relationships/image" Target="../media/image5.png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3.xml"/><Relationship Id="rId4" Type="http://schemas.openxmlformats.org/officeDocument/2006/relationships/image" Target="../media/image5.png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4.xml"/><Relationship Id="rId4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3.xml"/><Relationship Id="rId1" Type="http://schemas.openxmlformats.org/officeDocument/2006/relationships/tags" Target="../tags/tag15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17.xml"/><Relationship Id="rId4" Type="http://schemas.openxmlformats.org/officeDocument/2006/relationships/image" Target="../media/image5.png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0.xml"/><Relationship Id="rId4" Type="http://schemas.openxmlformats.org/officeDocument/2006/relationships/image" Target="../media/image5.png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1.xml"/><Relationship Id="rId4" Type="http://schemas.openxmlformats.org/officeDocument/2006/relationships/image" Target="../media/image5.png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2.xml"/><Relationship Id="rId5" Type="http://schemas.openxmlformats.org/officeDocument/2006/relationships/image" Target="../media/image5.png"/><Relationship Id="rId4" Type="http://schemas.openxmlformats.org/officeDocument/2006/relationships/image" Target="../media/image20.png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3.xml"/><Relationship Id="rId4" Type="http://schemas.openxmlformats.org/officeDocument/2006/relationships/image" Target="../media/image5.png"/></Relationships>
</file>

<file path=ppt/slideLayouts/_rels/slideLayout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4.xml"/><Relationship Id="rId4" Type="http://schemas.openxmlformats.org/officeDocument/2006/relationships/image" Target="../media/image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Relationship Id="rId4" Type="http://schemas.openxmlformats.org/officeDocument/2006/relationships/image" Target="../media/image5.png"/></Relationships>
</file>

<file path=ppt/slideLayouts/_rels/slideLayout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5.xml"/><Relationship Id="rId4" Type="http://schemas.openxmlformats.org/officeDocument/2006/relationships/image" Target="../media/image5.png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2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5"/>
            <a:ext cx="8489820" cy="24538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5976119"/>
            <a:ext cx="3838637" cy="466987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</a:t>
            </a:r>
            <a:br>
              <a:rPr lang="en-GB" noProof="0" dirty="0"/>
            </a:br>
            <a:r>
              <a:rPr lang="en-GB" noProof="0" dirty="0"/>
              <a:t>max 2-zeilig</a:t>
            </a:r>
          </a:p>
        </p:txBody>
      </p:sp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735" t="7179"/>
          <a:stretch/>
        </p:blipFill>
        <p:spPr>
          <a:xfrm>
            <a:off x="10672867" y="492370"/>
            <a:ext cx="1525144" cy="6365631"/>
          </a:xfrm>
          <a:prstGeom prst="rect">
            <a:avLst/>
          </a:prstGeom>
        </p:spPr>
      </p:pic>
      <p:pic>
        <p:nvPicPr>
          <p:cNvPr id="9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086396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D 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 noProof="0" dirty="0"/>
              <a:t>Titelmasterformat durch Klicken bearbeiten</a:t>
            </a:r>
          </a:p>
        </p:txBody>
      </p:sp>
    </p:spTree>
    <p:extLst>
      <p:ext uri="{BB962C8B-B14F-4D97-AF65-F5344CB8AC3E}">
        <p14:creationId xmlns:p14="http://schemas.microsoft.com/office/powerpoint/2010/main" val="2315507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nhalt ganzseitig, Quell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02147" y="189277"/>
            <a:ext cx="10411678" cy="702109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78031" y="1127125"/>
            <a:ext cx="11304116" cy="4973300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4" name="Textplatzhalter 8"/>
          <p:cNvSpPr>
            <a:spLocks noGrp="1"/>
          </p:cNvSpPr>
          <p:nvPr>
            <p:ph type="body" sz="quarter" idx="19"/>
          </p:nvPr>
        </p:nvSpPr>
        <p:spPr>
          <a:xfrm>
            <a:off x="378033" y="6230076"/>
            <a:ext cx="9676484" cy="361950"/>
          </a:xfrm>
        </p:spPr>
        <p:txBody>
          <a:bodyPr anchor="b">
            <a:noAutofit/>
          </a:bodyPr>
          <a:lstStyle>
            <a:lvl1pPr>
              <a:defRPr sz="800" b="0">
                <a:solidFill>
                  <a:schemeClr val="accent2"/>
                </a:solidFill>
              </a:defRPr>
            </a:lvl1pPr>
          </a:lstStyle>
          <a:p>
            <a:pPr lvl="0"/>
            <a:r>
              <a:rPr lang="de-DE" noProof="0"/>
              <a:t>Textmasterformat bearbeiten</a:t>
            </a:r>
          </a:p>
        </p:txBody>
      </p:sp>
    </p:spTree>
    <p:extLst>
      <p:ext uri="{BB962C8B-B14F-4D97-AF65-F5344CB8AC3E}">
        <p14:creationId xmlns:p14="http://schemas.microsoft.com/office/powerpoint/2010/main" val="10730163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LP_Titel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rafik 46">
            <a:extLst>
              <a:ext uri="{FF2B5EF4-FFF2-40B4-BE49-F238E27FC236}">
                <a16:creationId xmlns:a16="http://schemas.microsoft.com/office/drawing/2014/main" id="{466A1972-EF23-5342-B5E1-F73FF2D415F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-10" b="-10"/>
          <a:stretch/>
        </p:blipFill>
        <p:spPr>
          <a:xfrm>
            <a:off x="0" y="1"/>
            <a:ext cx="12192000" cy="6864252"/>
          </a:xfrm>
          <a:prstGeom prst="rect">
            <a:avLst/>
          </a:prstGeom>
        </p:spPr>
      </p:pic>
      <p:sp>
        <p:nvSpPr>
          <p:cNvPr id="12" name="Rechteck 11">
            <a:extLst>
              <a:ext uri="{FF2B5EF4-FFF2-40B4-BE49-F238E27FC236}">
                <a16:creationId xmlns:a16="http://schemas.microsoft.com/office/drawing/2014/main" id="{0834D51E-9A6D-B04F-A3BB-BC8C54F520E2}"/>
              </a:ext>
            </a:extLst>
          </p:cNvPr>
          <p:cNvSpPr/>
          <p:nvPr userDrawn="1"/>
        </p:nvSpPr>
        <p:spPr>
          <a:xfrm>
            <a:off x="0" y="-6252"/>
            <a:ext cx="12192000" cy="458065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400" dirty="0"/>
              <a:t> </a:t>
            </a:r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2795" y="90919"/>
            <a:ext cx="1631084" cy="1019536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395D86-14DE-DA4B-87D6-868DA0845C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6" name="Textplatzhalter 5">
            <a:extLst>
              <a:ext uri="{FF2B5EF4-FFF2-40B4-BE49-F238E27FC236}">
                <a16:creationId xmlns:a16="http://schemas.microsoft.com/office/drawing/2014/main" id="{D8ABD9F1-E80B-6142-B9E3-6A6EB6962B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9427CC95-1221-4237-876B-4DBC7154212A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3573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  <p15:guide id="6" orient="horz" pos="1620">
          <p15:clr>
            <a:srgbClr val="FBAE40"/>
          </p15:clr>
        </p15:guide>
        <p15:guide id="8" orient="horz" pos="1915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fik 21">
            <a:extLst>
              <a:ext uri="{FF2B5EF4-FFF2-40B4-BE49-F238E27FC236}">
                <a16:creationId xmlns:a16="http://schemas.microsoft.com/office/drawing/2014/main" id="{6474B04D-A959-7948-86C3-21FA3A57F68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hteck 20">
            <a:extLst>
              <a:ext uri="{FF2B5EF4-FFF2-40B4-BE49-F238E27FC236}">
                <a16:creationId xmlns:a16="http://schemas.microsoft.com/office/drawing/2014/main" id="{A9FE7ECC-3F96-B449-A914-8575A09B64E2}"/>
              </a:ext>
            </a:extLst>
          </p:cNvPr>
          <p:cNvSpPr/>
          <p:nvPr userDrawn="1"/>
        </p:nvSpPr>
        <p:spPr>
          <a:xfrm>
            <a:off x="0" y="-1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45FA1304-B5F2-8C4D-9E1E-BC7704FF96EF}"/>
              </a:ext>
            </a:extLst>
          </p:cNvPr>
          <p:cNvSpPr txBox="1"/>
          <p:nvPr userDrawn="1"/>
        </p:nvSpPr>
        <p:spPr>
          <a:xfrm>
            <a:off x="2077157" y="8323676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3CB01550-346F-8340-A025-8DD7487F7E4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15" name="Textplatzhalter 5">
            <a:extLst>
              <a:ext uri="{FF2B5EF4-FFF2-40B4-BE49-F238E27FC236}">
                <a16:creationId xmlns:a16="http://schemas.microsoft.com/office/drawing/2014/main" id="{91DFA66F-CB7B-D140-84DE-6CCF62CDFC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6" name="Bildplatzhalter 5">
            <a:extLst>
              <a:ext uri="{FF2B5EF4-FFF2-40B4-BE49-F238E27FC236}">
                <a16:creationId xmlns:a16="http://schemas.microsoft.com/office/drawing/2014/main" id="{AA72D6D1-3C9E-44EA-9585-A19C7B7A859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47908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HyDE_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B5981C55-56E2-A945-A004-7CECE4B620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8" name="Rechteck 27">
            <a:extLst>
              <a:ext uri="{FF2B5EF4-FFF2-40B4-BE49-F238E27FC236}">
                <a16:creationId xmlns:a16="http://schemas.microsoft.com/office/drawing/2014/main" id="{8FE06D6B-0749-FC41-9E95-95F3B87E8A9B}"/>
              </a:ext>
            </a:extLst>
          </p:cNvPr>
          <p:cNvSpPr/>
          <p:nvPr userDrawn="1"/>
        </p:nvSpPr>
        <p:spPr>
          <a:xfrm>
            <a:off x="0" y="0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9BEF8686-AA27-1E4B-B6FD-D549CC636E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12" name="Textplatzhalter 5">
            <a:extLst>
              <a:ext uri="{FF2B5EF4-FFF2-40B4-BE49-F238E27FC236}">
                <a16:creationId xmlns:a16="http://schemas.microsoft.com/office/drawing/2014/main" id="{F79CF0BF-8B9A-F043-B405-DFE4C37ED8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3" name="Bildplatzhalter 3">
            <a:extLst>
              <a:ext uri="{FF2B5EF4-FFF2-40B4-BE49-F238E27FC236}">
                <a16:creationId xmlns:a16="http://schemas.microsoft.com/office/drawing/2014/main" id="{756B1F29-3749-8A43-847A-037A122C5D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82416" y="335396"/>
            <a:ext cx="1183333" cy="55872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Zweitlogo einfügen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09913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Mare_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2A59733E-97CE-7948-8C45-EDC1D842F20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3" name="Rechteck 22">
            <a:extLst>
              <a:ext uri="{FF2B5EF4-FFF2-40B4-BE49-F238E27FC236}">
                <a16:creationId xmlns:a16="http://schemas.microsoft.com/office/drawing/2014/main" id="{74A0A745-8269-964A-993F-DC67F70D5EBD}"/>
              </a:ext>
            </a:extLst>
          </p:cNvPr>
          <p:cNvSpPr/>
          <p:nvPr userDrawn="1"/>
        </p:nvSpPr>
        <p:spPr>
          <a:xfrm>
            <a:off x="0" y="3537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93EDAD3B-E4AC-6146-82B8-92C96B0F39F4}"/>
              </a:ext>
            </a:extLst>
          </p:cNvPr>
          <p:cNvSpPr/>
          <p:nvPr userDrawn="1"/>
        </p:nvSpPr>
        <p:spPr>
          <a:xfrm>
            <a:off x="9696451" y="1986338"/>
            <a:ext cx="1769509" cy="767137"/>
          </a:xfrm>
          <a:prstGeom prst="rect">
            <a:avLst/>
          </a:prstGeom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35" name="Titel 1">
            <a:extLst>
              <a:ext uri="{FF2B5EF4-FFF2-40B4-BE49-F238E27FC236}">
                <a16:creationId xmlns:a16="http://schemas.microsoft.com/office/drawing/2014/main" id="{930AE3D8-247B-214C-9F87-D3494DF328C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Präsentationstitel bitte eintragen</a:t>
            </a:r>
            <a:br>
              <a:rPr lang="de-DE" dirty="0"/>
            </a:br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B98504EF-AD07-D14C-B717-8A83FD297D8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sp>
        <p:nvSpPr>
          <p:cNvPr id="13" name="Textplatzhalter 5">
            <a:extLst>
              <a:ext uri="{FF2B5EF4-FFF2-40B4-BE49-F238E27FC236}">
                <a16:creationId xmlns:a16="http://schemas.microsoft.com/office/drawing/2014/main" id="{355849CA-9EE9-044B-B1F1-3C8760C21DC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151468" y="4053418"/>
            <a:ext cx="7736417" cy="334676"/>
          </a:xfrm>
        </p:spPr>
        <p:txBody>
          <a:bodyPr>
            <a:normAutofit/>
          </a:bodyPr>
          <a:lstStyle>
            <a:lvl1pPr marL="0" indent="0">
              <a:buNone/>
              <a:defRPr sz="1867" b="1"/>
            </a:lvl1pPr>
            <a:lvl2pPr marL="296326" indent="0">
              <a:buNone/>
              <a:defRPr b="1"/>
            </a:lvl2pPr>
            <a:lvl3pPr marL="541853" indent="0">
              <a:buNone/>
              <a:defRPr b="1"/>
            </a:lvl3pPr>
            <a:lvl4pPr marL="891095" indent="0">
              <a:buNone/>
              <a:defRPr b="1"/>
            </a:lvl4pPr>
            <a:lvl5pPr marL="1187421" indent="0">
              <a:buNone/>
              <a:defRPr b="1"/>
            </a:lvl5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11" name="Bildplatzhalter 3">
            <a:extLst>
              <a:ext uri="{FF2B5EF4-FFF2-40B4-BE49-F238E27FC236}">
                <a16:creationId xmlns:a16="http://schemas.microsoft.com/office/drawing/2014/main" id="{756B1F29-3749-8A43-847A-037A122C5D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2682416" y="335396"/>
            <a:ext cx="1183333" cy="558720"/>
          </a:xfrm>
        </p:spPr>
        <p:txBody>
          <a:bodyPr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de-DE" dirty="0"/>
              <a:t>Zweitlogo einfügen</a:t>
            </a:r>
          </a:p>
        </p:txBody>
      </p:sp>
      <p:pic>
        <p:nvPicPr>
          <p:cNvPr id="15" name="Grafik 14">
            <a:extLst>
              <a:ext uri="{FF2B5EF4-FFF2-40B4-BE49-F238E27FC236}">
                <a16:creationId xmlns:a16="http://schemas.microsoft.com/office/drawing/2014/main" id="{CDC839C6-C0A3-294C-817E-AC4B7345299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80449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544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LP_Zwischenseit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38CFD-B475-2944-947E-5BD217CD4288}"/>
              </a:ext>
            </a:extLst>
          </p:cNvPr>
          <p:cNvSpPr/>
          <p:nvPr userDrawn="1"/>
        </p:nvSpPr>
        <p:spPr>
          <a:xfrm>
            <a:off x="8516111" y="6349411"/>
            <a:ext cx="3123440" cy="50858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fld id="{50C77D1C-F0FB-DF48-A0F1-90ACD1E3FEBC}" type="slidenum">
              <a:rPr lang="de-DE" sz="1600" b="1" i="0" baseline="0" smtClean="0">
                <a:solidFill>
                  <a:srgbClr val="FFFFFF"/>
                </a:solidFill>
                <a:latin typeface="BundesSans Office Bold"/>
                <a:cs typeface="BundesSans Office Bold"/>
              </a:rPr>
              <a:pPr algn="r">
                <a:lnSpc>
                  <a:spcPct val="100000"/>
                </a:lnSpc>
                <a:spcAft>
                  <a:spcPts val="0"/>
                </a:spcAft>
              </a:pPr>
              <a:t>‹Nr.›</a:t>
            </a:fld>
            <a:endParaRPr lang="de-DE" sz="1600" b="1" i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51565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E1594EC-2D47-674B-B280-6E66E8EFA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E8DD284-3D6A-3740-A5B2-FF664B882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| Ersteller</a:t>
            </a:r>
            <a:endParaRPr lang="de-DE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AFEFFD4-D374-8948-99CE-39E69B83A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5019338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WLP_Zwischenseite">
    <p:bg>
      <p:bgPr>
        <a:solidFill>
          <a:srgbClr val="008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38CFD-B475-2944-947E-5BD217CD4288}"/>
              </a:ext>
            </a:extLst>
          </p:cNvPr>
          <p:cNvSpPr/>
          <p:nvPr userDrawn="1"/>
        </p:nvSpPr>
        <p:spPr>
          <a:xfrm>
            <a:off x="8516111" y="6349411"/>
            <a:ext cx="3123440" cy="50858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fld id="{50C77D1C-F0FB-DF48-A0F1-90ACD1E3FEBC}" type="slidenum">
              <a:rPr lang="de-DE" sz="1600" b="1" i="0" baseline="0" smtClean="0">
                <a:solidFill>
                  <a:srgbClr val="FFFFFF"/>
                </a:solidFill>
                <a:latin typeface="BundesSans Office Bold"/>
                <a:cs typeface="BundesSans Office Bold"/>
              </a:rPr>
              <a:pPr algn="r">
                <a:lnSpc>
                  <a:spcPct val="100000"/>
                </a:lnSpc>
                <a:spcAft>
                  <a:spcPts val="0"/>
                </a:spcAft>
              </a:pPr>
              <a:t>‹Nr.›</a:t>
            </a:fld>
            <a:endParaRPr lang="de-DE" sz="1600" b="1" i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51565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21" name="Datumsplatzhalter 20">
            <a:extLst>
              <a:ext uri="{FF2B5EF4-FFF2-40B4-BE49-F238E27FC236}">
                <a16:creationId xmlns:a16="http://schemas.microsoft.com/office/drawing/2014/main" id="{60C41409-0770-B449-87D5-7EDAB71CBE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dirty="0"/>
          </a:p>
        </p:txBody>
      </p:sp>
      <p:sp>
        <p:nvSpPr>
          <p:cNvPr id="22" name="Fußzeilenplatzhalter 21">
            <a:extLst>
              <a:ext uri="{FF2B5EF4-FFF2-40B4-BE49-F238E27FC236}">
                <a16:creationId xmlns:a16="http://schemas.microsoft.com/office/drawing/2014/main" id="{5B57C4F6-FB23-6542-8086-2481B97F3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dirty="0"/>
          </a:p>
        </p:txBody>
      </p:sp>
      <p:sp>
        <p:nvSpPr>
          <p:cNvPr id="23" name="Foliennummernplatzhalter 22">
            <a:extLst>
              <a:ext uri="{FF2B5EF4-FFF2-40B4-BE49-F238E27FC236}">
                <a16:creationId xmlns:a16="http://schemas.microsoft.com/office/drawing/2014/main" id="{3DE50B23-B94A-614E-A972-C87621BD8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214673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Mare_Zwischenseite">
    <p:bg>
      <p:bgPr>
        <a:solidFill>
          <a:srgbClr val="008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566BB0D-2AEC-5948-83BF-FA89B4F277F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F32A5F56-A5D5-A749-97C0-C55D4367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A2426C5-736E-A447-B1BC-C549F022B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602463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HyDE_Zwischenseite">
    <p:bg>
      <p:bgPr>
        <a:solidFill>
          <a:srgbClr val="00818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 userDrawn="1"/>
        </p:nvSpPr>
        <p:spPr>
          <a:xfrm>
            <a:off x="3781778" y="553155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95438CFD-B475-2944-947E-5BD217CD4288}"/>
              </a:ext>
            </a:extLst>
          </p:cNvPr>
          <p:cNvSpPr/>
          <p:nvPr userDrawn="1"/>
        </p:nvSpPr>
        <p:spPr>
          <a:xfrm>
            <a:off x="8516111" y="6349411"/>
            <a:ext cx="3123440" cy="508589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r">
              <a:lnSpc>
                <a:spcPct val="100000"/>
              </a:lnSpc>
              <a:spcAft>
                <a:spcPts val="0"/>
              </a:spcAft>
            </a:pPr>
            <a:fld id="{50C77D1C-F0FB-DF48-A0F1-90ACD1E3FEBC}" type="slidenum">
              <a:rPr lang="de-DE" sz="1600" b="1" i="0" baseline="0" smtClean="0">
                <a:solidFill>
                  <a:srgbClr val="FFFFFF"/>
                </a:solidFill>
                <a:latin typeface="BundesSans Office Bold"/>
                <a:cs typeface="BundesSans Office Bold"/>
              </a:rPr>
              <a:pPr algn="r">
                <a:lnSpc>
                  <a:spcPct val="100000"/>
                </a:lnSpc>
                <a:spcAft>
                  <a:spcPts val="0"/>
                </a:spcAft>
              </a:pPr>
              <a:t>‹Nr.›</a:t>
            </a:fld>
            <a:endParaRPr lang="de-DE" sz="1600" b="1" i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0ACCE77-4AB4-8D4D-B427-2039DBBFF4E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0" name="Titel 1">
            <a:extLst>
              <a:ext uri="{FF2B5EF4-FFF2-40B4-BE49-F238E27FC236}">
                <a16:creationId xmlns:a16="http://schemas.microsoft.com/office/drawing/2014/main" id="{C4DDFC3A-5C0A-9D40-B30F-D6E61A9FE7B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Kapitel-Titel eintragen</a:t>
            </a:r>
            <a:br>
              <a:rPr lang="de-DE" dirty="0"/>
            </a:br>
            <a:br>
              <a:rPr lang="de-DE" dirty="0"/>
            </a:br>
            <a:endParaRPr lang="de-DE" dirty="0"/>
          </a:p>
        </p:txBody>
      </p:sp>
      <p:sp>
        <p:nvSpPr>
          <p:cNvPr id="6" name="Datumsplatzhalter 2">
            <a:extLst>
              <a:ext uri="{FF2B5EF4-FFF2-40B4-BE49-F238E27FC236}">
                <a16:creationId xmlns:a16="http://schemas.microsoft.com/office/drawing/2014/main" id="{92E63BD7-4C07-464F-8965-3B4E23B5B6F7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7" name="Fußzeilenplatzhalter 3">
            <a:extLst>
              <a:ext uri="{FF2B5EF4-FFF2-40B4-BE49-F238E27FC236}">
                <a16:creationId xmlns:a16="http://schemas.microsoft.com/office/drawing/2014/main" id="{DBD4C3A0-D3F1-7248-BA2B-D63EFB1F532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| Ersteller</a:t>
            </a:r>
            <a:endParaRPr lang="de-DE" b="0" dirty="0"/>
          </a:p>
        </p:txBody>
      </p:sp>
      <p:sp>
        <p:nvSpPr>
          <p:cNvPr id="8" name="Foliennummernplatzhalter 4">
            <a:extLst>
              <a:ext uri="{FF2B5EF4-FFF2-40B4-BE49-F238E27FC236}">
                <a16:creationId xmlns:a16="http://schemas.microsoft.com/office/drawing/2014/main" id="{4241B150-8363-F24D-9A93-4639F506480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310648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0">
          <p15:clr>
            <a:srgbClr val="FBAE40"/>
          </p15:clr>
        </p15:guide>
        <p15:guide id="3" orient="horz" pos="82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chemeClr val="bg1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000" b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85084"/>
            <a:ext cx="5199903" cy="674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chemeClr val="bg1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4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5"/>
            <a:ext cx="3838637" cy="46698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 </a:t>
            </a:r>
            <a:r>
              <a:rPr lang="en-GB" noProof="0" dirty="0" err="1"/>
              <a:t>Führungslinien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1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2655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5889B121-1875-4945-8A99-21F1195AF466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88FE2-6D9E-DB4D-B432-5463A4574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176001"/>
            <a:ext cx="10430400" cy="895540"/>
          </a:xfrm>
        </p:spPr>
        <p:txBody>
          <a:bodyPr/>
          <a:lstStyle/>
          <a:p>
            <a:r>
              <a:rPr lang="de-DE" dirty="0" err="1"/>
              <a:t>Agendatitel</a:t>
            </a:r>
            <a:r>
              <a:rPr lang="de-DE" dirty="0"/>
              <a:t>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AC24A5-B96B-0D46-BCBA-B21D4680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0" y="2324100"/>
            <a:ext cx="5492749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F1214826-8684-0543-9165-0E88DA4023A8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6E3B52CF-65D5-A446-A595-8EF63A08C6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 dirty="0"/>
              <a:t>Titel | Ersteller</a:t>
            </a:r>
            <a:endParaRPr lang="de-DE" b="0" dirty="0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9B7EE57-348F-9E4E-9CE4-D191EEBA7DD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80516646-E7FF-A248-AE74-8E2C502B58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60A22123-884D-CF43-B22F-6AB8927BA2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6239BB8F-C7AC-4D84-8472-AD4FF8F1798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19703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4" orient="horz" pos="985">
          <p15:clr>
            <a:srgbClr val="FBAE40"/>
          </p15:clr>
        </p15:guide>
        <p15:guide id="7" orient="horz" pos="1098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>
            <a:extLst>
              <a:ext uri="{FF2B5EF4-FFF2-40B4-BE49-F238E27FC236}">
                <a16:creationId xmlns:a16="http://schemas.microsoft.com/office/drawing/2014/main" id="{0DE22CDA-913E-364D-849A-B8FA34E91A6E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5FC03CA4-5B03-E945-BF72-735F24AC8CB7}"/>
              </a:ext>
            </a:extLst>
          </p:cNvPr>
          <p:cNvSpPr txBox="1"/>
          <p:nvPr userDrawn="1"/>
        </p:nvSpPr>
        <p:spPr>
          <a:xfrm>
            <a:off x="-643846" y="5657637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de-DE" sz="2400" dirty="0"/>
          </a:p>
        </p:txBody>
      </p:sp>
      <p:sp>
        <p:nvSpPr>
          <p:cNvPr id="30" name="Titel 29">
            <a:extLst>
              <a:ext uri="{FF2B5EF4-FFF2-40B4-BE49-F238E27FC236}">
                <a16:creationId xmlns:a16="http://schemas.microsoft.com/office/drawing/2014/main" id="{C1D1154F-3A22-BB49-9220-14269339E4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2000" y="1176001"/>
            <a:ext cx="10430400" cy="895540"/>
          </a:xfrm>
        </p:spPr>
        <p:txBody>
          <a:bodyPr/>
          <a:lstStyle/>
          <a:p>
            <a:r>
              <a:rPr lang="de-DE" dirty="0"/>
              <a:t>Mastertitelformat bearbeiten</a:t>
            </a:r>
          </a:p>
        </p:txBody>
      </p:sp>
      <p:sp>
        <p:nvSpPr>
          <p:cNvPr id="37" name="Textplatzhalter 36">
            <a:extLst>
              <a:ext uri="{FF2B5EF4-FFF2-40B4-BE49-F238E27FC236}">
                <a16:creationId xmlns:a16="http://schemas.microsoft.com/office/drawing/2014/main" id="{ACBAE68E-5452-784E-BFBC-86878442C6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1465" y="2324100"/>
            <a:ext cx="10430400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0679639-D61D-8841-B510-129D09271DF9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409957B-3DED-164F-99A8-D51BA65025C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232E608-63B9-DC4E-99E1-38E321E1A32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2" name="Grafik 11">
            <a:extLst>
              <a:ext uri="{FF2B5EF4-FFF2-40B4-BE49-F238E27FC236}">
                <a16:creationId xmlns:a16="http://schemas.microsoft.com/office/drawing/2014/main" id="{CC8BA283-7551-404E-A91B-C0072428D38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20C0A53D-A807-8443-A609-131FFA5C2B7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BF761075-47F7-420C-A1ED-E293A928F2E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03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544">
          <p15:clr>
            <a:srgbClr val="FBAE40"/>
          </p15:clr>
        </p15:guide>
        <p15:guide id="4" pos="5480">
          <p15:clr>
            <a:srgbClr val="FBAE40"/>
          </p15:clr>
        </p15:guide>
        <p15:guide id="6" orient="horz" pos="1098">
          <p15:clr>
            <a:srgbClr val="FBAE40"/>
          </p15:clr>
        </p15:guide>
        <p15:guide id="7" orient="horz" pos="985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H2Giga_BIld_u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7CE6917-F898-984C-B74D-BC55ACE6E61C}"/>
              </a:ext>
            </a:extLst>
          </p:cNvPr>
          <p:cNvSpPr/>
          <p:nvPr userDrawn="1"/>
        </p:nvSpPr>
        <p:spPr>
          <a:xfrm>
            <a:off x="312308" y="4111306"/>
            <a:ext cx="4047984" cy="2435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9DB46-A959-A148-916C-24324CBA0DE1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88FE2-6D9E-DB4D-B432-5463A4574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1" y="1176001"/>
            <a:ext cx="10430300" cy="89554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AC24A5-B96B-0D46-BCBA-B21D4680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23200"/>
            <a:ext cx="5486300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4" name="Bildplatzhalter 3">
            <a:extLst>
              <a:ext uri="{FF2B5EF4-FFF2-40B4-BE49-F238E27FC236}">
                <a16:creationId xmlns:a16="http://schemas.microsoft.com/office/drawing/2014/main" id="{E0C7477C-5138-4141-9623-4D6732F41135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51467" y="2324100"/>
            <a:ext cx="4636525" cy="3937000"/>
          </a:xfrm>
          <a:solidFill>
            <a:schemeClr val="bg1">
              <a:lumMod val="95000"/>
            </a:schemeClr>
          </a:solidFill>
        </p:spPr>
        <p:txBody>
          <a:bodyPr/>
          <a:lstStyle>
            <a:lvl1pPr algn="ctr">
              <a:buNone/>
              <a:defRPr sz="1600" baseline="0"/>
            </a:lvl1pPr>
          </a:lstStyle>
          <a:p>
            <a:r>
              <a:rPr lang="de-DE" dirty="0"/>
              <a:t>Bild durch Klicken auf Symbol einfügen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AE2AF-CE3D-2B46-A7E5-55DD0DB1713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7FCDF-2E19-A24B-BCBF-7FCF1F492C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F0A5A-084C-4E40-B035-69A09A2770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B0B0AAC-E444-8E4F-91DB-59A3C384D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A5CD74-E8B2-E243-A2CB-9F5F96E87A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DE38A667-D504-4C87-BB9D-4B719EC1202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0320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orient="horz" pos="1098">
          <p15:clr>
            <a:srgbClr val="FBAE40"/>
          </p15:clr>
        </p15:guide>
        <p15:guide id="4" orient="horz" pos="985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Diagramm_u_Aufzähl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77CE6917-F898-984C-B74D-BC55ACE6E61C}"/>
              </a:ext>
            </a:extLst>
          </p:cNvPr>
          <p:cNvSpPr/>
          <p:nvPr userDrawn="1"/>
        </p:nvSpPr>
        <p:spPr>
          <a:xfrm>
            <a:off x="312308" y="4111306"/>
            <a:ext cx="4047984" cy="243589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1D9DB46-A959-A148-916C-24324CBA0DE1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88FE2-6D9E-DB4D-B432-5463A4574C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1" y="1176001"/>
            <a:ext cx="10430300" cy="895540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/>
              <a:t>Titel bearbeiten</a:t>
            </a:r>
          </a:p>
        </p:txBody>
      </p:sp>
      <p:sp>
        <p:nvSpPr>
          <p:cNvPr id="23" name="Textplatzhalter 22">
            <a:extLst>
              <a:ext uri="{FF2B5EF4-FFF2-40B4-BE49-F238E27FC236}">
                <a16:creationId xmlns:a16="http://schemas.microsoft.com/office/drawing/2014/main" id="{1CAC24A5-B96B-0D46-BCBA-B21D4680655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1" y="2323200"/>
            <a:ext cx="5486300" cy="3937000"/>
          </a:xfrm>
        </p:spPr>
        <p:txBody>
          <a:bodyPr/>
          <a:lstStyle>
            <a:lvl1pPr>
              <a:buClr>
                <a:schemeClr val="accent3"/>
              </a:buClr>
              <a:defRPr/>
            </a:lvl1pPr>
            <a:lvl2pPr>
              <a:buClr>
                <a:schemeClr val="accent3"/>
              </a:buClr>
              <a:defRPr/>
            </a:lvl2pPr>
            <a:lvl3pPr>
              <a:buClr>
                <a:schemeClr val="accent3"/>
              </a:buClr>
              <a:defRPr/>
            </a:lvl3pPr>
            <a:lvl4pPr>
              <a:buClr>
                <a:schemeClr val="accent3"/>
              </a:buClr>
              <a:defRPr/>
            </a:lvl4pPr>
            <a:lvl5pPr>
              <a:buClr>
                <a:schemeClr val="accent3"/>
              </a:buClr>
              <a:defRPr/>
            </a:lvl5pPr>
          </a:lstStyle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DAE2AF-CE3D-2B46-A7E5-55DD0DB17131}"/>
              </a:ext>
            </a:extLst>
          </p:cNvPr>
          <p:cNvSpPr>
            <a:spLocks noGrp="1"/>
          </p:cNvSpPr>
          <p:nvPr>
            <p:ph type="dt" sz="half" idx="18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637FCDF-2E19-A24B-BCBF-7FCF1F492C23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8F0A5A-084C-4E40-B035-69A09A277095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6B0B0AAC-E444-8E4F-91DB-59A3C384D53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A6A5CD74-E8B2-E243-A2CB-9F5F96E87AF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sp>
        <p:nvSpPr>
          <p:cNvPr id="8" name="Diagrammplatzhalter 7"/>
          <p:cNvSpPr>
            <a:spLocks noGrp="1"/>
          </p:cNvSpPr>
          <p:nvPr>
            <p:ph type="chart" sz="quarter" idx="21"/>
          </p:nvPr>
        </p:nvSpPr>
        <p:spPr>
          <a:xfrm>
            <a:off x="1151467" y="2324100"/>
            <a:ext cx="4944533" cy="2295123"/>
          </a:xfrm>
        </p:spPr>
        <p:txBody>
          <a:bodyPr/>
          <a:lstStyle/>
          <a:p>
            <a:endParaRPr lang="de-DE"/>
          </a:p>
        </p:txBody>
      </p:sp>
      <p:pic>
        <p:nvPicPr>
          <p:cNvPr id="13" name="Bildplatzhalter 5">
            <a:extLst>
              <a:ext uri="{FF2B5EF4-FFF2-40B4-BE49-F238E27FC236}">
                <a16:creationId xmlns:a16="http://schemas.microsoft.com/office/drawing/2014/main" id="{F8F9EF0B-7280-42BC-ABAF-6F22243E01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81571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3" orient="horz" pos="1098">
          <p15:clr>
            <a:srgbClr val="FBAE40"/>
          </p15:clr>
        </p15:guide>
        <p15:guide id="4" orient="horz" pos="985">
          <p15:clr>
            <a:srgbClr val="FBAE40"/>
          </p15:clr>
        </p15:guide>
      </p15:sldGuideLst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Bild_u_Bildbeschreib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1500" y="3049904"/>
            <a:ext cx="2380800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Bildbeschreibung</a:t>
            </a:r>
          </a:p>
        </p:txBody>
      </p:sp>
      <p:sp>
        <p:nvSpPr>
          <p:cNvPr id="10" name="Bildplatzhalter 9">
            <a:extLst>
              <a:ext uri="{FF2B5EF4-FFF2-40B4-BE49-F238E27FC236}">
                <a16:creationId xmlns:a16="http://schemas.microsoft.com/office/drawing/2014/main" id="{80A4902E-68CD-3B4C-B3F4-E6541ACE2DD4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151467" y="1172633"/>
            <a:ext cx="7742276" cy="5088467"/>
          </a:xfrm>
          <a:solidFill>
            <a:schemeClr val="bg1">
              <a:lumMod val="95000"/>
            </a:schemeClr>
          </a:solidFill>
        </p:spPr>
        <p:txBody>
          <a:bodyPr anchor="t" anchorCtr="1"/>
          <a:lstStyle>
            <a:lvl1pPr>
              <a:buFontTx/>
              <a:buNone/>
              <a:defRPr sz="1600" baseline="0"/>
            </a:lvl1pPr>
          </a:lstStyle>
          <a:p>
            <a:r>
              <a:rPr lang="de-DE" dirty="0"/>
              <a:t>Bild durch Klicken auf Symbol einfügen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0915D007-D339-4650-BAA4-9089C3D320F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19162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Diagram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1500" y="3049904"/>
            <a:ext cx="2380800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6" name="Diagrammplatzhalter 5"/>
          <p:cNvSpPr>
            <a:spLocks noGrp="1"/>
          </p:cNvSpPr>
          <p:nvPr>
            <p:ph type="chart" sz="quarter" idx="18"/>
          </p:nvPr>
        </p:nvSpPr>
        <p:spPr>
          <a:xfrm>
            <a:off x="1151467" y="1172633"/>
            <a:ext cx="7742767" cy="5088467"/>
          </a:xfrm>
        </p:spPr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4290A1E4-E481-4B10-B988-0A8C9346EC6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1419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Medi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201500" y="3049904"/>
            <a:ext cx="2380800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sp>
        <p:nvSpPr>
          <p:cNvPr id="7" name="Medienplatzhalter 6"/>
          <p:cNvSpPr>
            <a:spLocks noGrp="1"/>
          </p:cNvSpPr>
          <p:nvPr>
            <p:ph type="media" sz="quarter" idx="18"/>
          </p:nvPr>
        </p:nvSpPr>
        <p:spPr>
          <a:xfrm>
            <a:off x="1151467" y="1166284"/>
            <a:ext cx="8043333" cy="5094816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2E8CA499-94DE-4BE0-897F-1DB84B9B975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351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5A89D906-040F-EC43-BEEE-80C8DF1CF87D}"/>
              </a:ext>
            </a:extLst>
          </p:cNvPr>
          <p:cNvSpPr/>
          <p:nvPr userDrawn="1"/>
        </p:nvSpPr>
        <p:spPr>
          <a:xfrm>
            <a:off x="0" y="2696634"/>
            <a:ext cx="12192000" cy="38505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txBody>
          <a:bodyPr wrap="square" lIns="0" tIns="0" rIns="0" bIns="0" rtlCol="0" anchor="ctr" anchorCtr="0">
            <a:noAutofit/>
          </a:bodyPr>
          <a:lstStyle/>
          <a:p>
            <a:pPr algn="ctr">
              <a:lnSpc>
                <a:spcPct val="100000"/>
              </a:lnSpc>
              <a:spcAft>
                <a:spcPts val="0"/>
              </a:spcAft>
            </a:pPr>
            <a:endParaRPr lang="de-DE" sz="1600" b="1" i="0" baseline="0" dirty="0">
              <a:solidFill>
                <a:srgbClr val="FFFFFF"/>
              </a:solidFill>
              <a:latin typeface="BundesSans Office Bold"/>
              <a:cs typeface="BundesSans Office Bold"/>
            </a:endParaRPr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36B3B7FE-5140-4D4D-AAE0-7F445EE87A9A}"/>
              </a:ext>
            </a:extLst>
          </p:cNvPr>
          <p:cNvSpPr/>
          <p:nvPr userDrawn="1"/>
        </p:nvSpPr>
        <p:spPr>
          <a:xfrm>
            <a:off x="0" y="6547200"/>
            <a:ext cx="12192000" cy="326400"/>
          </a:xfrm>
          <a:prstGeom prst="rect">
            <a:avLst/>
          </a:prstGeom>
          <a:solidFill>
            <a:srgbClr val="C0CB3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/>
          </a:p>
        </p:txBody>
      </p:sp>
      <p:sp>
        <p:nvSpPr>
          <p:cNvPr id="8" name="Textplatzhalter 7">
            <a:extLst>
              <a:ext uri="{FF2B5EF4-FFF2-40B4-BE49-F238E27FC236}">
                <a16:creationId xmlns:a16="http://schemas.microsoft.com/office/drawing/2014/main" id="{83FCFB90-C700-E94D-93B8-EACD2534818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504607" y="3049904"/>
            <a:ext cx="2077692" cy="2083008"/>
          </a:xfrm>
        </p:spPr>
        <p:txBody>
          <a:bodyPr>
            <a:noAutofit/>
          </a:bodyPr>
          <a:lstStyle>
            <a:lvl1pPr marL="0" indent="0" algn="l">
              <a:buFontTx/>
              <a:buNone/>
              <a:defRPr sz="1600" baseline="0">
                <a:solidFill>
                  <a:schemeClr val="tx1"/>
                </a:soli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de-DE" dirty="0"/>
              <a:t>Beschreibung</a:t>
            </a:r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6747808-D45C-994A-867F-8460A25AADAC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9283701" y="6547200"/>
            <a:ext cx="1809600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22.06.2022</a:t>
            </a:r>
            <a:endParaRPr lang="de-DE" b="0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9009E72-3ADA-D04B-A670-A572D97880BF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151467" y="6547200"/>
            <a:ext cx="7089019" cy="326400"/>
          </a:xfrm>
          <a:prstGeom prst="rect">
            <a:avLst/>
          </a:prstGeom>
        </p:spPr>
        <p:txBody>
          <a:bodyPr/>
          <a:lstStyle/>
          <a:p>
            <a:r>
              <a:rPr lang="de-DE"/>
              <a:t>Titel | Ersteller</a:t>
            </a:r>
            <a:endParaRPr lang="de-DE" b="0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17E20A3-11DA-0D47-9146-A2B0BB64BA1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11188700" y="6547200"/>
            <a:ext cx="393600" cy="327493"/>
          </a:xfrm>
          <a:prstGeom prst="rect">
            <a:avLst/>
          </a:prstGeom>
        </p:spPr>
        <p:txBody>
          <a:bodyPr/>
          <a:lstStyle/>
          <a:p>
            <a:fld id="{CFDB776C-FDF5-DB47-BD7A-74731DD909A2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2E4E4DD5-2EAF-8F4A-BF01-32BDCBCF0C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C7BA89A9-756B-5A44-ABC9-9E639B63E3D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sp>
        <p:nvSpPr>
          <p:cNvPr id="6" name="Tabellenplatzhalter 5"/>
          <p:cNvSpPr>
            <a:spLocks noGrp="1"/>
          </p:cNvSpPr>
          <p:nvPr>
            <p:ph type="tbl" sz="quarter" idx="18"/>
          </p:nvPr>
        </p:nvSpPr>
        <p:spPr>
          <a:xfrm>
            <a:off x="1151467" y="1166284"/>
            <a:ext cx="8043333" cy="5094816"/>
          </a:xfrm>
        </p:spPr>
        <p:txBody>
          <a:bodyPr/>
          <a:lstStyle/>
          <a:p>
            <a:endParaRPr lang="de-DE"/>
          </a:p>
        </p:txBody>
      </p:sp>
      <p:pic>
        <p:nvPicPr>
          <p:cNvPr id="17" name="Bildplatzhalter 5">
            <a:extLst>
              <a:ext uri="{FF2B5EF4-FFF2-40B4-BE49-F238E27FC236}">
                <a16:creationId xmlns:a16="http://schemas.microsoft.com/office/drawing/2014/main" id="{062B167F-C578-49C6-8D47-DA95A6ED36C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6559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090">
          <p15:clr>
            <a:srgbClr val="FBAE40"/>
          </p15:clr>
        </p15:guide>
        <p15:guide id="2" pos="4344">
          <p15:clr>
            <a:srgbClr val="FBAE40"/>
          </p15:clr>
        </p15:guide>
      </p15:sldGuideLst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ildplatzhalter 6">
            <a:extLst>
              <a:ext uri="{FF2B5EF4-FFF2-40B4-BE49-F238E27FC236}">
                <a16:creationId xmlns:a16="http://schemas.microsoft.com/office/drawing/2014/main" id="{625AF990-8395-BD41-B337-A48EEC45E8B1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t" anchorCtr="1"/>
          <a:lstStyle>
            <a:lvl1pPr>
              <a:buNone/>
              <a:defRPr sz="1600"/>
            </a:lvl1pPr>
          </a:lstStyle>
          <a:p>
            <a:r>
              <a:rPr lang="de-DE" dirty="0"/>
              <a:t>Bild durch Klicken auf Symbol einfügen</a:t>
            </a:r>
          </a:p>
        </p:txBody>
      </p:sp>
    </p:spTree>
    <p:extLst>
      <p:ext uri="{BB962C8B-B14F-4D97-AF65-F5344CB8AC3E}">
        <p14:creationId xmlns:p14="http://schemas.microsoft.com/office/powerpoint/2010/main" val="40525998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Medien_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enplatzhalter 2"/>
          <p:cNvSpPr>
            <a:spLocks noGrp="1"/>
          </p:cNvSpPr>
          <p:nvPr>
            <p:ph type="media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6473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50" y="440671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13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32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52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71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1" y="6684012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14644884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2Giga_Schluss_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40272115-D5A3-AE40-B64F-EF1161332D0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hteck 9">
            <a:extLst>
              <a:ext uri="{FF2B5EF4-FFF2-40B4-BE49-F238E27FC236}">
                <a16:creationId xmlns:a16="http://schemas.microsoft.com/office/drawing/2014/main" id="{39F6E6A4-21D2-A445-A76F-2B57B0266C1E}"/>
              </a:ext>
            </a:extLst>
          </p:cNvPr>
          <p:cNvSpPr/>
          <p:nvPr userDrawn="1"/>
        </p:nvSpPr>
        <p:spPr>
          <a:xfrm>
            <a:off x="0" y="-1"/>
            <a:ext cx="12192000" cy="4574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400" dirty="0"/>
          </a:p>
        </p:txBody>
      </p:sp>
      <p:sp>
        <p:nvSpPr>
          <p:cNvPr id="12" name="Titel 1">
            <a:extLst>
              <a:ext uri="{FF2B5EF4-FFF2-40B4-BE49-F238E27FC236}">
                <a16:creationId xmlns:a16="http://schemas.microsoft.com/office/drawing/2014/main" id="{35920079-6AF7-D244-BBD4-617C8C67FAF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2000" y="1766400"/>
            <a:ext cx="10430400" cy="1664536"/>
          </a:xfrm>
        </p:spPr>
        <p:txBody>
          <a:bodyPr wrap="square" lIns="0" tIns="0" rIns="0" bIns="0" anchor="t">
            <a:noAutofit/>
          </a:bodyPr>
          <a:lstStyle>
            <a:lvl1pPr algn="l">
              <a:lnSpc>
                <a:spcPts val="4533"/>
              </a:lnSpc>
              <a:spcAft>
                <a:spcPts val="1512"/>
              </a:spcAft>
              <a:defRPr sz="3200" b="0" i="0" cap="none" baseline="0">
                <a:latin typeface="Cambria" panose="02040503050406030204" pitchFamily="18" charset="0"/>
              </a:defRPr>
            </a:lvl1pPr>
          </a:lstStyle>
          <a:p>
            <a:r>
              <a:rPr lang="de-DE" dirty="0"/>
              <a:t>Vielen Dank. </a:t>
            </a:r>
          </a:p>
        </p:txBody>
      </p:sp>
      <p:sp>
        <p:nvSpPr>
          <p:cNvPr id="16" name="Textplatzhalter 2">
            <a:extLst>
              <a:ext uri="{FF2B5EF4-FFF2-40B4-BE49-F238E27FC236}">
                <a16:creationId xmlns:a16="http://schemas.microsoft.com/office/drawing/2014/main" id="{1ABBE23D-11EA-574A-8834-9D90C6203E6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152000" y="3675957"/>
            <a:ext cx="10430400" cy="728667"/>
          </a:xfrm>
        </p:spPr>
        <p:txBody>
          <a:bodyPr>
            <a:noAutofit/>
          </a:bodyPr>
          <a:lstStyle>
            <a:lvl1pPr>
              <a:lnSpc>
                <a:spcPts val="2133"/>
              </a:lnSpc>
              <a:buNone/>
              <a:defRPr sz="1867" b="1" i="0" baseline="0"/>
            </a:lvl1pPr>
            <a:lvl2pPr>
              <a:defRPr sz="1867" b="1" i="0" baseline="0"/>
            </a:lvl2pPr>
            <a:lvl3pPr>
              <a:defRPr sz="1867" b="1" i="0" baseline="0"/>
            </a:lvl3pPr>
            <a:lvl4pPr>
              <a:defRPr b="1" i="0" baseline="0"/>
            </a:lvl4pPr>
            <a:lvl5pPr>
              <a:defRPr b="1" i="0" baseline="0"/>
            </a:lvl5pPr>
          </a:lstStyle>
          <a:p>
            <a:pPr lvl="0"/>
            <a:r>
              <a:rPr lang="de-DE" dirty="0"/>
              <a:t>Raum für Kontakt</a:t>
            </a:r>
          </a:p>
          <a:p>
            <a:pPr lvl="0"/>
            <a:r>
              <a:rPr lang="de-DE" dirty="0"/>
              <a:t>2. Zeile</a:t>
            </a:r>
          </a:p>
          <a:p>
            <a:pPr lvl="0"/>
            <a:endParaRPr lang="de-DE" dirty="0"/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71C803B-2B64-DC44-819A-D322077BD80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379588" y="41245"/>
            <a:ext cx="1500299" cy="1064344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5B75CD4A-F790-3345-B644-011A7972127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684" y="90919"/>
            <a:ext cx="1529304" cy="1019536"/>
          </a:xfrm>
          <a:prstGeom prst="rect">
            <a:avLst/>
          </a:prstGeom>
        </p:spPr>
      </p:pic>
      <p:pic>
        <p:nvPicPr>
          <p:cNvPr id="14" name="Bildplatzhalter 5">
            <a:extLst>
              <a:ext uri="{FF2B5EF4-FFF2-40B4-BE49-F238E27FC236}">
                <a16:creationId xmlns:a16="http://schemas.microsoft.com/office/drawing/2014/main" id="{8930D7AD-62BE-4437-ABB4-4F1E5A285EE1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rcRect l="3977" r="3977"/>
          <a:stretch>
            <a:fillRect/>
          </a:stretch>
        </p:blipFill>
        <p:spPr>
          <a:xfrm>
            <a:off x="2682416" y="260942"/>
            <a:ext cx="1449835" cy="684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854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6026517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99826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5587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pos="265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6026517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665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8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/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0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5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89733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13563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27" name="Textfeld 26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28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</p:spTree>
    <p:extLst>
      <p:ext uri="{BB962C8B-B14F-4D97-AF65-F5344CB8AC3E}">
        <p14:creationId xmlns:p14="http://schemas.microsoft.com/office/powerpoint/2010/main" val="40126565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E 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236352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75" y="0"/>
            <a:ext cx="2485625" cy="1080707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  <a:noFill/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601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26pt., 1-zeilig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62701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14PT.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165307"/>
            <a:ext cx="3838637" cy="416589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  <a:noFill/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</p:spTree>
    <p:extLst>
      <p:ext uri="{BB962C8B-B14F-4D97-AF65-F5344CB8AC3E}">
        <p14:creationId xmlns:p14="http://schemas.microsoft.com/office/powerpoint/2010/main" val="27323057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8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31" name="Rectangle 20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2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22pt., max 2-zeilig</a:t>
            </a:r>
          </a:p>
        </p:txBody>
      </p:sp>
      <p:sp>
        <p:nvSpPr>
          <p:cNvPr id="32" name="Textplatzhalter 1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1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33" name="Textplatzhalter 1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35360" y="6057295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06375" y="0"/>
            <a:ext cx="2485625" cy="1080707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</p:spTree>
    <p:extLst>
      <p:ext uri="{BB962C8B-B14F-4D97-AF65-F5344CB8AC3E}">
        <p14:creationId xmlns:p14="http://schemas.microsoft.com/office/powerpoint/2010/main" val="1259063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2"/>
          <a:stretch/>
        </p:blipFill>
        <p:spPr>
          <a:xfrm>
            <a:off x="6856697" y="0"/>
            <a:ext cx="5341314" cy="6858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4" y="440671"/>
            <a:ext cx="10412119" cy="701675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GB" noProof="0" dirty="0"/>
              <a:t>Agenda,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12776"/>
            <a:ext cx="11392371" cy="504041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20pt.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24746093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haltsfolie Confidenti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50" y="440671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13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32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52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71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1" y="6684012"/>
            <a:ext cx="6643511" cy="146323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  <p:sp>
        <p:nvSpPr>
          <p:cNvPr id="7" name="Text Placeholder 3"/>
          <p:cNvSpPr txBox="1">
            <a:spLocks/>
          </p:cNvSpPr>
          <p:nvPr userDrawn="1">
            <p:custDataLst>
              <p:tags r:id="rId2"/>
            </p:custDataLst>
          </p:nvPr>
        </p:nvSpPr>
        <p:spPr>
          <a:xfrm rot="16200000">
            <a:off x="10773840" y="3824872"/>
            <a:ext cx="2635337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b="1" dirty="0">
                <a:solidFill>
                  <a:srgbClr val="F7403A"/>
                </a:solidFill>
                <a:latin typeface="Verdana" charset="0"/>
                <a:ea typeface="Verdana" charset="0"/>
                <a:cs typeface="Verdana" charset="0"/>
              </a:rPr>
              <a:t>Strictly confidential – no passing on to third parties!</a:t>
            </a:r>
          </a:p>
        </p:txBody>
      </p:sp>
    </p:spTree>
    <p:extLst>
      <p:ext uri="{BB962C8B-B14F-4D97-AF65-F5344CB8AC3E}">
        <p14:creationId xmlns:p14="http://schemas.microsoft.com/office/powerpoint/2010/main" val="348220054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5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7310714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4" y="440671"/>
            <a:ext cx="10412119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84784"/>
            <a:ext cx="11392371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5" y="1844824"/>
            <a:ext cx="11392371" cy="2736304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135207243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+Bild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84784"/>
            <a:ext cx="11392371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5" y="1844824"/>
            <a:ext cx="11392371" cy="90010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0705" y="5132955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endParaRPr lang="en-GB" noProof="0" dirty="0"/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2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63659" y="2890742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350510" y="5131434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464" y="2889221"/>
            <a:ext cx="2560000" cy="2160000"/>
          </a:xfrm>
          <a:noFill/>
        </p:spPr>
        <p:txBody>
          <a:bodyPr/>
          <a:lstStyle>
            <a:lvl1pPr marL="0" marR="0" indent="0" algn="ct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80315" y="5121190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9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323269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210120" y="5121190"/>
            <a:ext cx="2559999" cy="772931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253074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23" name="Bild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2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19262063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+Bild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6437371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1484784"/>
            <a:ext cx="6315367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5" y="1844824"/>
            <a:ext cx="6315367" cy="90010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57229" y="6004444"/>
            <a:ext cx="1706572" cy="520903"/>
          </a:xfrm>
        </p:spPr>
        <p:txBody>
          <a:bodyPr/>
          <a:lstStyle>
            <a:lvl1pPr marL="0" marR="0" indent="0" algn="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864085" y="908720"/>
            <a:ext cx="5327915" cy="5616624"/>
          </a:xfrm>
          <a:noFill/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8561218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+Bild_C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4509120"/>
            <a:ext cx="11392370" cy="36004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4869160"/>
            <a:ext cx="11392370" cy="900100"/>
          </a:xfrm>
        </p:spPr>
        <p:txBody>
          <a:bodyPr/>
          <a:lstStyle>
            <a:lvl1pPr marL="0" marR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66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0" y="908720"/>
            <a:ext cx="12192000" cy="3528392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131558242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2" y="-27384"/>
            <a:ext cx="12207522" cy="6885384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949576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29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135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chlussfolie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299" r="23192" b="10284"/>
          <a:stretch/>
        </p:blipFill>
        <p:spPr>
          <a:xfrm>
            <a:off x="7589502" y="872716"/>
            <a:ext cx="4510983" cy="5985284"/>
          </a:xfrm>
          <a:prstGeom prst="rect">
            <a:avLst/>
          </a:prstGeom>
        </p:spPr>
      </p:pic>
      <p:grpSp>
        <p:nvGrpSpPr>
          <p:cNvPr id="6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5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761689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Förderung durch: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12205530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örderungen_A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1" y="487680"/>
            <a:ext cx="2693271" cy="6360160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6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28031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7" name="Bildplatzhalt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070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8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350508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9" name="Bildplatzhalt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28031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50508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6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498602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693527753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örderungen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1" y="487680"/>
            <a:ext cx="2693271" cy="636016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626617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71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420987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26668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334383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420987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26668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334383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650728" y="6176119"/>
            <a:ext cx="3838637" cy="56393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Logos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des </a:t>
            </a:r>
            <a:r>
              <a:rPr lang="en-GB" noProof="0" dirty="0" err="1"/>
              <a:t>Kastens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.</a:t>
            </a:r>
          </a:p>
        </p:txBody>
      </p:sp>
      <p:sp>
        <p:nvSpPr>
          <p:cNvPr id="2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2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550555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ild 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0536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2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66517199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7154388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50" y="440671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4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13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32" indent="-177813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52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71" indent="-180988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1" y="6690744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3510590189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5"/>
            <a:ext cx="1794641" cy="6304257"/>
          </a:xfrm>
          <a:prstGeom prst="rect">
            <a:avLst/>
          </a:prstGeom>
        </p:spPr>
      </p:pic>
      <p:sp>
        <p:nvSpPr>
          <p:cNvPr id="9" name="Textfeld 8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0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3567570"/>
            <a:ext cx="8489819" cy="540060"/>
          </a:xfrm>
        </p:spPr>
        <p:txBody>
          <a:bodyPr anchor="ctr" anchorCtr="0"/>
          <a:lstStyle>
            <a:lvl1pPr marL="0" indent="0">
              <a:lnSpc>
                <a:spcPct val="80000"/>
              </a:lnSpc>
              <a:buFontTx/>
              <a:buNone/>
              <a:defRPr sz="18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18pt., max. 2-zeilig</a:t>
            </a:r>
          </a:p>
        </p:txBody>
      </p:sp>
      <p:sp>
        <p:nvSpPr>
          <p:cNvPr id="1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7"/>
            <a:ext cx="8489820" cy="231923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12PT.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7151" y="6026517"/>
            <a:ext cx="3838637" cy="416589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667470"/>
            <a:ext cx="8489819" cy="900100"/>
          </a:xfrm>
        </p:spPr>
        <p:txBody>
          <a:bodyPr/>
          <a:lstStyle>
            <a:lvl1pPr>
              <a:defRPr sz="2601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  <p:pic>
        <p:nvPicPr>
          <p:cNvPr id="11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38360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 userDrawn="1">
          <p15:clr>
            <a:srgbClr val="FBAE40"/>
          </p15:clr>
        </p15:guide>
        <p15:guide id="2" pos="5587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pos="265" userDrawn="1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8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5" y="3429001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sp>
        <p:nvSpPr>
          <p:cNvPr id="17" name="Textfeld 16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1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 anchor="ctr" anchorCtr="0"/>
          <a:lstStyle>
            <a:lvl1pPr marL="0" indent="0">
              <a:lnSpc>
                <a:spcPct val="80000"/>
              </a:lnSpc>
              <a:buFontTx/>
              <a:buNone/>
              <a:tabLst>
                <a:tab pos="217504" algn="l"/>
              </a:tabLst>
              <a:defRPr sz="20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20pt., max 2-zeilig</a:t>
            </a:r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504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57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057295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1690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 userDrawn="1">
          <p15:clr>
            <a:srgbClr val="FBAE40"/>
          </p15:clr>
        </p15:guide>
        <p15:guide id="2" userDrawn="1">
          <p15:clr>
            <a:srgbClr val="FBAE40"/>
          </p15:clr>
        </p15:guide>
        <p15:guide id="4" orient="horz" pos="4110" userDrawn="1">
          <p15:clr>
            <a:srgbClr val="FBAE40"/>
          </p15:clr>
        </p15:guide>
        <p15:guide id="5" pos="7680" userDrawn="1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4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94" indent="-269894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64" indent="-27624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83" indent="-266719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608" indent="-3429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5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1" y="7444604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8289" y="0"/>
            <a:ext cx="2069969" cy="901974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24140219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897055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1408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2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pic>
        <p:nvPicPr>
          <p:cNvPr id="18" name="Bild 1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20" name="Textfeld 19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2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2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24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25" name="Textfeld 24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26" name="Rechteck 25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27" name="Textfeld 26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 err="1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dirty="0" err="1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28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</p:spTree>
    <p:extLst>
      <p:ext uri="{BB962C8B-B14F-4D97-AF65-F5344CB8AC3E}">
        <p14:creationId xmlns:p14="http://schemas.microsoft.com/office/powerpoint/2010/main" val="41507815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elfolie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d 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391" t="8075"/>
          <a:stretch/>
        </p:blipFill>
        <p:spPr>
          <a:xfrm>
            <a:off x="10403370" y="545123"/>
            <a:ext cx="1794641" cy="6304257"/>
          </a:xfrm>
          <a:prstGeom prst="rect">
            <a:avLst/>
          </a:prstGeom>
        </p:spPr>
      </p:pic>
      <p:pic>
        <p:nvPicPr>
          <p:cNvPr id="4" name="Bild 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33" y="-27264"/>
            <a:ext cx="2945121" cy="1080000"/>
          </a:xfrm>
          <a:prstGeom prst="rect">
            <a:avLst/>
          </a:prstGeom>
        </p:spPr>
      </p:pic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3567570"/>
            <a:ext cx="8489819" cy="540060"/>
          </a:xfrm>
          <a:noFill/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26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 26pt., 1-zeilig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143635"/>
            <a:ext cx="8489820" cy="262701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4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&amp; VERSAL 14PT.</a:t>
            </a:r>
          </a:p>
        </p:txBody>
      </p:sp>
      <p:sp>
        <p:nvSpPr>
          <p:cNvPr id="33" name="Textplatzhalter 17"/>
          <p:cNvSpPr>
            <a:spLocks noGrp="1"/>
          </p:cNvSpPr>
          <p:nvPr>
            <p:ph type="body" sz="quarter" idx="12" hasCustomPrompt="1"/>
          </p:nvPr>
        </p:nvSpPr>
        <p:spPr>
          <a:xfrm>
            <a:off x="335360" y="6165305"/>
            <a:ext cx="3838637" cy="416589"/>
          </a:xfrm>
          <a:prstGeom prst="rect">
            <a:avLst/>
          </a:prstGeom>
          <a:noFill/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667470"/>
            <a:ext cx="8489819" cy="900100"/>
          </a:xfrm>
          <a:noFill/>
        </p:spPr>
        <p:txBody>
          <a:bodyPr/>
          <a:lstStyle>
            <a:lvl1pPr>
              <a:defRPr sz="26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26pt., max 2-zeilig</a:t>
            </a:r>
          </a:p>
        </p:txBody>
      </p:sp>
    </p:spTree>
    <p:extLst>
      <p:ext uri="{BB962C8B-B14F-4D97-AF65-F5344CB8AC3E}">
        <p14:creationId xmlns:p14="http://schemas.microsoft.com/office/powerpoint/2010/main" val="20383388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4">
          <p15:clr>
            <a:srgbClr val="FBAE40"/>
          </p15:clr>
        </p15:guide>
        <p15:guide id="2" pos="4714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pos="224">
          <p15:clr>
            <a:srgbClr val="FBAE40"/>
          </p15:clr>
        </p15:guide>
      </p15:sldGuideLst>
    </p:ext>
  </p:extLst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elfolie_Blau+Bil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/>
          <p:cNvSpPr/>
          <p:nvPr userDrawn="1"/>
        </p:nvSpPr>
        <p:spPr>
          <a:xfrm>
            <a:off x="0" y="-27385"/>
            <a:ext cx="12194133" cy="1098000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12" name="Rechteck 11"/>
          <p:cNvSpPr/>
          <p:nvPr userDrawn="1"/>
        </p:nvSpPr>
        <p:spPr>
          <a:xfrm>
            <a:off x="0" y="6524626"/>
            <a:ext cx="12192000" cy="360759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 dirty="0">
              <a:solidFill>
                <a:prstClr val="white"/>
              </a:solidFill>
            </a:endParaRPr>
          </a:p>
        </p:txBody>
      </p:sp>
      <p:sp>
        <p:nvSpPr>
          <p:cNvPr id="31" name="Rectangle 20"/>
          <p:cNvSpPr>
            <a:spLocks noGrp="1" noChangeArrowheads="1"/>
          </p:cNvSpPr>
          <p:nvPr userDrawn="1">
            <p:ph type="subTitle" sz="quarter" idx="1" hasCustomPrompt="1"/>
          </p:nvPr>
        </p:nvSpPr>
        <p:spPr>
          <a:xfrm>
            <a:off x="0" y="3433705"/>
            <a:ext cx="5199900" cy="751378"/>
          </a:xfrm>
          <a:solidFill>
            <a:srgbClr val="0064B4"/>
          </a:solidFill>
          <a:ln>
            <a:noFill/>
          </a:ln>
        </p:spPr>
        <p:txBody>
          <a:bodyPr lIns="342000" tIns="72000" rIns="72000"/>
          <a:lstStyle>
            <a:lvl1pPr marL="0" indent="0">
              <a:lnSpc>
                <a:spcPct val="80000"/>
              </a:lnSpc>
              <a:buFontTx/>
              <a:buNone/>
              <a:tabLst>
                <a:tab pos="217488" algn="l"/>
              </a:tabLst>
              <a:defRPr sz="2200" b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Untertitel</a:t>
            </a:r>
            <a:r>
              <a:rPr lang="en-GB" noProof="0" dirty="0"/>
              <a:t>, Verdana</a:t>
            </a:r>
          </a:p>
          <a:p>
            <a:pPr lvl="0"/>
            <a:r>
              <a:rPr lang="en-GB" noProof="0" dirty="0"/>
              <a:t>22pt., max 2-zeilig</a:t>
            </a:r>
          </a:p>
        </p:txBody>
      </p:sp>
      <p:sp>
        <p:nvSpPr>
          <p:cNvPr id="32" name="Textplatzhalter 17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0" y="4185083"/>
            <a:ext cx="5199903" cy="624374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txBody>
          <a:bodyPr wrap="square" lIns="342000" tIns="72000" rIns="72000" bIns="144000">
            <a:spAutoFit/>
          </a:bodyPr>
          <a:lstStyle>
            <a:lvl1pPr marL="0" indent="0">
              <a:buNone/>
              <a:tabLst>
                <a:tab pos="217488" algn="l"/>
              </a:tabLst>
              <a:defRPr sz="12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NAMEN, VERDANA BOLD </a:t>
            </a:r>
          </a:p>
          <a:p>
            <a:pPr lvl="0"/>
            <a:r>
              <a:rPr lang="en-GB" noProof="0" dirty="0"/>
              <a:t>&amp; VERSAL 12PT.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 userDrawn="1">
            <p:ph type="ctrTitle" hasCustomPrompt="1"/>
          </p:nvPr>
        </p:nvSpPr>
        <p:spPr>
          <a:xfrm>
            <a:off x="0" y="2312876"/>
            <a:ext cx="5199900" cy="1152128"/>
          </a:xfrm>
          <a:solidFill>
            <a:srgbClr val="0064B4"/>
          </a:solidFill>
          <a:ln>
            <a:noFill/>
          </a:ln>
        </p:spPr>
        <p:txBody>
          <a:bodyPr lIns="342000" tIns="144000" rIns="72000" bIns="54000"/>
          <a:lstStyle>
            <a:lvl1pPr marL="0" indent="0">
              <a:tabLst>
                <a:tab pos="261938" algn="l"/>
              </a:tabLst>
              <a:defRPr sz="22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</a:t>
            </a:r>
            <a:br>
              <a:rPr lang="en-GB" noProof="0" dirty="0"/>
            </a:br>
            <a:r>
              <a:rPr lang="en-GB" noProof="0" dirty="0"/>
              <a:t>22pt., maximal</a:t>
            </a:r>
            <a:br>
              <a:rPr lang="en-GB" noProof="0" dirty="0"/>
            </a:br>
            <a:r>
              <a:rPr lang="en-GB" noProof="0" dirty="0"/>
              <a:t>3-zeilig</a:t>
            </a:r>
          </a:p>
        </p:txBody>
      </p:sp>
      <p:sp>
        <p:nvSpPr>
          <p:cNvPr id="33" name="Textplatzhalter 17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35360" y="6057293"/>
            <a:ext cx="3838637" cy="41658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2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VERANSTALTUNG, VERDANA BOLD </a:t>
            </a:r>
            <a:br>
              <a:rPr lang="en-GB" noProof="0" dirty="0"/>
            </a:br>
            <a:r>
              <a:rPr lang="en-GB" noProof="0" dirty="0"/>
              <a:t>ORT, DATUM          &amp; VERSAL 12PT.</a:t>
            </a:r>
          </a:p>
        </p:txBody>
      </p:sp>
      <p:sp>
        <p:nvSpPr>
          <p:cNvPr id="20" name="Textplatzhalter 17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7418814" y="3429000"/>
            <a:ext cx="3838637" cy="840936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Bildmotiv</a:t>
            </a:r>
            <a:r>
              <a:rPr lang="en-GB" noProof="0" dirty="0"/>
              <a:t> (28,58 x 15,15cm)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der </a:t>
            </a:r>
            <a:r>
              <a:rPr lang="en-GB" noProof="0" dirty="0" err="1"/>
              <a:t>Führungs-linien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 und in den </a:t>
            </a:r>
            <a:r>
              <a:rPr lang="en-GB" noProof="0" dirty="0" err="1"/>
              <a:t>Hintergrund</a:t>
            </a:r>
            <a:r>
              <a:rPr lang="en-GB" noProof="0" dirty="0"/>
              <a:t> </a:t>
            </a:r>
            <a:r>
              <a:rPr lang="en-GB" noProof="0" dirty="0" err="1"/>
              <a:t>anordnen</a:t>
            </a:r>
            <a:r>
              <a:rPr lang="en-GB" noProof="0" dirty="0"/>
              <a:t>.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33" y="-27264"/>
            <a:ext cx="2945121" cy="1080000"/>
          </a:xfrm>
          <a:prstGeom prst="rect">
            <a:avLst/>
          </a:prstGeom>
        </p:spPr>
      </p:pic>
      <p:sp>
        <p:nvSpPr>
          <p:cNvPr id="17" name="Textfeld 16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</p:spTree>
    <p:extLst>
      <p:ext uri="{BB962C8B-B14F-4D97-AF65-F5344CB8AC3E}">
        <p14:creationId xmlns:p14="http://schemas.microsoft.com/office/powerpoint/2010/main" val="40118189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63">
          <p15:clr>
            <a:srgbClr val="FBAE40"/>
          </p15:clr>
        </p15:guide>
        <p15:guide id="2">
          <p15:clr>
            <a:srgbClr val="FBAE40"/>
          </p15:clr>
        </p15:guide>
        <p15:guide id="4" orient="horz" pos="4110">
          <p15:clr>
            <a:srgbClr val="FBAE40"/>
          </p15:clr>
        </p15:guide>
        <p15:guide id="5" pos="64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chlussfolie mit Fördermittelge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ild 1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33"/>
          <a:stretch/>
        </p:blipFill>
        <p:spPr>
          <a:xfrm>
            <a:off x="6648621" y="0"/>
            <a:ext cx="5549390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5157772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/>
              <a:t>Thank you for your attention!</a:t>
            </a:r>
            <a:br>
              <a:rPr lang="en-GB" noProof="0" dirty="0"/>
            </a:br>
            <a:r>
              <a:rPr lang="en-GB" noProof="0" dirty="0"/>
              <a:t>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rgbClr val="0064B4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Supported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 </a:t>
            </a:r>
            <a:r>
              <a:rPr lang="de-DE" sz="1400" b="1" baseline="0" dirty="0" err="1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by</a:t>
            </a:r>
            <a:r>
              <a:rPr lang="de-DE" sz="1400" b="1" baseline="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9" name="Bild 1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6432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542"/>
          <a:stretch/>
        </p:blipFill>
        <p:spPr>
          <a:xfrm>
            <a:off x="6856697" y="0"/>
            <a:ext cx="5341314" cy="6858000"/>
          </a:xfrm>
          <a:prstGeom prst="rect">
            <a:avLst/>
          </a:prstGeom>
        </p:spPr>
      </p:pic>
      <p:pic>
        <p:nvPicPr>
          <p:cNvPr id="9" name="Bild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10412119" cy="701675"/>
          </a:xfrm>
        </p:spPr>
        <p:txBody>
          <a:bodyPr anchor="ctr" anchorCtr="0"/>
          <a:lstStyle>
            <a:lvl1pPr>
              <a:defRPr sz="2400"/>
            </a:lvl1pPr>
          </a:lstStyle>
          <a:p>
            <a:r>
              <a:rPr lang="en-GB" noProof="0" dirty="0"/>
              <a:t>Agenda,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12776"/>
            <a:ext cx="11392371" cy="5040412"/>
          </a:xfrm>
        </p:spPr>
        <p:txBody>
          <a:bodyPr/>
          <a:lstStyle>
            <a:lvl1pPr marL="0" indent="0">
              <a:lnSpc>
                <a:spcPct val="150000"/>
              </a:lnSpc>
              <a:buNone/>
              <a:defRPr sz="20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20pt.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10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555581422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Kapiteltrenner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41" r="12738"/>
          <a:stretch/>
        </p:blipFill>
        <p:spPr>
          <a:xfrm>
            <a:off x="2500923" y="0"/>
            <a:ext cx="7877907" cy="6858000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63374" y="2060848"/>
            <a:ext cx="4821869" cy="396044"/>
          </a:xfrm>
        </p:spPr>
        <p:txBody>
          <a:bodyPr anchor="ctr" anchorCtr="0"/>
          <a:lstStyle>
            <a:lvl1pPr>
              <a:defRPr sz="1400" b="1" i="0" baseline="0"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en-GB" noProof="0" dirty="0"/>
              <a:t>VERDANA BOLD &amp; VERSAL, 14PT.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2456892"/>
            <a:ext cx="11392371" cy="3996296"/>
          </a:xfrm>
        </p:spPr>
        <p:txBody>
          <a:bodyPr/>
          <a:lstStyle>
            <a:lvl1pPr marL="0" indent="0">
              <a:lnSpc>
                <a:spcPct val="100000"/>
              </a:lnSpc>
              <a:buNone/>
              <a:defRPr sz="4000" b="1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2000" b="1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 err="1"/>
              <a:t>Titel</a:t>
            </a:r>
            <a:r>
              <a:rPr lang="en-GB" noProof="0" dirty="0"/>
              <a:t>, Verdana Bold 40pt., </a:t>
            </a:r>
          </a:p>
          <a:p>
            <a:pPr lvl="0"/>
            <a:r>
              <a:rPr lang="en-GB" noProof="0" dirty="0" err="1"/>
              <a:t>gerne</a:t>
            </a:r>
            <a:r>
              <a:rPr lang="en-GB" noProof="0" dirty="0"/>
              <a:t> </a:t>
            </a:r>
            <a:r>
              <a:rPr lang="en-GB" noProof="0" dirty="0" err="1"/>
              <a:t>mehrzeilig</a:t>
            </a:r>
            <a:r>
              <a:rPr lang="en-GB" noProof="0" dirty="0"/>
              <a:t>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9339174" y="6525344"/>
            <a:ext cx="2602809" cy="332656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55101715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ext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10412119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84784"/>
            <a:ext cx="11392371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1844824"/>
            <a:ext cx="11392371" cy="2736304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397010383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ext+Bild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1484784"/>
            <a:ext cx="11392371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1844824"/>
            <a:ext cx="11392371" cy="90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11" name="Textplatzhalter 5"/>
          <p:cNvSpPr>
            <a:spLocks noGrp="1"/>
          </p:cNvSpPr>
          <p:nvPr>
            <p:ph type="body" sz="quarter" idx="12" hasCustomPrompt="1"/>
          </p:nvPr>
        </p:nvSpPr>
        <p:spPr>
          <a:xfrm>
            <a:off x="420703" y="5132953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endParaRPr lang="en-GB" noProof="0" dirty="0"/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2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63659" y="2890742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6" name="Textplatzhalter 5"/>
          <p:cNvSpPr>
            <a:spLocks noGrp="1"/>
          </p:cNvSpPr>
          <p:nvPr>
            <p:ph type="body" sz="quarter" idx="15" hasCustomPrompt="1"/>
          </p:nvPr>
        </p:nvSpPr>
        <p:spPr>
          <a:xfrm>
            <a:off x="3350508" y="5131432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7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93464" y="2889221"/>
            <a:ext cx="2560000" cy="2160000"/>
          </a:xfrm>
          <a:noFill/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18" name="Textplatzhalter 5"/>
          <p:cNvSpPr>
            <a:spLocks noGrp="1"/>
          </p:cNvSpPr>
          <p:nvPr>
            <p:ph type="body" sz="quarter" idx="17" hasCustomPrompt="1"/>
          </p:nvPr>
        </p:nvSpPr>
        <p:spPr>
          <a:xfrm>
            <a:off x="6280313" y="5121188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19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323269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9210118" y="5121188"/>
            <a:ext cx="2559999" cy="772931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9253074" y="2878977"/>
            <a:ext cx="2560000" cy="2160000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23" name="Bild 2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24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584197731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ext+Bild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6437371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24pt. </a:t>
            </a:r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3" y="1484784"/>
            <a:ext cx="6315367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1844824"/>
            <a:ext cx="6315367" cy="90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0" name="Textplatzhalter 5"/>
          <p:cNvSpPr>
            <a:spLocks noGrp="1"/>
          </p:cNvSpPr>
          <p:nvPr>
            <p:ph type="body" sz="quarter" idx="19" hasCustomPrompt="1"/>
          </p:nvPr>
        </p:nvSpPr>
        <p:spPr>
          <a:xfrm>
            <a:off x="5157229" y="6004442"/>
            <a:ext cx="1706572" cy="520903"/>
          </a:xfrm>
        </p:spPr>
        <p:txBody>
          <a:bodyPr/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0" indent="0">
              <a:lnSpc>
                <a:spcPct val="150000"/>
              </a:lnSpc>
              <a:buFont typeface="Symbol" charset="2"/>
              <a:buNone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 err="1"/>
              <a:t>Bildunterschrift</a:t>
            </a:r>
            <a:r>
              <a:rPr lang="en-GB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Verdana 10pt.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6864085" y="908720"/>
            <a:ext cx="5327915" cy="5616624"/>
          </a:xfrm>
          <a:noFill/>
        </p:spPr>
        <p:txBody>
          <a:bodyPr anchor="ctr"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238520515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ext+Bild_C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2" y="4509120"/>
            <a:ext cx="11392370" cy="36004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HEADLINE, VERDANA BOLD &amp; VERSAL, 16PT. </a:t>
            </a: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9" name="Textplatzhalter 5"/>
          <p:cNvSpPr>
            <a:spLocks noGrp="1"/>
          </p:cNvSpPr>
          <p:nvPr>
            <p:ph type="body" sz="quarter" idx="11" hasCustomPrompt="1"/>
          </p:nvPr>
        </p:nvSpPr>
        <p:spPr>
          <a:xfrm>
            <a:off x="420703" y="4869160"/>
            <a:ext cx="11392370" cy="9001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="0" i="0" baseline="0">
                <a:latin typeface="Verdana" charset="0"/>
                <a:ea typeface="Verdana" charset="0"/>
                <a:cs typeface="Verdana" charset="0"/>
              </a:defRPr>
            </a:lvl1pPr>
            <a:lvl2pPr marL="269875" indent="-26987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542925" indent="-276225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809625" indent="-2667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1152525" indent="-342900">
              <a:lnSpc>
                <a:spcPct val="15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noProof="0" dirty="0"/>
              <a:t>Text, Verdana 16pt.</a:t>
            </a:r>
          </a:p>
        </p:txBody>
      </p:sp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0" y="908720"/>
            <a:ext cx="12192000" cy="3528392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pic>
        <p:nvPicPr>
          <p:cNvPr id="12" name="Bild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421158139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Bild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1" y="-27384"/>
            <a:ext cx="12207522" cy="6885384"/>
          </a:xfrm>
          <a:noFill/>
        </p:spPr>
        <p:txBody>
          <a:bodyPr anchor="ctr"/>
          <a:lstStyle>
            <a:lvl1pPr algn="ctr"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Ausreichend </a:t>
            </a:r>
            <a:br>
              <a:rPr lang="de-DE" dirty="0"/>
            </a:br>
            <a:r>
              <a:rPr lang="de-DE" dirty="0"/>
              <a:t>aufgelöstes Bild oder </a:t>
            </a:r>
            <a:br>
              <a:rPr lang="de-DE" dirty="0"/>
            </a:br>
            <a:r>
              <a:rPr lang="de-DE" dirty="0"/>
              <a:t>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Rechteck 9"/>
          <p:cNvSpPr/>
          <p:nvPr userDrawn="1"/>
        </p:nvSpPr>
        <p:spPr>
          <a:xfrm>
            <a:off x="6949575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499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Schlussfolie_A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6345904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68914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97717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" t="40299" r="23192" b="10284"/>
          <a:stretch/>
        </p:blipFill>
        <p:spPr>
          <a:xfrm>
            <a:off x="7589501" y="872716"/>
            <a:ext cx="4510983" cy="5985284"/>
          </a:xfrm>
          <a:prstGeom prst="rect">
            <a:avLst/>
          </a:prstGeom>
        </p:spPr>
      </p:pic>
      <p:grpSp>
        <p:nvGrpSpPr>
          <p:cNvPr id="6" name="Gruppierung 5"/>
          <p:cNvGrpSpPr/>
          <p:nvPr userDrawn="1"/>
        </p:nvGrpSpPr>
        <p:grpSpPr>
          <a:xfrm>
            <a:off x="314849" y="3897053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pic>
        <p:nvPicPr>
          <p:cNvPr id="17" name="Bild 16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5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4957158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>
          <p15:clr>
            <a:srgbClr val="FBAE40"/>
          </p15:clr>
        </p15:guide>
        <p15:guide id="2" pos="201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1321">
          <p15:clr>
            <a:srgbClr val="FBAE40"/>
          </p15:clr>
        </p15:guide>
      </p15:sldGuideLst>
    </p:ext>
  </p:extLst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4" y="518827"/>
            <a:ext cx="8489819" cy="21544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2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293478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2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09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dirty="0">
                  <a:solidFill>
                    <a:prstClr val="white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Förderung durch: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2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4861664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>
          <p15:clr>
            <a:srgbClr val="FBAE40"/>
          </p15:clr>
        </p15:guide>
        <p15:guide id="2" pos="201">
          <p15:clr>
            <a:srgbClr val="FBAE40"/>
          </p15:clr>
        </p15:guide>
        <p15:guide id="3" orient="horz" pos="4133">
          <p15:clr>
            <a:srgbClr val="FBAE40"/>
          </p15:clr>
        </p15:guide>
        <p15:guide id="4" orient="horz" pos="1321">
          <p15:clr>
            <a:srgbClr val="FBAE40"/>
          </p15:clr>
        </p15:guide>
      </p15:sldGuideLst>
    </p:ext>
  </p:extLst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Förderungen_A_Blau"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d 1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0" y="487680"/>
            <a:ext cx="2693271" cy="6360160"/>
          </a:xfrm>
          <a:prstGeom prst="rect">
            <a:avLst/>
          </a:prstGeom>
        </p:spPr>
      </p:pic>
      <p:sp>
        <p:nvSpPr>
          <p:cNvPr id="3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6" name="Bildplatzhalter 2"/>
          <p:cNvSpPr>
            <a:spLocks noGrp="1" noChangeAspect="1"/>
          </p:cNvSpPr>
          <p:nvPr>
            <p:ph type="pic" sz="quarter" idx="18" hasCustomPrompt="1"/>
          </p:nvPr>
        </p:nvSpPr>
        <p:spPr>
          <a:xfrm>
            <a:off x="6280313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7" name="Bildplatzhalter 2"/>
          <p:cNvSpPr>
            <a:spLocks noGrp="1" noChangeAspect="1"/>
          </p:cNvSpPr>
          <p:nvPr>
            <p:ph type="pic" sz="quarter" idx="19" hasCustomPrompt="1"/>
          </p:nvPr>
        </p:nvSpPr>
        <p:spPr>
          <a:xfrm>
            <a:off x="42070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8" name="Bildplatzhalter 2"/>
          <p:cNvSpPr>
            <a:spLocks noGrp="1" noChangeAspect="1"/>
          </p:cNvSpPr>
          <p:nvPr>
            <p:ph type="pic" sz="quarter" idx="20" hasCustomPrompt="1"/>
          </p:nvPr>
        </p:nvSpPr>
        <p:spPr>
          <a:xfrm>
            <a:off x="3350508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sp>
        <p:nvSpPr>
          <p:cNvPr id="9" name="Bildplatzhalter 2"/>
          <p:cNvSpPr>
            <a:spLocks noGrp="1" noChangeAspect="1"/>
          </p:cNvSpPr>
          <p:nvPr>
            <p:ph type="pic" sz="quarter" idx="21" hasCustomPrompt="1"/>
          </p:nvPr>
        </p:nvSpPr>
        <p:spPr>
          <a:xfrm>
            <a:off x="6280313" y="3885527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</p:txBody>
      </p:sp>
      <p:sp>
        <p:nvSpPr>
          <p:cNvPr id="10" name="Bildplatzhalter 2"/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3350508" y="1458174"/>
            <a:ext cx="2560000" cy="2160000"/>
          </a:xfrm>
          <a:noFill/>
          <a:ln w="6350">
            <a:solidFill>
              <a:schemeClr val="bg1"/>
            </a:solidFill>
          </a:ln>
        </p:spPr>
        <p:txBody>
          <a:bodyPr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0064B4"/>
              </a:buClr>
              <a:buSzTx/>
              <a:buFont typeface="Arial" panose="020B0604020202020204" pitchFamily="34" charset="0"/>
              <a:buNone/>
              <a:tabLst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                             Ausreichend aufgelöstes Bild oder Grafik zur </a:t>
            </a:r>
            <a:br>
              <a:rPr lang="de-DE" dirty="0"/>
            </a:br>
            <a:r>
              <a:rPr lang="de-DE" dirty="0"/>
              <a:t>freien Wahl einladen.</a:t>
            </a:r>
          </a:p>
          <a:p>
            <a:endParaRPr lang="de-DE" dirty="0"/>
          </a:p>
        </p:txBody>
      </p:sp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2" name="Rechteck 11"/>
          <p:cNvSpPr/>
          <p:nvPr userDrawn="1"/>
        </p:nvSpPr>
        <p:spPr>
          <a:xfrm>
            <a:off x="5498601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1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176901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1_Schlussfolie_B_Wei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Bild 1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004"/>
          <a:stretch/>
        </p:blipFill>
        <p:spPr>
          <a:xfrm>
            <a:off x="6564923" y="0"/>
            <a:ext cx="5633088" cy="6858000"/>
          </a:xfrm>
          <a:prstGeom prst="rect">
            <a:avLst/>
          </a:prstGeom>
        </p:spPr>
      </p:pic>
      <p:sp>
        <p:nvSpPr>
          <p:cNvPr id="14" name="Textfeld 13"/>
          <p:cNvSpPr txBox="1"/>
          <p:nvPr userDrawn="1"/>
        </p:nvSpPr>
        <p:spPr>
          <a:xfrm>
            <a:off x="420703" y="4761148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WWW.ZBT.DE</a:t>
            </a:r>
            <a:endParaRPr lang="de-DE" sz="1400" b="1" baseline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11" name="Textfeld 10"/>
          <p:cNvSpPr txBox="1"/>
          <p:nvPr userDrawn="1"/>
        </p:nvSpPr>
        <p:spPr>
          <a:xfrm>
            <a:off x="422496" y="518827"/>
            <a:ext cx="8489819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i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THE HYDROGEN AND FUEL CELL CENTER </a:t>
            </a:r>
          </a:p>
        </p:txBody>
      </p:sp>
      <p:sp>
        <p:nvSpPr>
          <p:cNvPr id="31" name="Rectangle 20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335363" y="4149080"/>
            <a:ext cx="8489819" cy="229962"/>
          </a:xfrm>
        </p:spPr>
        <p:txBody>
          <a:bodyPr/>
          <a:lstStyle>
            <a:lvl1pPr marL="0" indent="0">
              <a:lnSpc>
                <a:spcPct val="80000"/>
              </a:lnSpc>
              <a:buFontTx/>
              <a:buNone/>
              <a:defRPr sz="1600" b="1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Vorname</a:t>
            </a:r>
            <a:r>
              <a:rPr lang="en-GB" noProof="0" dirty="0"/>
              <a:t> </a:t>
            </a:r>
            <a:r>
              <a:rPr lang="en-GB" noProof="0" dirty="0" err="1"/>
              <a:t>Nachname</a:t>
            </a:r>
            <a:r>
              <a:rPr lang="en-GB" noProof="0" dirty="0"/>
              <a:t>, Verdana Bold 16pt.,</a:t>
            </a:r>
          </a:p>
        </p:txBody>
      </p:sp>
      <p:sp>
        <p:nvSpPr>
          <p:cNvPr id="3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335360" y="4437112"/>
            <a:ext cx="8489820" cy="311432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16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32" indent="0">
              <a:buNone/>
              <a:defRPr sz="2000">
                <a:solidFill>
                  <a:schemeClr val="accent2"/>
                </a:solidFill>
              </a:defRPr>
            </a:lvl2pPr>
            <a:lvl3pPr marL="914466" indent="0">
              <a:buNone/>
              <a:defRPr sz="2000">
                <a:solidFill>
                  <a:schemeClr val="accent2"/>
                </a:solidFill>
              </a:defRPr>
            </a:lvl3pPr>
            <a:lvl4pPr marL="1371698" indent="0">
              <a:buNone/>
              <a:defRPr sz="2000">
                <a:solidFill>
                  <a:schemeClr val="accent2"/>
                </a:solidFill>
              </a:defRPr>
            </a:lvl4pPr>
            <a:lvl5pPr marL="1828931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Telefon</a:t>
            </a:r>
            <a:r>
              <a:rPr lang="en-GB" noProof="0" dirty="0"/>
              <a:t> &amp; E-mail, Verdana 16pt.</a:t>
            </a:r>
          </a:p>
        </p:txBody>
      </p:sp>
      <p:sp>
        <p:nvSpPr>
          <p:cNvPr id="3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335363" y="2492896"/>
            <a:ext cx="8489819" cy="900100"/>
          </a:xfrm>
        </p:spPr>
        <p:txBody>
          <a:bodyPr/>
          <a:lstStyle>
            <a:lvl1pPr>
              <a:defRPr sz="2400" b="1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pPr lvl="0"/>
            <a:r>
              <a:rPr lang="en-GB" noProof="0" dirty="0" err="1"/>
              <a:t>Vielen</a:t>
            </a:r>
            <a:r>
              <a:rPr lang="en-GB" noProof="0" dirty="0"/>
              <a:t> Dank </a:t>
            </a:r>
            <a:r>
              <a:rPr lang="en-GB" noProof="0" dirty="0" err="1"/>
              <a:t>für</a:t>
            </a:r>
            <a:r>
              <a:rPr lang="en-GB" noProof="0" dirty="0"/>
              <a:t> </a:t>
            </a:r>
            <a:r>
              <a:rPr lang="en-GB" noProof="0" dirty="0" err="1"/>
              <a:t>Ihre</a:t>
            </a:r>
            <a:r>
              <a:rPr lang="en-GB" noProof="0" dirty="0"/>
              <a:t> </a:t>
            </a:r>
            <a:br>
              <a:rPr lang="en-GB" noProof="0" dirty="0"/>
            </a:br>
            <a:r>
              <a:rPr lang="en-GB" noProof="0" dirty="0" err="1"/>
              <a:t>Aufmerksamkeit</a:t>
            </a:r>
            <a:r>
              <a:rPr lang="en-GB" noProof="0" dirty="0"/>
              <a:t>! 24pt., max 2-zeilig</a:t>
            </a:r>
          </a:p>
        </p:txBody>
      </p:sp>
      <p:grpSp>
        <p:nvGrpSpPr>
          <p:cNvPr id="6" name="Gruppierung 5"/>
          <p:cNvGrpSpPr/>
          <p:nvPr userDrawn="1"/>
        </p:nvGrpSpPr>
        <p:grpSpPr>
          <a:xfrm>
            <a:off x="314849" y="3501011"/>
            <a:ext cx="8597464" cy="592323"/>
            <a:chOff x="265654" y="4240833"/>
            <a:chExt cx="7254110" cy="592323"/>
          </a:xfrm>
        </p:grpSpPr>
        <p:sp>
          <p:nvSpPr>
            <p:cNvPr id="4" name="Textfeld 3"/>
            <p:cNvSpPr txBox="1"/>
            <p:nvPr userDrawn="1"/>
          </p:nvSpPr>
          <p:spPr>
            <a:xfrm>
              <a:off x="356478" y="4240833"/>
              <a:ext cx="7163286" cy="246221"/>
            </a:xfrm>
            <a:prstGeom prst="rect">
              <a:avLst/>
            </a:prstGeom>
          </p:spPr>
          <p:txBody>
            <a:bodyPr wrap="square" lIns="0" tIns="0" rIns="0" bIns="0" rtlCol="0" anchor="b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Zentrum für </a:t>
              </a:r>
              <a:r>
                <a:rPr lang="de-DE" sz="1600" b="1" dirty="0" err="1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BrennstoffzellenTechnik</a:t>
              </a:r>
              <a:r>
                <a:rPr lang="de-DE" sz="1600" b="1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 GmbH</a:t>
              </a:r>
            </a:p>
          </p:txBody>
        </p:sp>
        <p:sp>
          <p:nvSpPr>
            <p:cNvPr id="5" name="Rechteck 4"/>
            <p:cNvSpPr/>
            <p:nvPr userDrawn="1"/>
          </p:nvSpPr>
          <p:spPr>
            <a:xfrm>
              <a:off x="265654" y="4494602"/>
              <a:ext cx="3902709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de-DE" sz="1600" baseline="0" dirty="0">
                  <a:solidFill>
                    <a:schemeClr val="bg1"/>
                  </a:solidFill>
                  <a:latin typeface="Verdana" charset="0"/>
                  <a:ea typeface="Verdana" charset="0"/>
                  <a:cs typeface="Verdana" charset="0"/>
                </a:rPr>
                <a:t>Carl-Benz-Straße 201 / D-47057 Duisburg </a:t>
              </a:r>
            </a:p>
          </p:txBody>
        </p:sp>
      </p:grpSp>
      <p:sp>
        <p:nvSpPr>
          <p:cNvPr id="12" name="Textfeld 11"/>
          <p:cNvSpPr txBox="1"/>
          <p:nvPr userDrawn="1"/>
        </p:nvSpPr>
        <p:spPr>
          <a:xfrm>
            <a:off x="420703" y="5518053"/>
            <a:ext cx="8489820" cy="21544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sz="1400" b="1" baseline="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Förderung durch:</a:t>
            </a:r>
          </a:p>
        </p:txBody>
      </p:sp>
      <p:sp>
        <p:nvSpPr>
          <p:cNvPr id="15" name="Bildplatzhalter 2"/>
          <p:cNvSpPr>
            <a:spLocks noGrp="1" noChangeAspect="1"/>
          </p:cNvSpPr>
          <p:nvPr>
            <p:ph type="pic" sz="quarter" idx="14" hasCustomPrompt="1"/>
          </p:nvPr>
        </p:nvSpPr>
        <p:spPr>
          <a:xfrm>
            <a:off x="420703" y="5852764"/>
            <a:ext cx="2560000" cy="636579"/>
          </a:xfrm>
          <a:noFill/>
        </p:spPr>
        <p:txBody>
          <a:bodyPr/>
          <a:lstStyle>
            <a:lvl1pPr marL="0" indent="0" algn="ctr">
              <a:buNone/>
              <a:defRPr sz="160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</a:lstStyle>
          <a:p>
            <a:r>
              <a:rPr lang="de-DE" dirty="0"/>
              <a:t>Logo </a:t>
            </a:r>
          </a:p>
          <a:p>
            <a:r>
              <a:rPr lang="de-DE" dirty="0"/>
              <a:t>einladen.</a:t>
            </a:r>
          </a:p>
        </p:txBody>
      </p:sp>
      <p:pic>
        <p:nvPicPr>
          <p:cNvPr id="18" name="Bild 17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031" y="0"/>
            <a:ext cx="2069969" cy="901974"/>
          </a:xfrm>
          <a:prstGeom prst="rect">
            <a:avLst/>
          </a:prstGeom>
        </p:spPr>
      </p:pic>
      <p:sp>
        <p:nvSpPr>
          <p:cNvPr id="16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1944941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87" userDrawn="1">
          <p15:clr>
            <a:srgbClr val="FBAE40"/>
          </p15:clr>
        </p15:guide>
        <p15:guide id="2" pos="238" userDrawn="1">
          <p15:clr>
            <a:srgbClr val="FBAE40"/>
          </p15:clr>
        </p15:guide>
        <p15:guide id="3" orient="horz" pos="4133" userDrawn="1">
          <p15:clr>
            <a:srgbClr val="FBAE40"/>
          </p15:clr>
        </p15:guide>
        <p15:guide id="4" orient="horz" pos="1321" userDrawn="1">
          <p15:clr>
            <a:srgbClr val="FBAE40"/>
          </p15:clr>
        </p15:guide>
      </p15:sldGuideLst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Förderungen_B_Bl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Bild 2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66" t="7112" b="32577"/>
          <a:stretch/>
        </p:blipFill>
        <p:spPr>
          <a:xfrm>
            <a:off x="9462070" y="487680"/>
            <a:ext cx="2693271" cy="6360160"/>
          </a:xfrm>
          <a:prstGeom prst="rect">
            <a:avLst/>
          </a:prstGeom>
        </p:spPr>
      </p:pic>
      <p:pic>
        <p:nvPicPr>
          <p:cNvPr id="11" name="Bild 10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3744" y="8720"/>
            <a:ext cx="2454267" cy="900000"/>
          </a:xfrm>
          <a:prstGeom prst="rect">
            <a:avLst/>
          </a:prstGeom>
        </p:spPr>
      </p:pic>
      <p:sp>
        <p:nvSpPr>
          <p:cNvPr id="13" name="Rechteck 12"/>
          <p:cNvSpPr/>
          <p:nvPr userDrawn="1"/>
        </p:nvSpPr>
        <p:spPr>
          <a:xfrm>
            <a:off x="5626615" y="6525344"/>
            <a:ext cx="4949737" cy="288032"/>
          </a:xfrm>
          <a:prstGeom prst="rect">
            <a:avLst/>
          </a:prstGeom>
          <a:solidFill>
            <a:srgbClr val="0064B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4" name="Titel 1"/>
          <p:cNvSpPr>
            <a:spLocks noGrp="1"/>
          </p:cNvSpPr>
          <p:nvPr>
            <p:ph type="title" hasCustomPrompt="1"/>
          </p:nvPr>
        </p:nvSpPr>
        <p:spPr>
          <a:xfrm>
            <a:off x="420703" y="440669"/>
            <a:ext cx="9322002" cy="701675"/>
          </a:xfrm>
        </p:spPr>
        <p:txBody>
          <a:bodyPr anchor="ctr" anchorCtr="0"/>
          <a:lstStyle>
            <a:lvl1pPr>
              <a:defRPr sz="2400" baseline="0"/>
            </a:lvl1pPr>
          </a:lstStyle>
          <a:p>
            <a:r>
              <a:rPr lang="en-GB" noProof="0" dirty="0" err="1"/>
              <a:t>Förderungen</a:t>
            </a:r>
            <a:r>
              <a:rPr lang="en-GB" noProof="0" dirty="0"/>
              <a:t>, Verdana Bold, 24pt. </a:t>
            </a:r>
          </a:p>
        </p:txBody>
      </p:sp>
      <p:sp>
        <p:nvSpPr>
          <p:cNvPr id="15" name="Rechteck 14"/>
          <p:cNvSpPr/>
          <p:nvPr userDrawn="1"/>
        </p:nvSpPr>
        <p:spPr>
          <a:xfrm>
            <a:off x="420987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6" name="Rechteck 15"/>
          <p:cNvSpPr/>
          <p:nvPr userDrawn="1"/>
        </p:nvSpPr>
        <p:spPr>
          <a:xfrm>
            <a:off x="626668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7" name="Rechteck 16"/>
          <p:cNvSpPr/>
          <p:nvPr userDrawn="1"/>
        </p:nvSpPr>
        <p:spPr>
          <a:xfrm>
            <a:off x="3343836" y="1457267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8" name="Rechteck 17"/>
          <p:cNvSpPr/>
          <p:nvPr userDrawn="1"/>
        </p:nvSpPr>
        <p:spPr>
          <a:xfrm>
            <a:off x="420987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19" name="Rechteck 18"/>
          <p:cNvSpPr/>
          <p:nvPr userDrawn="1"/>
        </p:nvSpPr>
        <p:spPr>
          <a:xfrm>
            <a:off x="626668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0" name="Rechteck 19"/>
          <p:cNvSpPr/>
          <p:nvPr userDrawn="1"/>
        </p:nvSpPr>
        <p:spPr>
          <a:xfrm>
            <a:off x="3343836" y="3897052"/>
            <a:ext cx="2560000" cy="2160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0">
              <a:solidFill>
                <a:prstClr val="white"/>
              </a:solidFill>
            </a:endParaRPr>
          </a:p>
        </p:txBody>
      </p:sp>
      <p:sp>
        <p:nvSpPr>
          <p:cNvPr id="21" name="Textplatzhalt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650728" y="6176118"/>
            <a:ext cx="3838637" cy="563937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lnSpc>
                <a:spcPct val="150000"/>
              </a:lnSpc>
              <a:buNone/>
              <a:defRPr sz="1200" b="1" i="0" baseline="0">
                <a:solidFill>
                  <a:srgbClr val="FF0000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Logos </a:t>
            </a:r>
            <a:r>
              <a:rPr lang="en-GB" noProof="0" dirty="0" err="1"/>
              <a:t>Bitte</a:t>
            </a:r>
            <a:r>
              <a:rPr lang="en-GB" noProof="0" dirty="0"/>
              <a:t> </a:t>
            </a:r>
            <a:r>
              <a:rPr lang="en-GB" noProof="0" dirty="0" err="1"/>
              <a:t>manuel</a:t>
            </a:r>
            <a:r>
              <a:rPr lang="en-GB" noProof="0" dirty="0"/>
              <a:t> </a:t>
            </a:r>
            <a:r>
              <a:rPr lang="en-GB" noProof="0" dirty="0" err="1"/>
              <a:t>innerhalb</a:t>
            </a:r>
            <a:r>
              <a:rPr lang="en-GB" noProof="0" dirty="0"/>
              <a:t> des </a:t>
            </a:r>
            <a:r>
              <a:rPr lang="en-GB" noProof="0" dirty="0" err="1"/>
              <a:t>Kastens</a:t>
            </a:r>
            <a:r>
              <a:rPr lang="en-GB" noProof="0" dirty="0"/>
              <a:t> </a:t>
            </a:r>
            <a:r>
              <a:rPr lang="en-GB" noProof="0" dirty="0" err="1"/>
              <a:t>einpflegen</a:t>
            </a:r>
            <a:r>
              <a:rPr lang="en-GB" noProof="0" dirty="0"/>
              <a:t>.</a:t>
            </a:r>
          </a:p>
        </p:txBody>
      </p:sp>
      <p:sp>
        <p:nvSpPr>
          <p:cNvPr id="2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sp>
        <p:nvSpPr>
          <p:cNvPr id="25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91815529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2042216" y="6669361"/>
            <a:ext cx="5717969" cy="154979"/>
          </a:xfrm>
          <a:prstGeom prst="rect">
            <a:avLst/>
          </a:prstGeom>
        </p:spPr>
        <p:txBody>
          <a:bodyPr wrap="square" lIns="90000" tIns="0" rIns="90000" bIns="46800">
            <a:spAutoFit/>
          </a:bodyPr>
          <a:lstStyle>
            <a:lvl1pPr marL="0" indent="0">
              <a:buNone/>
              <a:defRPr sz="700" b="0" i="0" baseline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 err="1"/>
              <a:t>Hier</a:t>
            </a:r>
            <a:r>
              <a:rPr lang="en-GB" noProof="0" dirty="0"/>
              <a:t> </a:t>
            </a:r>
            <a:r>
              <a:rPr lang="en-GB" noProof="0" dirty="0" err="1"/>
              <a:t>steht</a:t>
            </a:r>
            <a:r>
              <a:rPr lang="en-GB" noProof="0" dirty="0"/>
              <a:t>,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notwendig</a:t>
            </a:r>
            <a:r>
              <a:rPr lang="en-GB" noProof="0" dirty="0"/>
              <a:t>, </a:t>
            </a:r>
            <a:r>
              <a:rPr lang="en-GB" noProof="0" dirty="0" err="1"/>
              <a:t>eine</a:t>
            </a:r>
            <a:r>
              <a:rPr lang="en-GB" noProof="0" dirty="0"/>
              <a:t> </a:t>
            </a:r>
            <a:r>
              <a:rPr lang="en-GB" noProof="0" dirty="0" err="1"/>
              <a:t>Quelle</a:t>
            </a:r>
            <a:r>
              <a:rPr lang="en-GB" noProof="0" dirty="0"/>
              <a:t>., Verdana 7pt.</a:t>
            </a:r>
          </a:p>
        </p:txBody>
      </p:sp>
    </p:spTree>
    <p:extLst>
      <p:ext uri="{BB962C8B-B14F-4D97-AF65-F5344CB8AC3E}">
        <p14:creationId xmlns:p14="http://schemas.microsoft.com/office/powerpoint/2010/main" val="130416772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5_Blank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  <p:sp>
        <p:nvSpPr>
          <p:cNvPr id="8" name="Textfeld 7"/>
          <p:cNvSpPr txBox="1"/>
          <p:nvPr userDrawn="1"/>
        </p:nvSpPr>
        <p:spPr>
          <a:xfrm>
            <a:off x="7556030" y="7444602"/>
            <a:ext cx="65" cy="276999"/>
          </a:xfrm>
          <a:prstGeom prst="rect">
            <a:avLst/>
          </a:prstGeom>
        </p:spPr>
        <p:txBody>
          <a:bodyPr wrap="none" lIns="0" tIns="0" rIns="0" bIns="0" rtlCol="0" anchor="b">
            <a:spAutoFit/>
          </a:bodyPr>
          <a:lstStyle/>
          <a:p>
            <a:endParaRPr lang="de-DE" sz="1800" dirty="0">
              <a:solidFill>
                <a:prstClr val="white">
                  <a:lumMod val="50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813323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Inhalts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409949" y="440669"/>
            <a:ext cx="9322002" cy="701675"/>
          </a:xfrm>
        </p:spPr>
        <p:txBody>
          <a:bodyPr anchor="ctr" anchorCtr="0"/>
          <a:lstStyle>
            <a:lvl1pPr>
              <a:defRPr sz="2000" baseline="0"/>
            </a:lvl1pPr>
          </a:lstStyle>
          <a:p>
            <a:r>
              <a:rPr lang="en-GB" noProof="0" dirty="0" err="1"/>
              <a:t>Kapitel</a:t>
            </a:r>
            <a:r>
              <a:rPr lang="en-GB" noProof="0" dirty="0"/>
              <a:t>, Verdana Bold, 20pt.  </a:t>
            </a:r>
          </a:p>
        </p:txBody>
      </p:sp>
      <p:sp>
        <p:nvSpPr>
          <p:cNvPr id="14" name="Text Placeholder 3"/>
          <p:cNvSpPr txBox="1">
            <a:spLocks/>
          </p:cNvSpPr>
          <p:nvPr userDrawn="1">
            <p:custDataLst>
              <p:tags r:id="rId1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  <p:pic>
        <p:nvPicPr>
          <p:cNvPr id="16" name="Bild 15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4263" y="8740"/>
            <a:ext cx="2453749" cy="900000"/>
          </a:xfrm>
          <a:prstGeom prst="rect">
            <a:avLst/>
          </a:prstGeom>
        </p:spPr>
      </p:pic>
      <p:sp>
        <p:nvSpPr>
          <p:cNvPr id="11" name="Textplatzhalter 5"/>
          <p:cNvSpPr>
            <a:spLocks noGrp="1"/>
          </p:cNvSpPr>
          <p:nvPr>
            <p:ph type="body" sz="quarter" idx="10" hasCustomPrompt="1"/>
          </p:nvPr>
        </p:nvSpPr>
        <p:spPr>
          <a:xfrm>
            <a:off x="421451" y="1412875"/>
            <a:ext cx="11392371" cy="5040412"/>
          </a:xfrm>
        </p:spPr>
        <p:txBody>
          <a:bodyPr/>
          <a:lstStyle>
            <a:lvl1pPr>
              <a:lnSpc>
                <a:spcPct val="120000"/>
              </a:lnSpc>
              <a:defRPr sz="1600" b="1" i="0">
                <a:latin typeface="Verdana" charset="0"/>
                <a:ea typeface="Verdana" charset="0"/>
                <a:cs typeface="Verdana" charset="0"/>
              </a:defRPr>
            </a:lvl1pPr>
            <a:lvl2pPr marL="177800" indent="-177800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2pPr>
            <a:lvl3pPr marL="444500" indent="-177800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3pPr>
            <a:lvl4pPr marL="723900" indent="-180975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4pPr>
            <a:lvl5pPr marL="990600" indent="-180975">
              <a:lnSpc>
                <a:spcPct val="120000"/>
              </a:lnSpc>
              <a:buFont typeface="Symbol" charset="2"/>
              <a:buChar char="-"/>
              <a:defRPr sz="1600" b="0" i="0">
                <a:latin typeface="Verdana" charset="0"/>
                <a:ea typeface="Verdana" charset="0"/>
                <a:cs typeface="Verdana" charset="0"/>
              </a:defRPr>
            </a:lvl5pPr>
          </a:lstStyle>
          <a:p>
            <a:pPr lvl="0"/>
            <a:r>
              <a:rPr lang="en-GB" noProof="0" dirty="0"/>
              <a:t>Text, Verdana Bold 16pt.</a:t>
            </a:r>
          </a:p>
          <a:p>
            <a:pPr lvl="1"/>
            <a:r>
              <a:rPr lang="en-GB" noProof="0" dirty="0" err="1"/>
              <a:t>Zweite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2"/>
            <a:r>
              <a:rPr lang="en-GB" noProof="0" dirty="0" err="1"/>
              <a:t>Dritte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3"/>
            <a:r>
              <a:rPr lang="en-GB" noProof="0" dirty="0" err="1"/>
              <a:t>Vierte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  <a:p>
            <a:pPr lvl="4"/>
            <a:r>
              <a:rPr lang="en-GB" noProof="0" dirty="0" err="1"/>
              <a:t>Fünfte</a:t>
            </a:r>
            <a:r>
              <a:rPr lang="en-GB" noProof="0" dirty="0"/>
              <a:t> </a:t>
            </a:r>
            <a:r>
              <a:rPr lang="en-GB" noProof="0" dirty="0" err="1"/>
              <a:t>Ebene</a:t>
            </a:r>
            <a:endParaRPr lang="en-GB" noProof="0" dirty="0"/>
          </a:p>
        </p:txBody>
      </p:sp>
      <p:sp>
        <p:nvSpPr>
          <p:cNvPr id="13" name="Textplatzhalt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988660" y="6690743"/>
            <a:ext cx="6643511" cy="139590"/>
          </a:xfrm>
          <a:prstGeom prst="rect">
            <a:avLst/>
          </a:prstGeom>
        </p:spPr>
        <p:txBody>
          <a:bodyPr wrap="square" lIns="90000" tIns="0" rIns="90000" bIns="46800" anchor="b" anchorCtr="0">
            <a:spAutoFit/>
          </a:bodyPr>
          <a:lstStyle>
            <a:lvl1pPr marL="0" indent="0">
              <a:buNone/>
              <a:defRPr sz="600" b="0" i="0" baseline="0">
                <a:solidFill>
                  <a:srgbClr val="54585A"/>
                </a:solidFill>
                <a:latin typeface="Verdana" charset="0"/>
                <a:ea typeface="Verdana" charset="0"/>
                <a:cs typeface="Verdana" charset="0"/>
              </a:defRPr>
            </a:lvl1pPr>
            <a:lvl2pPr marL="457200" indent="0">
              <a:buNone/>
              <a:defRPr sz="2000">
                <a:solidFill>
                  <a:schemeClr val="accent2"/>
                </a:solidFill>
              </a:defRPr>
            </a:lvl2pPr>
            <a:lvl3pPr marL="914400" indent="0">
              <a:buNone/>
              <a:defRPr sz="2000">
                <a:solidFill>
                  <a:schemeClr val="accent2"/>
                </a:solidFill>
              </a:defRPr>
            </a:lvl3pPr>
            <a:lvl4pPr marL="1371600" indent="0">
              <a:buNone/>
              <a:defRPr sz="2000">
                <a:solidFill>
                  <a:schemeClr val="accent2"/>
                </a:solidFill>
              </a:defRPr>
            </a:lvl4pPr>
            <a:lvl5pPr marL="1828800" indent="0">
              <a:buNone/>
              <a:defRPr sz="2000">
                <a:solidFill>
                  <a:schemeClr val="accent2"/>
                </a:solidFill>
              </a:defRPr>
            </a:lvl5pPr>
          </a:lstStyle>
          <a:p>
            <a:pPr lvl="0"/>
            <a:r>
              <a:rPr lang="en-GB" noProof="0" dirty="0"/>
              <a:t>Source: </a:t>
            </a:r>
            <a:r>
              <a:rPr lang="en-GB" noProof="0" dirty="0" err="1"/>
              <a:t>Wenn</a:t>
            </a:r>
            <a:r>
              <a:rPr lang="en-GB" noProof="0" dirty="0"/>
              <a:t> </a:t>
            </a:r>
            <a:r>
              <a:rPr lang="en-GB" noProof="0" dirty="0" err="1"/>
              <a:t>nötig</a:t>
            </a:r>
            <a:r>
              <a:rPr lang="en-GB" noProof="0" dirty="0"/>
              <a:t> </a:t>
            </a:r>
            <a:r>
              <a:rPr lang="en-GB" noProof="0" dirty="0" err="1"/>
              <a:t>Quellenangabe</a:t>
            </a:r>
            <a:r>
              <a:rPr lang="en-GB" noProof="0" dirty="0"/>
              <a:t>, Verdana 6pt.</a:t>
            </a:r>
          </a:p>
        </p:txBody>
      </p:sp>
    </p:spTree>
    <p:extLst>
      <p:ext uri="{BB962C8B-B14F-4D97-AF65-F5344CB8AC3E}">
        <p14:creationId xmlns:p14="http://schemas.microsoft.com/office/powerpoint/2010/main" val="1667630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E mit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  <p:sp>
        <p:nvSpPr>
          <p:cNvPr id="6" name="Textplatzhalter 5"/>
          <p:cNvSpPr>
            <a:spLocks noGrp="1"/>
          </p:cNvSpPr>
          <p:nvPr>
            <p:ph type="body" sz="quarter" idx="10"/>
          </p:nvPr>
        </p:nvSpPr>
        <p:spPr>
          <a:xfrm>
            <a:off x="421454" y="1052516"/>
            <a:ext cx="11392371" cy="5400675"/>
          </a:xfrm>
        </p:spPr>
        <p:txBody>
          <a:bodyPr/>
          <a:lstStyle>
            <a:lvl3pPr marL="542964" indent="-276245">
              <a:buFont typeface="Wingdings" panose="05000000000000000000" pitchFamily="2" charset="2"/>
              <a:buChar char="§"/>
              <a:defRPr/>
            </a:lvl3pPr>
            <a:lvl4pPr marL="809683" indent="-266719">
              <a:buFont typeface="Wingdings" panose="05000000000000000000" pitchFamily="2" charset="2"/>
              <a:buChar char="§"/>
              <a:defRPr/>
            </a:lvl4pPr>
          </a:lstStyle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3843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 E ohne Textf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0"/>
              <a:t>Titelmasterformat durch Klicken bearbeiten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848852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ags" Target="../tags/tag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7" Type="http://schemas.openxmlformats.org/officeDocument/2006/relationships/tags" Target="../tags/tag6.xml"/><Relationship Id="rId2" Type="http://schemas.openxmlformats.org/officeDocument/2006/relationships/slideLayout" Target="../slideLayouts/slideLayout33.xml"/><Relationship Id="rId1" Type="http://schemas.openxmlformats.org/officeDocument/2006/relationships/slideLayout" Target="../slideLayouts/slideLayout3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ags" Target="../tags/tag7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10" Type="http://schemas.openxmlformats.org/officeDocument/2006/relationships/slideLayout" Target="../slideLayouts/slideLayout46.xml"/><Relationship Id="rId19" Type="http://schemas.openxmlformats.org/officeDocument/2006/relationships/tags" Target="../tags/tag8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5.xml"/><Relationship Id="rId7" Type="http://schemas.openxmlformats.org/officeDocument/2006/relationships/tags" Target="../tags/tag16.xml"/><Relationship Id="rId2" Type="http://schemas.openxmlformats.org/officeDocument/2006/relationships/slideLayout" Target="../slideLayouts/slideLayout54.xml"/><Relationship Id="rId1" Type="http://schemas.openxmlformats.org/officeDocument/2006/relationships/slideLayout" Target="../slideLayouts/slideLayout53.xml"/><Relationship Id="rId6" Type="http://schemas.openxmlformats.org/officeDocument/2006/relationships/theme" Target="../theme/theme4.xml"/><Relationship Id="rId5" Type="http://schemas.openxmlformats.org/officeDocument/2006/relationships/slideLayout" Target="../slideLayouts/slideLayout57.xml"/><Relationship Id="rId4" Type="http://schemas.openxmlformats.org/officeDocument/2006/relationships/slideLayout" Target="../slideLayouts/slideLayout56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5.xml"/><Relationship Id="rId13" Type="http://schemas.openxmlformats.org/officeDocument/2006/relationships/slideLayout" Target="../slideLayouts/slideLayout70.xml"/><Relationship Id="rId18" Type="http://schemas.openxmlformats.org/officeDocument/2006/relationships/tags" Target="../tags/tag18.xml"/><Relationship Id="rId3" Type="http://schemas.openxmlformats.org/officeDocument/2006/relationships/slideLayout" Target="../slideLayouts/slideLayout60.xml"/><Relationship Id="rId7" Type="http://schemas.openxmlformats.org/officeDocument/2006/relationships/slideLayout" Target="../slideLayouts/slideLayout64.xml"/><Relationship Id="rId12" Type="http://schemas.openxmlformats.org/officeDocument/2006/relationships/slideLayout" Target="../slideLayouts/slideLayout69.xml"/><Relationship Id="rId17" Type="http://schemas.openxmlformats.org/officeDocument/2006/relationships/theme" Target="../theme/theme5.xml"/><Relationship Id="rId2" Type="http://schemas.openxmlformats.org/officeDocument/2006/relationships/slideLayout" Target="../slideLayouts/slideLayout59.xml"/><Relationship Id="rId16" Type="http://schemas.openxmlformats.org/officeDocument/2006/relationships/slideLayout" Target="../slideLayouts/slideLayout73.xml"/><Relationship Id="rId1" Type="http://schemas.openxmlformats.org/officeDocument/2006/relationships/slideLayout" Target="../slideLayouts/slideLayout58.xml"/><Relationship Id="rId6" Type="http://schemas.openxmlformats.org/officeDocument/2006/relationships/slideLayout" Target="../slideLayouts/slideLayout63.xml"/><Relationship Id="rId11" Type="http://schemas.openxmlformats.org/officeDocument/2006/relationships/slideLayout" Target="../slideLayouts/slideLayout68.xml"/><Relationship Id="rId5" Type="http://schemas.openxmlformats.org/officeDocument/2006/relationships/slideLayout" Target="../slideLayouts/slideLayout62.xml"/><Relationship Id="rId15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67.xml"/><Relationship Id="rId19" Type="http://schemas.openxmlformats.org/officeDocument/2006/relationships/tags" Target="../tags/tag19.xml"/><Relationship Id="rId4" Type="http://schemas.openxmlformats.org/officeDocument/2006/relationships/slideLayout" Target="../slideLayouts/slideLayout61.xml"/><Relationship Id="rId9" Type="http://schemas.openxmlformats.org/officeDocument/2006/relationships/slideLayout" Target="../slideLayouts/slideLayout66.xml"/><Relationship Id="rId14" Type="http://schemas.openxmlformats.org/officeDocument/2006/relationships/slideLayout" Target="../slideLayouts/slideLayout7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>
            <p:custDataLst>
              <p:tags r:id="rId33"/>
            </p:custDataLst>
          </p:nvPr>
        </p:nvSpPr>
        <p:spPr>
          <a:xfrm>
            <a:off x="425290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rgbClr val="0064B4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rgbClr val="0064B4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907591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703" r:id="rId2"/>
    <p:sldLayoutId id="2147483681" r:id="rId3"/>
    <p:sldLayoutId id="2147483700" r:id="rId4"/>
    <p:sldLayoutId id="2147483688" r:id="rId5"/>
    <p:sldLayoutId id="2147483689" r:id="rId6"/>
    <p:sldLayoutId id="2147483711" r:id="rId7"/>
    <p:sldLayoutId id="2147483713" r:id="rId8"/>
    <p:sldLayoutId id="2147483714" r:id="rId9"/>
    <p:sldLayoutId id="2147483716" r:id="rId10"/>
    <p:sldLayoutId id="2147483717" r:id="rId11"/>
    <p:sldLayoutId id="2147483917" r:id="rId12"/>
    <p:sldLayoutId id="2147483918" r:id="rId13"/>
    <p:sldLayoutId id="2147483919" r:id="rId14"/>
    <p:sldLayoutId id="2147483920" r:id="rId15"/>
    <p:sldLayoutId id="2147483921" r:id="rId16"/>
    <p:sldLayoutId id="2147483922" r:id="rId17"/>
    <p:sldLayoutId id="2147483923" r:id="rId18"/>
    <p:sldLayoutId id="2147483924" r:id="rId19"/>
    <p:sldLayoutId id="2147483925" r:id="rId20"/>
    <p:sldLayoutId id="2147483926" r:id="rId21"/>
    <p:sldLayoutId id="2147483927" r:id="rId22"/>
    <p:sldLayoutId id="2147483928" r:id="rId23"/>
    <p:sldLayoutId id="2147483929" r:id="rId24"/>
    <p:sldLayoutId id="2147483930" r:id="rId25"/>
    <p:sldLayoutId id="2147483931" r:id="rId26"/>
    <p:sldLayoutId id="2147483932" r:id="rId27"/>
    <p:sldLayoutId id="2147483933" r:id="rId28"/>
    <p:sldLayoutId id="2147483934" r:id="rId29"/>
    <p:sldLayoutId id="2147483935" r:id="rId30"/>
    <p:sldLayoutId id="2147483936" r:id="rId31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None/>
        <a:defRPr sz="1800" b="1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1pPr>
      <a:lvl2pPr marL="177813" indent="-177813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SzPct val="80000"/>
        <a:buFont typeface="Symbol" charset="2"/>
        <a:buChar char="-"/>
        <a:tabLst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2pPr>
      <a:lvl3pPr marL="444532" indent="-177813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3pPr>
      <a:lvl4pPr marL="723952" indent="-180988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Char char="-"/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4pPr>
      <a:lvl5pPr marL="990671" indent="-180988" algn="l" defTabSz="914466" rtl="0" eaLnBrk="1" latinLnBrk="0" hangingPunct="1">
        <a:lnSpc>
          <a:spcPct val="120000"/>
        </a:lnSpc>
        <a:spcBef>
          <a:spcPct val="20000"/>
        </a:spcBef>
        <a:buClr>
          <a:srgbClr val="0064B4"/>
        </a:buClr>
        <a:buFont typeface="Symbol" charset="2"/>
        <a:buChar char="-"/>
        <a:tabLst>
          <a:tab pos="990671" algn="l"/>
        </a:tabLst>
        <a:defRPr sz="1800" kern="1200">
          <a:solidFill>
            <a:srgbClr val="0064B4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5290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i="0" smtClean="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i="0" dirty="0">
              <a:solidFill>
                <a:schemeClr val="bg1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3684750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704" r:id="rId2"/>
    <p:sldLayoutId id="2147483693" r:id="rId3"/>
    <p:sldLayoutId id="2147483701" r:id="rId4"/>
    <p:sldLayoutId id="2147483712" r:id="rId5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66" rtl="0" eaLnBrk="1" latinLnBrk="0" hangingPunct="1">
        <a:spcBef>
          <a:spcPct val="20000"/>
        </a:spcBef>
        <a:buClr>
          <a:schemeClr val="bg1"/>
        </a:buClr>
        <a:buFontTx/>
        <a:buNone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177813" indent="-177813" algn="l" defTabSz="914466" rtl="0" eaLnBrk="1" latinLnBrk="0" hangingPunct="1">
        <a:spcBef>
          <a:spcPct val="20000"/>
        </a:spcBef>
        <a:buClr>
          <a:schemeClr val="bg1"/>
        </a:buClr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444532" indent="-177813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723952" indent="-180988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990671" indent="-180988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 userDrawn="1">
            <p:custDataLst>
              <p:tags r:id="rId18"/>
            </p:custDataLst>
          </p:nvPr>
        </p:nvSpPr>
        <p:spPr>
          <a:xfrm>
            <a:off x="420703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smtClean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dirty="0">
              <a:solidFill>
                <a:prstClr val="whit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Ebene 0</a:t>
            </a:r>
          </a:p>
          <a:p>
            <a:pPr lvl="1"/>
            <a:r>
              <a:rPr lang="de-DE" noProof="0" dirty="0"/>
              <a:t>Ebene 1</a:t>
            </a:r>
          </a:p>
          <a:p>
            <a:pPr lvl="2"/>
            <a:r>
              <a:rPr lang="de-DE" noProof="0" dirty="0"/>
              <a:t>Ebene 2</a:t>
            </a:r>
          </a:p>
          <a:p>
            <a:pPr lvl="3"/>
            <a:r>
              <a:rPr lang="de-DE" noProof="0" dirty="0"/>
              <a:t>Ebene 3</a:t>
            </a:r>
          </a:p>
          <a:p>
            <a:pPr lvl="4"/>
            <a:r>
              <a:rPr lang="de-DE" noProof="0" dirty="0"/>
              <a:t>Ebene 4</a:t>
            </a:r>
          </a:p>
        </p:txBody>
      </p:sp>
      <p:sp>
        <p:nvSpPr>
          <p:cNvPr id="6" name="Text Placeholder 3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8436936" y="6675667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4144180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40" r:id="rId16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85771" indent="-285771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269894" indent="-269894" algn="l" defTabSz="914466" rtl="0" eaLnBrk="1" latinLnBrk="0" hangingPunct="1">
        <a:spcBef>
          <a:spcPct val="20000"/>
        </a:spcBef>
        <a:buClr>
          <a:schemeClr val="bg1"/>
        </a:buClr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542964" indent="-276245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809683" indent="-266719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1095453" indent="-285771" algn="l" defTabSz="914466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liennummernplatzhalter 4"/>
          <p:cNvSpPr txBox="1">
            <a:spLocks/>
          </p:cNvSpPr>
          <p:nvPr>
            <p:custDataLst>
              <p:tags r:id="rId7"/>
            </p:custDataLst>
          </p:nvPr>
        </p:nvSpPr>
        <p:spPr>
          <a:xfrm>
            <a:off x="425290" y="6660280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smtClean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dirty="0">
              <a:solidFill>
                <a:prstClr val="whit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6" y="206378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Titelmasterformat</a:t>
            </a:r>
            <a:r>
              <a:rPr lang="en-GB" noProof="0" dirty="0"/>
              <a:t> </a:t>
            </a:r>
            <a:r>
              <a:rPr lang="en-GB" noProof="0" dirty="0" err="1"/>
              <a:t>durch</a:t>
            </a:r>
            <a:r>
              <a:rPr lang="en-GB" noProof="0" dirty="0"/>
              <a:t> </a:t>
            </a:r>
            <a:r>
              <a:rPr lang="en-GB" noProof="0" dirty="0" err="1"/>
              <a:t>Klicken</a:t>
            </a:r>
            <a:r>
              <a:rPr lang="en-GB" noProof="0" dirty="0"/>
              <a:t> </a:t>
            </a:r>
            <a:r>
              <a:rPr lang="en-GB" noProof="0" dirty="0" err="1"/>
              <a:t>bearbeiten</a:t>
            </a:r>
            <a:endParaRPr lang="en-GB" noProof="0" dirty="0"/>
          </a:p>
        </p:txBody>
      </p:sp>
      <p:sp>
        <p:nvSpPr>
          <p:cNvPr id="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5" y="1052516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dirty="0" err="1"/>
              <a:t>Ebene</a:t>
            </a:r>
            <a:r>
              <a:rPr lang="en-GB" noProof="0" dirty="0"/>
              <a:t> 0</a:t>
            </a:r>
          </a:p>
          <a:p>
            <a:pPr lvl="1"/>
            <a:r>
              <a:rPr lang="en-GB" noProof="0" dirty="0" err="1"/>
              <a:t>Ebene</a:t>
            </a:r>
            <a:r>
              <a:rPr lang="en-GB" noProof="0" dirty="0"/>
              <a:t> 1</a:t>
            </a:r>
          </a:p>
          <a:p>
            <a:pPr lvl="2"/>
            <a:r>
              <a:rPr lang="en-GB" noProof="0" dirty="0" err="1"/>
              <a:t>Ebene</a:t>
            </a:r>
            <a:r>
              <a:rPr lang="en-GB" noProof="0" dirty="0"/>
              <a:t> 2</a:t>
            </a:r>
          </a:p>
          <a:p>
            <a:pPr lvl="3"/>
            <a:r>
              <a:rPr lang="en-GB" noProof="0" dirty="0" err="1"/>
              <a:t>Ebene</a:t>
            </a:r>
            <a:r>
              <a:rPr lang="en-GB" noProof="0" dirty="0"/>
              <a:t> 3</a:t>
            </a:r>
          </a:p>
          <a:p>
            <a:pPr lvl="4"/>
            <a:r>
              <a:rPr lang="en-GB" noProof="0" dirty="0" err="1"/>
              <a:t>Ebene</a:t>
            </a:r>
            <a:r>
              <a:rPr lang="en-GB" noProof="0" dirty="0"/>
              <a:t> 4</a:t>
            </a:r>
          </a:p>
        </p:txBody>
      </p:sp>
    </p:spTree>
    <p:extLst>
      <p:ext uri="{BB962C8B-B14F-4D97-AF65-F5344CB8AC3E}">
        <p14:creationId xmlns:p14="http://schemas.microsoft.com/office/powerpoint/2010/main" val="24759569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</p:sldLayoutIdLst>
  <p:txStyles>
    <p:titleStyle>
      <a:lvl1pPr algn="l" defTabSz="914466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0" indent="0" algn="l" defTabSz="914466" rtl="0" eaLnBrk="1" latinLnBrk="0" hangingPunct="1">
        <a:spcBef>
          <a:spcPct val="20000"/>
        </a:spcBef>
        <a:buClr>
          <a:schemeClr val="bg1"/>
        </a:buClr>
        <a:buFontTx/>
        <a:buNone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177813" indent="-177813" algn="l" defTabSz="914466" rtl="0" eaLnBrk="1" latinLnBrk="0" hangingPunct="1">
        <a:spcBef>
          <a:spcPct val="20000"/>
        </a:spcBef>
        <a:buClrTx/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444532" indent="-177813" algn="l" defTabSz="914466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723952" indent="-180988" algn="l" defTabSz="914466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990671" indent="-180988" algn="l" defTabSz="914466" rtl="0" eaLnBrk="1" latinLnBrk="0" hangingPunct="1">
        <a:spcBef>
          <a:spcPct val="20000"/>
        </a:spcBef>
        <a:buClrTx/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781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2013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246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479" indent="-228617" algn="l" defTabSz="91446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32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66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98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931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164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397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630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863" algn="l" defTabSz="91446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064B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oliennummernplatzhalter 4"/>
          <p:cNvSpPr txBox="1">
            <a:spLocks/>
          </p:cNvSpPr>
          <p:nvPr userDrawn="1">
            <p:custDataLst>
              <p:tags r:id="rId18"/>
            </p:custDataLst>
          </p:nvPr>
        </p:nvSpPr>
        <p:spPr>
          <a:xfrm>
            <a:off x="420703" y="6660278"/>
            <a:ext cx="336786" cy="123111"/>
          </a:xfrm>
          <a:prstGeom prst="rect">
            <a:avLst/>
          </a:prstGeom>
        </p:spPr>
        <p:txBody>
          <a:bodyPr lIns="0" tIns="0" rIns="0" bIns="0" anchor="b">
            <a:spAutoFit/>
          </a:bodyPr>
          <a:lstStyle>
            <a:defPPr>
              <a:defRPr lang="de-DE"/>
            </a:defPPr>
            <a:lvl1pPr algn="r" rtl="0" fontAlgn="base">
              <a:spcBef>
                <a:spcPct val="20000"/>
              </a:spcBef>
              <a:spcAft>
                <a:spcPct val="0"/>
              </a:spcAft>
              <a:buChar char="•"/>
              <a:defRPr sz="700" kern="1200">
                <a:solidFill>
                  <a:schemeClr val="accent2"/>
                </a:solidFill>
                <a:latin typeface="Arial" charset="0"/>
                <a:ea typeface="+mn-ea"/>
                <a:cs typeface="+mn-cs"/>
              </a:defRPr>
            </a:lvl1pPr>
            <a:lvl2pPr marL="4572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2pPr>
            <a:lvl3pPr marL="9144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3pPr>
            <a:lvl4pPr marL="13716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4pPr>
            <a:lvl5pPr marL="1828800" algn="ctr" rtl="0" fontAlgn="base">
              <a:spcBef>
                <a:spcPct val="20000"/>
              </a:spcBef>
              <a:spcAft>
                <a:spcPct val="0"/>
              </a:spcAft>
              <a:buChar char="•"/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rgbClr val="00006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buFontTx/>
              <a:buNone/>
              <a:defRPr/>
            </a:pPr>
            <a:fld id="{57C40571-2FB7-499F-BD7E-B68E3F75426D}" type="slidenum">
              <a:rPr lang="de-DE" sz="800" b="1" smtClean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pPr>
                <a:buFontTx/>
                <a:buNone/>
                <a:defRPr/>
              </a:pPr>
              <a:t>‹Nr.›</a:t>
            </a:fld>
            <a:endParaRPr lang="de-DE" sz="800" b="1" dirty="0">
              <a:solidFill>
                <a:prstClr val="white"/>
              </a:solidFill>
              <a:latin typeface="Verdana" charset="0"/>
              <a:ea typeface="Verdana" charset="0"/>
              <a:cs typeface="Verdana" charset="0"/>
            </a:endParaRPr>
          </a:p>
        </p:txBody>
      </p:sp>
      <p:sp>
        <p:nvSpPr>
          <p:cNvPr id="23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401705" y="206376"/>
            <a:ext cx="10412119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Titelmasterformat durch Klicken bearbeiten</a:t>
            </a:r>
          </a:p>
        </p:txBody>
      </p:sp>
      <p:sp>
        <p:nvSpPr>
          <p:cNvPr id="24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23334" y="1052514"/>
            <a:ext cx="11389689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noProof="0" dirty="0"/>
              <a:t>Ebene 0</a:t>
            </a:r>
          </a:p>
          <a:p>
            <a:pPr lvl="1"/>
            <a:r>
              <a:rPr lang="de-DE" noProof="0" dirty="0"/>
              <a:t>Ebene 1</a:t>
            </a:r>
          </a:p>
          <a:p>
            <a:pPr lvl="2"/>
            <a:r>
              <a:rPr lang="de-DE" noProof="0" dirty="0"/>
              <a:t>Ebene 2</a:t>
            </a:r>
          </a:p>
          <a:p>
            <a:pPr lvl="3"/>
            <a:r>
              <a:rPr lang="de-DE" noProof="0" dirty="0"/>
              <a:t>Ebene 3</a:t>
            </a:r>
          </a:p>
          <a:p>
            <a:pPr lvl="4"/>
            <a:r>
              <a:rPr lang="de-DE" noProof="0" dirty="0"/>
              <a:t>Ebene 4</a:t>
            </a:r>
          </a:p>
        </p:txBody>
      </p:sp>
      <p:sp>
        <p:nvSpPr>
          <p:cNvPr id="6" name="Text Placeholder 3"/>
          <p:cNvSpPr txBox="1">
            <a:spLocks/>
          </p:cNvSpPr>
          <p:nvPr userDrawn="1">
            <p:custDataLst>
              <p:tags r:id="rId19"/>
            </p:custDataLst>
          </p:nvPr>
        </p:nvSpPr>
        <p:spPr>
          <a:xfrm>
            <a:off x="8436935" y="6675666"/>
            <a:ext cx="3424014" cy="107722"/>
          </a:xfrm>
          <a:prstGeom prst="rect">
            <a:avLst/>
          </a:prstGeom>
        </p:spPr>
        <p:txBody>
          <a:bodyPr wrap="none" lIns="0" tIns="0" rIns="0" bIns="0" anchor="b">
            <a:spAutoFit/>
          </a:bodyPr>
          <a:lstStyle>
            <a:lvl1pPr marL="0" indent="0" algn="r" defTabSz="914400" rtl="0" eaLnBrk="1" latinLnBrk="0" hangingPunct="1">
              <a:spcBef>
                <a:spcPts val="1500"/>
              </a:spcBef>
              <a:buFontTx/>
              <a:buNone/>
              <a:defRPr sz="7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270000" indent="-268288" algn="l" defTabSz="914400" rtl="0" eaLnBrk="1" latinLnBrk="0" hangingPunct="1">
              <a:spcBef>
                <a:spcPts val="1000"/>
              </a:spcBef>
              <a:buClr>
                <a:schemeClr val="tx1"/>
              </a:buClr>
              <a:buFont typeface="Wingdings" pitchFamily="2" charset="2"/>
              <a:buChar char="n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540000" indent="-268288" algn="l" defTabSz="914400" rtl="0" eaLnBrk="1" latinLnBrk="0" hangingPunct="1">
              <a:spcBef>
                <a:spcPts val="500"/>
              </a:spcBef>
              <a:buClr>
                <a:schemeClr val="tx1"/>
              </a:buClr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810000" indent="-270000" algn="l" defTabSz="914400" rtl="0" eaLnBrk="1" latinLnBrk="0" hangingPunct="1">
              <a:spcBef>
                <a:spcPts val="500"/>
              </a:spcBef>
              <a:buFont typeface="Arial" pitchFamily="34" charset="0"/>
              <a:buChar char="–"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810000" indent="0" algn="l" defTabSz="914400" rtl="0" eaLnBrk="1" latinLnBrk="0" hangingPunct="1">
              <a:spcBef>
                <a:spcPts val="500"/>
              </a:spcBef>
              <a:buFontTx/>
              <a:buNone/>
              <a:defRPr sz="1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sz="700" dirty="0">
                <a:solidFill>
                  <a:prstClr val="white"/>
                </a:solidFill>
                <a:latin typeface="Verdana" charset="0"/>
                <a:ea typeface="Verdana" charset="0"/>
                <a:cs typeface="Verdana" charset="0"/>
              </a:rPr>
              <a:t>© by ZBT – all rights reserved. Confidential – no passing on to third parties</a:t>
            </a:r>
          </a:p>
        </p:txBody>
      </p:sp>
    </p:spTree>
    <p:extLst>
      <p:ext uri="{BB962C8B-B14F-4D97-AF65-F5344CB8AC3E}">
        <p14:creationId xmlns:p14="http://schemas.microsoft.com/office/powerpoint/2010/main" val="3341294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  <p:sldLayoutId id="2147483859" r:id="rId12"/>
    <p:sldLayoutId id="2147483860" r:id="rId13"/>
    <p:sldLayoutId id="2147483861" r:id="rId14"/>
    <p:sldLayoutId id="2147483862" r:id="rId15"/>
    <p:sldLayoutId id="2147483863" r:id="rId16"/>
  </p:sldLayoutIdLst>
  <p:txStyles>
    <p:titleStyle>
      <a:lvl1pPr algn="l" defTabSz="914400" rtl="0" eaLnBrk="1" latinLnBrk="0" hangingPunct="1">
        <a:spcBef>
          <a:spcPct val="0"/>
        </a:spcBef>
        <a:buNone/>
        <a:defRPr sz="20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</p:titleStyle>
    <p:bodyStyle>
      <a:lvl1pPr marL="285750" indent="-285750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b="1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1pPr>
      <a:lvl2pPr marL="269875" indent="-269875" algn="l" defTabSz="914400" rtl="0" eaLnBrk="1" latinLnBrk="0" hangingPunct="1">
        <a:spcBef>
          <a:spcPct val="20000"/>
        </a:spcBef>
        <a:buClr>
          <a:schemeClr val="bg1"/>
        </a:buClr>
        <a:buSzPct val="80000"/>
        <a:buFont typeface="Symbol" charset="2"/>
        <a:buChar char="-"/>
        <a:tabLst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542925" indent="-276225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809625" indent="-266700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1095375" indent="-285750" algn="l" defTabSz="914400" rtl="0" eaLnBrk="1" latinLnBrk="0" hangingPunct="1">
        <a:spcBef>
          <a:spcPct val="20000"/>
        </a:spcBef>
        <a:buClr>
          <a:schemeClr val="bg1"/>
        </a:buClr>
        <a:buFont typeface="Symbol" charset="2"/>
        <a:buChar char="-"/>
        <a:defRPr sz="18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hyperlink" Target="http://172.16.134.8:3000/research-software-engineering/Choosing-the-right-license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263352" y="3933056"/>
            <a:ext cx="11161240" cy="1000851"/>
          </a:xfrm>
        </p:spPr>
        <p:txBody>
          <a:bodyPr/>
          <a:lstStyle/>
          <a:p>
            <a:r>
              <a:rPr lang="de-DE" sz="1600" dirty="0"/>
              <a:t>Dr. Pit Duwentäster</a:t>
            </a:r>
          </a:p>
          <a:p>
            <a:endParaRPr lang="de-DE" sz="1600" dirty="0"/>
          </a:p>
          <a:p>
            <a:endParaRPr lang="de-DE" sz="1600" dirty="0"/>
          </a:p>
        </p:txBody>
      </p:sp>
      <p:sp>
        <p:nvSpPr>
          <p:cNvPr id="5" name="Titel 4"/>
          <p:cNvSpPr>
            <a:spLocks noGrp="1"/>
          </p:cNvSpPr>
          <p:nvPr>
            <p:ph type="ctrTitle"/>
          </p:nvPr>
        </p:nvSpPr>
        <p:spPr>
          <a:xfrm>
            <a:off x="263352" y="2642358"/>
            <a:ext cx="10513165" cy="786642"/>
          </a:xfrm>
        </p:spPr>
        <p:txBody>
          <a:bodyPr/>
          <a:lstStyle/>
          <a:p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make</a:t>
            </a:r>
            <a:r>
              <a:rPr lang="de-DE" dirty="0"/>
              <a:t> </a:t>
            </a:r>
            <a:r>
              <a:rPr lang="de-DE" dirty="0" err="1"/>
              <a:t>your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FAIR</a:t>
            </a:r>
          </a:p>
        </p:txBody>
      </p:sp>
      <p:sp>
        <p:nvSpPr>
          <p:cNvPr id="6" name="Textplatzhalter 5">
            <a:extLst>
              <a:ext uri="{FF2B5EF4-FFF2-40B4-BE49-F238E27FC236}">
                <a16:creationId xmlns:a16="http://schemas.microsoft.com/office/drawing/2014/main" id="{394FA77B-C4E0-43BB-A967-DB25F7FBB2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37151" y="5939185"/>
            <a:ext cx="3838637" cy="503921"/>
          </a:xfrm>
        </p:spPr>
        <p:txBody>
          <a:bodyPr/>
          <a:lstStyle/>
          <a:p>
            <a:r>
              <a:rPr lang="en-US" dirty="0"/>
              <a:t>Duisburg</a:t>
            </a:r>
          </a:p>
          <a:p>
            <a:r>
              <a:rPr lang="en-US"/>
              <a:t>March 12</a:t>
            </a:r>
            <a:r>
              <a:rPr lang="en-US" baseline="30000"/>
              <a:t>th</a:t>
            </a:r>
            <a:r>
              <a:rPr lang="en-US"/>
              <a:t> 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4614781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EF1F-5C81-4FB8-805C-48360BF2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checklist – Experimental metadata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F5C63-9FEA-463E-BEAD-2F2A01ED6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Title of measurement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Type of measurement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Measured sample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Experimental setup (detailed description of equipment, materials, configuration, etc.)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Instrument details (model, manufacturer, calibration, etc.)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Measurement variables (Parameters measured and their units)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Relevant environmental conditions (external parameters like temperature, humidity, etc.)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Protocol of procedure (steps or methods followed in the experiment)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Data processing (is the data raw output from devices, or has it been preprocessed?)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D3D8B5-0BDA-47DE-AC48-457CF66A6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04900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6ED6E-88DA-A2CD-ED31-0FE4E71320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General </a:t>
            </a:r>
            <a:r>
              <a:rPr lang="de-DE" dirty="0" err="1"/>
              <a:t>nomenclature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AF5FEF8-026E-4A25-07CD-49FC2CB9288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43671" y="2996951"/>
            <a:ext cx="7272803" cy="864097"/>
          </a:xfrm>
        </p:spPr>
        <p:txBody>
          <a:bodyPr/>
          <a:lstStyle/>
          <a:p>
            <a:r>
              <a:rPr lang="de-DE" sz="2800" dirty="0">
                <a:solidFill>
                  <a:srgbClr val="C00000"/>
                </a:solidFill>
              </a:rPr>
              <a:t>72102_VCM_CCM_009_001</a:t>
            </a:r>
            <a:r>
              <a:rPr lang="de-DE" sz="2800" dirty="0">
                <a:solidFill>
                  <a:srgbClr val="00B050"/>
                </a:solidFill>
              </a:rPr>
              <a:t>[_OPT]</a:t>
            </a:r>
          </a:p>
          <a:p>
            <a:endParaRPr lang="de-DE" sz="2800" dirty="0">
              <a:solidFill>
                <a:srgbClr val="C00000"/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91CC37-E3C2-BE4A-5A1E-CA88946ED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5FB05FC5-ABBF-74B2-8E1E-1AEAF547CA5E}"/>
              </a:ext>
            </a:extLst>
          </p:cNvPr>
          <p:cNvCxnSpPr/>
          <p:nvPr/>
        </p:nvCxnSpPr>
        <p:spPr>
          <a:xfrm>
            <a:off x="2423592" y="2420888"/>
            <a:ext cx="1152128" cy="5760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feld 6">
            <a:extLst>
              <a:ext uri="{FF2B5EF4-FFF2-40B4-BE49-F238E27FC236}">
                <a16:creationId xmlns:a16="http://schemas.microsoft.com/office/drawing/2014/main" id="{57696E38-4ECE-64F7-7EB6-ECDD84663C39}"/>
              </a:ext>
            </a:extLst>
          </p:cNvPr>
          <p:cNvSpPr txBox="1"/>
          <p:nvPr/>
        </p:nvSpPr>
        <p:spPr>
          <a:xfrm>
            <a:off x="119336" y="2082914"/>
            <a:ext cx="2304256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/>
              <a:t>Project </a:t>
            </a:r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dpt.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D10990EE-25B3-24AB-872F-7258386A05D8}"/>
              </a:ext>
            </a:extLst>
          </p:cNvPr>
          <p:cNvSpPr txBox="1"/>
          <p:nvPr/>
        </p:nvSpPr>
        <p:spPr>
          <a:xfrm>
            <a:off x="102688" y="2892500"/>
            <a:ext cx="3456384" cy="1384995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For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preliminary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research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without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project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: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general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project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#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of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the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dpt.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followed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e-DE" dirty="0" err="1">
                <a:solidFill>
                  <a:schemeClr val="bg1">
                    <a:lumMod val="50000"/>
                  </a:schemeClr>
                </a:solidFill>
              </a:rPr>
              <a:t>by</a:t>
            </a:r>
            <a:r>
              <a:rPr lang="de-DE" dirty="0">
                <a:solidFill>
                  <a:schemeClr val="bg1">
                    <a:lumMod val="50000"/>
                  </a:schemeClr>
                </a:solidFill>
              </a:rPr>
              <a:t> a „0“. Ex.: 71000_VCM_CCM_009_01</a:t>
            </a:r>
          </a:p>
        </p:txBody>
      </p: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EAF8647-B9A2-04A8-9162-C6E9A9FFE236}"/>
              </a:ext>
            </a:extLst>
          </p:cNvPr>
          <p:cNvCxnSpPr>
            <a:cxnSpLocks/>
          </p:cNvCxnSpPr>
          <p:nvPr/>
        </p:nvCxnSpPr>
        <p:spPr>
          <a:xfrm>
            <a:off x="5231904" y="2420888"/>
            <a:ext cx="0" cy="5238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3B1315D4-635B-4CB9-C180-1BC329D008C9}"/>
              </a:ext>
            </a:extLst>
          </p:cNvPr>
          <p:cNvSpPr txBox="1"/>
          <p:nvPr/>
        </p:nvSpPr>
        <p:spPr>
          <a:xfrm>
            <a:off x="4310416" y="603419"/>
            <a:ext cx="2304256" cy="1661993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/>
              <a:t>3 </a:t>
            </a:r>
            <a:r>
              <a:rPr lang="de-DE" dirty="0" err="1"/>
              <a:t>letters</a:t>
            </a:r>
            <a:r>
              <a:rPr lang="de-DE" dirty="0"/>
              <a:t> code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person</a:t>
            </a:r>
            <a:r>
              <a:rPr lang="de-DE" dirty="0"/>
              <a:t> </a:t>
            </a:r>
            <a:r>
              <a:rPr lang="de-DE" dirty="0">
                <a:solidFill>
                  <a:srgbClr val="00B050"/>
                </a:solidFill>
              </a:rPr>
              <a:t>(</a:t>
            </a:r>
            <a:r>
              <a:rPr lang="de-DE" dirty="0" err="1">
                <a:solidFill>
                  <a:srgbClr val="00B050"/>
                </a:solidFill>
              </a:rPr>
              <a:t>or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name</a:t>
            </a:r>
            <a:r>
              <a:rPr lang="de-DE" dirty="0">
                <a:solidFill>
                  <a:srgbClr val="00B050"/>
                </a:solidFill>
              </a:rPr>
              <a:t> </a:t>
            </a:r>
            <a:r>
              <a:rPr lang="de-DE" dirty="0" err="1">
                <a:solidFill>
                  <a:srgbClr val="00B050"/>
                </a:solidFill>
              </a:rPr>
              <a:t>as</a:t>
            </a:r>
            <a:r>
              <a:rPr lang="de-DE" dirty="0">
                <a:solidFill>
                  <a:srgbClr val="00B050"/>
                </a:solidFill>
              </a:rPr>
              <a:t> in </a:t>
            </a:r>
            <a:r>
              <a:rPr lang="de-DE" dirty="0" err="1">
                <a:solidFill>
                  <a:srgbClr val="00B050"/>
                </a:solidFill>
              </a:rPr>
              <a:t>egroupware</a:t>
            </a:r>
            <a:r>
              <a:rPr lang="de-DE" dirty="0">
                <a:solidFill>
                  <a:srgbClr val="00B050"/>
                </a:solidFill>
              </a:rPr>
              <a:t>): </a:t>
            </a:r>
            <a:r>
              <a:rPr lang="de-DE" dirty="0" err="1"/>
              <a:t>owner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endParaRPr lang="de-DE" dirty="0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5F3079F6-A1D7-BADA-56E6-5D4EDBA5AE45}"/>
              </a:ext>
            </a:extLst>
          </p:cNvPr>
          <p:cNvCxnSpPr>
            <a:cxnSpLocks/>
          </p:cNvCxnSpPr>
          <p:nvPr/>
        </p:nvCxnSpPr>
        <p:spPr>
          <a:xfrm flipV="1">
            <a:off x="4871864" y="3573016"/>
            <a:ext cx="1368152" cy="5760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0BFDAEBE-8C3A-3210-028D-F93F4D6D7349}"/>
              </a:ext>
            </a:extLst>
          </p:cNvPr>
          <p:cNvSpPr txBox="1"/>
          <p:nvPr/>
        </p:nvSpPr>
        <p:spPr>
          <a:xfrm>
            <a:off x="3251684" y="4243246"/>
            <a:ext cx="4608512" cy="2215991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/>
              <a:t>3 </a:t>
            </a:r>
            <a:r>
              <a:rPr lang="de-DE" dirty="0" err="1"/>
              <a:t>letters</a:t>
            </a:r>
            <a:r>
              <a:rPr lang="de-DE" dirty="0"/>
              <a:t> code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categorize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kind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. Other </a:t>
            </a:r>
            <a:r>
              <a:rPr lang="de-DE" dirty="0" err="1"/>
              <a:t>examples</a:t>
            </a:r>
            <a:r>
              <a:rPr lang="de-DE" dirty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ECM (</a:t>
            </a:r>
            <a:r>
              <a:rPr lang="de-DE" dirty="0" err="1"/>
              <a:t>electrochemical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XRF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PTL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GDL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CAT (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catalyst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)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9ACECE7C-390A-7167-9EDE-4CE36C3B9FC5}"/>
              </a:ext>
            </a:extLst>
          </p:cNvPr>
          <p:cNvCxnSpPr>
            <a:cxnSpLocks/>
          </p:cNvCxnSpPr>
          <p:nvPr/>
        </p:nvCxnSpPr>
        <p:spPr>
          <a:xfrm flipH="1">
            <a:off x="7392144" y="1700808"/>
            <a:ext cx="864096" cy="129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>
            <a:extLst>
              <a:ext uri="{FF2B5EF4-FFF2-40B4-BE49-F238E27FC236}">
                <a16:creationId xmlns:a16="http://schemas.microsoft.com/office/drawing/2014/main" id="{D8421D0C-9244-A73B-7AA6-5B52D61DE229}"/>
              </a:ext>
            </a:extLst>
          </p:cNvPr>
          <p:cNvSpPr txBox="1"/>
          <p:nvPr/>
        </p:nvSpPr>
        <p:spPr>
          <a:xfrm>
            <a:off x="7759180" y="764612"/>
            <a:ext cx="2304256" cy="830997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)</a:t>
            </a:r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8EDF6B8E-438F-D6E5-C3EB-6E355F037916}"/>
              </a:ext>
            </a:extLst>
          </p:cNvPr>
          <p:cNvCxnSpPr>
            <a:cxnSpLocks/>
          </p:cNvCxnSpPr>
          <p:nvPr/>
        </p:nvCxnSpPr>
        <p:spPr>
          <a:xfrm flipH="1" flipV="1">
            <a:off x="8468455" y="3450214"/>
            <a:ext cx="1443969" cy="6955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A852A8B-8543-F7FA-0DE4-38A30CFA0693}"/>
              </a:ext>
            </a:extLst>
          </p:cNvPr>
          <p:cNvSpPr txBox="1"/>
          <p:nvPr/>
        </p:nvSpPr>
        <p:spPr>
          <a:xfrm>
            <a:off x="10107186" y="3820326"/>
            <a:ext cx="1804011" cy="830997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repetition</a:t>
            </a:r>
            <a:r>
              <a:rPr lang="de-DE" dirty="0"/>
              <a:t> (</a:t>
            </a:r>
            <a:r>
              <a:rPr lang="de-DE" dirty="0" err="1"/>
              <a:t>see</a:t>
            </a:r>
            <a:r>
              <a:rPr lang="de-DE" dirty="0"/>
              <a:t> </a:t>
            </a:r>
            <a:r>
              <a:rPr lang="de-DE" dirty="0" err="1"/>
              <a:t>next</a:t>
            </a:r>
            <a:r>
              <a:rPr lang="de-DE" dirty="0"/>
              <a:t> </a:t>
            </a:r>
            <a:r>
              <a:rPr lang="de-DE" dirty="0" err="1"/>
              <a:t>slides</a:t>
            </a:r>
            <a:r>
              <a:rPr lang="de-DE" dirty="0"/>
              <a:t>)</a:t>
            </a:r>
          </a:p>
        </p:txBody>
      </p: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E6EF8DA1-F9E2-4445-ABFE-6E8844A71C4D}"/>
              </a:ext>
            </a:extLst>
          </p:cNvPr>
          <p:cNvCxnSpPr>
            <a:cxnSpLocks/>
          </p:cNvCxnSpPr>
          <p:nvPr/>
        </p:nvCxnSpPr>
        <p:spPr>
          <a:xfrm flipH="1">
            <a:off x="9480376" y="1831188"/>
            <a:ext cx="864096" cy="129614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85A0E82C-B4ED-4608-B77F-56F0D386EBD3}"/>
              </a:ext>
            </a:extLst>
          </p:cNvPr>
          <p:cNvSpPr txBox="1"/>
          <p:nvPr/>
        </p:nvSpPr>
        <p:spPr>
          <a:xfrm>
            <a:off x="9948075" y="1276241"/>
            <a:ext cx="2304256" cy="553998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Optional additional tag / </a:t>
            </a:r>
            <a:r>
              <a:rPr lang="de-DE" dirty="0" err="1">
                <a:solidFill>
                  <a:srgbClr val="00B050"/>
                </a:solidFill>
              </a:rPr>
              <a:t>info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8579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6ED6E-88DA-A2CD-ED31-0FE4E713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50" y="116632"/>
            <a:ext cx="9322002" cy="701675"/>
          </a:xfrm>
        </p:spPr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flow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91CC37-E3C2-BE4A-5A1E-CA88946ED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421D0C-9244-A73B-7AA6-5B52D61DE229}"/>
              </a:ext>
            </a:extLst>
          </p:cNvPr>
          <p:cNvSpPr txBox="1"/>
          <p:nvPr/>
        </p:nvSpPr>
        <p:spPr>
          <a:xfrm>
            <a:off x="410126" y="924391"/>
            <a:ext cx="11371748" cy="5816977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an </a:t>
            </a:r>
            <a:r>
              <a:rPr lang="de-DE" dirty="0" err="1"/>
              <a:t>ink</a:t>
            </a:r>
            <a:r>
              <a:rPr lang="de-DE" dirty="0"/>
              <a:t>: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immediately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preparation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8 CCMs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doesn´t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an own </a:t>
            </a:r>
            <a:r>
              <a:rPr lang="de-DE" dirty="0" err="1"/>
              <a:t>name</a:t>
            </a:r>
            <a:r>
              <a:rPr lang="de-DE" dirty="0"/>
              <a:t>, but </a:t>
            </a:r>
            <a:r>
              <a:rPr lang="de-DE" dirty="0" err="1"/>
              <a:t>the</a:t>
            </a:r>
            <a:r>
              <a:rPr lang="de-DE" dirty="0"/>
              <a:t> CCMs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named</a:t>
            </a:r>
            <a:r>
              <a:rPr lang="de-DE" dirty="0"/>
              <a:t>:</a:t>
            </a:r>
          </a:p>
          <a:p>
            <a:r>
              <a:rPr lang="de-DE" dirty="0">
                <a:solidFill>
                  <a:srgbClr val="C00000"/>
                </a:solidFill>
              </a:rPr>
              <a:t>72102_VCM_CCM_010_001</a:t>
            </a:r>
          </a:p>
          <a:p>
            <a:r>
              <a:rPr lang="de-DE" dirty="0"/>
              <a:t>…</a:t>
            </a:r>
          </a:p>
          <a:p>
            <a:r>
              <a:rPr lang="de-DE" dirty="0">
                <a:solidFill>
                  <a:srgbClr val="C00000"/>
                </a:solidFill>
              </a:rPr>
              <a:t>72102_VCM_CCM_018_001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Each</a:t>
            </a:r>
            <a:r>
              <a:rPr lang="de-DE" dirty="0"/>
              <a:t> CCM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an </a:t>
            </a:r>
            <a:r>
              <a:rPr lang="de-DE" dirty="0" err="1"/>
              <a:t>electrochemical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:</a:t>
            </a:r>
          </a:p>
          <a:p>
            <a:r>
              <a:rPr lang="de-DE" dirty="0">
                <a:solidFill>
                  <a:srgbClr val="C00000"/>
                </a:solidFill>
              </a:rPr>
              <a:t>72102_VCM_ECM_021_001</a:t>
            </a:r>
          </a:p>
          <a:p>
            <a:r>
              <a:rPr lang="de-DE" dirty="0"/>
              <a:t>…</a:t>
            </a:r>
          </a:p>
          <a:p>
            <a:r>
              <a:rPr lang="de-DE" dirty="0">
                <a:solidFill>
                  <a:srgbClr val="C00000"/>
                </a:solidFill>
              </a:rPr>
              <a:t>72102_VCM_ECM_029_001</a:t>
            </a:r>
          </a:p>
          <a:p>
            <a:r>
              <a:rPr lang="de-DE" dirty="0"/>
              <a:t>(In </a:t>
            </a:r>
            <a:r>
              <a:rPr lang="de-DE" dirty="0" err="1"/>
              <a:t>elabFTW</a:t>
            </a:r>
            <a:r>
              <a:rPr lang="de-DE" dirty="0"/>
              <a:t> in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new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</a:t>
            </a:r>
            <a:r>
              <a:rPr lang="de-DE" dirty="0" err="1"/>
              <a:t>there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text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CCM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every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. </a:t>
            </a:r>
            <a:r>
              <a:rPr lang="de-DE" dirty="0" err="1"/>
              <a:t>Additionally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linked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clarity</a:t>
            </a:r>
            <a:r>
              <a:rPr lang="de-DE" dirty="0"/>
              <a:t>)</a:t>
            </a:r>
          </a:p>
          <a:p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measuring</a:t>
            </a:r>
            <a:r>
              <a:rPr lang="de-DE" dirty="0"/>
              <a:t> </a:t>
            </a:r>
            <a:r>
              <a:rPr lang="de-DE" dirty="0">
                <a:solidFill>
                  <a:srgbClr val="C00000"/>
                </a:solidFill>
              </a:rPr>
              <a:t>72102_VCM_ECM_029_001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bench</a:t>
            </a:r>
            <a:r>
              <a:rPr lang="de-DE" dirty="0"/>
              <a:t> </a:t>
            </a:r>
            <a:r>
              <a:rPr lang="de-DE" dirty="0" err="1"/>
              <a:t>crashed</a:t>
            </a:r>
            <a:r>
              <a:rPr lang="de-DE" dirty="0"/>
              <a:t> and </a:t>
            </a:r>
            <a:r>
              <a:rPr lang="de-DE" dirty="0" err="1"/>
              <a:t>only</a:t>
            </a:r>
            <a:r>
              <a:rPr lang="de-DE" dirty="0"/>
              <a:t> a </a:t>
            </a:r>
            <a:r>
              <a:rPr lang="de-DE" dirty="0" err="1"/>
              <a:t>portion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measurement</a:t>
            </a:r>
            <a:r>
              <a:rPr lang="de-DE" dirty="0"/>
              <a:t> was </a:t>
            </a:r>
            <a:r>
              <a:rPr lang="de-DE" dirty="0" err="1"/>
              <a:t>recorded</a:t>
            </a:r>
            <a:r>
              <a:rPr lang="de-DE" dirty="0"/>
              <a:t>. After </a:t>
            </a:r>
            <a:r>
              <a:rPr lang="de-DE" dirty="0" err="1"/>
              <a:t>restarting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test</a:t>
            </a:r>
            <a:r>
              <a:rPr lang="de-DE" dirty="0"/>
              <a:t> </a:t>
            </a:r>
            <a:r>
              <a:rPr lang="de-DE" dirty="0" err="1"/>
              <a:t>bench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measurement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restarted</a:t>
            </a:r>
            <a:r>
              <a:rPr lang="de-DE" dirty="0"/>
              <a:t> and </a:t>
            </a:r>
            <a:r>
              <a:rPr lang="de-DE" dirty="0" err="1"/>
              <a:t>called</a:t>
            </a:r>
            <a:r>
              <a:rPr lang="de-DE" dirty="0"/>
              <a:t>: </a:t>
            </a:r>
            <a:r>
              <a:rPr lang="de-DE" dirty="0">
                <a:solidFill>
                  <a:srgbClr val="C00000"/>
                </a:solidFill>
              </a:rPr>
              <a:t>72102_VCM_ECM_029_002</a:t>
            </a:r>
          </a:p>
          <a:p>
            <a:endParaRPr lang="de-DE" dirty="0"/>
          </a:p>
          <a:p>
            <a:r>
              <a:rPr lang="de-DE" dirty="0"/>
              <a:t>4.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some</a:t>
            </a:r>
            <a:r>
              <a:rPr lang="de-DE" dirty="0"/>
              <a:t> ex-situ </a:t>
            </a:r>
            <a:r>
              <a:rPr lang="de-DE" dirty="0" err="1"/>
              <a:t>characterization</a:t>
            </a:r>
            <a:r>
              <a:rPr lang="de-DE" dirty="0"/>
              <a:t> </a:t>
            </a:r>
            <a:r>
              <a:rPr lang="de-DE" dirty="0" err="1"/>
              <a:t>techniques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measured</a:t>
            </a:r>
            <a:r>
              <a:rPr lang="de-DE" dirty="0"/>
              <a:t>, such </a:t>
            </a:r>
            <a:r>
              <a:rPr lang="de-DE" dirty="0" err="1"/>
              <a:t>as</a:t>
            </a:r>
            <a:r>
              <a:rPr lang="de-DE" dirty="0"/>
              <a:t> XRF, </a:t>
            </a:r>
            <a:r>
              <a:rPr lang="de-DE" dirty="0" err="1"/>
              <a:t>they</a:t>
            </a:r>
            <a:r>
              <a:rPr lang="de-DE" dirty="0"/>
              <a:t> </a:t>
            </a:r>
            <a:r>
              <a:rPr lang="de-DE" dirty="0" err="1"/>
              <a:t>should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called</a:t>
            </a:r>
            <a:r>
              <a:rPr lang="de-DE" dirty="0"/>
              <a:t>:</a:t>
            </a:r>
          </a:p>
          <a:p>
            <a:r>
              <a:rPr lang="de-DE" dirty="0">
                <a:solidFill>
                  <a:srgbClr val="C00000"/>
                </a:solidFill>
              </a:rPr>
              <a:t>72102_VCM_XRF_013_001 </a:t>
            </a:r>
            <a:r>
              <a:rPr lang="de-DE" dirty="0"/>
              <a:t>and </a:t>
            </a:r>
            <a:r>
              <a:rPr lang="de-DE" dirty="0" err="1"/>
              <a:t>give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needed</a:t>
            </a:r>
            <a:r>
              <a:rPr lang="de-DE" dirty="0"/>
              <a:t> </a:t>
            </a:r>
            <a:r>
              <a:rPr lang="de-DE" dirty="0" err="1"/>
              <a:t>information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elabFTW</a:t>
            </a:r>
            <a:r>
              <a:rPr lang="de-DE" dirty="0"/>
              <a:t> </a:t>
            </a:r>
            <a:r>
              <a:rPr lang="de-DE" dirty="0" err="1"/>
              <a:t>about</a:t>
            </a:r>
            <a:r>
              <a:rPr lang="de-DE" dirty="0"/>
              <a:t> sample + </a:t>
            </a:r>
            <a:r>
              <a:rPr lang="de-DE" dirty="0" err="1"/>
              <a:t>linking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. 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14741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66ED6E-88DA-A2CD-ED31-0FE4E7132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9950" y="440671"/>
            <a:ext cx="9646490" cy="701675"/>
          </a:xfrm>
        </p:spPr>
        <p:txBody>
          <a:bodyPr/>
          <a:lstStyle/>
          <a:p>
            <a:r>
              <a:rPr lang="de-DE" dirty="0" err="1"/>
              <a:t>Number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: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repetition</a:t>
            </a:r>
            <a:r>
              <a:rPr lang="de-DE" dirty="0"/>
              <a:t> </a:t>
            </a:r>
            <a:r>
              <a:rPr lang="de-DE" dirty="0" err="1"/>
              <a:t>numbers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091CC37-E3C2-BE4A-5A1E-CA88946ED5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D8421D0C-9244-A73B-7AA6-5B52D61DE229}"/>
              </a:ext>
            </a:extLst>
          </p:cNvPr>
          <p:cNvSpPr txBox="1"/>
          <p:nvPr/>
        </p:nvSpPr>
        <p:spPr>
          <a:xfrm>
            <a:off x="410126" y="1056970"/>
            <a:ext cx="11371748" cy="4154984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de-DE" dirty="0"/>
              <a:t>The last 2 </a:t>
            </a:r>
            <a:r>
              <a:rPr lang="de-DE" dirty="0" err="1"/>
              <a:t>digits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used</a:t>
            </a:r>
            <a:r>
              <a:rPr lang="de-DE" dirty="0"/>
              <a:t> in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 </a:t>
            </a:r>
            <a:r>
              <a:rPr lang="de-DE" dirty="0" err="1"/>
              <a:t>failed</a:t>
            </a:r>
            <a:r>
              <a:rPr lang="de-DE" dirty="0"/>
              <a:t> </a:t>
            </a:r>
            <a:r>
              <a:rPr lang="de-DE" dirty="0" err="1"/>
              <a:t>experiment</a:t>
            </a:r>
            <a:r>
              <a:rPr lang="de-DE" dirty="0"/>
              <a:t> + </a:t>
            </a:r>
            <a:r>
              <a:rPr lang="de-DE" dirty="0" err="1"/>
              <a:t>relaunching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, like </a:t>
            </a:r>
            <a:r>
              <a:rPr lang="de-DE" dirty="0" err="1"/>
              <a:t>mentioned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slide</a:t>
            </a:r>
            <a:r>
              <a:rPr lang="de-DE" dirty="0"/>
              <a:t>. </a:t>
            </a:r>
          </a:p>
          <a:p>
            <a:endParaRPr lang="de-DE" dirty="0"/>
          </a:p>
          <a:p>
            <a:r>
              <a:rPr lang="de-DE" dirty="0"/>
              <a:t>2. </a:t>
            </a:r>
            <a:r>
              <a:rPr lang="de-DE" dirty="0" err="1"/>
              <a:t>Another</a:t>
            </a:r>
            <a:r>
              <a:rPr lang="de-DE" dirty="0"/>
              <a:t> </a:t>
            </a:r>
            <a:r>
              <a:rPr lang="de-DE" dirty="0" err="1"/>
              <a:t>case</a:t>
            </a:r>
            <a:r>
              <a:rPr lang="de-DE" dirty="0"/>
              <a:t> </a:t>
            </a:r>
            <a:r>
              <a:rPr lang="de-DE" dirty="0" err="1"/>
              <a:t>can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while</a:t>
            </a:r>
            <a:r>
              <a:rPr lang="de-DE" dirty="0"/>
              <a:t> </a:t>
            </a:r>
            <a:r>
              <a:rPr lang="de-DE" dirty="0" err="1"/>
              <a:t>preparing</a:t>
            </a:r>
            <a:r>
              <a:rPr lang="de-DE" dirty="0"/>
              <a:t> </a:t>
            </a:r>
            <a:r>
              <a:rPr lang="de-DE" dirty="0" err="1"/>
              <a:t>catalyst</a:t>
            </a:r>
            <a:r>
              <a:rPr lang="de-DE" dirty="0"/>
              <a:t> and </a:t>
            </a:r>
            <a:r>
              <a:rPr lang="de-DE" dirty="0" err="1"/>
              <a:t>getting</a:t>
            </a:r>
            <a:r>
              <a:rPr lang="de-DE" dirty="0"/>
              <a:t> </a:t>
            </a:r>
            <a:r>
              <a:rPr lang="de-DE" dirty="0" err="1"/>
              <a:t>two</a:t>
            </a:r>
            <a:r>
              <a:rPr lang="de-DE" dirty="0"/>
              <a:t> </a:t>
            </a:r>
            <a:r>
              <a:rPr lang="de-DE" dirty="0" err="1"/>
              <a:t>batches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same </a:t>
            </a:r>
            <a:r>
              <a:rPr lang="de-DE" dirty="0" err="1"/>
              <a:t>synthesis</a:t>
            </a:r>
            <a:r>
              <a:rPr lang="de-DE" dirty="0"/>
              <a:t> (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precipitated</a:t>
            </a:r>
            <a:r>
              <a:rPr lang="de-DE" dirty="0"/>
              <a:t> </a:t>
            </a:r>
            <a:r>
              <a:rPr lang="de-DE" dirty="0" err="1"/>
              <a:t>first</a:t>
            </a:r>
            <a:r>
              <a:rPr lang="de-DE" dirty="0"/>
              <a:t>, a </a:t>
            </a:r>
            <a:r>
              <a:rPr lang="de-DE" dirty="0" err="1"/>
              <a:t>second</a:t>
            </a:r>
            <a:r>
              <a:rPr lang="de-DE" dirty="0"/>
              <a:t> </a:t>
            </a:r>
            <a:r>
              <a:rPr lang="de-DE" dirty="0" err="1"/>
              <a:t>later</a:t>
            </a:r>
            <a:r>
              <a:rPr lang="de-DE" dirty="0"/>
              <a:t>):</a:t>
            </a:r>
          </a:p>
          <a:p>
            <a:r>
              <a:rPr lang="de-DE" dirty="0">
                <a:solidFill>
                  <a:srgbClr val="C00000"/>
                </a:solidFill>
              </a:rPr>
              <a:t>72102_VCM_CAT_007_01 </a:t>
            </a:r>
            <a:r>
              <a:rPr lang="de-DE" dirty="0"/>
              <a:t>and </a:t>
            </a:r>
            <a:r>
              <a:rPr lang="de-DE" dirty="0">
                <a:solidFill>
                  <a:srgbClr val="C00000"/>
                </a:solidFill>
              </a:rPr>
              <a:t>72102_VCM_CAT_007_02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3.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example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receive</a:t>
            </a:r>
            <a:r>
              <a:rPr lang="de-DE" dirty="0"/>
              <a:t> a </a:t>
            </a:r>
            <a:r>
              <a:rPr lang="de-DE" dirty="0" err="1"/>
              <a:t>complete</a:t>
            </a:r>
            <a:r>
              <a:rPr lang="de-DE" dirty="0"/>
              <a:t> PTL </a:t>
            </a:r>
            <a:r>
              <a:rPr lang="de-DE" dirty="0" err="1"/>
              <a:t>sheet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a </a:t>
            </a:r>
            <a:r>
              <a:rPr lang="de-DE" dirty="0" err="1"/>
              <a:t>project</a:t>
            </a:r>
            <a:r>
              <a:rPr lang="de-DE" dirty="0"/>
              <a:t> </a:t>
            </a:r>
            <a:r>
              <a:rPr lang="de-DE" dirty="0" err="1"/>
              <a:t>partner</a:t>
            </a:r>
            <a:r>
              <a:rPr lang="de-DE" dirty="0"/>
              <a:t> and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cut</a:t>
            </a:r>
            <a:r>
              <a:rPr lang="de-DE" dirty="0"/>
              <a:t> </a:t>
            </a:r>
            <a:r>
              <a:rPr lang="de-DE" dirty="0" err="1"/>
              <a:t>it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different </a:t>
            </a:r>
            <a:r>
              <a:rPr lang="de-DE" dirty="0" err="1"/>
              <a:t>pieces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measure</a:t>
            </a:r>
            <a:r>
              <a:rPr lang="de-DE" dirty="0"/>
              <a:t> </a:t>
            </a:r>
            <a:r>
              <a:rPr lang="de-DE" dirty="0" err="1"/>
              <a:t>independently</a:t>
            </a:r>
            <a:r>
              <a:rPr lang="de-DE" dirty="0"/>
              <a:t>:</a:t>
            </a:r>
          </a:p>
          <a:p>
            <a:r>
              <a:rPr lang="de-DE" dirty="0">
                <a:solidFill>
                  <a:srgbClr val="C00000"/>
                </a:solidFill>
              </a:rPr>
              <a:t>72102_VCM_PTL_085_01 </a:t>
            </a:r>
            <a:r>
              <a:rPr lang="de-DE" dirty="0"/>
              <a:t>and</a:t>
            </a:r>
            <a:r>
              <a:rPr lang="de-DE" dirty="0">
                <a:solidFill>
                  <a:srgbClr val="C00000"/>
                </a:solidFill>
              </a:rPr>
              <a:t> 72102_VCM_PTL_085_02</a:t>
            </a:r>
          </a:p>
          <a:p>
            <a:endParaRPr lang="de-DE" dirty="0"/>
          </a:p>
          <a:p>
            <a:endParaRPr lang="de-DE" dirty="0"/>
          </a:p>
        </p:txBody>
      </p:sp>
      <p:grpSp>
        <p:nvGrpSpPr>
          <p:cNvPr id="18" name="Gruppieren 17">
            <a:extLst>
              <a:ext uri="{FF2B5EF4-FFF2-40B4-BE49-F238E27FC236}">
                <a16:creationId xmlns:a16="http://schemas.microsoft.com/office/drawing/2014/main" id="{BCA7D0E7-CFF3-52DB-F136-D2CAAECA4EF3}"/>
              </a:ext>
            </a:extLst>
          </p:cNvPr>
          <p:cNvGrpSpPr/>
          <p:nvPr/>
        </p:nvGrpSpPr>
        <p:grpSpPr>
          <a:xfrm>
            <a:off x="2626802" y="4797152"/>
            <a:ext cx="1241053" cy="1728192"/>
            <a:chOff x="2838723" y="4509120"/>
            <a:chExt cx="1241053" cy="1728192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A761240C-2B63-C971-ABCE-7F0D8619F33C}"/>
                </a:ext>
              </a:extLst>
            </p:cNvPr>
            <p:cNvSpPr/>
            <p:nvPr/>
          </p:nvSpPr>
          <p:spPr>
            <a:xfrm>
              <a:off x="2855640" y="4509120"/>
              <a:ext cx="1224136" cy="1728192"/>
            </a:xfrm>
            <a:prstGeom prst="rect">
              <a:avLst/>
            </a:prstGeom>
            <a:solidFill>
              <a:srgbClr val="CCECFF"/>
            </a:solidFill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B59B6CAC-5C8F-3D52-0A7A-407A80F4F94B}"/>
                </a:ext>
              </a:extLst>
            </p:cNvPr>
            <p:cNvCxnSpPr>
              <a:cxnSpLocks/>
            </p:cNvCxnSpPr>
            <p:nvPr/>
          </p:nvCxnSpPr>
          <p:spPr>
            <a:xfrm>
              <a:off x="3287688" y="4509120"/>
              <a:ext cx="0" cy="172819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F13B4207-0610-81C9-641D-9F671630714B}"/>
                </a:ext>
              </a:extLst>
            </p:cNvPr>
            <p:cNvCxnSpPr>
              <a:cxnSpLocks/>
            </p:cNvCxnSpPr>
            <p:nvPr/>
          </p:nvCxnSpPr>
          <p:spPr>
            <a:xfrm>
              <a:off x="3647728" y="4509120"/>
              <a:ext cx="0" cy="1728192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5A98DF51-B445-E782-21DE-80022BFD571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640" y="4863177"/>
              <a:ext cx="1224136" cy="59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E272CA6-B2DD-4D7B-C035-467323DABC2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55640" y="5238926"/>
              <a:ext cx="1224136" cy="59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CC0930C0-2DC0-9BE2-7360-28EB5AB47AE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838723" y="5691609"/>
              <a:ext cx="1224136" cy="5983"/>
            </a:xfrm>
            <a:prstGeom prst="line">
              <a:avLst/>
            </a:prstGeom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B45ABC0A-6641-F785-A512-C246E8090800}"/>
              </a:ext>
            </a:extLst>
          </p:cNvPr>
          <p:cNvCxnSpPr>
            <a:cxnSpLocks/>
          </p:cNvCxnSpPr>
          <p:nvPr/>
        </p:nvCxnSpPr>
        <p:spPr>
          <a:xfrm>
            <a:off x="1270497" y="2780928"/>
            <a:ext cx="1009079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49678408-DE64-41BE-6DEA-15D17D7E8087}"/>
              </a:ext>
            </a:extLst>
          </p:cNvPr>
          <p:cNvCxnSpPr>
            <a:cxnSpLocks/>
          </p:cNvCxnSpPr>
          <p:nvPr/>
        </p:nvCxnSpPr>
        <p:spPr>
          <a:xfrm flipH="1">
            <a:off x="3252941" y="4712720"/>
            <a:ext cx="2338431" cy="3154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7" name="Grafik 26">
            <a:extLst>
              <a:ext uri="{FF2B5EF4-FFF2-40B4-BE49-F238E27FC236}">
                <a16:creationId xmlns:a16="http://schemas.microsoft.com/office/drawing/2014/main" id="{FB1D7C0B-C881-E833-75A7-CCD8F7479F4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r="25852"/>
          <a:stretch/>
        </p:blipFill>
        <p:spPr>
          <a:xfrm>
            <a:off x="2351584" y="2852936"/>
            <a:ext cx="395076" cy="828832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5CE3D631-A8EA-80A5-3F3B-296F15BD7A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481" r="25852"/>
          <a:stretch/>
        </p:blipFill>
        <p:spPr>
          <a:xfrm>
            <a:off x="6096000" y="2852936"/>
            <a:ext cx="395076" cy="828832"/>
          </a:xfrm>
          <a:prstGeom prst="rect">
            <a:avLst/>
          </a:prstGeom>
        </p:spPr>
      </p:pic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17908EE-418E-CC36-83E4-A2BBE518BAA0}"/>
              </a:ext>
            </a:extLst>
          </p:cNvPr>
          <p:cNvCxnSpPr>
            <a:cxnSpLocks/>
          </p:cNvCxnSpPr>
          <p:nvPr/>
        </p:nvCxnSpPr>
        <p:spPr>
          <a:xfrm>
            <a:off x="5086833" y="2780928"/>
            <a:ext cx="1009079" cy="4320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39FF17B3-41F9-38CD-0BBC-11E50DD254DE}"/>
              </a:ext>
            </a:extLst>
          </p:cNvPr>
          <p:cNvCxnSpPr>
            <a:cxnSpLocks/>
          </p:cNvCxnSpPr>
          <p:nvPr/>
        </p:nvCxnSpPr>
        <p:spPr>
          <a:xfrm>
            <a:off x="1569102" y="4704950"/>
            <a:ext cx="1250446" cy="3503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50333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4780FE-BD54-460E-BBDF-D86ADD7222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overview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25646B6-DFB8-4B4A-ACC6-FF3766166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metadata?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What is FAIR data?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I make my data FAIR?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Metadata checklist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Naming of datasets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BB9EDFE-BFE4-45A4-A345-5C137DB032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12147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8DAD1-CEA4-40AB-AE4A-3E3267779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metadata?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8B8A4CA-8A00-44A0-9D91-272D5098B7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1452" y="1412875"/>
            <a:ext cx="7402739" cy="5040412"/>
          </a:xfrm>
        </p:spPr>
        <p:txBody>
          <a:bodyPr/>
          <a:lstStyle/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Metadata is data about data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Metadata describes your data to help people using it understand what they are looking at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en-US" dirty="0"/>
              <a:t>Good metadata ensures that your data can be reused and is reproducible</a:t>
            </a: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US" dirty="0"/>
          </a:p>
          <a:p>
            <a:pPr marL="285750" indent="-285750"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A3AE84B-0A4A-4485-97E9-D282FEB90D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3DFB67B-3798-407E-8239-5F2514CF4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8248" y="791508"/>
            <a:ext cx="2215872" cy="4797152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9481818E-A51B-4302-A86B-072AF23E6393}"/>
              </a:ext>
            </a:extLst>
          </p:cNvPr>
          <p:cNvSpPr txBox="1"/>
          <p:nvPr/>
        </p:nvSpPr>
        <p:spPr>
          <a:xfrm>
            <a:off x="8328248" y="5594853"/>
            <a:ext cx="2215872" cy="830997"/>
          </a:xfrm>
          <a:prstGeom prst="rect">
            <a:avLst/>
          </a:prstGeom>
        </p:spPr>
        <p:txBody>
          <a:bodyPr wrap="square" lIns="0" tIns="0" rIns="0" bIns="0" rtlCol="0" anchor="b">
            <a:spAutoFit/>
          </a:bodyPr>
          <a:lstStyle/>
          <a:p>
            <a:r>
              <a:rPr lang="en-US">
                <a:solidFill>
                  <a:schemeClr val="bg1">
                    <a:lumMod val="65000"/>
                  </a:schemeClr>
                </a:solidFill>
              </a:rPr>
              <a:t>image: </a:t>
            </a:r>
            <a:r>
              <a:rPr lang="de-DE">
                <a:solidFill>
                  <a:schemeClr val="bg1">
                    <a:lumMod val="65000"/>
                  </a:schemeClr>
                </a:solidFill>
              </a:rPr>
              <a:t>EXIF Viewer by Fluntro</a:t>
            </a:r>
          </a:p>
          <a:p>
            <a:r>
              <a:rPr lang="en-US">
                <a:solidFill>
                  <a:schemeClr val="bg1">
                    <a:lumMod val="50000"/>
                  </a:schemeClr>
                </a:solidFill>
              </a:rPr>
              <a:t>  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510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F23209-2336-4C69-B77F-F795C4903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FAIR data?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59B675B-927C-4C2D-8CFE-804A795794E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FAIR</a:t>
            </a:r>
            <a:r>
              <a:rPr lang="en-US" b="0" dirty="0"/>
              <a:t> stands for </a:t>
            </a:r>
            <a:r>
              <a:rPr lang="en-US" dirty="0"/>
              <a:t>F</a:t>
            </a:r>
            <a:r>
              <a:rPr lang="en-US" b="0" dirty="0"/>
              <a:t>indable, </a:t>
            </a:r>
            <a:r>
              <a:rPr lang="en-US" dirty="0"/>
              <a:t>A</a:t>
            </a:r>
            <a:r>
              <a:rPr lang="en-US" b="0" dirty="0"/>
              <a:t>ccessible, </a:t>
            </a:r>
            <a:r>
              <a:rPr lang="en-US" dirty="0"/>
              <a:t>I</a:t>
            </a:r>
            <a:r>
              <a:rPr lang="en-US" b="0" dirty="0"/>
              <a:t>nteroperable, </a:t>
            </a:r>
            <a:r>
              <a:rPr lang="en-US" dirty="0"/>
              <a:t>R</a:t>
            </a:r>
            <a:r>
              <a:rPr lang="en-US" b="0" dirty="0"/>
              <a:t>eusable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Making your data FAIR ensures that it can be used more than once: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FAIR principles ensure that you can find data you measured years ago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FAIR principles ensure that others can find your data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Your data can be reanalyzed, become part of larger meta-analyses, etc.</a:t>
            </a:r>
            <a:endParaRPr lang="en-US" b="0" dirty="0"/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Adhering to FAIR principles is a part of Good Research Practice (GRP); Every scientific employee at ZBT has signed that they follow to the GRP rules of University Duisburg-Essen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Funding agencies like the DFG require FAIR data management if your want to be eligible for grants </a:t>
            </a:r>
            <a:endParaRPr lang="en-US" b="0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03A6E3C-057E-4D07-ABA4-9B251349EE3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AEC7FCE0-DC60-49DA-87D4-BE28EB26B1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2997" y="1484784"/>
            <a:ext cx="3959003" cy="1944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4920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AF70-94E7-4415-8E4C-2FE2130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data FAIR?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C23E5-CCBC-442D-9178-1AED3BD28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b="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Findable</a:t>
            </a:r>
            <a:r>
              <a:rPr lang="en-US" b="0" dirty="0"/>
              <a:t>: Data can only be reused if it can be found.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Assign a unique identifier to each data set, so that you can refer to your data set in other places without any ambiguity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Data should be described by rich metadata to make searching through </a:t>
            </a:r>
            <a:r>
              <a:rPr lang="en-US" dirty="0"/>
              <a:t>large collections of data possible (See also </a:t>
            </a:r>
            <a:r>
              <a:rPr lang="en-US" b="1" dirty="0"/>
              <a:t>Reusability</a:t>
            </a:r>
            <a:r>
              <a:rPr lang="en-US" dirty="0"/>
              <a:t>)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Metadata should include the identifier of the data (especially if metadata and actual data are stored in different places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FA086-C433-4228-891D-C61F9BD91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FBC15CE9-92F3-4BD0-9B19-5D3F3F9E9F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2557" y="101343"/>
            <a:ext cx="1158789" cy="2287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21504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AF70-94E7-4415-8E4C-2FE2130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data FAIR?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C23E5-CCBC-442D-9178-1AED3BD28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b="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Accessible</a:t>
            </a:r>
            <a:r>
              <a:rPr lang="en-US" b="0" dirty="0"/>
              <a:t>: Data can only be reused if it can be accessed.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Once the identifier of the data has been </a:t>
            </a:r>
            <a:r>
              <a:rPr lang="en-US" b="1" dirty="0"/>
              <a:t>found</a:t>
            </a:r>
            <a:r>
              <a:rPr lang="en-US" dirty="0"/>
              <a:t>, it should be clear how to </a:t>
            </a:r>
            <a:r>
              <a:rPr lang="en-US" b="1" dirty="0"/>
              <a:t>access</a:t>
            </a:r>
            <a:r>
              <a:rPr lang="en-US" dirty="0"/>
              <a:t> the data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Metadata should remain accessible, even if the data is no longer available</a:t>
            </a:r>
            <a:endParaRPr lang="en-US" dirty="0"/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Accessibility is mainly ensured at the organizational level (e.g. through our database, </a:t>
            </a:r>
            <a:r>
              <a:rPr lang="en-US" b="0" dirty="0" err="1"/>
              <a:t>eLabFTW</a:t>
            </a:r>
            <a:r>
              <a:rPr lang="en-US" b="0" dirty="0"/>
              <a:t>, and similar infrastructure)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FA086-C433-4228-891D-C61F9BD91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76C80A3-0217-418B-B702-1F850DD4C83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5568" y="126454"/>
            <a:ext cx="1112768" cy="2250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7408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AF70-94E7-4415-8E4C-2FE2130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data FAIR?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C23E5-CCBC-442D-9178-1AED3BD28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b="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Interoperable</a:t>
            </a:r>
            <a:r>
              <a:rPr lang="en-US" b="0" dirty="0"/>
              <a:t>: (Meta)data should be readable by humans and machines.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Metadata should be clearly readable; Not just by humans, but also by machines, i.e. it should be in a provided in a well structured format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Data itself may not always be readable, e.g. when it requires proprietary software, but the information how to read the data should be included in th</a:t>
            </a:r>
            <a:r>
              <a:rPr lang="en-US" dirty="0"/>
              <a:t>e metadata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Metadata should include references to other relevant metadata, e.g. the metadata of an experiment should include references to the measurement devices used to take the data</a:t>
            </a:r>
          </a:p>
          <a:p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FA086-C433-4228-891D-C61F9BD91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D5CB46E5-47D6-4864-AD57-666BCC1A3D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888" y="99849"/>
            <a:ext cx="1184128" cy="2355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70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B17AF70-94E7-4415-8E4C-2FE2130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make data FAIR?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BDC23E5-CCBC-442D-9178-1AED3BD284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endParaRPr lang="en-US" b="0" dirty="0"/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Reusable</a:t>
            </a:r>
            <a:r>
              <a:rPr lang="en-US" b="0" dirty="0"/>
              <a:t>: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Metadata is released with ALL relevant attributes and all information should be accurate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Metadata is released with a clear usage license (see </a:t>
            </a:r>
            <a:r>
              <a:rPr lang="en-US" dirty="0"/>
              <a:t>wiki entry: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http://172.16.134.8:3000/research-software-engineering/Choosing-the-right-license</a:t>
            </a:r>
            <a:r>
              <a:rPr lang="en-US" dirty="0"/>
              <a:t> )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b="0" dirty="0"/>
              <a:t>Metadata includes full provenance of the data, i.e. how it was collected and how it has been preprocessed</a:t>
            </a:r>
          </a:p>
          <a:p>
            <a:pPr marL="463563" lvl="1" indent="-285750">
              <a:lnSpc>
                <a:spcPct val="200000"/>
              </a:lnSpc>
              <a:buFontTx/>
              <a:buChar char="-"/>
            </a:pPr>
            <a:r>
              <a:rPr lang="en-US" dirty="0"/>
              <a:t>Metadata should follow relevant community standards</a:t>
            </a:r>
            <a:endParaRPr lang="en-US" b="0" dirty="0"/>
          </a:p>
          <a:p>
            <a:r>
              <a:rPr lang="en-US" dirty="0"/>
              <a:t>	</a:t>
            </a:r>
            <a:endParaRPr lang="de-DE" dirty="0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41FA086-C433-4228-891D-C61F9BD9191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8A113C98-ADB6-49AB-8059-78A50CA9DE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1832" y="87378"/>
            <a:ext cx="1120239" cy="2364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24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F2EF1F-5C81-4FB8-805C-48360BF2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 checklist – Organizational metadata</a:t>
            </a:r>
            <a:endParaRPr lang="de-DE" dirty="0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EEF5C63-9FEA-463E-BEAD-2F2A01ED6E8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Date of creation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Person responsible of the measurement and contact information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File formats and software / hardware required to access the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Where to find the data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Data dictionary (explanation of data tables and their columns)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Rights and Licenses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Funding source</a:t>
            </a:r>
          </a:p>
          <a:p>
            <a:pPr marL="285750" indent="-285750">
              <a:lnSpc>
                <a:spcPct val="200000"/>
              </a:lnSpc>
              <a:buFontTx/>
              <a:buChar char="-"/>
            </a:pPr>
            <a:r>
              <a:rPr lang="en-US" dirty="0"/>
              <a:t>Unique identifier: See later slide for internal ZBT guidelines;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If the data is published, assign a DOI (Digital Object Identifier)</a:t>
            </a:r>
            <a:endParaRPr lang="de-DE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3D3D8B5-0BDA-47DE-AC48-457CF66A6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91428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WVAdMNCE0kOa5oIAN3OdDA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sK9ZgKCfME6Ycz2tbvJ2Dg"/>
</p:tagLst>
</file>

<file path=ppt/theme/theme1.xml><?xml version="1.0" encoding="utf-8"?>
<a:theme xmlns:a="http://schemas.openxmlformats.org/drawingml/2006/main" name="Präsentationsvorlage_ZBT">
  <a:themeElements>
    <a:clrScheme name="ZBT Standardfarben neues CD">
      <a:dk1>
        <a:srgbClr val="0064B4"/>
      </a:dk1>
      <a:lt1>
        <a:srgbClr val="FFFFFF"/>
      </a:lt1>
      <a:dk2>
        <a:srgbClr val="54585A"/>
      </a:dk2>
      <a:lt2>
        <a:srgbClr val="9EA2A2"/>
      </a:lt2>
      <a:accent1>
        <a:srgbClr val="F7403A"/>
      </a:accent1>
      <a:accent2>
        <a:srgbClr val="92D050"/>
      </a:accent2>
      <a:accent3>
        <a:srgbClr val="FFC000"/>
      </a:accent3>
      <a:accent4>
        <a:srgbClr val="00B050"/>
      </a:accent4>
      <a:accent5>
        <a:srgbClr val="FFFFFF"/>
      </a:accent5>
      <a:accent6>
        <a:srgbClr val="FFFFFF"/>
      </a:accent6>
      <a:hlink>
        <a:srgbClr val="FFFFFF"/>
      </a:hlink>
      <a:folHlink>
        <a:srgbClr val="FFFFFF"/>
      </a:folHlink>
    </a:clrScheme>
    <a:fontScheme name="ZBT Standardschriftar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none" lIns="0" tIns="0" rIns="0" bIns="0" anchor="b">
        <a:spAutoFit/>
      </a:bodyPr>
      <a:lstStyle>
        <a:defPPr>
          <a:defRPr dirty="0" smtClean="0">
            <a:solidFill>
              <a:schemeClr val="bg1">
                <a:lumMod val="50000"/>
              </a:schemeClr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2_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5.xml><?xml version="1.0" encoding="utf-8"?>
<a:theme xmlns:a="http://schemas.openxmlformats.org/drawingml/2006/main" name="3_PPT_Blau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wrap="square" lIns="0" tIns="0" rIns="0" bIns="0" rtlCol="0" anchor="t" anchorCtr="0">
        <a:spAutoFit/>
      </a:bodyPr>
      <a:lstStyle>
        <a:defPPr marL="0" indent="0">
          <a:buFont typeface="Arial" panose="020B0604020202020204" pitchFamily="34" charset="0"/>
          <a:buNone/>
          <a:defRPr sz="1600" dirty="0" smtClean="0">
            <a:solidFill>
              <a:srgbClr val="002060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Präsentationsvorlage_ZBT</Template>
  <TotalTime>0</TotalTime>
  <Words>1129</Words>
  <Application>Microsoft Office PowerPoint</Application>
  <PresentationFormat>Breitbild</PresentationFormat>
  <Paragraphs>121</Paragraphs>
  <Slides>13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7</vt:i4>
      </vt:variant>
      <vt:variant>
        <vt:lpstr>Design</vt:lpstr>
      </vt:variant>
      <vt:variant>
        <vt:i4>5</vt:i4>
      </vt:variant>
      <vt:variant>
        <vt:lpstr>Folientitel</vt:lpstr>
      </vt:variant>
      <vt:variant>
        <vt:i4>13</vt:i4>
      </vt:variant>
    </vt:vector>
  </HeadingPairs>
  <TitlesOfParts>
    <vt:vector size="25" baseType="lpstr">
      <vt:lpstr>Arial</vt:lpstr>
      <vt:lpstr>BundesSans Office Bold</vt:lpstr>
      <vt:lpstr>Calibri</vt:lpstr>
      <vt:lpstr>Cambria</vt:lpstr>
      <vt:lpstr>Symbol</vt:lpstr>
      <vt:lpstr>Verdana</vt:lpstr>
      <vt:lpstr>Wingdings</vt:lpstr>
      <vt:lpstr>Präsentationsvorlage_ZBT</vt:lpstr>
      <vt:lpstr>PPT_Blau</vt:lpstr>
      <vt:lpstr>1_PPT_Blau</vt:lpstr>
      <vt:lpstr>2_PPT_Blau</vt:lpstr>
      <vt:lpstr>3_PPT_Blau</vt:lpstr>
      <vt:lpstr>How to make your data FAIR</vt:lpstr>
      <vt:lpstr>Content overview</vt:lpstr>
      <vt:lpstr>What is metadata?</vt:lpstr>
      <vt:lpstr>What is FAIR data?</vt:lpstr>
      <vt:lpstr>How to make data FAIR?</vt:lpstr>
      <vt:lpstr>How to make data FAIR?</vt:lpstr>
      <vt:lpstr>How to make data FAIR?</vt:lpstr>
      <vt:lpstr>How to make data FAIR?</vt:lpstr>
      <vt:lpstr>Metadata checklist – Organizational metadata</vt:lpstr>
      <vt:lpstr>Metadata checklist – Experimental metadata</vt:lpstr>
      <vt:lpstr>General nomenclature</vt:lpstr>
      <vt:lpstr>Number of experiment: example of a work flow</vt:lpstr>
      <vt:lpstr>Number of experiment: example of using the repetition numbers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cells, hydrogen and batteries</dc:title>
  <dc:creator>Peter Beckhaus</dc:creator>
  <cp:lastModifiedBy>Pit Duwentäster</cp:lastModifiedBy>
  <cp:revision>362</cp:revision>
  <cp:lastPrinted>2019-03-07T13:49:42Z</cp:lastPrinted>
  <dcterms:created xsi:type="dcterms:W3CDTF">2019-03-21T15:23:42Z</dcterms:created>
  <dcterms:modified xsi:type="dcterms:W3CDTF">2025-03-12T11:54:52Z</dcterms:modified>
</cp:coreProperties>
</file>