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2018/1/31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2018/1/31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2018/1/31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2018/1/31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2018/1/31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2018/1/31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2018/1/31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2018/1/31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124" y="1947133"/>
            <a:ext cx="11724005" cy="98738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2017</a:t>
            </a:r>
            <a:r>
              <a:rPr lang="zh-CN" altLang="zh-CN" sz="4800" b="1" dirty="0"/>
              <a:t>年工作总结和</a:t>
            </a:r>
            <a:r>
              <a:rPr lang="en-US" altLang="zh-CN" sz="4800" b="1" dirty="0"/>
              <a:t>2018</a:t>
            </a:r>
            <a:r>
              <a:rPr lang="zh-CN" altLang="en-US" sz="4800" b="1" dirty="0"/>
              <a:t>年工作计划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533037" y="4881870"/>
            <a:ext cx="1532178" cy="489157"/>
          </a:xfrm>
          <a:prstGeom prst="roundRect">
            <a:avLst>
              <a:gd name="adj" fmla="val 1372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路晓东</a:t>
            </a:r>
            <a:endParaRPr lang="zh-CN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1"/>
            <a:ext cx="10515600" cy="962734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年工作总结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完成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session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登录联调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       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、用户名、手机号、身份证号、学号的自动识别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       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、查询数据库用户信息、识别用户登录状态，返回客户端相应数据和状态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完成后台读取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json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文件联调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     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、从服务器读取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json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格式文件，显示到客户端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3158" y="1914863"/>
            <a:ext cx="3653995" cy="645457"/>
          </a:xfrm>
          <a:prstGeom prst="roundRect">
            <a:avLst>
              <a:gd name="adj" fmla="val 1372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完成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session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登录联调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33157" y="3894268"/>
            <a:ext cx="4482336" cy="602428"/>
          </a:xfrm>
          <a:prstGeom prst="roundRect">
            <a:avLst>
              <a:gd name="adj" fmla="val 1372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完成后台读取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json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文件联调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1"/>
            <a:ext cx="10515600" cy="962734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年工作计划和能力提升计划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2018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年工作计划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1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65430" y="2700169"/>
            <a:ext cx="2793384" cy="602428"/>
          </a:xfrm>
          <a:prstGeom prst="roundRect">
            <a:avLst>
              <a:gd name="adj" fmla="val 1372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2018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年工作计划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54671" y="4206239"/>
            <a:ext cx="3998241" cy="602428"/>
          </a:xfrm>
          <a:prstGeom prst="roundRect">
            <a:avLst>
              <a:gd name="adj" fmla="val 1372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2018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年个人能力提升计划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1"/>
            <a:ext cx="10515600" cy="962734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年工作计划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2018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年工作计划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       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月底完成基础版软件的前后端联调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包括完整的数据增删改查操作、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BUG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测试和修复。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      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月底完成评价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智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能反馈、大赛中心的数据联调。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       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、下半年开始介入新产品开发（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智能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教学设备）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22400" y="1914861"/>
            <a:ext cx="2793384" cy="602428"/>
          </a:xfrm>
          <a:prstGeom prst="roundRect">
            <a:avLst>
              <a:gd name="adj" fmla="val 1372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2018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年工作计划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1"/>
            <a:ext cx="10515600" cy="962734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年个人能力提升计划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2018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年工作计划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       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NodeJS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MongoDB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数据库技术提升至精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通，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掌握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Nginx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数据库，熟悉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Java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PHP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、</a:t>
            </a:r>
            <a:r>
              <a:rPr lang="en-US" altLang="zh-CN" sz="2000" dirty="0" smtClean="0"/>
              <a:t> Python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语言。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       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基本无障碍阅读计算机英文文档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        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报考计算机本科院校。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22399" y="1914861"/>
            <a:ext cx="3901422" cy="602428"/>
          </a:xfrm>
          <a:prstGeom prst="roundRect">
            <a:avLst>
              <a:gd name="adj" fmla="val 1372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2018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Microsoft Himalaya" pitchFamily="2" charset="0"/>
              </a:rPr>
              <a:t>年个人能力提升计划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icrosoft Himalay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374</Words>
  <Application>Microsoft Office PowerPoint</Application>
  <PresentationFormat>自定义</PresentationFormat>
  <Paragraphs>31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2017年工作总结和2018年工作计划</vt:lpstr>
      <vt:lpstr>2017年工作总结</vt:lpstr>
      <vt:lpstr>2018年工作计划和能力提升计划</vt:lpstr>
      <vt:lpstr>2018年工作计划</vt:lpstr>
      <vt:lpstr>2018年个人能力提升计划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46</cp:revision>
  <dcterms:created xsi:type="dcterms:W3CDTF">2017-05-24T05:57:00Z</dcterms:created>
  <dcterms:modified xsi:type="dcterms:W3CDTF">2018-01-31T05:03:34Z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