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2" r:id="rId4"/>
    <p:sldId id="275" r:id="rId5"/>
    <p:sldId id="274" r:id="rId6"/>
    <p:sldId id="271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54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集团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0895" y="6480175"/>
            <a:ext cx="2442210" cy="241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5B8-5F89-497F-9C34-B87FA57AFB03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3F45-AD3F-4185-8319-020E9323B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ssssss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0015"/>
            <a:ext cx="9144635" cy="6858635"/>
          </a:xfrm>
          <a:prstGeom prst="rect">
            <a:avLst/>
          </a:prstGeom>
        </p:spPr>
      </p:pic>
      <p:pic>
        <p:nvPicPr>
          <p:cNvPr id="11" name="图片 10" descr="集团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4855" y="6433185"/>
            <a:ext cx="2787650" cy="274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2400" y="3044825"/>
            <a:ext cx="62992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中邦智慧教学系统概况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一、设计理念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7765" y="1508125"/>
            <a:ext cx="680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、互联网</a:t>
            </a:r>
            <a:r>
              <a:rPr lang="en-US" altLang="zh-CN" sz="2400"/>
              <a:t>+</a:t>
            </a:r>
            <a:r>
              <a:rPr lang="zh-CN" altLang="en-US" sz="2400"/>
              <a:t>职业教育汽车专业教学，以提升教学质量、传授实战技能为宗旨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7765" y="2451735"/>
            <a:ext cx="7030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、解决</a:t>
            </a:r>
            <a:r>
              <a:rPr lang="zh-CN" altLang="en-US" sz="2400">
                <a:sym typeface="+mn-ea"/>
              </a:rPr>
              <a:t>职业院校汽车专业教学方式传统、教学手段单一、教学资源匮乏的问题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67765" y="3448050"/>
            <a:ext cx="703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/>
              <a:t>、以一线教师为第一受众群体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7765" y="4064635"/>
            <a:ext cx="7030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4</a:t>
            </a:r>
            <a:r>
              <a:rPr lang="zh-CN" altLang="en-US" sz="2400"/>
              <a:t>、教学系统需要体现教学环境中的教、学、练、考、评、管等关键环节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65860" y="5069205"/>
            <a:ext cx="629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、教学系统</a:t>
            </a:r>
            <a:r>
              <a:rPr lang="zh-CN" sz="2400"/>
              <a:t>采用</a:t>
            </a:r>
            <a:r>
              <a:rPr lang="en-US" altLang="zh-CN" sz="2400"/>
              <a:t>“</a:t>
            </a:r>
            <a:r>
              <a:rPr lang="zh-CN" altLang="en-US" sz="2400"/>
              <a:t>平台 </a:t>
            </a:r>
            <a:r>
              <a:rPr lang="en-US" altLang="zh-CN" sz="2400"/>
              <a:t>+ </a:t>
            </a:r>
            <a:r>
              <a:rPr lang="zh-CN" altLang="en-US" sz="2400"/>
              <a:t>内容</a:t>
            </a:r>
            <a:r>
              <a:rPr lang="en-US" altLang="zh-CN" sz="2400"/>
              <a:t>”</a:t>
            </a:r>
            <a:r>
              <a:rPr lang="zh-CN" altLang="en-US" sz="2400"/>
              <a:t>，内容多元化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4275" y="5723255"/>
            <a:ext cx="703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6</a:t>
            </a:r>
            <a:r>
              <a:rPr lang="zh-CN" altLang="en-US" sz="2400"/>
              <a:t>、访问简单，是一个</a:t>
            </a:r>
            <a:r>
              <a:rPr lang="en-US" altLang="zh-CN" sz="2400"/>
              <a:t>“</a:t>
            </a:r>
            <a:r>
              <a:rPr lang="zh-CN" altLang="en-US" sz="2400"/>
              <a:t>相对</a:t>
            </a:r>
            <a:r>
              <a:rPr lang="en-US" altLang="zh-CN" sz="2400"/>
              <a:t>”</a:t>
            </a:r>
            <a:r>
              <a:rPr lang="zh-CN" altLang="en-US" sz="2400"/>
              <a:t>开放的系统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二、面向用户群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3025" y="1866265"/>
            <a:ext cx="61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、一线教师</a:t>
            </a:r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、学生（汽车专业</a:t>
            </a:r>
            <a:r>
              <a:rPr lang="en-US" altLang="zh-CN" sz="2400"/>
              <a:t>/</a:t>
            </a:r>
            <a:r>
              <a:rPr lang="zh-CN" altLang="en-US" sz="2400"/>
              <a:t>非汽车专业）</a:t>
            </a:r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、教务</a:t>
            </a:r>
            <a:r>
              <a:rPr lang="en-US" altLang="zh-CN" sz="2400"/>
              <a:t>/</a:t>
            </a:r>
            <a:r>
              <a:rPr lang="zh-CN" altLang="en-US" sz="2400"/>
              <a:t>考务管理人员</a:t>
            </a:r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、等级考试学员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三、系统框架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" y="1857375"/>
            <a:ext cx="6623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、教学中心： 教师教，学生自学，相互补充</a:t>
            </a:r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、考试中心： 课程练习与等级考试并重</a:t>
            </a:r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、评价中心： 评价智能分析及应用</a:t>
            </a:r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、实训中心： 实训教室和实训设备管理</a:t>
            </a:r>
          </a:p>
          <a:p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、资源中心： 与教学、实训相关资源管理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四、技术概述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410" y="1821180"/>
            <a:ext cx="6964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BS</a:t>
            </a:r>
            <a:r>
              <a:rPr lang="zh-CN" altLang="en-US" sz="2400"/>
              <a:t>模式（Browser/Server）</a:t>
            </a:r>
            <a:r>
              <a:rPr lang="en-US" altLang="zh-CN" sz="2400"/>
              <a:t>Web</a:t>
            </a:r>
            <a:r>
              <a:rPr lang="zh-CN" altLang="en-US" sz="2400"/>
              <a:t>系统</a:t>
            </a:r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Vue</a:t>
            </a:r>
            <a:r>
              <a:rPr lang="zh-CN" altLang="en-US" sz="2400"/>
              <a:t>框架</a:t>
            </a:r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Node.js</a:t>
            </a:r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MongoDB</a:t>
            </a:r>
          </a:p>
          <a:p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Linux</a:t>
            </a:r>
            <a:r>
              <a:rPr lang="zh-CN" altLang="en-US" sz="2400"/>
              <a:t>服务器部署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五、当前进展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9660" y="1830070"/>
            <a:ext cx="69646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、计划</a:t>
            </a:r>
            <a:r>
              <a:rPr lang="en-US" altLang="zh-CN" sz="2400"/>
              <a:t>2018</a:t>
            </a:r>
            <a:r>
              <a:rPr lang="zh-CN" altLang="en-US" sz="2400"/>
              <a:t>年</a:t>
            </a:r>
            <a:r>
              <a:rPr lang="en-US" altLang="zh-CN" sz="2400"/>
              <a:t>3</a:t>
            </a:r>
            <a:r>
              <a:rPr lang="zh-CN" altLang="en-US" sz="2400"/>
              <a:t>月提供试商用版本</a:t>
            </a:r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、教学中心重构框架，完成</a:t>
            </a:r>
            <a:r>
              <a:rPr lang="en-US" altLang="zh-CN" sz="2400"/>
              <a:t>70%</a:t>
            </a:r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、考试系统框架，完成</a:t>
            </a:r>
            <a:r>
              <a:rPr lang="en-US" altLang="zh-CN" sz="2400"/>
              <a:t>60%</a:t>
            </a:r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、评价及评价管理，完成</a:t>
            </a:r>
            <a:r>
              <a:rPr lang="en-US" altLang="zh-CN" sz="2400"/>
              <a:t>30%</a:t>
            </a:r>
          </a:p>
          <a:p>
            <a:endParaRPr lang="zh-CN" altLang="en-US" sz="2400"/>
          </a:p>
          <a:p>
            <a:r>
              <a:rPr lang="en-US" altLang="zh-CN" sz="2400"/>
              <a:t>5</a:t>
            </a:r>
            <a:r>
              <a:rPr lang="zh-CN" altLang="en-US" sz="2400"/>
              <a:t>、用户及登录管理，完成</a:t>
            </a:r>
            <a:r>
              <a:rPr lang="en-US" altLang="zh-CN" sz="2400"/>
              <a:t>50%</a:t>
            </a:r>
          </a:p>
          <a:p>
            <a:endParaRPr lang="en-US" altLang="zh-CN" sz="2400"/>
          </a:p>
          <a:p>
            <a:r>
              <a:rPr lang="en-US" altLang="zh-CN" sz="2400"/>
              <a:t>6</a:t>
            </a:r>
            <a:r>
              <a:rPr lang="zh-CN" altLang="en-US" sz="2400"/>
              <a:t>、服务端框架实现，完成</a:t>
            </a:r>
            <a:r>
              <a:rPr lang="en-US" altLang="zh-CN" sz="2400"/>
              <a:t>20%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64840" y="2955290"/>
            <a:ext cx="382016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谢谢大家！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全屏显示(4:3)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主题​​</vt:lpstr>
      <vt:lpstr>PowerPoint 演示文稿</vt:lpstr>
      <vt:lpstr>一、设计理念</vt:lpstr>
      <vt:lpstr>二、面向用户群</vt:lpstr>
      <vt:lpstr>三、系统框架</vt:lpstr>
      <vt:lpstr>四、技术概述</vt:lpstr>
      <vt:lpstr>五、当前进展</vt:lpstr>
      <vt:lpstr>谢谢大家！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Yonggang Xiong</cp:lastModifiedBy>
  <cp:revision>29</cp:revision>
  <dcterms:created xsi:type="dcterms:W3CDTF">2017-04-20T08:26:00Z</dcterms:created>
  <dcterms:modified xsi:type="dcterms:W3CDTF">2018-05-05T01:58:26Z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