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72" r:id="rId6"/>
    <p:sldId id="269" r:id="rId7"/>
    <p:sldId id="270" r:id="rId8"/>
    <p:sldId id="271" r:id="rId9"/>
    <p:sldId id="273" r:id="rId10"/>
    <p:sldId id="274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67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2" r:id="rId35"/>
    <p:sldId id="293" r:id="rId36"/>
    <p:sldId id="294" r:id="rId37"/>
    <p:sldId id="291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729"/>
  </p:normalViewPr>
  <p:slideViewPr>
    <p:cSldViewPr snapToGrid="0">
      <p:cViewPr varScale="1">
        <p:scale>
          <a:sx n="93" d="100"/>
          <a:sy n="93" d="100"/>
        </p:scale>
        <p:origin x="24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4914E-2852-4DD2-ACE4-53825A8A0B4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90FAC7-8119-4F57-8B81-604D326EED33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E91B7713-453A-48C1-AB13-9FF418FBC933}" type="parTrans" cxnId="{38F49CC2-5EA4-449C-9927-65130FA7C632}">
      <dgm:prSet/>
      <dgm:spPr/>
      <dgm:t>
        <a:bodyPr/>
        <a:lstStyle/>
        <a:p>
          <a:endParaRPr lang="en-US"/>
        </a:p>
      </dgm:t>
    </dgm:pt>
    <dgm:pt modelId="{3AC40DBA-9E20-4E93-AEFF-A3ADF66DDCE2}" type="sibTrans" cxnId="{38F49CC2-5EA4-449C-9927-65130FA7C63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41D690D-8F3A-4873-826A-2A20CDEA26F1}">
      <dgm:prSet/>
      <dgm:spPr/>
      <dgm:t>
        <a:bodyPr/>
        <a:lstStyle/>
        <a:p>
          <a:r>
            <a:rPr lang="en-US" b="0" i="0" dirty="0"/>
            <a:t>Methodology</a:t>
          </a:r>
          <a:endParaRPr lang="en-US" dirty="0"/>
        </a:p>
      </dgm:t>
    </dgm:pt>
    <dgm:pt modelId="{1509EA57-AD80-4AFD-8FA4-B0B4AC46A3D8}" type="parTrans" cxnId="{37E19C43-6C28-4DF1-B918-636F2B7CD031}">
      <dgm:prSet/>
      <dgm:spPr/>
      <dgm:t>
        <a:bodyPr/>
        <a:lstStyle/>
        <a:p>
          <a:endParaRPr lang="en-US"/>
        </a:p>
      </dgm:t>
    </dgm:pt>
    <dgm:pt modelId="{00B02E56-9999-454E-BE16-A312BB1FD981}" type="sibTrans" cxnId="{37E19C43-6C28-4DF1-B918-636F2B7CD03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850A473-3B4B-48F3-A393-531E5E615852}">
      <dgm:prSet/>
      <dgm:spPr/>
      <dgm:t>
        <a:bodyPr/>
        <a:lstStyle/>
        <a:p>
          <a:r>
            <a:rPr lang="en-US" b="0" i="0" dirty="0"/>
            <a:t>Results &amp; Discussion</a:t>
          </a:r>
          <a:endParaRPr lang="en-US" dirty="0"/>
        </a:p>
      </dgm:t>
    </dgm:pt>
    <dgm:pt modelId="{5A4FFAA4-C7A7-433D-A4A1-79DAB622E7F9}" type="parTrans" cxnId="{0E952BC8-531C-4342-849C-5E6D599ED65A}">
      <dgm:prSet/>
      <dgm:spPr/>
      <dgm:t>
        <a:bodyPr/>
        <a:lstStyle/>
        <a:p>
          <a:endParaRPr lang="en-US"/>
        </a:p>
      </dgm:t>
    </dgm:pt>
    <dgm:pt modelId="{C70CC590-0684-445A-AF4C-DCABCA9860EA}" type="sibTrans" cxnId="{0E952BC8-531C-4342-849C-5E6D599ED65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72EFAEE-8D2D-4F63-B390-71EFD8E5D567}">
      <dgm:prSet/>
      <dgm:spPr/>
      <dgm:t>
        <a:bodyPr/>
        <a:lstStyle/>
        <a:p>
          <a:r>
            <a:rPr lang="en-US" b="0" i="0" dirty="0"/>
            <a:t>Conclusion &amp; Future Work</a:t>
          </a:r>
          <a:endParaRPr lang="en-US" dirty="0"/>
        </a:p>
      </dgm:t>
    </dgm:pt>
    <dgm:pt modelId="{91516BD9-9240-4ACE-88D5-0CD1466D4B9F}" type="parTrans" cxnId="{9ACEBDEF-3597-49BA-B242-5E2DC564E3E2}">
      <dgm:prSet/>
      <dgm:spPr/>
      <dgm:t>
        <a:bodyPr/>
        <a:lstStyle/>
        <a:p>
          <a:endParaRPr lang="en-US"/>
        </a:p>
      </dgm:t>
    </dgm:pt>
    <dgm:pt modelId="{FA6A23D4-425B-4927-A6B9-FD09942B2AAC}" type="sibTrans" cxnId="{9ACEBDEF-3597-49BA-B242-5E2DC564E3E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345CDB7-7000-364E-9302-B8723B183BF4}">
      <dgm:prSet/>
      <dgm:spPr/>
      <dgm:t>
        <a:bodyPr/>
        <a:lstStyle/>
        <a:p>
          <a:pPr rtl="0"/>
          <a:r>
            <a:rPr lang="en-US" dirty="0"/>
            <a:t>Data Exploration</a:t>
          </a:r>
        </a:p>
      </dgm:t>
    </dgm:pt>
    <dgm:pt modelId="{710846BD-029F-1F41-BDA0-E8B0E85B958A}" type="parTrans" cxnId="{AF1C830D-1C1C-934A-BA1D-972CC45359CD}">
      <dgm:prSet/>
      <dgm:spPr/>
      <dgm:t>
        <a:bodyPr/>
        <a:lstStyle/>
        <a:p>
          <a:endParaRPr lang="en-US"/>
        </a:p>
      </dgm:t>
    </dgm:pt>
    <dgm:pt modelId="{8C449BEC-B80A-B14F-8BA7-2D66141D3884}" type="sibTrans" cxnId="{AF1C830D-1C1C-934A-BA1D-972CC45359C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DE7047A-E3F2-8D44-8E73-A7DFB365D9D8}" type="pres">
      <dgm:prSet presAssocID="{D644914E-2852-4DD2-ACE4-53825A8A0B44}" presName="Name0" presStyleCnt="0">
        <dgm:presLayoutVars>
          <dgm:animLvl val="lvl"/>
          <dgm:resizeHandles val="exact"/>
        </dgm:presLayoutVars>
      </dgm:prSet>
      <dgm:spPr/>
    </dgm:pt>
    <dgm:pt modelId="{A60C1538-844B-CD4E-9196-BCDF9316F478}" type="pres">
      <dgm:prSet presAssocID="{E490FAC7-8119-4F57-8B81-604D326EED33}" presName="compositeNode" presStyleCnt="0">
        <dgm:presLayoutVars>
          <dgm:bulletEnabled val="1"/>
        </dgm:presLayoutVars>
      </dgm:prSet>
      <dgm:spPr/>
    </dgm:pt>
    <dgm:pt modelId="{447D423F-D0DC-D345-85AE-99623F801901}" type="pres">
      <dgm:prSet presAssocID="{E490FAC7-8119-4F57-8B81-604D326EED33}" presName="bgRect" presStyleLbl="alignNode1" presStyleIdx="0" presStyleCnt="5"/>
      <dgm:spPr/>
    </dgm:pt>
    <dgm:pt modelId="{599B6EF5-562A-D84C-B867-F0E557CF6C2A}" type="pres">
      <dgm:prSet presAssocID="{3AC40DBA-9E20-4E93-AEFF-A3ADF66DDCE2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2279C5EB-47C7-8B49-9787-FE6708E7566C}" type="pres">
      <dgm:prSet presAssocID="{E490FAC7-8119-4F57-8B81-604D326EED33}" presName="nodeRect" presStyleLbl="alignNode1" presStyleIdx="0" presStyleCnt="5">
        <dgm:presLayoutVars>
          <dgm:bulletEnabled val="1"/>
        </dgm:presLayoutVars>
      </dgm:prSet>
      <dgm:spPr/>
    </dgm:pt>
    <dgm:pt modelId="{F683661E-9DCF-7242-BD88-D1651DBD48FC}" type="pres">
      <dgm:prSet presAssocID="{3AC40DBA-9E20-4E93-AEFF-A3ADF66DDCE2}" presName="sibTrans" presStyleCnt="0"/>
      <dgm:spPr/>
    </dgm:pt>
    <dgm:pt modelId="{D8C2A084-70FE-984D-A3DD-49BC9BC92EB2}" type="pres">
      <dgm:prSet presAssocID="{3345CDB7-7000-364E-9302-B8723B183BF4}" presName="compositeNode" presStyleCnt="0">
        <dgm:presLayoutVars>
          <dgm:bulletEnabled val="1"/>
        </dgm:presLayoutVars>
      </dgm:prSet>
      <dgm:spPr/>
    </dgm:pt>
    <dgm:pt modelId="{62F62C82-C8E5-C34D-84F8-21D11C29A302}" type="pres">
      <dgm:prSet presAssocID="{3345CDB7-7000-364E-9302-B8723B183BF4}" presName="bgRect" presStyleLbl="alignNode1" presStyleIdx="1" presStyleCnt="5"/>
      <dgm:spPr/>
    </dgm:pt>
    <dgm:pt modelId="{647F60F7-2457-954B-B6A7-4BE95D9FA579}" type="pres">
      <dgm:prSet presAssocID="{8C449BEC-B80A-B14F-8BA7-2D66141D3884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71E3F94-29E9-4E41-BBE2-0665C45DA5B0}" type="pres">
      <dgm:prSet presAssocID="{3345CDB7-7000-364E-9302-B8723B183BF4}" presName="nodeRect" presStyleLbl="alignNode1" presStyleIdx="1" presStyleCnt="5">
        <dgm:presLayoutVars>
          <dgm:bulletEnabled val="1"/>
        </dgm:presLayoutVars>
      </dgm:prSet>
      <dgm:spPr/>
    </dgm:pt>
    <dgm:pt modelId="{C2480225-634A-0343-9EB4-D26AE95CFB79}" type="pres">
      <dgm:prSet presAssocID="{8C449BEC-B80A-B14F-8BA7-2D66141D3884}" presName="sibTrans" presStyleCnt="0"/>
      <dgm:spPr/>
    </dgm:pt>
    <dgm:pt modelId="{9DA45CF3-FF90-1744-95C7-5947B72128BC}" type="pres">
      <dgm:prSet presAssocID="{641D690D-8F3A-4873-826A-2A20CDEA26F1}" presName="compositeNode" presStyleCnt="0">
        <dgm:presLayoutVars>
          <dgm:bulletEnabled val="1"/>
        </dgm:presLayoutVars>
      </dgm:prSet>
      <dgm:spPr/>
    </dgm:pt>
    <dgm:pt modelId="{B5C45966-CFB2-9A47-AF83-FF931854C38B}" type="pres">
      <dgm:prSet presAssocID="{641D690D-8F3A-4873-826A-2A20CDEA26F1}" presName="bgRect" presStyleLbl="alignNode1" presStyleIdx="2" presStyleCnt="5"/>
      <dgm:spPr/>
    </dgm:pt>
    <dgm:pt modelId="{CC7D8FA2-392E-0349-A9EB-5C5B40C85413}" type="pres">
      <dgm:prSet presAssocID="{00B02E56-9999-454E-BE16-A312BB1FD981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0EF366C9-E1F2-FD47-8026-2F4F3EEEDF2F}" type="pres">
      <dgm:prSet presAssocID="{641D690D-8F3A-4873-826A-2A20CDEA26F1}" presName="nodeRect" presStyleLbl="alignNode1" presStyleIdx="2" presStyleCnt="5">
        <dgm:presLayoutVars>
          <dgm:bulletEnabled val="1"/>
        </dgm:presLayoutVars>
      </dgm:prSet>
      <dgm:spPr/>
    </dgm:pt>
    <dgm:pt modelId="{2DDE2493-2C55-384B-BEA8-CBF2746B859F}" type="pres">
      <dgm:prSet presAssocID="{00B02E56-9999-454E-BE16-A312BB1FD981}" presName="sibTrans" presStyleCnt="0"/>
      <dgm:spPr/>
    </dgm:pt>
    <dgm:pt modelId="{3B4A6E00-6A41-A641-BC3A-CEF0029B0AD8}" type="pres">
      <dgm:prSet presAssocID="{0850A473-3B4B-48F3-A393-531E5E615852}" presName="compositeNode" presStyleCnt="0">
        <dgm:presLayoutVars>
          <dgm:bulletEnabled val="1"/>
        </dgm:presLayoutVars>
      </dgm:prSet>
      <dgm:spPr/>
    </dgm:pt>
    <dgm:pt modelId="{1D2C93FB-B654-6E42-95A3-977F42C8E369}" type="pres">
      <dgm:prSet presAssocID="{0850A473-3B4B-48F3-A393-531E5E615852}" presName="bgRect" presStyleLbl="alignNode1" presStyleIdx="3" presStyleCnt="5"/>
      <dgm:spPr/>
    </dgm:pt>
    <dgm:pt modelId="{CC05D746-F455-F74D-866A-CA838BC6D0D5}" type="pres">
      <dgm:prSet presAssocID="{C70CC590-0684-445A-AF4C-DCABCA9860EA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22AD47B-4D67-9E4C-8C98-D0BA47E80299}" type="pres">
      <dgm:prSet presAssocID="{0850A473-3B4B-48F3-A393-531E5E615852}" presName="nodeRect" presStyleLbl="alignNode1" presStyleIdx="3" presStyleCnt="5">
        <dgm:presLayoutVars>
          <dgm:bulletEnabled val="1"/>
        </dgm:presLayoutVars>
      </dgm:prSet>
      <dgm:spPr/>
    </dgm:pt>
    <dgm:pt modelId="{1DABF657-D053-4B4B-A4E4-2639053A6D85}" type="pres">
      <dgm:prSet presAssocID="{C70CC590-0684-445A-AF4C-DCABCA9860EA}" presName="sibTrans" presStyleCnt="0"/>
      <dgm:spPr/>
    </dgm:pt>
    <dgm:pt modelId="{5BFAEA7A-667B-FF44-BB5D-CB0E862626FE}" type="pres">
      <dgm:prSet presAssocID="{272EFAEE-8D2D-4F63-B390-71EFD8E5D567}" presName="compositeNode" presStyleCnt="0">
        <dgm:presLayoutVars>
          <dgm:bulletEnabled val="1"/>
        </dgm:presLayoutVars>
      </dgm:prSet>
      <dgm:spPr/>
    </dgm:pt>
    <dgm:pt modelId="{88B29D76-9B4D-6E45-85A9-54150FEE08A9}" type="pres">
      <dgm:prSet presAssocID="{272EFAEE-8D2D-4F63-B390-71EFD8E5D567}" presName="bgRect" presStyleLbl="alignNode1" presStyleIdx="4" presStyleCnt="5"/>
      <dgm:spPr/>
    </dgm:pt>
    <dgm:pt modelId="{38AA0590-45F1-864B-96C6-4E8AA31BAD85}" type="pres">
      <dgm:prSet presAssocID="{FA6A23D4-425B-4927-A6B9-FD09942B2AAC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6F66CC30-8B92-0D4D-9403-31D8D24A16EB}" type="pres">
      <dgm:prSet presAssocID="{272EFAEE-8D2D-4F63-B390-71EFD8E5D567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B1971501-9197-4146-83AA-F6E5D7AA9E48}" type="presOf" srcId="{3AC40DBA-9E20-4E93-AEFF-A3ADF66DDCE2}" destId="{599B6EF5-562A-D84C-B867-F0E557CF6C2A}" srcOrd="0" destOrd="0" presId="urn:microsoft.com/office/officeart/2016/7/layout/LinearBlockProcessNumbered"/>
    <dgm:cxn modelId="{2B924306-D500-F147-98DB-478F189845C9}" type="presOf" srcId="{272EFAEE-8D2D-4F63-B390-71EFD8E5D567}" destId="{6F66CC30-8B92-0D4D-9403-31D8D24A16EB}" srcOrd="1" destOrd="0" presId="urn:microsoft.com/office/officeart/2016/7/layout/LinearBlockProcessNumbered"/>
    <dgm:cxn modelId="{82750907-1D83-9D42-8164-5A72E785FE6E}" type="presOf" srcId="{E490FAC7-8119-4F57-8B81-604D326EED33}" destId="{2279C5EB-47C7-8B49-9787-FE6708E7566C}" srcOrd="1" destOrd="0" presId="urn:microsoft.com/office/officeart/2016/7/layout/LinearBlockProcessNumbered"/>
    <dgm:cxn modelId="{AF1C830D-1C1C-934A-BA1D-972CC45359CD}" srcId="{D644914E-2852-4DD2-ACE4-53825A8A0B44}" destId="{3345CDB7-7000-364E-9302-B8723B183BF4}" srcOrd="1" destOrd="0" parTransId="{710846BD-029F-1F41-BDA0-E8B0E85B958A}" sibTransId="{8C449BEC-B80A-B14F-8BA7-2D66141D3884}"/>
    <dgm:cxn modelId="{81BBEE16-B5EB-4D4C-BA22-CC383E6F290A}" type="presOf" srcId="{0850A473-3B4B-48F3-A393-531E5E615852}" destId="{1D2C93FB-B654-6E42-95A3-977F42C8E369}" srcOrd="0" destOrd="0" presId="urn:microsoft.com/office/officeart/2016/7/layout/LinearBlockProcessNumbered"/>
    <dgm:cxn modelId="{90C0FF1A-310C-BE4E-890F-121B38E1754A}" type="presOf" srcId="{641D690D-8F3A-4873-826A-2A20CDEA26F1}" destId="{0EF366C9-E1F2-FD47-8026-2F4F3EEEDF2F}" srcOrd="1" destOrd="0" presId="urn:microsoft.com/office/officeart/2016/7/layout/LinearBlockProcessNumbered"/>
    <dgm:cxn modelId="{9A78FE28-B5E6-D844-BB05-12D2954F8CC2}" type="presOf" srcId="{00B02E56-9999-454E-BE16-A312BB1FD981}" destId="{CC7D8FA2-392E-0349-A9EB-5C5B40C85413}" srcOrd="0" destOrd="0" presId="urn:microsoft.com/office/officeart/2016/7/layout/LinearBlockProcessNumbered"/>
    <dgm:cxn modelId="{37E19C43-6C28-4DF1-B918-636F2B7CD031}" srcId="{D644914E-2852-4DD2-ACE4-53825A8A0B44}" destId="{641D690D-8F3A-4873-826A-2A20CDEA26F1}" srcOrd="2" destOrd="0" parTransId="{1509EA57-AD80-4AFD-8FA4-B0B4AC46A3D8}" sibTransId="{00B02E56-9999-454E-BE16-A312BB1FD981}"/>
    <dgm:cxn modelId="{BA27444B-6D59-8F47-A155-2E64EA708658}" type="presOf" srcId="{C70CC590-0684-445A-AF4C-DCABCA9860EA}" destId="{CC05D746-F455-F74D-866A-CA838BC6D0D5}" srcOrd="0" destOrd="0" presId="urn:microsoft.com/office/officeart/2016/7/layout/LinearBlockProcessNumbered"/>
    <dgm:cxn modelId="{F5C2A556-F394-6146-9207-2ADC3E9FBC2C}" type="presOf" srcId="{3345CDB7-7000-364E-9302-B8723B183BF4}" destId="{C71E3F94-29E9-4E41-BBE2-0665C45DA5B0}" srcOrd="1" destOrd="0" presId="urn:microsoft.com/office/officeart/2016/7/layout/LinearBlockProcessNumbered"/>
    <dgm:cxn modelId="{102CAD6D-EAB3-9A4F-BF36-A32B9D2A291A}" type="presOf" srcId="{D644914E-2852-4DD2-ACE4-53825A8A0B44}" destId="{1DE7047A-E3F2-8D44-8E73-A7DFB365D9D8}" srcOrd="0" destOrd="0" presId="urn:microsoft.com/office/officeart/2016/7/layout/LinearBlockProcessNumbered"/>
    <dgm:cxn modelId="{6B75BA6D-59CC-AB4C-B09C-7977D0EEF31A}" type="presOf" srcId="{E490FAC7-8119-4F57-8B81-604D326EED33}" destId="{447D423F-D0DC-D345-85AE-99623F801901}" srcOrd="0" destOrd="0" presId="urn:microsoft.com/office/officeart/2016/7/layout/LinearBlockProcessNumbered"/>
    <dgm:cxn modelId="{65B6A48C-5976-5647-8129-FB4DB273E753}" type="presOf" srcId="{272EFAEE-8D2D-4F63-B390-71EFD8E5D567}" destId="{88B29D76-9B4D-6E45-85A9-54150FEE08A9}" srcOrd="0" destOrd="0" presId="urn:microsoft.com/office/officeart/2016/7/layout/LinearBlockProcessNumbered"/>
    <dgm:cxn modelId="{C50B5299-BB26-4142-B54D-47DB76662E5F}" type="presOf" srcId="{641D690D-8F3A-4873-826A-2A20CDEA26F1}" destId="{B5C45966-CFB2-9A47-AF83-FF931854C38B}" srcOrd="0" destOrd="0" presId="urn:microsoft.com/office/officeart/2016/7/layout/LinearBlockProcessNumbered"/>
    <dgm:cxn modelId="{38F49CC2-5EA4-449C-9927-65130FA7C632}" srcId="{D644914E-2852-4DD2-ACE4-53825A8A0B44}" destId="{E490FAC7-8119-4F57-8B81-604D326EED33}" srcOrd="0" destOrd="0" parTransId="{E91B7713-453A-48C1-AB13-9FF418FBC933}" sibTransId="{3AC40DBA-9E20-4E93-AEFF-A3ADF66DDCE2}"/>
    <dgm:cxn modelId="{0E952BC8-531C-4342-849C-5E6D599ED65A}" srcId="{D644914E-2852-4DD2-ACE4-53825A8A0B44}" destId="{0850A473-3B4B-48F3-A393-531E5E615852}" srcOrd="3" destOrd="0" parTransId="{5A4FFAA4-C7A7-433D-A4A1-79DAB622E7F9}" sibTransId="{C70CC590-0684-445A-AF4C-DCABCA9860EA}"/>
    <dgm:cxn modelId="{BF0187CE-BB39-704E-9309-196EBA91AEF2}" type="presOf" srcId="{3345CDB7-7000-364E-9302-B8723B183BF4}" destId="{62F62C82-C8E5-C34D-84F8-21D11C29A302}" srcOrd="0" destOrd="0" presId="urn:microsoft.com/office/officeart/2016/7/layout/LinearBlockProcessNumbered"/>
    <dgm:cxn modelId="{F55622E9-7C48-D04B-B617-0D973619E539}" type="presOf" srcId="{0850A473-3B4B-48F3-A393-531E5E615852}" destId="{622AD47B-4D67-9E4C-8C98-D0BA47E80299}" srcOrd="1" destOrd="0" presId="urn:microsoft.com/office/officeart/2016/7/layout/LinearBlockProcessNumbered"/>
    <dgm:cxn modelId="{9ACEBDEF-3597-49BA-B242-5E2DC564E3E2}" srcId="{D644914E-2852-4DD2-ACE4-53825A8A0B44}" destId="{272EFAEE-8D2D-4F63-B390-71EFD8E5D567}" srcOrd="4" destOrd="0" parTransId="{91516BD9-9240-4ACE-88D5-0CD1466D4B9F}" sibTransId="{FA6A23D4-425B-4927-A6B9-FD09942B2AAC}"/>
    <dgm:cxn modelId="{00E8BDF3-E2C4-6045-BB6E-9AEF41F9F068}" type="presOf" srcId="{FA6A23D4-425B-4927-A6B9-FD09942B2AAC}" destId="{38AA0590-45F1-864B-96C6-4E8AA31BAD85}" srcOrd="0" destOrd="0" presId="urn:microsoft.com/office/officeart/2016/7/layout/LinearBlockProcessNumbered"/>
    <dgm:cxn modelId="{C26B69F4-0061-D948-B653-CAA060A2D87E}" type="presOf" srcId="{8C449BEC-B80A-B14F-8BA7-2D66141D3884}" destId="{647F60F7-2457-954B-B6A7-4BE95D9FA579}" srcOrd="0" destOrd="0" presId="urn:microsoft.com/office/officeart/2016/7/layout/LinearBlockProcessNumbered"/>
    <dgm:cxn modelId="{4797510E-7253-EF47-9B4E-3CD6562CC0FF}" type="presParOf" srcId="{1DE7047A-E3F2-8D44-8E73-A7DFB365D9D8}" destId="{A60C1538-844B-CD4E-9196-BCDF9316F478}" srcOrd="0" destOrd="0" presId="urn:microsoft.com/office/officeart/2016/7/layout/LinearBlockProcessNumbered"/>
    <dgm:cxn modelId="{607600D5-79C5-0049-8604-30B61C501CC6}" type="presParOf" srcId="{A60C1538-844B-CD4E-9196-BCDF9316F478}" destId="{447D423F-D0DC-D345-85AE-99623F801901}" srcOrd="0" destOrd="0" presId="urn:microsoft.com/office/officeart/2016/7/layout/LinearBlockProcessNumbered"/>
    <dgm:cxn modelId="{74898048-B051-384F-B944-79054580C6D3}" type="presParOf" srcId="{A60C1538-844B-CD4E-9196-BCDF9316F478}" destId="{599B6EF5-562A-D84C-B867-F0E557CF6C2A}" srcOrd="1" destOrd="0" presId="urn:microsoft.com/office/officeart/2016/7/layout/LinearBlockProcessNumbered"/>
    <dgm:cxn modelId="{5E9BF4E9-8586-B94F-9395-DE5699D52B99}" type="presParOf" srcId="{A60C1538-844B-CD4E-9196-BCDF9316F478}" destId="{2279C5EB-47C7-8B49-9787-FE6708E7566C}" srcOrd="2" destOrd="0" presId="urn:microsoft.com/office/officeart/2016/7/layout/LinearBlockProcessNumbered"/>
    <dgm:cxn modelId="{70A168F8-8872-DF4D-821C-9D85288EEB13}" type="presParOf" srcId="{1DE7047A-E3F2-8D44-8E73-A7DFB365D9D8}" destId="{F683661E-9DCF-7242-BD88-D1651DBD48FC}" srcOrd="1" destOrd="0" presId="urn:microsoft.com/office/officeart/2016/7/layout/LinearBlockProcessNumbered"/>
    <dgm:cxn modelId="{8C44C576-F00A-DB43-8ADD-621D42D7DBBD}" type="presParOf" srcId="{1DE7047A-E3F2-8D44-8E73-A7DFB365D9D8}" destId="{D8C2A084-70FE-984D-A3DD-49BC9BC92EB2}" srcOrd="2" destOrd="0" presId="urn:microsoft.com/office/officeart/2016/7/layout/LinearBlockProcessNumbered"/>
    <dgm:cxn modelId="{1A4DF771-9F97-FF44-BF9E-3470CAB5A8F5}" type="presParOf" srcId="{D8C2A084-70FE-984D-A3DD-49BC9BC92EB2}" destId="{62F62C82-C8E5-C34D-84F8-21D11C29A302}" srcOrd="0" destOrd="0" presId="urn:microsoft.com/office/officeart/2016/7/layout/LinearBlockProcessNumbered"/>
    <dgm:cxn modelId="{CE4D379D-8906-E047-9BEB-6F4AA3753CD2}" type="presParOf" srcId="{D8C2A084-70FE-984D-A3DD-49BC9BC92EB2}" destId="{647F60F7-2457-954B-B6A7-4BE95D9FA579}" srcOrd="1" destOrd="0" presId="urn:microsoft.com/office/officeart/2016/7/layout/LinearBlockProcessNumbered"/>
    <dgm:cxn modelId="{4FE8128B-C152-AE4D-AAC7-665481B0314A}" type="presParOf" srcId="{D8C2A084-70FE-984D-A3DD-49BC9BC92EB2}" destId="{C71E3F94-29E9-4E41-BBE2-0665C45DA5B0}" srcOrd="2" destOrd="0" presId="urn:microsoft.com/office/officeart/2016/7/layout/LinearBlockProcessNumbered"/>
    <dgm:cxn modelId="{2DDEAC24-FAC5-6F47-B59C-E8FA9516B4CE}" type="presParOf" srcId="{1DE7047A-E3F2-8D44-8E73-A7DFB365D9D8}" destId="{C2480225-634A-0343-9EB4-D26AE95CFB79}" srcOrd="3" destOrd="0" presId="urn:microsoft.com/office/officeart/2016/7/layout/LinearBlockProcessNumbered"/>
    <dgm:cxn modelId="{567AE3F7-E5AF-C144-8982-120F1490AD6E}" type="presParOf" srcId="{1DE7047A-E3F2-8D44-8E73-A7DFB365D9D8}" destId="{9DA45CF3-FF90-1744-95C7-5947B72128BC}" srcOrd="4" destOrd="0" presId="urn:microsoft.com/office/officeart/2016/7/layout/LinearBlockProcessNumbered"/>
    <dgm:cxn modelId="{96CCA92E-5337-EF40-8B42-BAB65CA790D4}" type="presParOf" srcId="{9DA45CF3-FF90-1744-95C7-5947B72128BC}" destId="{B5C45966-CFB2-9A47-AF83-FF931854C38B}" srcOrd="0" destOrd="0" presId="urn:microsoft.com/office/officeart/2016/7/layout/LinearBlockProcessNumbered"/>
    <dgm:cxn modelId="{9C8E5354-1EF1-584D-9345-0A7C0EF4A26C}" type="presParOf" srcId="{9DA45CF3-FF90-1744-95C7-5947B72128BC}" destId="{CC7D8FA2-392E-0349-A9EB-5C5B40C85413}" srcOrd="1" destOrd="0" presId="urn:microsoft.com/office/officeart/2016/7/layout/LinearBlockProcessNumbered"/>
    <dgm:cxn modelId="{6B6DCA64-FFF5-1042-BA26-1A663E448CF2}" type="presParOf" srcId="{9DA45CF3-FF90-1744-95C7-5947B72128BC}" destId="{0EF366C9-E1F2-FD47-8026-2F4F3EEEDF2F}" srcOrd="2" destOrd="0" presId="urn:microsoft.com/office/officeart/2016/7/layout/LinearBlockProcessNumbered"/>
    <dgm:cxn modelId="{00009375-E714-3B4B-B9AC-38ACC5696C62}" type="presParOf" srcId="{1DE7047A-E3F2-8D44-8E73-A7DFB365D9D8}" destId="{2DDE2493-2C55-384B-BEA8-CBF2746B859F}" srcOrd="5" destOrd="0" presId="urn:microsoft.com/office/officeart/2016/7/layout/LinearBlockProcessNumbered"/>
    <dgm:cxn modelId="{E7B9178C-DDA5-994F-AE10-40C80A2C1063}" type="presParOf" srcId="{1DE7047A-E3F2-8D44-8E73-A7DFB365D9D8}" destId="{3B4A6E00-6A41-A641-BC3A-CEF0029B0AD8}" srcOrd="6" destOrd="0" presId="urn:microsoft.com/office/officeart/2016/7/layout/LinearBlockProcessNumbered"/>
    <dgm:cxn modelId="{53510035-C5CE-444D-87D9-6C648E8C83A2}" type="presParOf" srcId="{3B4A6E00-6A41-A641-BC3A-CEF0029B0AD8}" destId="{1D2C93FB-B654-6E42-95A3-977F42C8E369}" srcOrd="0" destOrd="0" presId="urn:microsoft.com/office/officeart/2016/7/layout/LinearBlockProcessNumbered"/>
    <dgm:cxn modelId="{21E133AF-2799-C241-9D81-42F0427E2111}" type="presParOf" srcId="{3B4A6E00-6A41-A641-BC3A-CEF0029B0AD8}" destId="{CC05D746-F455-F74D-866A-CA838BC6D0D5}" srcOrd="1" destOrd="0" presId="urn:microsoft.com/office/officeart/2016/7/layout/LinearBlockProcessNumbered"/>
    <dgm:cxn modelId="{B285B4CC-BB5A-F84E-8298-027701757C11}" type="presParOf" srcId="{3B4A6E00-6A41-A641-BC3A-CEF0029B0AD8}" destId="{622AD47B-4D67-9E4C-8C98-D0BA47E80299}" srcOrd="2" destOrd="0" presId="urn:microsoft.com/office/officeart/2016/7/layout/LinearBlockProcessNumbered"/>
    <dgm:cxn modelId="{4162498C-DEE1-3946-BAD5-89782CC77EEA}" type="presParOf" srcId="{1DE7047A-E3F2-8D44-8E73-A7DFB365D9D8}" destId="{1DABF657-D053-4B4B-A4E4-2639053A6D85}" srcOrd="7" destOrd="0" presId="urn:microsoft.com/office/officeart/2016/7/layout/LinearBlockProcessNumbered"/>
    <dgm:cxn modelId="{937F7622-E0A4-2245-8D63-0EACB8E75267}" type="presParOf" srcId="{1DE7047A-E3F2-8D44-8E73-A7DFB365D9D8}" destId="{5BFAEA7A-667B-FF44-BB5D-CB0E862626FE}" srcOrd="8" destOrd="0" presId="urn:microsoft.com/office/officeart/2016/7/layout/LinearBlockProcessNumbered"/>
    <dgm:cxn modelId="{E6D467D4-305A-7941-8E44-59CA10EFBC04}" type="presParOf" srcId="{5BFAEA7A-667B-FF44-BB5D-CB0E862626FE}" destId="{88B29D76-9B4D-6E45-85A9-54150FEE08A9}" srcOrd="0" destOrd="0" presId="urn:microsoft.com/office/officeart/2016/7/layout/LinearBlockProcessNumbered"/>
    <dgm:cxn modelId="{479451CD-20DA-6746-B6A4-F95A47B78959}" type="presParOf" srcId="{5BFAEA7A-667B-FF44-BB5D-CB0E862626FE}" destId="{38AA0590-45F1-864B-96C6-4E8AA31BAD85}" srcOrd="1" destOrd="0" presId="urn:microsoft.com/office/officeart/2016/7/layout/LinearBlockProcessNumbered"/>
    <dgm:cxn modelId="{5592775F-E06C-9045-ACD4-AAAA217E8C9F}" type="presParOf" srcId="{5BFAEA7A-667B-FF44-BB5D-CB0E862626FE}" destId="{6F66CC30-8B92-0D4D-9403-31D8D24A16E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E2F9E7-FEA2-4553-9D39-476F5F8512B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0F073E-AAF7-4252-87E0-D1939B39951F}">
      <dgm:prSet/>
      <dgm:spPr/>
      <dgm:t>
        <a:bodyPr/>
        <a:lstStyle/>
        <a:p>
          <a:r>
            <a:rPr lang="en-US" b="1" i="0"/>
            <a:t>Median-Based Adjustment:</a:t>
          </a:r>
          <a:endParaRPr lang="en-US"/>
        </a:p>
      </dgm:t>
    </dgm:pt>
    <dgm:pt modelId="{0737B804-59EB-4205-9568-AC38E9C36FA1}" type="parTrans" cxnId="{501101B5-858B-4780-A677-19378C4448F2}">
      <dgm:prSet/>
      <dgm:spPr/>
      <dgm:t>
        <a:bodyPr/>
        <a:lstStyle/>
        <a:p>
          <a:endParaRPr lang="en-US"/>
        </a:p>
      </dgm:t>
    </dgm:pt>
    <dgm:pt modelId="{281C9C59-CB01-491C-A7D9-2F27DDBDB8F3}" type="sibTrans" cxnId="{501101B5-858B-4780-A677-19378C4448F2}">
      <dgm:prSet/>
      <dgm:spPr/>
      <dgm:t>
        <a:bodyPr/>
        <a:lstStyle/>
        <a:p>
          <a:endParaRPr lang="en-US"/>
        </a:p>
      </dgm:t>
    </dgm:pt>
    <dgm:pt modelId="{1152F5D4-9A18-49C9-A04C-82CBE2C98BFF}">
      <dgm:prSet/>
      <dgm:spPr/>
      <dgm:t>
        <a:bodyPr/>
        <a:lstStyle/>
        <a:p>
          <a:r>
            <a:rPr lang="en-US" b="0" i="0"/>
            <a:t>Use historical median with margin (mae) adjustments.</a:t>
          </a:r>
          <a:endParaRPr lang="en-US"/>
        </a:p>
      </dgm:t>
    </dgm:pt>
    <dgm:pt modelId="{B583515F-4939-472E-A0FB-885455D7CD45}" type="parTrans" cxnId="{48305FBF-B739-4287-AAB1-660E614C8D66}">
      <dgm:prSet/>
      <dgm:spPr/>
      <dgm:t>
        <a:bodyPr/>
        <a:lstStyle/>
        <a:p>
          <a:endParaRPr lang="en-US"/>
        </a:p>
      </dgm:t>
    </dgm:pt>
    <dgm:pt modelId="{CC6F6582-EF32-4197-80A6-00A99D84AD08}" type="sibTrans" cxnId="{48305FBF-B739-4287-AAB1-660E614C8D66}">
      <dgm:prSet/>
      <dgm:spPr/>
      <dgm:t>
        <a:bodyPr/>
        <a:lstStyle/>
        <a:p>
          <a:endParaRPr lang="en-US"/>
        </a:p>
      </dgm:t>
    </dgm:pt>
    <dgm:pt modelId="{AE0B3723-34DD-46F7-A2A7-F8F38942B603}">
      <dgm:prSet/>
      <dgm:spPr/>
      <dgm:t>
        <a:bodyPr/>
        <a:lstStyle/>
        <a:p>
          <a:r>
            <a:rPr lang="en-US" b="1" i="0"/>
            <a:t>Dynamic Zone Approach:</a:t>
          </a:r>
          <a:endParaRPr lang="en-US"/>
        </a:p>
      </dgm:t>
    </dgm:pt>
    <dgm:pt modelId="{4D218A2B-C174-44B7-AEA9-82CCDC821AB1}" type="parTrans" cxnId="{8657DE1E-9C3C-45FF-A905-BBB152B3DAAC}">
      <dgm:prSet/>
      <dgm:spPr/>
      <dgm:t>
        <a:bodyPr/>
        <a:lstStyle/>
        <a:p>
          <a:endParaRPr lang="en-US"/>
        </a:p>
      </dgm:t>
    </dgm:pt>
    <dgm:pt modelId="{5FA39E2C-0C57-476B-ABFA-855D8CA2ED68}" type="sibTrans" cxnId="{8657DE1E-9C3C-45FF-A905-BBB152B3DAAC}">
      <dgm:prSet/>
      <dgm:spPr/>
      <dgm:t>
        <a:bodyPr/>
        <a:lstStyle/>
        <a:p>
          <a:endParaRPr lang="en-US"/>
        </a:p>
      </dgm:t>
    </dgm:pt>
    <dgm:pt modelId="{6A0C0A83-E72E-4BAC-BB34-F83F8600FD90}">
      <dgm:prSet/>
      <dgm:spPr/>
      <dgm:t>
        <a:bodyPr/>
        <a:lstStyle/>
        <a:p>
          <a:r>
            <a:rPr lang="en-US" b="0" i="0" dirty="0"/>
            <a:t>Rolling RSI mean ± k * standard deviation (clipped within realistic RSI limits).</a:t>
          </a:r>
          <a:endParaRPr lang="en-US" dirty="0"/>
        </a:p>
      </dgm:t>
    </dgm:pt>
    <dgm:pt modelId="{CA6E4838-988F-462C-A71B-64F9601A3B54}" type="parTrans" cxnId="{909DE0AD-962E-4BC5-924E-BB63EC5A5967}">
      <dgm:prSet/>
      <dgm:spPr/>
      <dgm:t>
        <a:bodyPr/>
        <a:lstStyle/>
        <a:p>
          <a:endParaRPr lang="en-US"/>
        </a:p>
      </dgm:t>
    </dgm:pt>
    <dgm:pt modelId="{7A517C3D-0BFC-4A69-A2EF-6E14251255AD}" type="sibTrans" cxnId="{909DE0AD-962E-4BC5-924E-BB63EC5A5967}">
      <dgm:prSet/>
      <dgm:spPr/>
      <dgm:t>
        <a:bodyPr/>
        <a:lstStyle/>
        <a:p>
          <a:endParaRPr lang="en-US"/>
        </a:p>
      </dgm:t>
    </dgm:pt>
    <dgm:pt modelId="{66085307-493A-4506-B9B8-79DF1ED9A714}">
      <dgm:prSet/>
      <dgm:spPr/>
      <dgm:t>
        <a:bodyPr/>
        <a:lstStyle/>
        <a:p>
          <a:r>
            <a:rPr lang="en-US" b="1" i="0"/>
            <a:t>Volatility-Linked Model:</a:t>
          </a:r>
          <a:endParaRPr lang="en-US"/>
        </a:p>
      </dgm:t>
    </dgm:pt>
    <dgm:pt modelId="{324072C9-5827-4CB5-9796-42DD5C30BC10}" type="parTrans" cxnId="{D4BA578F-D111-4D10-9B45-51C5AEB3215B}">
      <dgm:prSet/>
      <dgm:spPr/>
      <dgm:t>
        <a:bodyPr/>
        <a:lstStyle/>
        <a:p>
          <a:endParaRPr lang="en-US"/>
        </a:p>
      </dgm:t>
    </dgm:pt>
    <dgm:pt modelId="{8B294C64-340F-4244-A502-795ACE1009FD}" type="sibTrans" cxnId="{D4BA578F-D111-4D10-9B45-51C5AEB3215B}">
      <dgm:prSet/>
      <dgm:spPr/>
      <dgm:t>
        <a:bodyPr/>
        <a:lstStyle/>
        <a:p>
          <a:endParaRPr lang="en-US"/>
        </a:p>
      </dgm:t>
    </dgm:pt>
    <dgm:pt modelId="{790E5EE5-0D8E-4649-BF37-A7E703E69E47}">
      <dgm:prSet/>
      <dgm:spPr/>
      <dgm:t>
        <a:bodyPr/>
        <a:lstStyle/>
        <a:p>
          <a:r>
            <a:rPr lang="en-US" b="0" i="0"/>
            <a:t>Adjust thresholds based on ATR and price variation.</a:t>
          </a:r>
          <a:endParaRPr lang="en-US"/>
        </a:p>
      </dgm:t>
    </dgm:pt>
    <dgm:pt modelId="{BE5DDB1D-4774-4CAD-971F-0382D7961ACB}" type="parTrans" cxnId="{C847E1B6-9F8D-4512-91B1-155440721FC7}">
      <dgm:prSet/>
      <dgm:spPr/>
      <dgm:t>
        <a:bodyPr/>
        <a:lstStyle/>
        <a:p>
          <a:endParaRPr lang="en-US"/>
        </a:p>
      </dgm:t>
    </dgm:pt>
    <dgm:pt modelId="{49BDD3DD-AD20-4417-92BA-F067A432517B}" type="sibTrans" cxnId="{C847E1B6-9F8D-4512-91B1-155440721FC7}">
      <dgm:prSet/>
      <dgm:spPr/>
      <dgm:t>
        <a:bodyPr/>
        <a:lstStyle/>
        <a:p>
          <a:endParaRPr lang="en-US"/>
        </a:p>
      </dgm:t>
    </dgm:pt>
    <dgm:pt modelId="{B81FAFB4-F0E9-DA4A-9085-B63E87B05FB5}" type="pres">
      <dgm:prSet presAssocID="{D5E2F9E7-FEA2-4553-9D39-476F5F8512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8CC761-EEB4-A546-A12B-407FEDA95915}" type="pres">
      <dgm:prSet presAssocID="{860F073E-AAF7-4252-87E0-D1939B39951F}" presName="root" presStyleCnt="0"/>
      <dgm:spPr/>
    </dgm:pt>
    <dgm:pt modelId="{9616059A-40D8-6D4B-9052-0FC7D7BB6611}" type="pres">
      <dgm:prSet presAssocID="{860F073E-AAF7-4252-87E0-D1939B39951F}" presName="rootComposite" presStyleCnt="0"/>
      <dgm:spPr/>
    </dgm:pt>
    <dgm:pt modelId="{B8130776-3140-714A-B745-B335B4445A9E}" type="pres">
      <dgm:prSet presAssocID="{860F073E-AAF7-4252-87E0-D1939B39951F}" presName="rootText" presStyleLbl="node1" presStyleIdx="0" presStyleCnt="3"/>
      <dgm:spPr/>
    </dgm:pt>
    <dgm:pt modelId="{BA76F5FA-F87A-4045-AF2F-77485E6327DE}" type="pres">
      <dgm:prSet presAssocID="{860F073E-AAF7-4252-87E0-D1939B39951F}" presName="rootConnector" presStyleLbl="node1" presStyleIdx="0" presStyleCnt="3"/>
      <dgm:spPr/>
    </dgm:pt>
    <dgm:pt modelId="{E12B63BC-CE1F-0043-AFA8-CCFB76389FDC}" type="pres">
      <dgm:prSet presAssocID="{860F073E-AAF7-4252-87E0-D1939B39951F}" presName="childShape" presStyleCnt="0"/>
      <dgm:spPr/>
    </dgm:pt>
    <dgm:pt modelId="{703B5EE6-5FDD-7149-9AEA-B84698914959}" type="pres">
      <dgm:prSet presAssocID="{B583515F-4939-472E-A0FB-885455D7CD45}" presName="Name13" presStyleLbl="parChTrans1D2" presStyleIdx="0" presStyleCnt="3"/>
      <dgm:spPr/>
    </dgm:pt>
    <dgm:pt modelId="{34C25145-5A18-964C-AEA8-767B8DF420E9}" type="pres">
      <dgm:prSet presAssocID="{1152F5D4-9A18-49C9-A04C-82CBE2C98BFF}" presName="childText" presStyleLbl="bgAcc1" presStyleIdx="0" presStyleCnt="3">
        <dgm:presLayoutVars>
          <dgm:bulletEnabled val="1"/>
        </dgm:presLayoutVars>
      </dgm:prSet>
      <dgm:spPr/>
    </dgm:pt>
    <dgm:pt modelId="{7205ACC2-A36D-DE4A-A332-D5A986353304}" type="pres">
      <dgm:prSet presAssocID="{AE0B3723-34DD-46F7-A2A7-F8F38942B603}" presName="root" presStyleCnt="0"/>
      <dgm:spPr/>
    </dgm:pt>
    <dgm:pt modelId="{DC1ECCD2-5974-1548-92BF-796AA6841905}" type="pres">
      <dgm:prSet presAssocID="{AE0B3723-34DD-46F7-A2A7-F8F38942B603}" presName="rootComposite" presStyleCnt="0"/>
      <dgm:spPr/>
    </dgm:pt>
    <dgm:pt modelId="{72CF685D-B167-E640-BDCE-EF70185F079E}" type="pres">
      <dgm:prSet presAssocID="{AE0B3723-34DD-46F7-A2A7-F8F38942B603}" presName="rootText" presStyleLbl="node1" presStyleIdx="1" presStyleCnt="3"/>
      <dgm:spPr/>
    </dgm:pt>
    <dgm:pt modelId="{6B21D154-2090-384B-B414-ED89EFD1315A}" type="pres">
      <dgm:prSet presAssocID="{AE0B3723-34DD-46F7-A2A7-F8F38942B603}" presName="rootConnector" presStyleLbl="node1" presStyleIdx="1" presStyleCnt="3"/>
      <dgm:spPr/>
    </dgm:pt>
    <dgm:pt modelId="{DA38680B-5CCD-E946-B7A3-2261C6D20C0A}" type="pres">
      <dgm:prSet presAssocID="{AE0B3723-34DD-46F7-A2A7-F8F38942B603}" presName="childShape" presStyleCnt="0"/>
      <dgm:spPr/>
    </dgm:pt>
    <dgm:pt modelId="{25651F87-D3BE-1A4C-BF04-A9925C7D43CD}" type="pres">
      <dgm:prSet presAssocID="{CA6E4838-988F-462C-A71B-64F9601A3B54}" presName="Name13" presStyleLbl="parChTrans1D2" presStyleIdx="1" presStyleCnt="3"/>
      <dgm:spPr/>
    </dgm:pt>
    <dgm:pt modelId="{CB69108A-AE57-F642-B950-D93E67014CD7}" type="pres">
      <dgm:prSet presAssocID="{6A0C0A83-E72E-4BAC-BB34-F83F8600FD90}" presName="childText" presStyleLbl="bgAcc1" presStyleIdx="1" presStyleCnt="3">
        <dgm:presLayoutVars>
          <dgm:bulletEnabled val="1"/>
        </dgm:presLayoutVars>
      </dgm:prSet>
      <dgm:spPr/>
    </dgm:pt>
    <dgm:pt modelId="{C2431552-2D49-C640-B610-33619FF1807E}" type="pres">
      <dgm:prSet presAssocID="{66085307-493A-4506-B9B8-79DF1ED9A714}" presName="root" presStyleCnt="0"/>
      <dgm:spPr/>
    </dgm:pt>
    <dgm:pt modelId="{50122CFB-5387-3445-AEDF-AD3211927683}" type="pres">
      <dgm:prSet presAssocID="{66085307-493A-4506-B9B8-79DF1ED9A714}" presName="rootComposite" presStyleCnt="0"/>
      <dgm:spPr/>
    </dgm:pt>
    <dgm:pt modelId="{72A53FBA-6DAE-C948-AB07-5157CAB9D9F1}" type="pres">
      <dgm:prSet presAssocID="{66085307-493A-4506-B9B8-79DF1ED9A714}" presName="rootText" presStyleLbl="node1" presStyleIdx="2" presStyleCnt="3"/>
      <dgm:spPr/>
    </dgm:pt>
    <dgm:pt modelId="{026EF0FF-5F83-204B-A66F-A53541EB4DB6}" type="pres">
      <dgm:prSet presAssocID="{66085307-493A-4506-B9B8-79DF1ED9A714}" presName="rootConnector" presStyleLbl="node1" presStyleIdx="2" presStyleCnt="3"/>
      <dgm:spPr/>
    </dgm:pt>
    <dgm:pt modelId="{46A0EDDF-D2C4-0C41-B971-839C0FB8C528}" type="pres">
      <dgm:prSet presAssocID="{66085307-493A-4506-B9B8-79DF1ED9A714}" presName="childShape" presStyleCnt="0"/>
      <dgm:spPr/>
    </dgm:pt>
    <dgm:pt modelId="{08780794-683E-B24B-A286-AECEFF48EED0}" type="pres">
      <dgm:prSet presAssocID="{BE5DDB1D-4774-4CAD-971F-0382D7961ACB}" presName="Name13" presStyleLbl="parChTrans1D2" presStyleIdx="2" presStyleCnt="3"/>
      <dgm:spPr/>
    </dgm:pt>
    <dgm:pt modelId="{970DA9C4-5190-4341-9B02-1BE36A2514DE}" type="pres">
      <dgm:prSet presAssocID="{790E5EE5-0D8E-4649-BF37-A7E703E69E47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D975E216-BE94-5A4F-92DE-8110C38840D8}" type="presOf" srcId="{66085307-493A-4506-B9B8-79DF1ED9A714}" destId="{026EF0FF-5F83-204B-A66F-A53541EB4DB6}" srcOrd="1" destOrd="0" presId="urn:microsoft.com/office/officeart/2005/8/layout/hierarchy3"/>
    <dgm:cxn modelId="{8657DE1E-9C3C-45FF-A905-BBB152B3DAAC}" srcId="{D5E2F9E7-FEA2-4553-9D39-476F5F8512B5}" destId="{AE0B3723-34DD-46F7-A2A7-F8F38942B603}" srcOrd="1" destOrd="0" parTransId="{4D218A2B-C174-44B7-AEA9-82CCDC821AB1}" sibTransId="{5FA39E2C-0C57-476B-ABFA-855D8CA2ED68}"/>
    <dgm:cxn modelId="{E89EC423-B2BE-0540-B187-F1885A40999A}" type="presOf" srcId="{BE5DDB1D-4774-4CAD-971F-0382D7961ACB}" destId="{08780794-683E-B24B-A286-AECEFF48EED0}" srcOrd="0" destOrd="0" presId="urn:microsoft.com/office/officeart/2005/8/layout/hierarchy3"/>
    <dgm:cxn modelId="{537B8839-7E9C-DA42-8FD4-F9DE45A76F1A}" type="presOf" srcId="{1152F5D4-9A18-49C9-A04C-82CBE2C98BFF}" destId="{34C25145-5A18-964C-AEA8-767B8DF420E9}" srcOrd="0" destOrd="0" presId="urn:microsoft.com/office/officeart/2005/8/layout/hierarchy3"/>
    <dgm:cxn modelId="{01D7223C-E240-CF4A-BAEB-8727DBD10042}" type="presOf" srcId="{6A0C0A83-E72E-4BAC-BB34-F83F8600FD90}" destId="{CB69108A-AE57-F642-B950-D93E67014CD7}" srcOrd="0" destOrd="0" presId="urn:microsoft.com/office/officeart/2005/8/layout/hierarchy3"/>
    <dgm:cxn modelId="{36E12F49-5B57-364D-8E0F-1F1C6FE45221}" type="presOf" srcId="{790E5EE5-0D8E-4649-BF37-A7E703E69E47}" destId="{970DA9C4-5190-4341-9B02-1BE36A2514DE}" srcOrd="0" destOrd="0" presId="urn:microsoft.com/office/officeart/2005/8/layout/hierarchy3"/>
    <dgm:cxn modelId="{FF08C94C-1D4B-8E47-AFD1-1315206761E7}" type="presOf" srcId="{B583515F-4939-472E-A0FB-885455D7CD45}" destId="{703B5EE6-5FDD-7149-9AEA-B84698914959}" srcOrd="0" destOrd="0" presId="urn:microsoft.com/office/officeart/2005/8/layout/hierarchy3"/>
    <dgm:cxn modelId="{37385B54-D6C3-6B42-927F-77101C2A9AD0}" type="presOf" srcId="{D5E2F9E7-FEA2-4553-9D39-476F5F8512B5}" destId="{B81FAFB4-F0E9-DA4A-9085-B63E87B05FB5}" srcOrd="0" destOrd="0" presId="urn:microsoft.com/office/officeart/2005/8/layout/hierarchy3"/>
    <dgm:cxn modelId="{E669BC67-F5E3-6648-8BC7-C274E32C49FF}" type="presOf" srcId="{AE0B3723-34DD-46F7-A2A7-F8F38942B603}" destId="{6B21D154-2090-384B-B414-ED89EFD1315A}" srcOrd="1" destOrd="0" presId="urn:microsoft.com/office/officeart/2005/8/layout/hierarchy3"/>
    <dgm:cxn modelId="{291AEF8C-9332-914C-AF92-CD42F01B3B09}" type="presOf" srcId="{66085307-493A-4506-B9B8-79DF1ED9A714}" destId="{72A53FBA-6DAE-C948-AB07-5157CAB9D9F1}" srcOrd="0" destOrd="0" presId="urn:microsoft.com/office/officeart/2005/8/layout/hierarchy3"/>
    <dgm:cxn modelId="{D4BA578F-D111-4D10-9B45-51C5AEB3215B}" srcId="{D5E2F9E7-FEA2-4553-9D39-476F5F8512B5}" destId="{66085307-493A-4506-B9B8-79DF1ED9A714}" srcOrd="2" destOrd="0" parTransId="{324072C9-5827-4CB5-9796-42DD5C30BC10}" sibTransId="{8B294C64-340F-4244-A502-795ACE1009FD}"/>
    <dgm:cxn modelId="{5DA03BA0-EE79-7D41-925D-FF78C950719B}" type="presOf" srcId="{AE0B3723-34DD-46F7-A2A7-F8F38942B603}" destId="{72CF685D-B167-E640-BDCE-EF70185F079E}" srcOrd="0" destOrd="0" presId="urn:microsoft.com/office/officeart/2005/8/layout/hierarchy3"/>
    <dgm:cxn modelId="{909DE0AD-962E-4BC5-924E-BB63EC5A5967}" srcId="{AE0B3723-34DD-46F7-A2A7-F8F38942B603}" destId="{6A0C0A83-E72E-4BAC-BB34-F83F8600FD90}" srcOrd="0" destOrd="0" parTransId="{CA6E4838-988F-462C-A71B-64F9601A3B54}" sibTransId="{7A517C3D-0BFC-4A69-A2EF-6E14251255AD}"/>
    <dgm:cxn modelId="{501101B5-858B-4780-A677-19378C4448F2}" srcId="{D5E2F9E7-FEA2-4553-9D39-476F5F8512B5}" destId="{860F073E-AAF7-4252-87E0-D1939B39951F}" srcOrd="0" destOrd="0" parTransId="{0737B804-59EB-4205-9568-AC38E9C36FA1}" sibTransId="{281C9C59-CB01-491C-A7D9-2F27DDBDB8F3}"/>
    <dgm:cxn modelId="{C847E1B6-9F8D-4512-91B1-155440721FC7}" srcId="{66085307-493A-4506-B9B8-79DF1ED9A714}" destId="{790E5EE5-0D8E-4649-BF37-A7E703E69E47}" srcOrd="0" destOrd="0" parTransId="{BE5DDB1D-4774-4CAD-971F-0382D7961ACB}" sibTransId="{49BDD3DD-AD20-4417-92BA-F067A432517B}"/>
    <dgm:cxn modelId="{48305FBF-B739-4287-AAB1-660E614C8D66}" srcId="{860F073E-AAF7-4252-87E0-D1939B39951F}" destId="{1152F5D4-9A18-49C9-A04C-82CBE2C98BFF}" srcOrd="0" destOrd="0" parTransId="{B583515F-4939-472E-A0FB-885455D7CD45}" sibTransId="{CC6F6582-EF32-4197-80A6-00A99D84AD08}"/>
    <dgm:cxn modelId="{D21A64D0-C971-A841-92A1-523B58B158EE}" type="presOf" srcId="{860F073E-AAF7-4252-87E0-D1939B39951F}" destId="{B8130776-3140-714A-B745-B335B4445A9E}" srcOrd="0" destOrd="0" presId="urn:microsoft.com/office/officeart/2005/8/layout/hierarchy3"/>
    <dgm:cxn modelId="{BB1133E9-57B8-2C4D-AA55-ED31899953BE}" type="presOf" srcId="{CA6E4838-988F-462C-A71B-64F9601A3B54}" destId="{25651F87-D3BE-1A4C-BF04-A9925C7D43CD}" srcOrd="0" destOrd="0" presId="urn:microsoft.com/office/officeart/2005/8/layout/hierarchy3"/>
    <dgm:cxn modelId="{71EFD6F1-0990-524E-8CE5-51E46E965F72}" type="presOf" srcId="{860F073E-AAF7-4252-87E0-D1939B39951F}" destId="{BA76F5FA-F87A-4045-AF2F-77485E6327DE}" srcOrd="1" destOrd="0" presId="urn:microsoft.com/office/officeart/2005/8/layout/hierarchy3"/>
    <dgm:cxn modelId="{3BB7CF9A-CE3C-374B-A073-554CBAACDB43}" type="presParOf" srcId="{B81FAFB4-F0E9-DA4A-9085-B63E87B05FB5}" destId="{A28CC761-EEB4-A546-A12B-407FEDA95915}" srcOrd="0" destOrd="0" presId="urn:microsoft.com/office/officeart/2005/8/layout/hierarchy3"/>
    <dgm:cxn modelId="{05CA612C-6B70-D241-BF70-E7143CCAF8BE}" type="presParOf" srcId="{A28CC761-EEB4-A546-A12B-407FEDA95915}" destId="{9616059A-40D8-6D4B-9052-0FC7D7BB6611}" srcOrd="0" destOrd="0" presId="urn:microsoft.com/office/officeart/2005/8/layout/hierarchy3"/>
    <dgm:cxn modelId="{E07FFF3A-07ED-F047-91BA-2AFCAB5EB434}" type="presParOf" srcId="{9616059A-40D8-6D4B-9052-0FC7D7BB6611}" destId="{B8130776-3140-714A-B745-B335B4445A9E}" srcOrd="0" destOrd="0" presId="urn:microsoft.com/office/officeart/2005/8/layout/hierarchy3"/>
    <dgm:cxn modelId="{B0893CA9-F527-3447-9917-F962D36537C0}" type="presParOf" srcId="{9616059A-40D8-6D4B-9052-0FC7D7BB6611}" destId="{BA76F5FA-F87A-4045-AF2F-77485E6327DE}" srcOrd="1" destOrd="0" presId="urn:microsoft.com/office/officeart/2005/8/layout/hierarchy3"/>
    <dgm:cxn modelId="{A74D77BC-3FD6-4044-9F3D-B4D38541884D}" type="presParOf" srcId="{A28CC761-EEB4-A546-A12B-407FEDA95915}" destId="{E12B63BC-CE1F-0043-AFA8-CCFB76389FDC}" srcOrd="1" destOrd="0" presId="urn:microsoft.com/office/officeart/2005/8/layout/hierarchy3"/>
    <dgm:cxn modelId="{07247546-A06D-2B4E-A83C-B54A80743507}" type="presParOf" srcId="{E12B63BC-CE1F-0043-AFA8-CCFB76389FDC}" destId="{703B5EE6-5FDD-7149-9AEA-B84698914959}" srcOrd="0" destOrd="0" presId="urn:microsoft.com/office/officeart/2005/8/layout/hierarchy3"/>
    <dgm:cxn modelId="{6CD9BFC6-A912-7B4B-81B4-144F1E04ACF3}" type="presParOf" srcId="{E12B63BC-CE1F-0043-AFA8-CCFB76389FDC}" destId="{34C25145-5A18-964C-AEA8-767B8DF420E9}" srcOrd="1" destOrd="0" presId="urn:microsoft.com/office/officeart/2005/8/layout/hierarchy3"/>
    <dgm:cxn modelId="{4DE4FB7A-884F-C34F-A158-ED7AEE1A0D84}" type="presParOf" srcId="{B81FAFB4-F0E9-DA4A-9085-B63E87B05FB5}" destId="{7205ACC2-A36D-DE4A-A332-D5A986353304}" srcOrd="1" destOrd="0" presId="urn:microsoft.com/office/officeart/2005/8/layout/hierarchy3"/>
    <dgm:cxn modelId="{F7DD30FC-73E4-D94D-9E88-4B7750088A53}" type="presParOf" srcId="{7205ACC2-A36D-DE4A-A332-D5A986353304}" destId="{DC1ECCD2-5974-1548-92BF-796AA6841905}" srcOrd="0" destOrd="0" presId="urn:microsoft.com/office/officeart/2005/8/layout/hierarchy3"/>
    <dgm:cxn modelId="{C025D3F8-04F2-284F-BA38-F7884858BF4A}" type="presParOf" srcId="{DC1ECCD2-5974-1548-92BF-796AA6841905}" destId="{72CF685D-B167-E640-BDCE-EF70185F079E}" srcOrd="0" destOrd="0" presId="urn:microsoft.com/office/officeart/2005/8/layout/hierarchy3"/>
    <dgm:cxn modelId="{5D2FFB5B-4D95-3A40-88A7-15AD506B4205}" type="presParOf" srcId="{DC1ECCD2-5974-1548-92BF-796AA6841905}" destId="{6B21D154-2090-384B-B414-ED89EFD1315A}" srcOrd="1" destOrd="0" presId="urn:microsoft.com/office/officeart/2005/8/layout/hierarchy3"/>
    <dgm:cxn modelId="{A6E105B0-D5FD-EE44-A2D5-C3BFAD069537}" type="presParOf" srcId="{7205ACC2-A36D-DE4A-A332-D5A986353304}" destId="{DA38680B-5CCD-E946-B7A3-2261C6D20C0A}" srcOrd="1" destOrd="0" presId="urn:microsoft.com/office/officeart/2005/8/layout/hierarchy3"/>
    <dgm:cxn modelId="{D5EDFC98-CEB1-7B42-BB64-5960A7C2B5C3}" type="presParOf" srcId="{DA38680B-5CCD-E946-B7A3-2261C6D20C0A}" destId="{25651F87-D3BE-1A4C-BF04-A9925C7D43CD}" srcOrd="0" destOrd="0" presId="urn:microsoft.com/office/officeart/2005/8/layout/hierarchy3"/>
    <dgm:cxn modelId="{33DB2582-C9BC-3844-8607-4173D3D1F023}" type="presParOf" srcId="{DA38680B-5CCD-E946-B7A3-2261C6D20C0A}" destId="{CB69108A-AE57-F642-B950-D93E67014CD7}" srcOrd="1" destOrd="0" presId="urn:microsoft.com/office/officeart/2005/8/layout/hierarchy3"/>
    <dgm:cxn modelId="{DB8B948F-AAFE-B442-A0F8-AC2063CDFB92}" type="presParOf" srcId="{B81FAFB4-F0E9-DA4A-9085-B63E87B05FB5}" destId="{C2431552-2D49-C640-B610-33619FF1807E}" srcOrd="2" destOrd="0" presId="urn:microsoft.com/office/officeart/2005/8/layout/hierarchy3"/>
    <dgm:cxn modelId="{371BF7B2-FFFD-FA46-8F4B-A0D9CF920BE8}" type="presParOf" srcId="{C2431552-2D49-C640-B610-33619FF1807E}" destId="{50122CFB-5387-3445-AEDF-AD3211927683}" srcOrd="0" destOrd="0" presId="urn:microsoft.com/office/officeart/2005/8/layout/hierarchy3"/>
    <dgm:cxn modelId="{7A261A59-BEA9-7348-845C-7EDAC25DEBC0}" type="presParOf" srcId="{50122CFB-5387-3445-AEDF-AD3211927683}" destId="{72A53FBA-6DAE-C948-AB07-5157CAB9D9F1}" srcOrd="0" destOrd="0" presId="urn:microsoft.com/office/officeart/2005/8/layout/hierarchy3"/>
    <dgm:cxn modelId="{DD0D639B-9051-C946-A418-3E48F9AD0782}" type="presParOf" srcId="{50122CFB-5387-3445-AEDF-AD3211927683}" destId="{026EF0FF-5F83-204B-A66F-A53541EB4DB6}" srcOrd="1" destOrd="0" presId="urn:microsoft.com/office/officeart/2005/8/layout/hierarchy3"/>
    <dgm:cxn modelId="{B45090A1-A3F3-174A-9D93-F38738B20746}" type="presParOf" srcId="{C2431552-2D49-C640-B610-33619FF1807E}" destId="{46A0EDDF-D2C4-0C41-B971-839C0FB8C528}" srcOrd="1" destOrd="0" presId="urn:microsoft.com/office/officeart/2005/8/layout/hierarchy3"/>
    <dgm:cxn modelId="{5949BAC0-1A27-F247-B383-42E1541BE87B}" type="presParOf" srcId="{46A0EDDF-D2C4-0C41-B971-839C0FB8C528}" destId="{08780794-683E-B24B-A286-AECEFF48EED0}" srcOrd="0" destOrd="0" presId="urn:microsoft.com/office/officeart/2005/8/layout/hierarchy3"/>
    <dgm:cxn modelId="{1C9D0E96-6678-864C-85BF-65D6A589FC7E}" type="presParOf" srcId="{46A0EDDF-D2C4-0C41-B971-839C0FB8C528}" destId="{970DA9C4-5190-4341-9B02-1BE36A2514D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9983AE8-9BEF-47EF-A265-E9182C9BAE1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8AB0A2-495B-4E51-BF82-E4A154C6C76F}">
      <dgm:prSet/>
      <dgm:spPr/>
      <dgm:t>
        <a:bodyPr/>
        <a:lstStyle/>
        <a:p>
          <a:r>
            <a:rPr lang="en-US" b="0" i="0"/>
            <a:t>RF-based model: Modest ROI, inconsistent signals.</a:t>
          </a:r>
          <a:endParaRPr lang="en-US"/>
        </a:p>
      </dgm:t>
    </dgm:pt>
    <dgm:pt modelId="{DB2F52C0-CAC5-43F7-A2E1-130D19C8B21C}" type="parTrans" cxnId="{F9BCF259-B513-41CF-A96D-F51F9C91E2F9}">
      <dgm:prSet/>
      <dgm:spPr/>
      <dgm:t>
        <a:bodyPr/>
        <a:lstStyle/>
        <a:p>
          <a:endParaRPr lang="en-US"/>
        </a:p>
      </dgm:t>
    </dgm:pt>
    <dgm:pt modelId="{D3AAA39B-E3CB-4675-B3FB-F2E87435AB27}" type="sibTrans" cxnId="{F9BCF259-B513-41CF-A96D-F51F9C91E2F9}">
      <dgm:prSet/>
      <dgm:spPr/>
      <dgm:t>
        <a:bodyPr/>
        <a:lstStyle/>
        <a:p>
          <a:endParaRPr lang="en-US"/>
        </a:p>
      </dgm:t>
    </dgm:pt>
    <dgm:pt modelId="{B0271EA6-19A2-491C-838F-B66E574F59EF}">
      <dgm:prSet/>
      <dgm:spPr/>
      <dgm:t>
        <a:bodyPr/>
        <a:lstStyle/>
        <a:p>
          <a:r>
            <a:rPr lang="en-US" b="0" i="0"/>
            <a:t>Alternative methods:</a:t>
          </a:r>
          <a:endParaRPr lang="en-US"/>
        </a:p>
      </dgm:t>
    </dgm:pt>
    <dgm:pt modelId="{B3D940E3-F609-4A8A-8AB1-F5C4EDC71D9F}" type="parTrans" cxnId="{D54E5B39-FADF-418F-A3C9-947805509977}">
      <dgm:prSet/>
      <dgm:spPr/>
      <dgm:t>
        <a:bodyPr/>
        <a:lstStyle/>
        <a:p>
          <a:endParaRPr lang="en-US"/>
        </a:p>
      </dgm:t>
    </dgm:pt>
    <dgm:pt modelId="{4C27ECC6-9991-4BD0-80F7-7051F0F34962}" type="sibTrans" cxnId="{D54E5B39-FADF-418F-A3C9-947805509977}">
      <dgm:prSet/>
      <dgm:spPr/>
      <dgm:t>
        <a:bodyPr/>
        <a:lstStyle/>
        <a:p>
          <a:endParaRPr lang="en-US"/>
        </a:p>
      </dgm:t>
    </dgm:pt>
    <dgm:pt modelId="{1A17A637-C785-4151-8B69-7B139F65C47B}">
      <dgm:prSet/>
      <dgm:spPr/>
      <dgm:t>
        <a:bodyPr/>
        <a:lstStyle/>
        <a:p>
          <a:r>
            <a:rPr lang="en-US" b="0" i="0"/>
            <a:t>ROI improvements from ~30% to 198%.</a:t>
          </a:r>
          <a:endParaRPr lang="en-US"/>
        </a:p>
      </dgm:t>
    </dgm:pt>
    <dgm:pt modelId="{F89FF2E6-06E8-4809-9E5F-E12BD9DF6C65}" type="parTrans" cxnId="{E54E3015-A4A3-42B9-A58C-B5CFD17F7859}">
      <dgm:prSet/>
      <dgm:spPr/>
      <dgm:t>
        <a:bodyPr/>
        <a:lstStyle/>
        <a:p>
          <a:endParaRPr lang="en-US"/>
        </a:p>
      </dgm:t>
    </dgm:pt>
    <dgm:pt modelId="{177A2DDC-190C-4B13-82A7-01DC616B8456}" type="sibTrans" cxnId="{E54E3015-A4A3-42B9-A58C-B5CFD17F7859}">
      <dgm:prSet/>
      <dgm:spPr/>
      <dgm:t>
        <a:bodyPr/>
        <a:lstStyle/>
        <a:p>
          <a:endParaRPr lang="en-US"/>
        </a:p>
      </dgm:t>
    </dgm:pt>
    <dgm:pt modelId="{FAC93DEE-149A-445F-B74F-05E4B2C70D69}">
      <dgm:prSet/>
      <dgm:spPr/>
      <dgm:t>
        <a:bodyPr/>
        <a:lstStyle/>
        <a:p>
          <a:r>
            <a:rPr lang="en-US" b="0" i="0"/>
            <a:t>Lower drawdowns and improved trade efficiency.</a:t>
          </a:r>
          <a:endParaRPr lang="en-US"/>
        </a:p>
      </dgm:t>
    </dgm:pt>
    <dgm:pt modelId="{D73F2BB1-A80E-46DE-8516-E80BACA6E781}" type="parTrans" cxnId="{9381A596-6D4F-4BE5-BC12-1AB5D43FA2CF}">
      <dgm:prSet/>
      <dgm:spPr/>
      <dgm:t>
        <a:bodyPr/>
        <a:lstStyle/>
        <a:p>
          <a:endParaRPr lang="en-US"/>
        </a:p>
      </dgm:t>
    </dgm:pt>
    <dgm:pt modelId="{786C384D-004B-4AB9-9255-6E7E03D205A7}" type="sibTrans" cxnId="{9381A596-6D4F-4BE5-BC12-1AB5D43FA2CF}">
      <dgm:prSet/>
      <dgm:spPr/>
      <dgm:t>
        <a:bodyPr/>
        <a:lstStyle/>
        <a:p>
          <a:endParaRPr lang="en-US"/>
        </a:p>
      </dgm:t>
    </dgm:pt>
    <dgm:pt modelId="{1F25FFC6-476F-42B7-A80D-EF963C7BBD55}">
      <dgm:prSet/>
      <dgm:spPr/>
      <dgm:t>
        <a:bodyPr/>
        <a:lstStyle/>
        <a:p>
          <a:r>
            <a:rPr lang="en-US"/>
            <a:t>The Dynamical Zone performs the best</a:t>
          </a:r>
        </a:p>
      </dgm:t>
    </dgm:pt>
    <dgm:pt modelId="{700911C6-7BD4-4F6E-98E5-E919AA5B6AAF}" type="parTrans" cxnId="{35E19F8D-2941-40E3-BA10-B40631652C69}">
      <dgm:prSet/>
      <dgm:spPr/>
      <dgm:t>
        <a:bodyPr/>
        <a:lstStyle/>
        <a:p>
          <a:endParaRPr lang="en-US"/>
        </a:p>
      </dgm:t>
    </dgm:pt>
    <dgm:pt modelId="{EABDD66B-2D19-49B2-B189-BE6457DD3657}" type="sibTrans" cxnId="{35E19F8D-2941-40E3-BA10-B40631652C69}">
      <dgm:prSet/>
      <dgm:spPr/>
      <dgm:t>
        <a:bodyPr/>
        <a:lstStyle/>
        <a:p>
          <a:endParaRPr lang="en-US"/>
        </a:p>
      </dgm:t>
    </dgm:pt>
    <dgm:pt modelId="{512DE7B2-7D6B-004D-B7D2-92C6E223ACAE}" type="pres">
      <dgm:prSet presAssocID="{29983AE8-9BEF-47EF-A265-E9182C9BAE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BF405F-55D5-DA43-AC9B-06447631776C}" type="pres">
      <dgm:prSet presAssocID="{2A8AB0A2-495B-4E51-BF82-E4A154C6C76F}" presName="root1" presStyleCnt="0"/>
      <dgm:spPr/>
    </dgm:pt>
    <dgm:pt modelId="{1D5E0571-9B74-6346-AF33-CC59B31A5C11}" type="pres">
      <dgm:prSet presAssocID="{2A8AB0A2-495B-4E51-BF82-E4A154C6C76F}" presName="LevelOneTextNode" presStyleLbl="node0" presStyleIdx="0" presStyleCnt="2">
        <dgm:presLayoutVars>
          <dgm:chPref val="3"/>
        </dgm:presLayoutVars>
      </dgm:prSet>
      <dgm:spPr/>
    </dgm:pt>
    <dgm:pt modelId="{B27C535C-1DD1-B14D-8C6B-EF397CAEA91D}" type="pres">
      <dgm:prSet presAssocID="{2A8AB0A2-495B-4E51-BF82-E4A154C6C76F}" presName="level2hierChild" presStyleCnt="0"/>
      <dgm:spPr/>
    </dgm:pt>
    <dgm:pt modelId="{1C87CB78-8114-1A44-8412-224BC30A29AF}" type="pres">
      <dgm:prSet presAssocID="{B0271EA6-19A2-491C-838F-B66E574F59EF}" presName="root1" presStyleCnt="0"/>
      <dgm:spPr/>
    </dgm:pt>
    <dgm:pt modelId="{BADFDBD2-4D26-0A4F-BA52-3BC5E085AF44}" type="pres">
      <dgm:prSet presAssocID="{B0271EA6-19A2-491C-838F-B66E574F59EF}" presName="LevelOneTextNode" presStyleLbl="node0" presStyleIdx="1" presStyleCnt="2">
        <dgm:presLayoutVars>
          <dgm:chPref val="3"/>
        </dgm:presLayoutVars>
      </dgm:prSet>
      <dgm:spPr/>
    </dgm:pt>
    <dgm:pt modelId="{25D596BA-2443-924B-85ED-9EB01F7B1651}" type="pres">
      <dgm:prSet presAssocID="{B0271EA6-19A2-491C-838F-B66E574F59EF}" presName="level2hierChild" presStyleCnt="0"/>
      <dgm:spPr/>
    </dgm:pt>
    <dgm:pt modelId="{084ECE26-2022-5D4E-A3B1-493A7705660D}" type="pres">
      <dgm:prSet presAssocID="{F89FF2E6-06E8-4809-9E5F-E12BD9DF6C65}" presName="conn2-1" presStyleLbl="parChTrans1D2" presStyleIdx="0" presStyleCnt="3"/>
      <dgm:spPr/>
    </dgm:pt>
    <dgm:pt modelId="{49DFEA3C-D20C-2C45-8735-1E0F2A7F19BE}" type="pres">
      <dgm:prSet presAssocID="{F89FF2E6-06E8-4809-9E5F-E12BD9DF6C65}" presName="connTx" presStyleLbl="parChTrans1D2" presStyleIdx="0" presStyleCnt="3"/>
      <dgm:spPr/>
    </dgm:pt>
    <dgm:pt modelId="{3E8CAC16-C6F8-D04C-B853-1ABE1BBC0791}" type="pres">
      <dgm:prSet presAssocID="{1A17A637-C785-4151-8B69-7B139F65C47B}" presName="root2" presStyleCnt="0"/>
      <dgm:spPr/>
    </dgm:pt>
    <dgm:pt modelId="{AD61084B-8206-9B43-90E9-3448B606AFEA}" type="pres">
      <dgm:prSet presAssocID="{1A17A637-C785-4151-8B69-7B139F65C47B}" presName="LevelTwoTextNode" presStyleLbl="node2" presStyleIdx="0" presStyleCnt="3">
        <dgm:presLayoutVars>
          <dgm:chPref val="3"/>
        </dgm:presLayoutVars>
      </dgm:prSet>
      <dgm:spPr/>
    </dgm:pt>
    <dgm:pt modelId="{34FEFE1A-A99A-784D-90D9-F8E47B97B978}" type="pres">
      <dgm:prSet presAssocID="{1A17A637-C785-4151-8B69-7B139F65C47B}" presName="level3hierChild" presStyleCnt="0"/>
      <dgm:spPr/>
    </dgm:pt>
    <dgm:pt modelId="{E546A488-D5FA-8147-9B3D-62AAD322DE5F}" type="pres">
      <dgm:prSet presAssocID="{D73F2BB1-A80E-46DE-8516-E80BACA6E781}" presName="conn2-1" presStyleLbl="parChTrans1D2" presStyleIdx="1" presStyleCnt="3"/>
      <dgm:spPr/>
    </dgm:pt>
    <dgm:pt modelId="{5527B16D-3C58-0149-92C4-BE5727B38399}" type="pres">
      <dgm:prSet presAssocID="{D73F2BB1-A80E-46DE-8516-E80BACA6E781}" presName="connTx" presStyleLbl="parChTrans1D2" presStyleIdx="1" presStyleCnt="3"/>
      <dgm:spPr/>
    </dgm:pt>
    <dgm:pt modelId="{A2E8EF8A-F550-704B-95BC-76070B987DAE}" type="pres">
      <dgm:prSet presAssocID="{FAC93DEE-149A-445F-B74F-05E4B2C70D69}" presName="root2" presStyleCnt="0"/>
      <dgm:spPr/>
    </dgm:pt>
    <dgm:pt modelId="{8C039212-5297-A943-A8FB-BBBA1D9AD5C9}" type="pres">
      <dgm:prSet presAssocID="{FAC93DEE-149A-445F-B74F-05E4B2C70D69}" presName="LevelTwoTextNode" presStyleLbl="node2" presStyleIdx="1" presStyleCnt="3">
        <dgm:presLayoutVars>
          <dgm:chPref val="3"/>
        </dgm:presLayoutVars>
      </dgm:prSet>
      <dgm:spPr/>
    </dgm:pt>
    <dgm:pt modelId="{0448AAE4-C12B-AA4E-B1C8-10F666E99389}" type="pres">
      <dgm:prSet presAssocID="{FAC93DEE-149A-445F-B74F-05E4B2C70D69}" presName="level3hierChild" presStyleCnt="0"/>
      <dgm:spPr/>
    </dgm:pt>
    <dgm:pt modelId="{644D528F-0237-8B41-833E-733012340287}" type="pres">
      <dgm:prSet presAssocID="{700911C6-7BD4-4F6E-98E5-E919AA5B6AAF}" presName="conn2-1" presStyleLbl="parChTrans1D2" presStyleIdx="2" presStyleCnt="3"/>
      <dgm:spPr/>
    </dgm:pt>
    <dgm:pt modelId="{B574DDF5-2CDB-3743-8B48-C4D04FC2EA0B}" type="pres">
      <dgm:prSet presAssocID="{700911C6-7BD4-4F6E-98E5-E919AA5B6AAF}" presName="connTx" presStyleLbl="parChTrans1D2" presStyleIdx="2" presStyleCnt="3"/>
      <dgm:spPr/>
    </dgm:pt>
    <dgm:pt modelId="{EEADAF55-40D8-5B4B-96CF-6B316BA05FFF}" type="pres">
      <dgm:prSet presAssocID="{1F25FFC6-476F-42B7-A80D-EF963C7BBD55}" presName="root2" presStyleCnt="0"/>
      <dgm:spPr/>
    </dgm:pt>
    <dgm:pt modelId="{45DABB55-2533-AC44-B041-C746FA71B058}" type="pres">
      <dgm:prSet presAssocID="{1F25FFC6-476F-42B7-A80D-EF963C7BBD55}" presName="LevelTwoTextNode" presStyleLbl="node2" presStyleIdx="2" presStyleCnt="3">
        <dgm:presLayoutVars>
          <dgm:chPref val="3"/>
        </dgm:presLayoutVars>
      </dgm:prSet>
      <dgm:spPr/>
    </dgm:pt>
    <dgm:pt modelId="{C7FDAE53-992E-484E-BA99-08883DEDF689}" type="pres">
      <dgm:prSet presAssocID="{1F25FFC6-476F-42B7-A80D-EF963C7BBD55}" presName="level3hierChild" presStyleCnt="0"/>
      <dgm:spPr/>
    </dgm:pt>
  </dgm:ptLst>
  <dgm:cxnLst>
    <dgm:cxn modelId="{E54E3015-A4A3-42B9-A58C-B5CFD17F7859}" srcId="{B0271EA6-19A2-491C-838F-B66E574F59EF}" destId="{1A17A637-C785-4151-8B69-7B139F65C47B}" srcOrd="0" destOrd="0" parTransId="{F89FF2E6-06E8-4809-9E5F-E12BD9DF6C65}" sibTransId="{177A2DDC-190C-4B13-82A7-01DC616B8456}"/>
    <dgm:cxn modelId="{F27B7233-6FB4-C643-80DF-910314148376}" type="presOf" srcId="{1A17A637-C785-4151-8B69-7B139F65C47B}" destId="{AD61084B-8206-9B43-90E9-3448B606AFEA}" srcOrd="0" destOrd="0" presId="urn:microsoft.com/office/officeart/2005/8/layout/hierarchy2"/>
    <dgm:cxn modelId="{99F33634-4DB8-F849-8C19-9B358BDAA2CC}" type="presOf" srcId="{2A8AB0A2-495B-4E51-BF82-E4A154C6C76F}" destId="{1D5E0571-9B74-6346-AF33-CC59B31A5C11}" srcOrd="0" destOrd="0" presId="urn:microsoft.com/office/officeart/2005/8/layout/hierarchy2"/>
    <dgm:cxn modelId="{D54E5B39-FADF-418F-A3C9-947805509977}" srcId="{29983AE8-9BEF-47EF-A265-E9182C9BAE1F}" destId="{B0271EA6-19A2-491C-838F-B66E574F59EF}" srcOrd="1" destOrd="0" parTransId="{B3D940E3-F609-4A8A-8AB1-F5C4EDC71D9F}" sibTransId="{4C27ECC6-9991-4BD0-80F7-7051F0F34962}"/>
    <dgm:cxn modelId="{0D34E942-2CC0-0E43-8D39-08BA1E2A454C}" type="presOf" srcId="{700911C6-7BD4-4F6E-98E5-E919AA5B6AAF}" destId="{B574DDF5-2CDB-3743-8B48-C4D04FC2EA0B}" srcOrd="1" destOrd="0" presId="urn:microsoft.com/office/officeart/2005/8/layout/hierarchy2"/>
    <dgm:cxn modelId="{3626AC4B-157B-084F-A40F-0A5C149B5BFE}" type="presOf" srcId="{D73F2BB1-A80E-46DE-8516-E80BACA6E781}" destId="{5527B16D-3C58-0149-92C4-BE5727B38399}" srcOrd="1" destOrd="0" presId="urn:microsoft.com/office/officeart/2005/8/layout/hierarchy2"/>
    <dgm:cxn modelId="{F9BCF259-B513-41CF-A96D-F51F9C91E2F9}" srcId="{29983AE8-9BEF-47EF-A265-E9182C9BAE1F}" destId="{2A8AB0A2-495B-4E51-BF82-E4A154C6C76F}" srcOrd="0" destOrd="0" parTransId="{DB2F52C0-CAC5-43F7-A2E1-130D19C8B21C}" sibTransId="{D3AAA39B-E3CB-4675-B3FB-F2E87435AB27}"/>
    <dgm:cxn modelId="{AC8B555E-5432-344F-A32D-8150E2D63B48}" type="presOf" srcId="{D73F2BB1-A80E-46DE-8516-E80BACA6E781}" destId="{E546A488-D5FA-8147-9B3D-62AAD322DE5F}" srcOrd="0" destOrd="0" presId="urn:microsoft.com/office/officeart/2005/8/layout/hierarchy2"/>
    <dgm:cxn modelId="{A9A45D7C-A26C-DC4A-982A-BFC73CA97E12}" type="presOf" srcId="{29983AE8-9BEF-47EF-A265-E9182C9BAE1F}" destId="{512DE7B2-7D6B-004D-B7D2-92C6E223ACAE}" srcOrd="0" destOrd="0" presId="urn:microsoft.com/office/officeart/2005/8/layout/hierarchy2"/>
    <dgm:cxn modelId="{35E19F8D-2941-40E3-BA10-B40631652C69}" srcId="{B0271EA6-19A2-491C-838F-B66E574F59EF}" destId="{1F25FFC6-476F-42B7-A80D-EF963C7BBD55}" srcOrd="2" destOrd="0" parTransId="{700911C6-7BD4-4F6E-98E5-E919AA5B6AAF}" sibTransId="{EABDD66B-2D19-49B2-B189-BE6457DD3657}"/>
    <dgm:cxn modelId="{7C46C491-CAF7-0547-A2F8-3505BB23CE41}" type="presOf" srcId="{1F25FFC6-476F-42B7-A80D-EF963C7BBD55}" destId="{45DABB55-2533-AC44-B041-C746FA71B058}" srcOrd="0" destOrd="0" presId="urn:microsoft.com/office/officeart/2005/8/layout/hierarchy2"/>
    <dgm:cxn modelId="{9381A596-6D4F-4BE5-BC12-1AB5D43FA2CF}" srcId="{B0271EA6-19A2-491C-838F-B66E574F59EF}" destId="{FAC93DEE-149A-445F-B74F-05E4B2C70D69}" srcOrd="1" destOrd="0" parTransId="{D73F2BB1-A80E-46DE-8516-E80BACA6E781}" sibTransId="{786C384D-004B-4AB9-9255-6E7E03D205A7}"/>
    <dgm:cxn modelId="{467A90A9-1FA0-E44F-96EA-269CF955D7DA}" type="presOf" srcId="{F89FF2E6-06E8-4809-9E5F-E12BD9DF6C65}" destId="{49DFEA3C-D20C-2C45-8735-1E0F2A7F19BE}" srcOrd="1" destOrd="0" presId="urn:microsoft.com/office/officeart/2005/8/layout/hierarchy2"/>
    <dgm:cxn modelId="{26ADEDAB-A582-DF4B-A895-FC24BF5E2047}" type="presOf" srcId="{FAC93DEE-149A-445F-B74F-05E4B2C70D69}" destId="{8C039212-5297-A943-A8FB-BBBA1D9AD5C9}" srcOrd="0" destOrd="0" presId="urn:microsoft.com/office/officeart/2005/8/layout/hierarchy2"/>
    <dgm:cxn modelId="{46E7F1AB-82F8-7D43-B70E-3B882B02FC50}" type="presOf" srcId="{700911C6-7BD4-4F6E-98E5-E919AA5B6AAF}" destId="{644D528F-0237-8B41-833E-733012340287}" srcOrd="0" destOrd="0" presId="urn:microsoft.com/office/officeart/2005/8/layout/hierarchy2"/>
    <dgm:cxn modelId="{4ED564B8-A365-C84B-9C0E-10D2606D8628}" type="presOf" srcId="{B0271EA6-19A2-491C-838F-B66E574F59EF}" destId="{BADFDBD2-4D26-0A4F-BA52-3BC5E085AF44}" srcOrd="0" destOrd="0" presId="urn:microsoft.com/office/officeart/2005/8/layout/hierarchy2"/>
    <dgm:cxn modelId="{13CA41C4-6C92-0C4F-8BFB-9BDA9158FB12}" type="presOf" srcId="{F89FF2E6-06E8-4809-9E5F-E12BD9DF6C65}" destId="{084ECE26-2022-5D4E-A3B1-493A7705660D}" srcOrd="0" destOrd="0" presId="urn:microsoft.com/office/officeart/2005/8/layout/hierarchy2"/>
    <dgm:cxn modelId="{C231C1F9-0235-5B47-92F1-A4DFEFAE85C5}" type="presParOf" srcId="{512DE7B2-7D6B-004D-B7D2-92C6E223ACAE}" destId="{50BF405F-55D5-DA43-AC9B-06447631776C}" srcOrd="0" destOrd="0" presId="urn:microsoft.com/office/officeart/2005/8/layout/hierarchy2"/>
    <dgm:cxn modelId="{398B2C50-9A04-6540-8BFA-6C9841F0A8D0}" type="presParOf" srcId="{50BF405F-55D5-DA43-AC9B-06447631776C}" destId="{1D5E0571-9B74-6346-AF33-CC59B31A5C11}" srcOrd="0" destOrd="0" presId="urn:microsoft.com/office/officeart/2005/8/layout/hierarchy2"/>
    <dgm:cxn modelId="{BEE97877-6E2D-7641-ADF2-D8BBCC2DF446}" type="presParOf" srcId="{50BF405F-55D5-DA43-AC9B-06447631776C}" destId="{B27C535C-1DD1-B14D-8C6B-EF397CAEA91D}" srcOrd="1" destOrd="0" presId="urn:microsoft.com/office/officeart/2005/8/layout/hierarchy2"/>
    <dgm:cxn modelId="{F4FF1E70-A334-A747-A07A-A6CEB2FB7564}" type="presParOf" srcId="{512DE7B2-7D6B-004D-B7D2-92C6E223ACAE}" destId="{1C87CB78-8114-1A44-8412-224BC30A29AF}" srcOrd="1" destOrd="0" presId="urn:microsoft.com/office/officeart/2005/8/layout/hierarchy2"/>
    <dgm:cxn modelId="{7345EDD9-79C7-454B-B702-A63C9A4567D2}" type="presParOf" srcId="{1C87CB78-8114-1A44-8412-224BC30A29AF}" destId="{BADFDBD2-4D26-0A4F-BA52-3BC5E085AF44}" srcOrd="0" destOrd="0" presId="urn:microsoft.com/office/officeart/2005/8/layout/hierarchy2"/>
    <dgm:cxn modelId="{FF04021A-46BD-3E4E-8CF0-B9C683A747B4}" type="presParOf" srcId="{1C87CB78-8114-1A44-8412-224BC30A29AF}" destId="{25D596BA-2443-924B-85ED-9EB01F7B1651}" srcOrd="1" destOrd="0" presId="urn:microsoft.com/office/officeart/2005/8/layout/hierarchy2"/>
    <dgm:cxn modelId="{616698F4-5BCF-AB48-8D6E-48AF060F92E0}" type="presParOf" srcId="{25D596BA-2443-924B-85ED-9EB01F7B1651}" destId="{084ECE26-2022-5D4E-A3B1-493A7705660D}" srcOrd="0" destOrd="0" presId="urn:microsoft.com/office/officeart/2005/8/layout/hierarchy2"/>
    <dgm:cxn modelId="{F7FB7042-BFB4-1345-B523-8BA8D0E074CF}" type="presParOf" srcId="{084ECE26-2022-5D4E-A3B1-493A7705660D}" destId="{49DFEA3C-D20C-2C45-8735-1E0F2A7F19BE}" srcOrd="0" destOrd="0" presId="urn:microsoft.com/office/officeart/2005/8/layout/hierarchy2"/>
    <dgm:cxn modelId="{8B40DB5B-48FA-2C4C-BB02-F92506B2DD71}" type="presParOf" srcId="{25D596BA-2443-924B-85ED-9EB01F7B1651}" destId="{3E8CAC16-C6F8-D04C-B853-1ABE1BBC0791}" srcOrd="1" destOrd="0" presId="urn:microsoft.com/office/officeart/2005/8/layout/hierarchy2"/>
    <dgm:cxn modelId="{FD6939C6-719F-AD4F-AD43-B412F5C2A26D}" type="presParOf" srcId="{3E8CAC16-C6F8-D04C-B853-1ABE1BBC0791}" destId="{AD61084B-8206-9B43-90E9-3448B606AFEA}" srcOrd="0" destOrd="0" presId="urn:microsoft.com/office/officeart/2005/8/layout/hierarchy2"/>
    <dgm:cxn modelId="{2B935694-0331-FB46-A424-A97E8917ECC5}" type="presParOf" srcId="{3E8CAC16-C6F8-D04C-B853-1ABE1BBC0791}" destId="{34FEFE1A-A99A-784D-90D9-F8E47B97B978}" srcOrd="1" destOrd="0" presId="urn:microsoft.com/office/officeart/2005/8/layout/hierarchy2"/>
    <dgm:cxn modelId="{D7C51375-685B-D54A-B8A0-FE9746320084}" type="presParOf" srcId="{25D596BA-2443-924B-85ED-9EB01F7B1651}" destId="{E546A488-D5FA-8147-9B3D-62AAD322DE5F}" srcOrd="2" destOrd="0" presId="urn:microsoft.com/office/officeart/2005/8/layout/hierarchy2"/>
    <dgm:cxn modelId="{03798C4B-4FB6-0740-B0C4-EE1A06469909}" type="presParOf" srcId="{E546A488-D5FA-8147-9B3D-62AAD322DE5F}" destId="{5527B16D-3C58-0149-92C4-BE5727B38399}" srcOrd="0" destOrd="0" presId="urn:microsoft.com/office/officeart/2005/8/layout/hierarchy2"/>
    <dgm:cxn modelId="{27394EC7-6800-EC4B-8A98-4132C79A3B5B}" type="presParOf" srcId="{25D596BA-2443-924B-85ED-9EB01F7B1651}" destId="{A2E8EF8A-F550-704B-95BC-76070B987DAE}" srcOrd="3" destOrd="0" presId="urn:microsoft.com/office/officeart/2005/8/layout/hierarchy2"/>
    <dgm:cxn modelId="{A2B1DE26-E38D-5D4E-8527-2D2DAC2A23DC}" type="presParOf" srcId="{A2E8EF8A-F550-704B-95BC-76070B987DAE}" destId="{8C039212-5297-A943-A8FB-BBBA1D9AD5C9}" srcOrd="0" destOrd="0" presId="urn:microsoft.com/office/officeart/2005/8/layout/hierarchy2"/>
    <dgm:cxn modelId="{8E5D972F-7234-0647-98A3-8597B68DA76B}" type="presParOf" srcId="{A2E8EF8A-F550-704B-95BC-76070B987DAE}" destId="{0448AAE4-C12B-AA4E-B1C8-10F666E99389}" srcOrd="1" destOrd="0" presId="urn:microsoft.com/office/officeart/2005/8/layout/hierarchy2"/>
    <dgm:cxn modelId="{71A5C196-4A6B-5446-92FF-4D6EF9E281DB}" type="presParOf" srcId="{25D596BA-2443-924B-85ED-9EB01F7B1651}" destId="{644D528F-0237-8B41-833E-733012340287}" srcOrd="4" destOrd="0" presId="urn:microsoft.com/office/officeart/2005/8/layout/hierarchy2"/>
    <dgm:cxn modelId="{85D8126D-83C3-B044-A89E-F7AC1382FC01}" type="presParOf" srcId="{644D528F-0237-8B41-833E-733012340287}" destId="{B574DDF5-2CDB-3743-8B48-C4D04FC2EA0B}" srcOrd="0" destOrd="0" presId="urn:microsoft.com/office/officeart/2005/8/layout/hierarchy2"/>
    <dgm:cxn modelId="{4F391CD9-D152-7A4C-8872-E72F8FF75A1C}" type="presParOf" srcId="{25D596BA-2443-924B-85ED-9EB01F7B1651}" destId="{EEADAF55-40D8-5B4B-96CF-6B316BA05FFF}" srcOrd="5" destOrd="0" presId="urn:microsoft.com/office/officeart/2005/8/layout/hierarchy2"/>
    <dgm:cxn modelId="{5DC99189-7D89-E04C-887E-EE0F07B20530}" type="presParOf" srcId="{EEADAF55-40D8-5B4B-96CF-6B316BA05FFF}" destId="{45DABB55-2533-AC44-B041-C746FA71B058}" srcOrd="0" destOrd="0" presId="urn:microsoft.com/office/officeart/2005/8/layout/hierarchy2"/>
    <dgm:cxn modelId="{E0A70337-B500-D740-8D59-6588D0090223}" type="presParOf" srcId="{EEADAF55-40D8-5B4B-96CF-6B316BA05FFF}" destId="{C7FDAE53-992E-484E-BA99-08883DEDF68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61FF52-0CD0-4742-9D83-43CCACCCBCB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630897-A30E-40EC-9F7D-A12571C3DB5F}">
      <dgm:prSet/>
      <dgm:spPr/>
      <dgm:t>
        <a:bodyPr/>
        <a:lstStyle/>
        <a:p>
          <a:r>
            <a:rPr lang="en-US" b="1" i="0"/>
            <a:t>RSI+ADX Strategy:</a:t>
          </a:r>
          <a:endParaRPr lang="en-US"/>
        </a:p>
      </dgm:t>
    </dgm:pt>
    <dgm:pt modelId="{699813EA-2453-407D-8B95-169751F0161F}" type="parTrans" cxnId="{EEA586ED-77D5-4510-A54F-C0A752930787}">
      <dgm:prSet/>
      <dgm:spPr/>
      <dgm:t>
        <a:bodyPr/>
        <a:lstStyle/>
        <a:p>
          <a:endParaRPr lang="en-US"/>
        </a:p>
      </dgm:t>
    </dgm:pt>
    <dgm:pt modelId="{BA29330B-D7C3-4B37-941A-690ADE0FE895}" type="sibTrans" cxnId="{EEA586ED-77D5-4510-A54F-C0A752930787}">
      <dgm:prSet/>
      <dgm:spPr/>
      <dgm:t>
        <a:bodyPr/>
        <a:lstStyle/>
        <a:p>
          <a:endParaRPr lang="en-US"/>
        </a:p>
      </dgm:t>
    </dgm:pt>
    <dgm:pt modelId="{927BE7AD-51AF-43FE-93C2-F24721C5E76F}">
      <dgm:prSet/>
      <dgm:spPr/>
      <dgm:t>
        <a:bodyPr/>
        <a:lstStyle/>
        <a:p>
          <a:r>
            <a:rPr lang="en-US" b="0" i="0"/>
            <a:t>Robust performance across environments.</a:t>
          </a:r>
          <a:endParaRPr lang="en-US"/>
        </a:p>
      </dgm:t>
    </dgm:pt>
    <dgm:pt modelId="{D4C8AA9C-2104-4C5B-ADAF-4476B43F80E9}" type="parTrans" cxnId="{2EC3B2BB-1494-4606-B517-E833CA36A7A2}">
      <dgm:prSet/>
      <dgm:spPr/>
      <dgm:t>
        <a:bodyPr/>
        <a:lstStyle/>
        <a:p>
          <a:endParaRPr lang="en-US"/>
        </a:p>
      </dgm:t>
    </dgm:pt>
    <dgm:pt modelId="{9365801D-6A45-4291-9444-8A0CCC18342F}" type="sibTrans" cxnId="{2EC3B2BB-1494-4606-B517-E833CA36A7A2}">
      <dgm:prSet/>
      <dgm:spPr/>
      <dgm:t>
        <a:bodyPr/>
        <a:lstStyle/>
        <a:p>
          <a:endParaRPr lang="en-US"/>
        </a:p>
      </dgm:t>
    </dgm:pt>
    <dgm:pt modelId="{B175F0BD-0D0C-4137-AA0E-860586F2B273}">
      <dgm:prSet/>
      <dgm:spPr/>
      <dgm:t>
        <a:bodyPr/>
        <a:lstStyle/>
        <a:p>
          <a:r>
            <a:rPr lang="en-US" b="0" i="0"/>
            <a:t>Slight differences in win rate; overall high ROI and low drawdown.</a:t>
          </a:r>
          <a:endParaRPr lang="en-US"/>
        </a:p>
      </dgm:t>
    </dgm:pt>
    <dgm:pt modelId="{2691804C-02D1-4892-8441-7A71DEDD1E32}" type="parTrans" cxnId="{8EF4A88A-927F-4668-AA45-1FB84C748630}">
      <dgm:prSet/>
      <dgm:spPr/>
      <dgm:t>
        <a:bodyPr/>
        <a:lstStyle/>
        <a:p>
          <a:endParaRPr lang="en-US"/>
        </a:p>
      </dgm:t>
    </dgm:pt>
    <dgm:pt modelId="{199DA846-486A-440A-8ADE-C946B877140F}" type="sibTrans" cxnId="{8EF4A88A-927F-4668-AA45-1FB84C748630}">
      <dgm:prSet/>
      <dgm:spPr/>
      <dgm:t>
        <a:bodyPr/>
        <a:lstStyle/>
        <a:p>
          <a:endParaRPr lang="en-US"/>
        </a:p>
      </dgm:t>
    </dgm:pt>
    <dgm:pt modelId="{6FFA4733-EC51-4252-982F-170BB9803D04}">
      <dgm:prSet/>
      <dgm:spPr/>
      <dgm:t>
        <a:bodyPr/>
        <a:lstStyle/>
        <a:p>
          <a:r>
            <a:rPr lang="en-US" b="1" i="0"/>
            <a:t>MACD+ADX Strategy:</a:t>
          </a:r>
          <a:endParaRPr lang="en-US"/>
        </a:p>
      </dgm:t>
    </dgm:pt>
    <dgm:pt modelId="{661C4C43-A1D0-40E6-BDE3-80659C8CDD0B}" type="parTrans" cxnId="{8CBC696B-6B09-4614-A921-A1253CAFB0FE}">
      <dgm:prSet/>
      <dgm:spPr/>
      <dgm:t>
        <a:bodyPr/>
        <a:lstStyle/>
        <a:p>
          <a:endParaRPr lang="en-US"/>
        </a:p>
      </dgm:t>
    </dgm:pt>
    <dgm:pt modelId="{B3497A29-4069-4134-AC85-C6A062D574DD}" type="sibTrans" cxnId="{8CBC696B-6B09-4614-A921-A1253CAFB0FE}">
      <dgm:prSet/>
      <dgm:spPr/>
      <dgm:t>
        <a:bodyPr/>
        <a:lstStyle/>
        <a:p>
          <a:endParaRPr lang="en-US"/>
        </a:p>
      </dgm:t>
    </dgm:pt>
    <dgm:pt modelId="{A59FCF7D-E176-4E83-9CD5-450380576BF2}">
      <dgm:prSet/>
      <dgm:spPr/>
      <dgm:t>
        <a:bodyPr/>
        <a:lstStyle/>
        <a:p>
          <a:r>
            <a:rPr lang="en-US" b="0" i="0"/>
            <a:t>Strong in ideal tests, but affected by real-time constraints.</a:t>
          </a:r>
          <a:endParaRPr lang="en-US"/>
        </a:p>
      </dgm:t>
    </dgm:pt>
    <dgm:pt modelId="{D6A9E78B-32A8-44EB-96E1-A463A52E2CAD}" type="parTrans" cxnId="{6EBBA1A5-15DA-49AC-A51E-5AA6AF01B88C}">
      <dgm:prSet/>
      <dgm:spPr/>
      <dgm:t>
        <a:bodyPr/>
        <a:lstStyle/>
        <a:p>
          <a:endParaRPr lang="en-US"/>
        </a:p>
      </dgm:t>
    </dgm:pt>
    <dgm:pt modelId="{E5018A06-2283-43E9-A327-A4148924372D}" type="sibTrans" cxnId="{6EBBA1A5-15DA-49AC-A51E-5AA6AF01B88C}">
      <dgm:prSet/>
      <dgm:spPr/>
      <dgm:t>
        <a:bodyPr/>
        <a:lstStyle/>
        <a:p>
          <a:endParaRPr lang="en-US"/>
        </a:p>
      </dgm:t>
    </dgm:pt>
    <dgm:pt modelId="{9D04B0C6-F285-4DD1-BC2A-708A17238AA1}">
      <dgm:prSet/>
      <dgm:spPr/>
      <dgm:t>
        <a:bodyPr/>
        <a:lstStyle/>
        <a:p>
          <a:r>
            <a:rPr lang="en-US" b="0" i="0"/>
            <a:t>Lower ROI and win rate in real-time simulation.</a:t>
          </a:r>
          <a:endParaRPr lang="en-US"/>
        </a:p>
      </dgm:t>
    </dgm:pt>
    <dgm:pt modelId="{0DC5A984-6674-4649-966F-CEA255B7766D}" type="parTrans" cxnId="{CE5BE393-E3A7-4F9C-BAE7-D32F6F31A356}">
      <dgm:prSet/>
      <dgm:spPr/>
      <dgm:t>
        <a:bodyPr/>
        <a:lstStyle/>
        <a:p>
          <a:endParaRPr lang="en-US"/>
        </a:p>
      </dgm:t>
    </dgm:pt>
    <dgm:pt modelId="{F98B9C67-B731-491F-8858-8E9C83B4CAC0}" type="sibTrans" cxnId="{CE5BE393-E3A7-4F9C-BAE7-D32F6F31A356}">
      <dgm:prSet/>
      <dgm:spPr/>
      <dgm:t>
        <a:bodyPr/>
        <a:lstStyle/>
        <a:p>
          <a:endParaRPr lang="en-US"/>
        </a:p>
      </dgm:t>
    </dgm:pt>
    <dgm:pt modelId="{DC0C9125-DC17-4B3E-ADFF-C45C25D2FC8A}">
      <dgm:prSet/>
      <dgm:spPr/>
      <dgm:t>
        <a:bodyPr/>
        <a:lstStyle/>
        <a:p>
          <a:r>
            <a:rPr lang="en-US" b="1" i="0"/>
            <a:t>General Insights:</a:t>
          </a:r>
          <a:endParaRPr lang="en-US"/>
        </a:p>
      </dgm:t>
    </dgm:pt>
    <dgm:pt modelId="{7D11C4B3-BCC3-417D-9B0B-6DCC3E7D60DD}" type="parTrans" cxnId="{B2EDEFCA-9E5B-49C8-9E68-71913D7217C9}">
      <dgm:prSet/>
      <dgm:spPr/>
      <dgm:t>
        <a:bodyPr/>
        <a:lstStyle/>
        <a:p>
          <a:endParaRPr lang="en-US"/>
        </a:p>
      </dgm:t>
    </dgm:pt>
    <dgm:pt modelId="{D4636EFD-F66D-4F41-8448-C22E20092DAA}" type="sibTrans" cxnId="{B2EDEFCA-9E5B-49C8-9E68-71913D7217C9}">
      <dgm:prSet/>
      <dgm:spPr/>
      <dgm:t>
        <a:bodyPr/>
        <a:lstStyle/>
        <a:p>
          <a:endParaRPr lang="en-US"/>
        </a:p>
      </dgm:t>
    </dgm:pt>
    <dgm:pt modelId="{3AF3571B-4A46-40BE-93C8-38AF2C3C4987}">
      <dgm:prSet/>
      <dgm:spPr/>
      <dgm:t>
        <a:bodyPr/>
        <a:lstStyle/>
        <a:p>
          <a:r>
            <a:rPr lang="en-US" b="0" i="0"/>
            <a:t>Real-time mimic simulates practical constraints (window storage, incremental calculation, rounding).</a:t>
          </a:r>
          <a:endParaRPr lang="en-US"/>
        </a:p>
      </dgm:t>
    </dgm:pt>
    <dgm:pt modelId="{DAF00578-8BBA-4696-9699-07B25B33A75A}" type="parTrans" cxnId="{BC31D861-A1DF-4B99-9A21-47550AB99E43}">
      <dgm:prSet/>
      <dgm:spPr/>
      <dgm:t>
        <a:bodyPr/>
        <a:lstStyle/>
        <a:p>
          <a:endParaRPr lang="en-US"/>
        </a:p>
      </dgm:t>
    </dgm:pt>
    <dgm:pt modelId="{FD67368D-E3CF-414A-82C2-02FF03FC2F43}" type="sibTrans" cxnId="{BC31D861-A1DF-4B99-9A21-47550AB99E43}">
      <dgm:prSet/>
      <dgm:spPr/>
      <dgm:t>
        <a:bodyPr/>
        <a:lstStyle/>
        <a:p>
          <a:endParaRPr lang="en-US"/>
        </a:p>
      </dgm:t>
    </dgm:pt>
    <dgm:pt modelId="{1EF0588C-2273-496C-A4C7-177701AC6DC2}">
      <dgm:prSet/>
      <dgm:spPr/>
      <dgm:t>
        <a:bodyPr/>
        <a:lstStyle/>
        <a:p>
          <a:r>
            <a:rPr lang="en-US" b="0" i="0"/>
            <a:t>Highlights the need for strategy optimization under live conditions.</a:t>
          </a:r>
          <a:endParaRPr lang="en-US"/>
        </a:p>
      </dgm:t>
    </dgm:pt>
    <dgm:pt modelId="{6DA2F28C-3AE7-40BA-9EEF-958C8B7B3FBB}" type="parTrans" cxnId="{9A063F39-F90C-477A-8E6E-DF092E108AA6}">
      <dgm:prSet/>
      <dgm:spPr/>
      <dgm:t>
        <a:bodyPr/>
        <a:lstStyle/>
        <a:p>
          <a:endParaRPr lang="en-US"/>
        </a:p>
      </dgm:t>
    </dgm:pt>
    <dgm:pt modelId="{1727430B-7885-4F49-85FF-86CE621C2FFB}" type="sibTrans" cxnId="{9A063F39-F90C-477A-8E6E-DF092E108AA6}">
      <dgm:prSet/>
      <dgm:spPr/>
      <dgm:t>
        <a:bodyPr/>
        <a:lstStyle/>
        <a:p>
          <a:endParaRPr lang="en-US"/>
        </a:p>
      </dgm:t>
    </dgm:pt>
    <dgm:pt modelId="{2355FDCF-4413-644B-B06F-76219BE1E7A7}" type="pres">
      <dgm:prSet presAssocID="{9D61FF52-0CD0-4742-9D83-43CCACCCBCBF}" presName="Name0" presStyleCnt="0">
        <dgm:presLayoutVars>
          <dgm:dir/>
          <dgm:animLvl val="lvl"/>
          <dgm:resizeHandles val="exact"/>
        </dgm:presLayoutVars>
      </dgm:prSet>
      <dgm:spPr/>
    </dgm:pt>
    <dgm:pt modelId="{89861ECF-9CEC-BE45-9197-31429BFB9A50}" type="pres">
      <dgm:prSet presAssocID="{00630897-A30E-40EC-9F7D-A12571C3DB5F}" presName="composite" presStyleCnt="0"/>
      <dgm:spPr/>
    </dgm:pt>
    <dgm:pt modelId="{9D84C4AB-A5F2-1D47-956F-648E2D61A88F}" type="pres">
      <dgm:prSet presAssocID="{00630897-A30E-40EC-9F7D-A12571C3D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868022F-415A-864B-819B-42E479590AE9}" type="pres">
      <dgm:prSet presAssocID="{00630897-A30E-40EC-9F7D-A12571C3DB5F}" presName="desTx" presStyleLbl="alignAccFollowNode1" presStyleIdx="0" presStyleCnt="3">
        <dgm:presLayoutVars>
          <dgm:bulletEnabled val="1"/>
        </dgm:presLayoutVars>
      </dgm:prSet>
      <dgm:spPr/>
    </dgm:pt>
    <dgm:pt modelId="{0B51E367-F74A-DB47-B1FF-2B01ED0BAA2A}" type="pres">
      <dgm:prSet presAssocID="{BA29330B-D7C3-4B37-941A-690ADE0FE895}" presName="space" presStyleCnt="0"/>
      <dgm:spPr/>
    </dgm:pt>
    <dgm:pt modelId="{E5E05DA6-4FE0-EB47-90AD-7AB97901C796}" type="pres">
      <dgm:prSet presAssocID="{6FFA4733-EC51-4252-982F-170BB9803D04}" presName="composite" presStyleCnt="0"/>
      <dgm:spPr/>
    </dgm:pt>
    <dgm:pt modelId="{82677CDC-18D5-9247-AADC-2CC459442911}" type="pres">
      <dgm:prSet presAssocID="{6FFA4733-EC51-4252-982F-170BB9803D0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91316DE-6F77-2A41-8C76-2B4A56629066}" type="pres">
      <dgm:prSet presAssocID="{6FFA4733-EC51-4252-982F-170BB9803D04}" presName="desTx" presStyleLbl="alignAccFollowNode1" presStyleIdx="1" presStyleCnt="3">
        <dgm:presLayoutVars>
          <dgm:bulletEnabled val="1"/>
        </dgm:presLayoutVars>
      </dgm:prSet>
      <dgm:spPr/>
    </dgm:pt>
    <dgm:pt modelId="{209027B7-5484-1C4C-99A8-C5B03F8DA532}" type="pres">
      <dgm:prSet presAssocID="{B3497A29-4069-4134-AC85-C6A062D574DD}" presName="space" presStyleCnt="0"/>
      <dgm:spPr/>
    </dgm:pt>
    <dgm:pt modelId="{CC534ECA-F089-CB49-BF5C-95B728FAF2AD}" type="pres">
      <dgm:prSet presAssocID="{DC0C9125-DC17-4B3E-ADFF-C45C25D2FC8A}" presName="composite" presStyleCnt="0"/>
      <dgm:spPr/>
    </dgm:pt>
    <dgm:pt modelId="{F960A4D0-437B-8947-B7C0-A5C2A75CAC2E}" type="pres">
      <dgm:prSet presAssocID="{DC0C9125-DC17-4B3E-ADFF-C45C25D2FC8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45AC978-8317-8647-A078-1BA9EDA7FDB4}" type="pres">
      <dgm:prSet presAssocID="{DC0C9125-DC17-4B3E-ADFF-C45C25D2FC8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C03A20A-250D-B34B-99C0-AE97DD4CD762}" type="presOf" srcId="{00630897-A30E-40EC-9F7D-A12571C3DB5F}" destId="{9D84C4AB-A5F2-1D47-956F-648E2D61A88F}" srcOrd="0" destOrd="0" presId="urn:microsoft.com/office/officeart/2005/8/layout/hList1"/>
    <dgm:cxn modelId="{78A67F22-B042-4849-A5F2-4D36A3575A66}" type="presOf" srcId="{6FFA4733-EC51-4252-982F-170BB9803D04}" destId="{82677CDC-18D5-9247-AADC-2CC459442911}" srcOrd="0" destOrd="0" presId="urn:microsoft.com/office/officeart/2005/8/layout/hList1"/>
    <dgm:cxn modelId="{9A063F39-F90C-477A-8E6E-DF092E108AA6}" srcId="{DC0C9125-DC17-4B3E-ADFF-C45C25D2FC8A}" destId="{1EF0588C-2273-496C-A4C7-177701AC6DC2}" srcOrd="1" destOrd="0" parTransId="{6DA2F28C-3AE7-40BA-9EEF-958C8B7B3FBB}" sibTransId="{1727430B-7885-4F49-85FF-86CE621C2FFB}"/>
    <dgm:cxn modelId="{1591283A-246F-1940-BAD0-39BC0B9AD5C3}" type="presOf" srcId="{927BE7AD-51AF-43FE-93C2-F24721C5E76F}" destId="{A868022F-415A-864B-819B-42E479590AE9}" srcOrd="0" destOrd="0" presId="urn:microsoft.com/office/officeart/2005/8/layout/hList1"/>
    <dgm:cxn modelId="{0140F951-D25B-AD4B-970B-40BEF4F0BF82}" type="presOf" srcId="{9D61FF52-0CD0-4742-9D83-43CCACCCBCBF}" destId="{2355FDCF-4413-644B-B06F-76219BE1E7A7}" srcOrd="0" destOrd="0" presId="urn:microsoft.com/office/officeart/2005/8/layout/hList1"/>
    <dgm:cxn modelId="{5BDAB061-0DA2-014A-AB09-EB4C3440D1A3}" type="presOf" srcId="{3AF3571B-4A46-40BE-93C8-38AF2C3C4987}" destId="{645AC978-8317-8647-A078-1BA9EDA7FDB4}" srcOrd="0" destOrd="0" presId="urn:microsoft.com/office/officeart/2005/8/layout/hList1"/>
    <dgm:cxn modelId="{BC31D861-A1DF-4B99-9A21-47550AB99E43}" srcId="{DC0C9125-DC17-4B3E-ADFF-C45C25D2FC8A}" destId="{3AF3571B-4A46-40BE-93C8-38AF2C3C4987}" srcOrd="0" destOrd="0" parTransId="{DAF00578-8BBA-4696-9699-07B25B33A75A}" sibTransId="{FD67368D-E3CF-414A-82C2-02FF03FC2F43}"/>
    <dgm:cxn modelId="{8CBC696B-6B09-4614-A921-A1253CAFB0FE}" srcId="{9D61FF52-0CD0-4742-9D83-43CCACCCBCBF}" destId="{6FFA4733-EC51-4252-982F-170BB9803D04}" srcOrd="1" destOrd="0" parTransId="{661C4C43-A1D0-40E6-BDE3-80659C8CDD0B}" sibTransId="{B3497A29-4069-4134-AC85-C6A062D574DD}"/>
    <dgm:cxn modelId="{8EF4A88A-927F-4668-AA45-1FB84C748630}" srcId="{00630897-A30E-40EC-9F7D-A12571C3DB5F}" destId="{B175F0BD-0D0C-4137-AA0E-860586F2B273}" srcOrd="1" destOrd="0" parTransId="{2691804C-02D1-4892-8441-7A71DEDD1E32}" sibTransId="{199DA846-486A-440A-8ADE-C946B877140F}"/>
    <dgm:cxn modelId="{CE5BE393-E3A7-4F9C-BAE7-D32F6F31A356}" srcId="{6FFA4733-EC51-4252-982F-170BB9803D04}" destId="{9D04B0C6-F285-4DD1-BC2A-708A17238AA1}" srcOrd="1" destOrd="0" parTransId="{0DC5A984-6674-4649-966F-CEA255B7766D}" sibTransId="{F98B9C67-B731-491F-8858-8E9C83B4CAC0}"/>
    <dgm:cxn modelId="{6EBBA1A5-15DA-49AC-A51E-5AA6AF01B88C}" srcId="{6FFA4733-EC51-4252-982F-170BB9803D04}" destId="{A59FCF7D-E176-4E83-9CD5-450380576BF2}" srcOrd="0" destOrd="0" parTransId="{D6A9E78B-32A8-44EB-96E1-A463A52E2CAD}" sibTransId="{E5018A06-2283-43E9-A327-A4148924372D}"/>
    <dgm:cxn modelId="{2EC3B2BB-1494-4606-B517-E833CA36A7A2}" srcId="{00630897-A30E-40EC-9F7D-A12571C3DB5F}" destId="{927BE7AD-51AF-43FE-93C2-F24721C5E76F}" srcOrd="0" destOrd="0" parTransId="{D4C8AA9C-2104-4C5B-ADAF-4476B43F80E9}" sibTransId="{9365801D-6A45-4291-9444-8A0CCC18342F}"/>
    <dgm:cxn modelId="{B2EDEFCA-9E5B-49C8-9E68-71913D7217C9}" srcId="{9D61FF52-0CD0-4742-9D83-43CCACCCBCBF}" destId="{DC0C9125-DC17-4B3E-ADFF-C45C25D2FC8A}" srcOrd="2" destOrd="0" parTransId="{7D11C4B3-BCC3-417D-9B0B-6DCC3E7D60DD}" sibTransId="{D4636EFD-F66D-4F41-8448-C22E20092DAA}"/>
    <dgm:cxn modelId="{A2BE91D7-330D-7442-93BA-C44034AD5407}" type="presOf" srcId="{1EF0588C-2273-496C-A4C7-177701AC6DC2}" destId="{645AC978-8317-8647-A078-1BA9EDA7FDB4}" srcOrd="0" destOrd="1" presId="urn:microsoft.com/office/officeart/2005/8/layout/hList1"/>
    <dgm:cxn modelId="{13F57ADD-9552-824D-B6B9-74F67F8824F7}" type="presOf" srcId="{B175F0BD-0D0C-4137-AA0E-860586F2B273}" destId="{A868022F-415A-864B-819B-42E479590AE9}" srcOrd="0" destOrd="1" presId="urn:microsoft.com/office/officeart/2005/8/layout/hList1"/>
    <dgm:cxn modelId="{6232D6E1-4F0D-284C-8A2B-EF27222C72CE}" type="presOf" srcId="{9D04B0C6-F285-4DD1-BC2A-708A17238AA1}" destId="{191316DE-6F77-2A41-8C76-2B4A56629066}" srcOrd="0" destOrd="1" presId="urn:microsoft.com/office/officeart/2005/8/layout/hList1"/>
    <dgm:cxn modelId="{7806C5E5-0AD0-9C44-9269-4EC9710530D6}" type="presOf" srcId="{DC0C9125-DC17-4B3E-ADFF-C45C25D2FC8A}" destId="{F960A4D0-437B-8947-B7C0-A5C2A75CAC2E}" srcOrd="0" destOrd="0" presId="urn:microsoft.com/office/officeart/2005/8/layout/hList1"/>
    <dgm:cxn modelId="{EEA586ED-77D5-4510-A54F-C0A752930787}" srcId="{9D61FF52-0CD0-4742-9D83-43CCACCCBCBF}" destId="{00630897-A30E-40EC-9F7D-A12571C3DB5F}" srcOrd="0" destOrd="0" parTransId="{699813EA-2453-407D-8B95-169751F0161F}" sibTransId="{BA29330B-D7C3-4B37-941A-690ADE0FE895}"/>
    <dgm:cxn modelId="{606096EE-1C5C-614A-9A31-684C5C904EBE}" type="presOf" srcId="{A59FCF7D-E176-4E83-9CD5-450380576BF2}" destId="{191316DE-6F77-2A41-8C76-2B4A56629066}" srcOrd="0" destOrd="0" presId="urn:microsoft.com/office/officeart/2005/8/layout/hList1"/>
    <dgm:cxn modelId="{8BC2C7C5-65B2-4046-95F1-0BEC462EEC05}" type="presParOf" srcId="{2355FDCF-4413-644B-B06F-76219BE1E7A7}" destId="{89861ECF-9CEC-BE45-9197-31429BFB9A50}" srcOrd="0" destOrd="0" presId="urn:microsoft.com/office/officeart/2005/8/layout/hList1"/>
    <dgm:cxn modelId="{AFC4B356-2835-0547-B8C4-3A85913B3DDC}" type="presParOf" srcId="{89861ECF-9CEC-BE45-9197-31429BFB9A50}" destId="{9D84C4AB-A5F2-1D47-956F-648E2D61A88F}" srcOrd="0" destOrd="0" presId="urn:microsoft.com/office/officeart/2005/8/layout/hList1"/>
    <dgm:cxn modelId="{2E02FD54-7434-6A4C-8DA0-B6C9AD30C9A5}" type="presParOf" srcId="{89861ECF-9CEC-BE45-9197-31429BFB9A50}" destId="{A868022F-415A-864B-819B-42E479590AE9}" srcOrd="1" destOrd="0" presId="urn:microsoft.com/office/officeart/2005/8/layout/hList1"/>
    <dgm:cxn modelId="{946A260D-4D72-8949-B42B-A06355C1BFDC}" type="presParOf" srcId="{2355FDCF-4413-644B-B06F-76219BE1E7A7}" destId="{0B51E367-F74A-DB47-B1FF-2B01ED0BAA2A}" srcOrd="1" destOrd="0" presId="urn:microsoft.com/office/officeart/2005/8/layout/hList1"/>
    <dgm:cxn modelId="{1B1603A8-5F80-E44D-B3D4-29DB1C9D1308}" type="presParOf" srcId="{2355FDCF-4413-644B-B06F-76219BE1E7A7}" destId="{E5E05DA6-4FE0-EB47-90AD-7AB97901C796}" srcOrd="2" destOrd="0" presId="urn:microsoft.com/office/officeart/2005/8/layout/hList1"/>
    <dgm:cxn modelId="{9488F09B-D4B2-6E47-B0D3-55840AB46CA0}" type="presParOf" srcId="{E5E05DA6-4FE0-EB47-90AD-7AB97901C796}" destId="{82677CDC-18D5-9247-AADC-2CC459442911}" srcOrd="0" destOrd="0" presId="urn:microsoft.com/office/officeart/2005/8/layout/hList1"/>
    <dgm:cxn modelId="{7BE94FD2-50BE-C24E-93D4-1705261E9CA5}" type="presParOf" srcId="{E5E05DA6-4FE0-EB47-90AD-7AB97901C796}" destId="{191316DE-6F77-2A41-8C76-2B4A56629066}" srcOrd="1" destOrd="0" presId="urn:microsoft.com/office/officeart/2005/8/layout/hList1"/>
    <dgm:cxn modelId="{836357B6-DA92-6C4D-A014-969EFC199DFD}" type="presParOf" srcId="{2355FDCF-4413-644B-B06F-76219BE1E7A7}" destId="{209027B7-5484-1C4C-99A8-C5B03F8DA532}" srcOrd="3" destOrd="0" presId="urn:microsoft.com/office/officeart/2005/8/layout/hList1"/>
    <dgm:cxn modelId="{C298F902-789B-0248-B65D-E58D80E99447}" type="presParOf" srcId="{2355FDCF-4413-644B-B06F-76219BE1E7A7}" destId="{CC534ECA-F089-CB49-BF5C-95B728FAF2AD}" srcOrd="4" destOrd="0" presId="urn:microsoft.com/office/officeart/2005/8/layout/hList1"/>
    <dgm:cxn modelId="{AA3DD5DA-E18E-F144-96DE-4527DCB4F95C}" type="presParOf" srcId="{CC534ECA-F089-CB49-BF5C-95B728FAF2AD}" destId="{F960A4D0-437B-8947-B7C0-A5C2A75CAC2E}" srcOrd="0" destOrd="0" presId="urn:microsoft.com/office/officeart/2005/8/layout/hList1"/>
    <dgm:cxn modelId="{36445EB6-0CC1-EF4D-B188-73E90E04B356}" type="presParOf" srcId="{CC534ECA-F089-CB49-BF5C-95B728FAF2AD}" destId="{645AC978-8317-8647-A078-1BA9EDA7FD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2C086C-2BF8-4B9E-91E6-1E315BFDFAC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959694-2ECA-4027-8CB7-B99CDE84D80D}">
      <dgm:prSet/>
      <dgm:spPr/>
      <dgm:t>
        <a:bodyPr/>
        <a:lstStyle/>
        <a:p>
          <a:r>
            <a:rPr lang="en-US" b="1" i="0"/>
            <a:t>RSI+ADX Strategy:</a:t>
          </a:r>
          <a:endParaRPr lang="en-US"/>
        </a:p>
      </dgm:t>
    </dgm:pt>
    <dgm:pt modelId="{D83E4A01-E241-4E35-80A1-59887BF4A0E5}" type="parTrans" cxnId="{AD4E7AD8-AE0C-4028-B094-58BD3AF3FE79}">
      <dgm:prSet/>
      <dgm:spPr/>
      <dgm:t>
        <a:bodyPr/>
        <a:lstStyle/>
        <a:p>
          <a:endParaRPr lang="en-US"/>
        </a:p>
      </dgm:t>
    </dgm:pt>
    <dgm:pt modelId="{A25877BA-986A-498E-B389-9ECF1E1DFC33}" type="sibTrans" cxnId="{AD4E7AD8-AE0C-4028-B094-58BD3AF3FE79}">
      <dgm:prSet/>
      <dgm:spPr/>
      <dgm:t>
        <a:bodyPr/>
        <a:lstStyle/>
        <a:p>
          <a:endParaRPr lang="en-US"/>
        </a:p>
      </dgm:t>
    </dgm:pt>
    <dgm:pt modelId="{39B5EC84-BB10-4B84-8022-9FDD280F26E9}">
      <dgm:prSet/>
      <dgm:spPr/>
      <dgm:t>
        <a:bodyPr/>
        <a:lstStyle/>
        <a:p>
          <a:r>
            <a:rPr lang="en-US" b="0" i="0"/>
            <a:t>Robust performance across both ideal and real-time environments.</a:t>
          </a:r>
          <a:endParaRPr lang="en-US"/>
        </a:p>
      </dgm:t>
    </dgm:pt>
    <dgm:pt modelId="{689CED16-CBB9-461F-8D20-306B0FBCDE9D}" type="parTrans" cxnId="{C756F2C3-C339-4563-9E57-05CEA9542987}">
      <dgm:prSet/>
      <dgm:spPr/>
      <dgm:t>
        <a:bodyPr/>
        <a:lstStyle/>
        <a:p>
          <a:endParaRPr lang="en-US"/>
        </a:p>
      </dgm:t>
    </dgm:pt>
    <dgm:pt modelId="{3012ACBA-816C-4E3E-9927-38C7A0766BD1}" type="sibTrans" cxnId="{C756F2C3-C339-4563-9E57-05CEA9542987}">
      <dgm:prSet/>
      <dgm:spPr/>
      <dgm:t>
        <a:bodyPr/>
        <a:lstStyle/>
        <a:p>
          <a:endParaRPr lang="en-US"/>
        </a:p>
      </dgm:t>
    </dgm:pt>
    <dgm:pt modelId="{6EE6F331-C219-4255-BAC5-4760DFAC4612}">
      <dgm:prSet/>
      <dgm:spPr/>
      <dgm:t>
        <a:bodyPr/>
        <a:lstStyle/>
        <a:p>
          <a:r>
            <a:rPr lang="en-US" b="0" i="0"/>
            <a:t>Consistent ROI with lower maximum drawdown.</a:t>
          </a:r>
          <a:endParaRPr lang="en-US"/>
        </a:p>
      </dgm:t>
    </dgm:pt>
    <dgm:pt modelId="{28B7697A-3839-452E-AE40-A351A433A917}" type="parTrans" cxnId="{0C831BA0-B243-47D6-80B0-B5B730191AAD}">
      <dgm:prSet/>
      <dgm:spPr/>
      <dgm:t>
        <a:bodyPr/>
        <a:lstStyle/>
        <a:p>
          <a:endParaRPr lang="en-US"/>
        </a:p>
      </dgm:t>
    </dgm:pt>
    <dgm:pt modelId="{23126E6E-0EF4-4174-AE6E-E5F1F35C1F8A}" type="sibTrans" cxnId="{0C831BA0-B243-47D6-80B0-B5B730191AAD}">
      <dgm:prSet/>
      <dgm:spPr/>
      <dgm:t>
        <a:bodyPr/>
        <a:lstStyle/>
        <a:p>
          <a:endParaRPr lang="en-US"/>
        </a:p>
      </dgm:t>
    </dgm:pt>
    <dgm:pt modelId="{919A11C6-0ED9-481C-98DE-F674342E4A96}">
      <dgm:prSet/>
      <dgm:spPr/>
      <dgm:t>
        <a:bodyPr/>
        <a:lstStyle/>
        <a:p>
          <a:r>
            <a:rPr lang="en-US" b="0" i="0"/>
            <a:t>Better risk management and adaptability through dynamic thresholds.</a:t>
          </a:r>
          <a:endParaRPr lang="en-US"/>
        </a:p>
      </dgm:t>
    </dgm:pt>
    <dgm:pt modelId="{A1751112-FA71-420C-BFFF-40CFE499583A}" type="parTrans" cxnId="{C46FC16F-78D9-440C-8111-EBC42145F7BA}">
      <dgm:prSet/>
      <dgm:spPr/>
      <dgm:t>
        <a:bodyPr/>
        <a:lstStyle/>
        <a:p>
          <a:endParaRPr lang="en-US"/>
        </a:p>
      </dgm:t>
    </dgm:pt>
    <dgm:pt modelId="{C35458AB-5F5E-41BF-B0CF-C513F3BAE008}" type="sibTrans" cxnId="{C46FC16F-78D9-440C-8111-EBC42145F7BA}">
      <dgm:prSet/>
      <dgm:spPr/>
      <dgm:t>
        <a:bodyPr/>
        <a:lstStyle/>
        <a:p>
          <a:endParaRPr lang="en-US"/>
        </a:p>
      </dgm:t>
    </dgm:pt>
    <dgm:pt modelId="{46A47CB7-0BA4-4DA2-958A-5AE96BDC4F96}">
      <dgm:prSet/>
      <dgm:spPr/>
      <dgm:t>
        <a:bodyPr/>
        <a:lstStyle/>
        <a:p>
          <a:r>
            <a:rPr lang="en-US" b="1" i="0"/>
            <a:t>MACD+ADX Strategy:</a:t>
          </a:r>
          <a:endParaRPr lang="en-US"/>
        </a:p>
      </dgm:t>
    </dgm:pt>
    <dgm:pt modelId="{EA255A60-032E-48DE-9101-6E5BB8EF2397}" type="parTrans" cxnId="{3D8C47C5-C84F-4DA7-8194-35D72F6EEC8A}">
      <dgm:prSet/>
      <dgm:spPr/>
      <dgm:t>
        <a:bodyPr/>
        <a:lstStyle/>
        <a:p>
          <a:endParaRPr lang="en-US"/>
        </a:p>
      </dgm:t>
    </dgm:pt>
    <dgm:pt modelId="{D6A71F79-7772-4B4E-ACC3-B3D7E754C2B2}" type="sibTrans" cxnId="{3D8C47C5-C84F-4DA7-8194-35D72F6EEC8A}">
      <dgm:prSet/>
      <dgm:spPr/>
      <dgm:t>
        <a:bodyPr/>
        <a:lstStyle/>
        <a:p>
          <a:endParaRPr lang="en-US"/>
        </a:p>
      </dgm:t>
    </dgm:pt>
    <dgm:pt modelId="{B8307197-E057-4214-9D20-284B47D880C4}">
      <dgm:prSet/>
      <dgm:spPr/>
      <dgm:t>
        <a:bodyPr/>
        <a:lstStyle/>
        <a:p>
          <a:r>
            <a:rPr lang="en-US" b="0" i="0"/>
            <a:t>Strong performance in ideal backtests.</a:t>
          </a:r>
          <a:endParaRPr lang="en-US"/>
        </a:p>
      </dgm:t>
    </dgm:pt>
    <dgm:pt modelId="{59D38142-62EF-4DEA-BE53-256A31B86C29}" type="parTrans" cxnId="{B2E828D0-4B67-4F22-A382-759217DE1188}">
      <dgm:prSet/>
      <dgm:spPr/>
      <dgm:t>
        <a:bodyPr/>
        <a:lstStyle/>
        <a:p>
          <a:endParaRPr lang="en-US"/>
        </a:p>
      </dgm:t>
    </dgm:pt>
    <dgm:pt modelId="{80A8DB67-79C9-4E86-B046-AC81635D49C0}" type="sibTrans" cxnId="{B2E828D0-4B67-4F22-A382-759217DE1188}">
      <dgm:prSet/>
      <dgm:spPr/>
      <dgm:t>
        <a:bodyPr/>
        <a:lstStyle/>
        <a:p>
          <a:endParaRPr lang="en-US"/>
        </a:p>
      </dgm:t>
    </dgm:pt>
    <dgm:pt modelId="{70A33B87-6CAC-42B7-9A32-246DE66AB926}">
      <dgm:prSet/>
      <dgm:spPr/>
      <dgm:t>
        <a:bodyPr/>
        <a:lstStyle/>
        <a:p>
          <a:r>
            <a:rPr lang="en-US" b="0" i="0"/>
            <a:t>Sensitive to real-time constraints (incremental updates, rounding), leading to reduced ROI and win rate.</a:t>
          </a:r>
          <a:endParaRPr lang="en-US"/>
        </a:p>
      </dgm:t>
    </dgm:pt>
    <dgm:pt modelId="{8530EC8C-7464-42FC-8792-0024A0BDE6E2}" type="parTrans" cxnId="{79287C90-95D7-42B3-B502-C4491E1015A8}">
      <dgm:prSet/>
      <dgm:spPr/>
      <dgm:t>
        <a:bodyPr/>
        <a:lstStyle/>
        <a:p>
          <a:endParaRPr lang="en-US"/>
        </a:p>
      </dgm:t>
    </dgm:pt>
    <dgm:pt modelId="{E532A5F5-1384-4B6D-A380-648C21C279BD}" type="sibTrans" cxnId="{79287C90-95D7-42B3-B502-C4491E1015A8}">
      <dgm:prSet/>
      <dgm:spPr/>
      <dgm:t>
        <a:bodyPr/>
        <a:lstStyle/>
        <a:p>
          <a:endParaRPr lang="en-US"/>
        </a:p>
      </dgm:t>
    </dgm:pt>
    <dgm:pt modelId="{B55CF753-1015-43B2-BB23-9BDC89254F96}">
      <dgm:prSet/>
      <dgm:spPr/>
      <dgm:t>
        <a:bodyPr/>
        <a:lstStyle/>
        <a:p>
          <a:r>
            <a:rPr lang="en-US" b="1" i="0"/>
            <a:t>Dynamic RSI Models:</a:t>
          </a:r>
          <a:endParaRPr lang="en-US"/>
        </a:p>
      </dgm:t>
    </dgm:pt>
    <dgm:pt modelId="{8A39079A-0F20-4A69-8C4C-66354D5AD85B}" type="parTrans" cxnId="{0A032CC3-0A3E-413D-AC1D-7ECCAC8951A6}">
      <dgm:prSet/>
      <dgm:spPr/>
      <dgm:t>
        <a:bodyPr/>
        <a:lstStyle/>
        <a:p>
          <a:endParaRPr lang="en-US"/>
        </a:p>
      </dgm:t>
    </dgm:pt>
    <dgm:pt modelId="{D6F3DFB2-6841-4E11-8B07-0AD71DBD60E8}" type="sibTrans" cxnId="{0A032CC3-0A3E-413D-AC1D-7ECCAC8951A6}">
      <dgm:prSet/>
      <dgm:spPr/>
      <dgm:t>
        <a:bodyPr/>
        <a:lstStyle/>
        <a:p>
          <a:endParaRPr lang="en-US"/>
        </a:p>
      </dgm:t>
    </dgm:pt>
    <dgm:pt modelId="{88C1ABB9-18A1-4F7F-A41A-5A15190F5785}">
      <dgm:prSet/>
      <dgm:spPr/>
      <dgm:t>
        <a:bodyPr/>
        <a:lstStyle/>
        <a:p>
          <a:r>
            <a:rPr lang="en-US" b="0" i="0" dirty="0"/>
            <a:t>Machine Learning (Random Forest) shows okay R² but does not work well on </a:t>
          </a:r>
          <a:r>
            <a:rPr lang="en-US" b="0" i="0" dirty="0" err="1"/>
            <a:t>backtesting</a:t>
          </a:r>
          <a:r>
            <a:rPr lang="en-US" b="0" i="0" dirty="0"/>
            <a:t>.</a:t>
          </a:r>
          <a:endParaRPr lang="en-US" dirty="0"/>
        </a:p>
      </dgm:t>
    </dgm:pt>
    <dgm:pt modelId="{1E2B668B-6E26-460D-B596-3F79637FFED5}" type="parTrans" cxnId="{40259D88-9A9F-453F-AA30-A40382C308AA}">
      <dgm:prSet/>
      <dgm:spPr/>
      <dgm:t>
        <a:bodyPr/>
        <a:lstStyle/>
        <a:p>
          <a:endParaRPr lang="en-US"/>
        </a:p>
      </dgm:t>
    </dgm:pt>
    <dgm:pt modelId="{3AD7B6E5-53FC-4D2F-81E6-821C7B139988}" type="sibTrans" cxnId="{40259D88-9A9F-453F-AA30-A40382C308AA}">
      <dgm:prSet/>
      <dgm:spPr/>
      <dgm:t>
        <a:bodyPr/>
        <a:lstStyle/>
        <a:p>
          <a:endParaRPr lang="en-US"/>
        </a:p>
      </dgm:t>
    </dgm:pt>
    <dgm:pt modelId="{333BE60A-0F54-4345-8D5E-E77214CBA3C4}">
      <dgm:prSet/>
      <dgm:spPr/>
      <dgm:t>
        <a:bodyPr/>
        <a:lstStyle/>
        <a:p>
          <a:r>
            <a:rPr lang="en-US" b="0" i="0" dirty="0"/>
            <a:t>Simpler statistical methods (median-based, dynamic zones, volatility-linked) often yield competitive or superior results.</a:t>
          </a:r>
          <a:endParaRPr lang="en-US" dirty="0"/>
        </a:p>
      </dgm:t>
    </dgm:pt>
    <dgm:pt modelId="{34F406C7-6F47-4801-B9A5-4B7444AFFF09}" type="parTrans" cxnId="{B4E7BABB-479E-4BF1-A019-380B0F95AE06}">
      <dgm:prSet/>
      <dgm:spPr/>
      <dgm:t>
        <a:bodyPr/>
        <a:lstStyle/>
        <a:p>
          <a:endParaRPr lang="en-US"/>
        </a:p>
      </dgm:t>
    </dgm:pt>
    <dgm:pt modelId="{42434696-2550-4F2D-883B-E90D216C56B7}" type="sibTrans" cxnId="{B4E7BABB-479E-4BF1-A019-380B0F95AE06}">
      <dgm:prSet/>
      <dgm:spPr/>
      <dgm:t>
        <a:bodyPr/>
        <a:lstStyle/>
        <a:p>
          <a:endParaRPr lang="en-US"/>
        </a:p>
      </dgm:t>
    </dgm:pt>
    <dgm:pt modelId="{008F68F0-20F7-3346-9281-49978C7C6259}" type="pres">
      <dgm:prSet presAssocID="{FC2C086C-2BF8-4B9E-91E6-1E315BFDFAC3}" presName="Name0" presStyleCnt="0">
        <dgm:presLayoutVars>
          <dgm:dir/>
          <dgm:animLvl val="lvl"/>
          <dgm:resizeHandles val="exact"/>
        </dgm:presLayoutVars>
      </dgm:prSet>
      <dgm:spPr/>
    </dgm:pt>
    <dgm:pt modelId="{6BB9C337-BF19-6343-A2C0-0FEC43CC4118}" type="pres">
      <dgm:prSet presAssocID="{B8959694-2ECA-4027-8CB7-B99CDE84D80D}" presName="composite" presStyleCnt="0"/>
      <dgm:spPr/>
    </dgm:pt>
    <dgm:pt modelId="{E80055A0-0C71-E64E-8294-D439C03A8F82}" type="pres">
      <dgm:prSet presAssocID="{B8959694-2ECA-4027-8CB7-B99CDE84D80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EE5946F-8D69-6F40-98C9-61A9656CC505}" type="pres">
      <dgm:prSet presAssocID="{B8959694-2ECA-4027-8CB7-B99CDE84D80D}" presName="desTx" presStyleLbl="alignAccFollowNode1" presStyleIdx="0" presStyleCnt="3">
        <dgm:presLayoutVars>
          <dgm:bulletEnabled val="1"/>
        </dgm:presLayoutVars>
      </dgm:prSet>
      <dgm:spPr/>
    </dgm:pt>
    <dgm:pt modelId="{BC420B4C-998C-1543-B0E5-DFEEF34376E7}" type="pres">
      <dgm:prSet presAssocID="{A25877BA-986A-498E-B389-9ECF1E1DFC33}" presName="space" presStyleCnt="0"/>
      <dgm:spPr/>
    </dgm:pt>
    <dgm:pt modelId="{64033C5E-A8F3-5541-A506-0545E4362501}" type="pres">
      <dgm:prSet presAssocID="{46A47CB7-0BA4-4DA2-958A-5AE96BDC4F96}" presName="composite" presStyleCnt="0"/>
      <dgm:spPr/>
    </dgm:pt>
    <dgm:pt modelId="{1D01C17C-9EFE-A74D-A95E-1862A2790F6B}" type="pres">
      <dgm:prSet presAssocID="{46A47CB7-0BA4-4DA2-958A-5AE96BDC4F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13C16D-5706-9D4B-BC38-0EB937DB3291}" type="pres">
      <dgm:prSet presAssocID="{46A47CB7-0BA4-4DA2-958A-5AE96BDC4F96}" presName="desTx" presStyleLbl="alignAccFollowNode1" presStyleIdx="1" presStyleCnt="3">
        <dgm:presLayoutVars>
          <dgm:bulletEnabled val="1"/>
        </dgm:presLayoutVars>
      </dgm:prSet>
      <dgm:spPr/>
    </dgm:pt>
    <dgm:pt modelId="{B51B8FAE-5F5D-9644-9F2F-87B386F951A0}" type="pres">
      <dgm:prSet presAssocID="{D6A71F79-7772-4B4E-ACC3-B3D7E754C2B2}" presName="space" presStyleCnt="0"/>
      <dgm:spPr/>
    </dgm:pt>
    <dgm:pt modelId="{41ABAF2B-479A-9048-B958-FE2A58016681}" type="pres">
      <dgm:prSet presAssocID="{B55CF753-1015-43B2-BB23-9BDC89254F96}" presName="composite" presStyleCnt="0"/>
      <dgm:spPr/>
    </dgm:pt>
    <dgm:pt modelId="{CD7E5E96-06AD-314C-942E-E5635EEAD0CE}" type="pres">
      <dgm:prSet presAssocID="{B55CF753-1015-43B2-BB23-9BDC89254F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EA1BC0-2A13-DC48-817C-7E7245B4B12A}" type="pres">
      <dgm:prSet presAssocID="{B55CF753-1015-43B2-BB23-9BDC89254F9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B624008-3DEE-D549-9867-B7E5CFB491AB}" type="presOf" srcId="{B8307197-E057-4214-9D20-284B47D880C4}" destId="{9213C16D-5706-9D4B-BC38-0EB937DB3291}" srcOrd="0" destOrd="0" presId="urn:microsoft.com/office/officeart/2005/8/layout/hList1"/>
    <dgm:cxn modelId="{5DCCAF10-76F3-0E4F-95B6-973A8B1994A7}" type="presOf" srcId="{88C1ABB9-18A1-4F7F-A41A-5A15190F5785}" destId="{47EA1BC0-2A13-DC48-817C-7E7245B4B12A}" srcOrd="0" destOrd="0" presId="urn:microsoft.com/office/officeart/2005/8/layout/hList1"/>
    <dgm:cxn modelId="{6D6EEF30-F8F8-C847-91F3-FEBB013FC8F2}" type="presOf" srcId="{B55CF753-1015-43B2-BB23-9BDC89254F96}" destId="{CD7E5E96-06AD-314C-942E-E5635EEAD0CE}" srcOrd="0" destOrd="0" presId="urn:microsoft.com/office/officeart/2005/8/layout/hList1"/>
    <dgm:cxn modelId="{91AE0B61-0DF9-E44F-949A-89B05CF2DFE2}" type="presOf" srcId="{333BE60A-0F54-4345-8D5E-E77214CBA3C4}" destId="{47EA1BC0-2A13-DC48-817C-7E7245B4B12A}" srcOrd="0" destOrd="1" presId="urn:microsoft.com/office/officeart/2005/8/layout/hList1"/>
    <dgm:cxn modelId="{C46FC16F-78D9-440C-8111-EBC42145F7BA}" srcId="{B8959694-2ECA-4027-8CB7-B99CDE84D80D}" destId="{919A11C6-0ED9-481C-98DE-F674342E4A96}" srcOrd="2" destOrd="0" parTransId="{A1751112-FA71-420C-BFFF-40CFE499583A}" sibTransId="{C35458AB-5F5E-41BF-B0CF-C513F3BAE008}"/>
    <dgm:cxn modelId="{A4B7D671-B99F-604D-B076-6E64906BFD67}" type="presOf" srcId="{39B5EC84-BB10-4B84-8022-9FDD280F26E9}" destId="{AEE5946F-8D69-6F40-98C9-61A9656CC505}" srcOrd="0" destOrd="0" presId="urn:microsoft.com/office/officeart/2005/8/layout/hList1"/>
    <dgm:cxn modelId="{6BCAE274-DBFE-EF41-9450-1606E2070FEB}" type="presOf" srcId="{70A33B87-6CAC-42B7-9A32-246DE66AB926}" destId="{9213C16D-5706-9D4B-BC38-0EB937DB3291}" srcOrd="0" destOrd="1" presId="urn:microsoft.com/office/officeart/2005/8/layout/hList1"/>
    <dgm:cxn modelId="{40259D88-9A9F-453F-AA30-A40382C308AA}" srcId="{B55CF753-1015-43B2-BB23-9BDC89254F96}" destId="{88C1ABB9-18A1-4F7F-A41A-5A15190F5785}" srcOrd="0" destOrd="0" parTransId="{1E2B668B-6E26-460D-B596-3F79637FFED5}" sibTransId="{3AD7B6E5-53FC-4D2F-81E6-821C7B139988}"/>
    <dgm:cxn modelId="{79287C90-95D7-42B3-B502-C4491E1015A8}" srcId="{46A47CB7-0BA4-4DA2-958A-5AE96BDC4F96}" destId="{70A33B87-6CAC-42B7-9A32-246DE66AB926}" srcOrd="1" destOrd="0" parTransId="{8530EC8C-7464-42FC-8792-0024A0BDE6E2}" sibTransId="{E532A5F5-1384-4B6D-A380-648C21C279BD}"/>
    <dgm:cxn modelId="{F5B2EB9B-7691-3D40-90FB-F56ADA7EBA54}" type="presOf" srcId="{6EE6F331-C219-4255-BAC5-4760DFAC4612}" destId="{AEE5946F-8D69-6F40-98C9-61A9656CC505}" srcOrd="0" destOrd="1" presId="urn:microsoft.com/office/officeart/2005/8/layout/hList1"/>
    <dgm:cxn modelId="{0C831BA0-B243-47D6-80B0-B5B730191AAD}" srcId="{B8959694-2ECA-4027-8CB7-B99CDE84D80D}" destId="{6EE6F331-C219-4255-BAC5-4760DFAC4612}" srcOrd="1" destOrd="0" parTransId="{28B7697A-3839-452E-AE40-A351A433A917}" sibTransId="{23126E6E-0EF4-4174-AE6E-E5F1F35C1F8A}"/>
    <dgm:cxn modelId="{4354B6A3-E77F-2241-88D4-D4CB30FBBA68}" type="presOf" srcId="{46A47CB7-0BA4-4DA2-958A-5AE96BDC4F96}" destId="{1D01C17C-9EFE-A74D-A95E-1862A2790F6B}" srcOrd="0" destOrd="0" presId="urn:microsoft.com/office/officeart/2005/8/layout/hList1"/>
    <dgm:cxn modelId="{2A453BAA-29A1-A24A-8AFB-6B6C7B1803BC}" type="presOf" srcId="{919A11C6-0ED9-481C-98DE-F674342E4A96}" destId="{AEE5946F-8D69-6F40-98C9-61A9656CC505}" srcOrd="0" destOrd="2" presId="urn:microsoft.com/office/officeart/2005/8/layout/hList1"/>
    <dgm:cxn modelId="{B4E7BABB-479E-4BF1-A019-380B0F95AE06}" srcId="{B55CF753-1015-43B2-BB23-9BDC89254F96}" destId="{333BE60A-0F54-4345-8D5E-E77214CBA3C4}" srcOrd="1" destOrd="0" parTransId="{34F406C7-6F47-4801-B9A5-4B7444AFFF09}" sibTransId="{42434696-2550-4F2D-883B-E90D216C56B7}"/>
    <dgm:cxn modelId="{F1676FC1-2189-F04F-9E58-291B5A65E6BD}" type="presOf" srcId="{FC2C086C-2BF8-4B9E-91E6-1E315BFDFAC3}" destId="{008F68F0-20F7-3346-9281-49978C7C6259}" srcOrd="0" destOrd="0" presId="urn:microsoft.com/office/officeart/2005/8/layout/hList1"/>
    <dgm:cxn modelId="{0A032CC3-0A3E-413D-AC1D-7ECCAC8951A6}" srcId="{FC2C086C-2BF8-4B9E-91E6-1E315BFDFAC3}" destId="{B55CF753-1015-43B2-BB23-9BDC89254F96}" srcOrd="2" destOrd="0" parTransId="{8A39079A-0F20-4A69-8C4C-66354D5AD85B}" sibTransId="{D6F3DFB2-6841-4E11-8B07-0AD71DBD60E8}"/>
    <dgm:cxn modelId="{C756F2C3-C339-4563-9E57-05CEA9542987}" srcId="{B8959694-2ECA-4027-8CB7-B99CDE84D80D}" destId="{39B5EC84-BB10-4B84-8022-9FDD280F26E9}" srcOrd="0" destOrd="0" parTransId="{689CED16-CBB9-461F-8D20-306B0FBCDE9D}" sibTransId="{3012ACBA-816C-4E3E-9927-38C7A0766BD1}"/>
    <dgm:cxn modelId="{3D8C47C5-C84F-4DA7-8194-35D72F6EEC8A}" srcId="{FC2C086C-2BF8-4B9E-91E6-1E315BFDFAC3}" destId="{46A47CB7-0BA4-4DA2-958A-5AE96BDC4F96}" srcOrd="1" destOrd="0" parTransId="{EA255A60-032E-48DE-9101-6E5BB8EF2397}" sibTransId="{D6A71F79-7772-4B4E-ACC3-B3D7E754C2B2}"/>
    <dgm:cxn modelId="{B2E828D0-4B67-4F22-A382-759217DE1188}" srcId="{46A47CB7-0BA4-4DA2-958A-5AE96BDC4F96}" destId="{B8307197-E057-4214-9D20-284B47D880C4}" srcOrd="0" destOrd="0" parTransId="{59D38142-62EF-4DEA-BE53-256A31B86C29}" sibTransId="{80A8DB67-79C9-4E86-B046-AC81635D49C0}"/>
    <dgm:cxn modelId="{5C9C16D3-2482-254F-B93A-22F17F78FD9A}" type="presOf" srcId="{B8959694-2ECA-4027-8CB7-B99CDE84D80D}" destId="{E80055A0-0C71-E64E-8294-D439C03A8F82}" srcOrd="0" destOrd="0" presId="urn:microsoft.com/office/officeart/2005/8/layout/hList1"/>
    <dgm:cxn modelId="{AD4E7AD8-AE0C-4028-B094-58BD3AF3FE79}" srcId="{FC2C086C-2BF8-4B9E-91E6-1E315BFDFAC3}" destId="{B8959694-2ECA-4027-8CB7-B99CDE84D80D}" srcOrd="0" destOrd="0" parTransId="{D83E4A01-E241-4E35-80A1-59887BF4A0E5}" sibTransId="{A25877BA-986A-498E-B389-9ECF1E1DFC33}"/>
    <dgm:cxn modelId="{E4002C20-59D8-8942-948A-2369E4DB361B}" type="presParOf" srcId="{008F68F0-20F7-3346-9281-49978C7C6259}" destId="{6BB9C337-BF19-6343-A2C0-0FEC43CC4118}" srcOrd="0" destOrd="0" presId="urn:microsoft.com/office/officeart/2005/8/layout/hList1"/>
    <dgm:cxn modelId="{C4240FEF-61BB-B447-AEE1-041C4D21CE54}" type="presParOf" srcId="{6BB9C337-BF19-6343-A2C0-0FEC43CC4118}" destId="{E80055A0-0C71-E64E-8294-D439C03A8F82}" srcOrd="0" destOrd="0" presId="urn:microsoft.com/office/officeart/2005/8/layout/hList1"/>
    <dgm:cxn modelId="{4BB3B8D5-1F04-9645-BAF5-332601369902}" type="presParOf" srcId="{6BB9C337-BF19-6343-A2C0-0FEC43CC4118}" destId="{AEE5946F-8D69-6F40-98C9-61A9656CC505}" srcOrd="1" destOrd="0" presId="urn:microsoft.com/office/officeart/2005/8/layout/hList1"/>
    <dgm:cxn modelId="{951C2FB4-7E3F-0944-B5CD-17F30ED3577C}" type="presParOf" srcId="{008F68F0-20F7-3346-9281-49978C7C6259}" destId="{BC420B4C-998C-1543-B0E5-DFEEF34376E7}" srcOrd="1" destOrd="0" presId="urn:microsoft.com/office/officeart/2005/8/layout/hList1"/>
    <dgm:cxn modelId="{2D1E0106-405E-164D-A352-CCCEED8A2004}" type="presParOf" srcId="{008F68F0-20F7-3346-9281-49978C7C6259}" destId="{64033C5E-A8F3-5541-A506-0545E4362501}" srcOrd="2" destOrd="0" presId="urn:microsoft.com/office/officeart/2005/8/layout/hList1"/>
    <dgm:cxn modelId="{257E18C5-F420-6B40-A9E9-670D6691F329}" type="presParOf" srcId="{64033C5E-A8F3-5541-A506-0545E4362501}" destId="{1D01C17C-9EFE-A74D-A95E-1862A2790F6B}" srcOrd="0" destOrd="0" presId="urn:microsoft.com/office/officeart/2005/8/layout/hList1"/>
    <dgm:cxn modelId="{CD76E780-1220-F043-8FA4-5BED6BF011B7}" type="presParOf" srcId="{64033C5E-A8F3-5541-A506-0545E4362501}" destId="{9213C16D-5706-9D4B-BC38-0EB937DB3291}" srcOrd="1" destOrd="0" presId="urn:microsoft.com/office/officeart/2005/8/layout/hList1"/>
    <dgm:cxn modelId="{410A4115-D537-2440-A304-6A0CCEA4B6E4}" type="presParOf" srcId="{008F68F0-20F7-3346-9281-49978C7C6259}" destId="{B51B8FAE-5F5D-9644-9F2F-87B386F951A0}" srcOrd="3" destOrd="0" presId="urn:microsoft.com/office/officeart/2005/8/layout/hList1"/>
    <dgm:cxn modelId="{14B93628-3AEB-814C-A438-5018E7F78F4F}" type="presParOf" srcId="{008F68F0-20F7-3346-9281-49978C7C6259}" destId="{41ABAF2B-479A-9048-B958-FE2A58016681}" srcOrd="4" destOrd="0" presId="urn:microsoft.com/office/officeart/2005/8/layout/hList1"/>
    <dgm:cxn modelId="{42A7E2D0-D546-7541-B5D1-8DF4230519E2}" type="presParOf" srcId="{41ABAF2B-479A-9048-B958-FE2A58016681}" destId="{CD7E5E96-06AD-314C-942E-E5635EEAD0CE}" srcOrd="0" destOrd="0" presId="urn:microsoft.com/office/officeart/2005/8/layout/hList1"/>
    <dgm:cxn modelId="{D0CF65C9-BE54-A441-AE4F-90E38D7C4305}" type="presParOf" srcId="{41ABAF2B-479A-9048-B958-FE2A58016681}" destId="{47EA1BC0-2A13-DC48-817C-7E7245B4B1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7E6B66B-16C0-4309-B0F1-5D3BD6FBAA6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53158D-56B1-48B4-852A-FED069E026E5}">
      <dgm:prSet/>
      <dgm:spPr/>
      <dgm:t>
        <a:bodyPr/>
        <a:lstStyle/>
        <a:p>
          <a:r>
            <a:rPr lang="en-US" b="1" i="0"/>
            <a:t>Real-Time Adaptation:</a:t>
          </a:r>
          <a:endParaRPr lang="en-US"/>
        </a:p>
      </dgm:t>
    </dgm:pt>
    <dgm:pt modelId="{A232D81C-33FD-48B8-9E17-D9ACE9A31B9B}" type="parTrans" cxnId="{F5DF52FD-AFD0-4470-8B9C-4E5F9E95C035}">
      <dgm:prSet/>
      <dgm:spPr/>
      <dgm:t>
        <a:bodyPr/>
        <a:lstStyle/>
        <a:p>
          <a:endParaRPr lang="en-US"/>
        </a:p>
      </dgm:t>
    </dgm:pt>
    <dgm:pt modelId="{A711BD2D-A6BC-4AE1-9A54-881E5E755A51}" type="sibTrans" cxnId="{F5DF52FD-AFD0-4470-8B9C-4E5F9E95C035}">
      <dgm:prSet/>
      <dgm:spPr/>
      <dgm:t>
        <a:bodyPr/>
        <a:lstStyle/>
        <a:p>
          <a:endParaRPr lang="en-US"/>
        </a:p>
      </dgm:t>
    </dgm:pt>
    <dgm:pt modelId="{CD3A820A-7A4A-4768-8853-B520BEDE9344}">
      <dgm:prSet/>
      <dgm:spPr/>
      <dgm:t>
        <a:bodyPr/>
        <a:lstStyle/>
        <a:p>
          <a:r>
            <a:rPr lang="en-US" b="0" i="0" dirty="0"/>
            <a:t>Incremental calculation and limited window storage mimic live conditions.</a:t>
          </a:r>
          <a:endParaRPr lang="en-US" dirty="0"/>
        </a:p>
      </dgm:t>
    </dgm:pt>
    <dgm:pt modelId="{5B49AB59-AA8B-4903-8D44-7E90DA541568}" type="parTrans" cxnId="{5186DD4E-DFA0-4721-A1EB-03AF29B557CC}">
      <dgm:prSet/>
      <dgm:spPr/>
      <dgm:t>
        <a:bodyPr/>
        <a:lstStyle/>
        <a:p>
          <a:endParaRPr lang="en-US"/>
        </a:p>
      </dgm:t>
    </dgm:pt>
    <dgm:pt modelId="{3769397E-17A6-43F3-B685-AE4923273A34}" type="sibTrans" cxnId="{5186DD4E-DFA0-4721-A1EB-03AF29B557CC}">
      <dgm:prSet/>
      <dgm:spPr/>
      <dgm:t>
        <a:bodyPr/>
        <a:lstStyle/>
        <a:p>
          <a:endParaRPr lang="en-US"/>
        </a:p>
      </dgm:t>
    </dgm:pt>
    <dgm:pt modelId="{C2826DCA-17B0-47E5-ADFD-6BB6E9DE4C66}">
      <dgm:prSet/>
      <dgm:spPr/>
      <dgm:t>
        <a:bodyPr/>
        <a:lstStyle/>
        <a:p>
          <a:r>
            <a:rPr lang="en-US" b="0" i="0"/>
            <a:t>Rounding of trade amounts (3-digit precision) reduces execution noise.</a:t>
          </a:r>
          <a:endParaRPr lang="en-US"/>
        </a:p>
      </dgm:t>
    </dgm:pt>
    <dgm:pt modelId="{8D45BB42-5884-4B86-8781-64BA7FA11B88}" type="parTrans" cxnId="{EFB17E45-B6DB-4F6F-B1FF-8CAF33DD428C}">
      <dgm:prSet/>
      <dgm:spPr/>
      <dgm:t>
        <a:bodyPr/>
        <a:lstStyle/>
        <a:p>
          <a:endParaRPr lang="en-US"/>
        </a:p>
      </dgm:t>
    </dgm:pt>
    <dgm:pt modelId="{463E2341-C6F2-44EB-895F-61927F00B177}" type="sibTrans" cxnId="{EFB17E45-B6DB-4F6F-B1FF-8CAF33DD428C}">
      <dgm:prSet/>
      <dgm:spPr/>
      <dgm:t>
        <a:bodyPr/>
        <a:lstStyle/>
        <a:p>
          <a:endParaRPr lang="en-US"/>
        </a:p>
      </dgm:t>
    </dgm:pt>
    <dgm:pt modelId="{3AA88C90-250E-4DF8-A2BF-0A3FDB1CA3B1}">
      <dgm:prSet/>
      <dgm:spPr/>
      <dgm:t>
        <a:bodyPr/>
        <a:lstStyle/>
        <a:p>
          <a:r>
            <a:rPr lang="en-US" b="1" i="0"/>
            <a:t>Strategy Suitability:</a:t>
          </a:r>
          <a:endParaRPr lang="en-US"/>
        </a:p>
      </dgm:t>
    </dgm:pt>
    <dgm:pt modelId="{D2B45AFF-4938-471F-9A18-950673ED5A9C}" type="parTrans" cxnId="{FE38F05A-9ABE-4FB2-AF58-44C608556BC6}">
      <dgm:prSet/>
      <dgm:spPr/>
      <dgm:t>
        <a:bodyPr/>
        <a:lstStyle/>
        <a:p>
          <a:endParaRPr lang="en-US"/>
        </a:p>
      </dgm:t>
    </dgm:pt>
    <dgm:pt modelId="{1ACBC9F9-82DA-429C-93DC-F8E13901265B}" type="sibTrans" cxnId="{FE38F05A-9ABE-4FB2-AF58-44C608556BC6}">
      <dgm:prSet/>
      <dgm:spPr/>
      <dgm:t>
        <a:bodyPr/>
        <a:lstStyle/>
        <a:p>
          <a:endParaRPr lang="en-US"/>
        </a:p>
      </dgm:t>
    </dgm:pt>
    <dgm:pt modelId="{EDE9A7A9-0208-4AE0-9D45-71FF783B8516}">
      <dgm:prSet/>
      <dgm:spPr/>
      <dgm:t>
        <a:bodyPr/>
        <a:lstStyle/>
        <a:p>
          <a:r>
            <a:rPr lang="en-US" b="0" i="0"/>
            <a:t>RSI+ADX proves more robust and effective for live trading.</a:t>
          </a:r>
          <a:endParaRPr lang="en-US"/>
        </a:p>
      </dgm:t>
    </dgm:pt>
    <dgm:pt modelId="{4CC4A6D5-0087-42CB-9AE8-A61A8B1FC7CE}" type="parTrans" cxnId="{DE0F0A35-6E2F-4F88-8A3F-80BDE6DD6BED}">
      <dgm:prSet/>
      <dgm:spPr/>
      <dgm:t>
        <a:bodyPr/>
        <a:lstStyle/>
        <a:p>
          <a:endParaRPr lang="en-US"/>
        </a:p>
      </dgm:t>
    </dgm:pt>
    <dgm:pt modelId="{F93D9DEF-7DA9-4503-8BD8-46FD141CF85A}" type="sibTrans" cxnId="{DE0F0A35-6E2F-4F88-8A3F-80BDE6DD6BED}">
      <dgm:prSet/>
      <dgm:spPr/>
      <dgm:t>
        <a:bodyPr/>
        <a:lstStyle/>
        <a:p>
          <a:endParaRPr lang="en-US"/>
        </a:p>
      </dgm:t>
    </dgm:pt>
    <dgm:pt modelId="{B0F8F1AA-2C34-4A4B-AB14-EB5D9632552E}">
      <dgm:prSet/>
      <dgm:spPr/>
      <dgm:t>
        <a:bodyPr/>
        <a:lstStyle/>
        <a:p>
          <a:r>
            <a:rPr lang="en-US" b="0" i="0"/>
            <a:t>MACD+ADX may need further optimization to overcome real-time execution challenges.</a:t>
          </a:r>
          <a:endParaRPr lang="en-US"/>
        </a:p>
      </dgm:t>
    </dgm:pt>
    <dgm:pt modelId="{D4C2EADE-F1B3-4E2D-9B18-2694C6D20E61}" type="parTrans" cxnId="{805D1635-9B8A-4652-8088-EE4C8B5A9782}">
      <dgm:prSet/>
      <dgm:spPr/>
      <dgm:t>
        <a:bodyPr/>
        <a:lstStyle/>
        <a:p>
          <a:endParaRPr lang="en-US"/>
        </a:p>
      </dgm:t>
    </dgm:pt>
    <dgm:pt modelId="{60604010-B1D2-4736-BAD1-889BB2F3591A}" type="sibTrans" cxnId="{805D1635-9B8A-4652-8088-EE4C8B5A9782}">
      <dgm:prSet/>
      <dgm:spPr/>
      <dgm:t>
        <a:bodyPr/>
        <a:lstStyle/>
        <a:p>
          <a:endParaRPr lang="en-US"/>
        </a:p>
      </dgm:t>
    </dgm:pt>
    <dgm:pt modelId="{FA54C1C4-4B69-CF41-BF4B-D23E97043762}" type="pres">
      <dgm:prSet presAssocID="{37E6B66B-16C0-4309-B0F1-5D3BD6FBAA69}" presName="Name0" presStyleCnt="0">
        <dgm:presLayoutVars>
          <dgm:dir/>
          <dgm:animLvl val="lvl"/>
          <dgm:resizeHandles val="exact"/>
        </dgm:presLayoutVars>
      </dgm:prSet>
      <dgm:spPr/>
    </dgm:pt>
    <dgm:pt modelId="{18B8DF30-7CB4-E744-8A45-7C61C1C1C336}" type="pres">
      <dgm:prSet presAssocID="{7053158D-56B1-48B4-852A-FED069E026E5}" presName="linNode" presStyleCnt="0"/>
      <dgm:spPr/>
    </dgm:pt>
    <dgm:pt modelId="{692580A5-AB1B-794E-AA06-E6801AF69127}" type="pres">
      <dgm:prSet presAssocID="{7053158D-56B1-48B4-852A-FED069E026E5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883C1CE0-8F2D-F441-A8C9-05AECF5D6EF9}" type="pres">
      <dgm:prSet presAssocID="{7053158D-56B1-48B4-852A-FED069E026E5}" presName="descendantText" presStyleLbl="alignAccFollowNode1" presStyleIdx="0" presStyleCnt="2">
        <dgm:presLayoutVars>
          <dgm:bulletEnabled/>
        </dgm:presLayoutVars>
      </dgm:prSet>
      <dgm:spPr/>
    </dgm:pt>
    <dgm:pt modelId="{4AA4B902-0D20-2444-A018-CE8D9A7D0BE0}" type="pres">
      <dgm:prSet presAssocID="{A711BD2D-A6BC-4AE1-9A54-881E5E755A51}" presName="sp" presStyleCnt="0"/>
      <dgm:spPr/>
    </dgm:pt>
    <dgm:pt modelId="{51B2422B-55A5-DD49-A3B2-D0561F680999}" type="pres">
      <dgm:prSet presAssocID="{3AA88C90-250E-4DF8-A2BF-0A3FDB1CA3B1}" presName="linNode" presStyleCnt="0"/>
      <dgm:spPr/>
    </dgm:pt>
    <dgm:pt modelId="{0A579511-6A19-0542-A735-AFAC7D2E4229}" type="pres">
      <dgm:prSet presAssocID="{3AA88C90-250E-4DF8-A2BF-0A3FDB1CA3B1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277049FB-CC9B-0349-930D-523122728AC7}" type="pres">
      <dgm:prSet presAssocID="{3AA88C90-250E-4DF8-A2BF-0A3FDB1CA3B1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DE0F0A35-6E2F-4F88-8A3F-80BDE6DD6BED}" srcId="{3AA88C90-250E-4DF8-A2BF-0A3FDB1CA3B1}" destId="{EDE9A7A9-0208-4AE0-9D45-71FF783B8516}" srcOrd="0" destOrd="0" parTransId="{4CC4A6D5-0087-42CB-9AE8-A61A8B1FC7CE}" sibTransId="{F93D9DEF-7DA9-4503-8BD8-46FD141CF85A}"/>
    <dgm:cxn modelId="{805D1635-9B8A-4652-8088-EE4C8B5A9782}" srcId="{3AA88C90-250E-4DF8-A2BF-0A3FDB1CA3B1}" destId="{B0F8F1AA-2C34-4A4B-AB14-EB5D9632552E}" srcOrd="1" destOrd="0" parTransId="{D4C2EADE-F1B3-4E2D-9B18-2694C6D20E61}" sibTransId="{60604010-B1D2-4736-BAD1-889BB2F3591A}"/>
    <dgm:cxn modelId="{EFB17E45-B6DB-4F6F-B1FF-8CAF33DD428C}" srcId="{7053158D-56B1-48B4-852A-FED069E026E5}" destId="{C2826DCA-17B0-47E5-ADFD-6BB6E9DE4C66}" srcOrd="1" destOrd="0" parTransId="{8D45BB42-5884-4B86-8781-64BA7FA11B88}" sibTransId="{463E2341-C6F2-44EB-895F-61927F00B177}"/>
    <dgm:cxn modelId="{5186DD4E-DFA0-4721-A1EB-03AF29B557CC}" srcId="{7053158D-56B1-48B4-852A-FED069E026E5}" destId="{CD3A820A-7A4A-4768-8853-B520BEDE9344}" srcOrd="0" destOrd="0" parTransId="{5B49AB59-AA8B-4903-8D44-7E90DA541568}" sibTransId="{3769397E-17A6-43F3-B685-AE4923273A34}"/>
    <dgm:cxn modelId="{F6B56F51-455B-834B-BB38-EA73FC10552E}" type="presOf" srcId="{EDE9A7A9-0208-4AE0-9D45-71FF783B8516}" destId="{277049FB-CC9B-0349-930D-523122728AC7}" srcOrd="0" destOrd="0" presId="urn:microsoft.com/office/officeart/2016/7/layout/VerticalSolidActionList"/>
    <dgm:cxn modelId="{FE38F05A-9ABE-4FB2-AF58-44C608556BC6}" srcId="{37E6B66B-16C0-4309-B0F1-5D3BD6FBAA69}" destId="{3AA88C90-250E-4DF8-A2BF-0A3FDB1CA3B1}" srcOrd="1" destOrd="0" parTransId="{D2B45AFF-4938-471F-9A18-950673ED5A9C}" sibTransId="{1ACBC9F9-82DA-429C-93DC-F8E13901265B}"/>
    <dgm:cxn modelId="{22439F7F-2D87-CA41-9384-470872E75973}" type="presOf" srcId="{CD3A820A-7A4A-4768-8853-B520BEDE9344}" destId="{883C1CE0-8F2D-F441-A8C9-05AECF5D6EF9}" srcOrd="0" destOrd="0" presId="urn:microsoft.com/office/officeart/2016/7/layout/VerticalSolidActionList"/>
    <dgm:cxn modelId="{9C881A81-7F2A-7046-AAC3-2D00D12B105F}" type="presOf" srcId="{B0F8F1AA-2C34-4A4B-AB14-EB5D9632552E}" destId="{277049FB-CC9B-0349-930D-523122728AC7}" srcOrd="0" destOrd="1" presId="urn:microsoft.com/office/officeart/2016/7/layout/VerticalSolidActionList"/>
    <dgm:cxn modelId="{CA1AA8CF-E0A5-5A41-9DDE-3F4FDA844E0B}" type="presOf" srcId="{37E6B66B-16C0-4309-B0F1-5D3BD6FBAA69}" destId="{FA54C1C4-4B69-CF41-BF4B-D23E97043762}" srcOrd="0" destOrd="0" presId="urn:microsoft.com/office/officeart/2016/7/layout/VerticalSolidActionList"/>
    <dgm:cxn modelId="{7F86B2D1-285B-6A4F-820E-9C240072A001}" type="presOf" srcId="{C2826DCA-17B0-47E5-ADFD-6BB6E9DE4C66}" destId="{883C1CE0-8F2D-F441-A8C9-05AECF5D6EF9}" srcOrd="0" destOrd="1" presId="urn:microsoft.com/office/officeart/2016/7/layout/VerticalSolidActionList"/>
    <dgm:cxn modelId="{83E9EBD3-0F53-4B43-8678-1F46EFAB9D8B}" type="presOf" srcId="{3AA88C90-250E-4DF8-A2BF-0A3FDB1CA3B1}" destId="{0A579511-6A19-0542-A735-AFAC7D2E4229}" srcOrd="0" destOrd="0" presId="urn:microsoft.com/office/officeart/2016/7/layout/VerticalSolidActionList"/>
    <dgm:cxn modelId="{99DCAAF2-68D9-404C-8551-0714E297079B}" type="presOf" srcId="{7053158D-56B1-48B4-852A-FED069E026E5}" destId="{692580A5-AB1B-794E-AA06-E6801AF69127}" srcOrd="0" destOrd="0" presId="urn:microsoft.com/office/officeart/2016/7/layout/VerticalSolidActionList"/>
    <dgm:cxn modelId="{F5DF52FD-AFD0-4470-8B9C-4E5F9E95C035}" srcId="{37E6B66B-16C0-4309-B0F1-5D3BD6FBAA69}" destId="{7053158D-56B1-48B4-852A-FED069E026E5}" srcOrd="0" destOrd="0" parTransId="{A232D81C-33FD-48B8-9E17-D9ACE9A31B9B}" sibTransId="{A711BD2D-A6BC-4AE1-9A54-881E5E755A51}"/>
    <dgm:cxn modelId="{4C8AD048-3B26-DC4B-97E7-CB2D3F2C349C}" type="presParOf" srcId="{FA54C1C4-4B69-CF41-BF4B-D23E97043762}" destId="{18B8DF30-7CB4-E744-8A45-7C61C1C1C336}" srcOrd="0" destOrd="0" presId="urn:microsoft.com/office/officeart/2016/7/layout/VerticalSolidActionList"/>
    <dgm:cxn modelId="{42E6ED32-EB85-1743-8D1A-375B0ECA67AC}" type="presParOf" srcId="{18B8DF30-7CB4-E744-8A45-7C61C1C1C336}" destId="{692580A5-AB1B-794E-AA06-E6801AF69127}" srcOrd="0" destOrd="0" presId="urn:microsoft.com/office/officeart/2016/7/layout/VerticalSolidActionList"/>
    <dgm:cxn modelId="{5326FFDF-B730-6340-A70D-08CC2D99E950}" type="presParOf" srcId="{18B8DF30-7CB4-E744-8A45-7C61C1C1C336}" destId="{883C1CE0-8F2D-F441-A8C9-05AECF5D6EF9}" srcOrd="1" destOrd="0" presId="urn:microsoft.com/office/officeart/2016/7/layout/VerticalSolidActionList"/>
    <dgm:cxn modelId="{47B3C73A-66B3-4146-A5FF-2AEE864D8C30}" type="presParOf" srcId="{FA54C1C4-4B69-CF41-BF4B-D23E97043762}" destId="{4AA4B902-0D20-2444-A018-CE8D9A7D0BE0}" srcOrd="1" destOrd="0" presId="urn:microsoft.com/office/officeart/2016/7/layout/VerticalSolidActionList"/>
    <dgm:cxn modelId="{543A2C3E-3151-E240-9554-8DA51ADDFB67}" type="presParOf" srcId="{FA54C1C4-4B69-CF41-BF4B-D23E97043762}" destId="{51B2422B-55A5-DD49-A3B2-D0561F680999}" srcOrd="2" destOrd="0" presId="urn:microsoft.com/office/officeart/2016/7/layout/VerticalSolidActionList"/>
    <dgm:cxn modelId="{7C071E94-8C9B-0E48-81D1-C7F0E7824D29}" type="presParOf" srcId="{51B2422B-55A5-DD49-A3B2-D0561F680999}" destId="{0A579511-6A19-0542-A735-AFAC7D2E4229}" srcOrd="0" destOrd="0" presId="urn:microsoft.com/office/officeart/2016/7/layout/VerticalSolidActionList"/>
    <dgm:cxn modelId="{022CA326-A812-0346-8FE6-5E4DD64D112A}" type="presParOf" srcId="{51B2422B-55A5-DD49-A3B2-D0561F680999}" destId="{277049FB-CC9B-0349-930D-523122728AC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D5F2CAC-AAF5-4E29-A260-4BF3C39ACF0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3F53632-3D5C-4D14-8659-1C69D0F658FB}">
      <dgm:prSet/>
      <dgm:spPr/>
      <dgm:t>
        <a:bodyPr/>
        <a:lstStyle/>
        <a:p>
          <a:r>
            <a:rPr lang="en-US" b="1" i="0" dirty="0"/>
            <a:t>Model Sensitivity:</a:t>
          </a:r>
          <a:endParaRPr lang="en-US" dirty="0"/>
        </a:p>
      </dgm:t>
    </dgm:pt>
    <dgm:pt modelId="{267D92AF-8AFD-4A1C-AB38-D36980EB0CE3}" type="parTrans" cxnId="{668BEFFB-37DF-42A4-92C4-929E9553EB51}">
      <dgm:prSet/>
      <dgm:spPr/>
      <dgm:t>
        <a:bodyPr/>
        <a:lstStyle/>
        <a:p>
          <a:endParaRPr lang="en-US"/>
        </a:p>
      </dgm:t>
    </dgm:pt>
    <dgm:pt modelId="{0D4DAEBA-C1E4-427B-B64F-E23815905681}" type="sibTrans" cxnId="{668BEFFB-37DF-42A4-92C4-929E9553EB51}">
      <dgm:prSet/>
      <dgm:spPr/>
      <dgm:t>
        <a:bodyPr/>
        <a:lstStyle/>
        <a:p>
          <a:endParaRPr lang="en-US"/>
        </a:p>
      </dgm:t>
    </dgm:pt>
    <dgm:pt modelId="{1820289A-4D27-423B-96F0-B9A81A2149CD}">
      <dgm:prSet/>
      <dgm:spPr/>
      <dgm:t>
        <a:bodyPr/>
        <a:lstStyle/>
        <a:p>
          <a:r>
            <a:rPr lang="en-US" b="0" i="0"/>
            <a:t>ML models are sensitive to small target scales; simpler methods may be more practical.</a:t>
          </a:r>
          <a:endParaRPr lang="en-US"/>
        </a:p>
      </dgm:t>
    </dgm:pt>
    <dgm:pt modelId="{145F13FB-FCCE-4CDF-B58B-4AC351CD9529}" type="parTrans" cxnId="{8FA24F8B-5EC2-4C1E-9D8C-183C9FA55FE4}">
      <dgm:prSet/>
      <dgm:spPr/>
      <dgm:t>
        <a:bodyPr/>
        <a:lstStyle/>
        <a:p>
          <a:endParaRPr lang="en-US"/>
        </a:p>
      </dgm:t>
    </dgm:pt>
    <dgm:pt modelId="{2D052C1F-AD20-4686-A7C4-6367DF70B9E7}" type="sibTrans" cxnId="{8FA24F8B-5EC2-4C1E-9D8C-183C9FA55FE4}">
      <dgm:prSet/>
      <dgm:spPr/>
      <dgm:t>
        <a:bodyPr/>
        <a:lstStyle/>
        <a:p>
          <a:endParaRPr lang="en-US"/>
        </a:p>
      </dgm:t>
    </dgm:pt>
    <dgm:pt modelId="{C16B5B96-479A-4E35-B0C4-D95FDFCBD286}">
      <dgm:prSet/>
      <dgm:spPr/>
      <dgm:t>
        <a:bodyPr/>
        <a:lstStyle/>
        <a:p>
          <a:r>
            <a:rPr lang="en-US" b="0" i="0"/>
            <a:t>MACD+ADX strategy’s performance drops under real-time conditions.</a:t>
          </a:r>
          <a:endParaRPr lang="en-US"/>
        </a:p>
      </dgm:t>
    </dgm:pt>
    <dgm:pt modelId="{9F887DA8-9625-4751-A318-6EDD4EE56E12}" type="parTrans" cxnId="{A50DC8BC-6DEC-4143-BC76-4A1AF72195C0}">
      <dgm:prSet/>
      <dgm:spPr/>
      <dgm:t>
        <a:bodyPr/>
        <a:lstStyle/>
        <a:p>
          <a:endParaRPr lang="en-US"/>
        </a:p>
      </dgm:t>
    </dgm:pt>
    <dgm:pt modelId="{121D5C6D-A85E-4B2E-A8CD-43C0532E861A}" type="sibTrans" cxnId="{A50DC8BC-6DEC-4143-BC76-4A1AF72195C0}">
      <dgm:prSet/>
      <dgm:spPr/>
      <dgm:t>
        <a:bodyPr/>
        <a:lstStyle/>
        <a:p>
          <a:endParaRPr lang="en-US"/>
        </a:p>
      </dgm:t>
    </dgm:pt>
    <dgm:pt modelId="{E06CE34F-4D40-4699-9819-4AD1D9A28869}">
      <dgm:prSet/>
      <dgm:spPr/>
      <dgm:t>
        <a:bodyPr/>
        <a:lstStyle/>
        <a:p>
          <a:r>
            <a:rPr lang="en-US" b="1" i="0"/>
            <a:t>Future Work:</a:t>
          </a:r>
          <a:endParaRPr lang="en-US"/>
        </a:p>
      </dgm:t>
    </dgm:pt>
    <dgm:pt modelId="{3AE92474-11CB-47C4-A732-D736EBB6E6A6}" type="parTrans" cxnId="{9FADB705-9F7C-4D72-9030-2DAF98FBB0FE}">
      <dgm:prSet/>
      <dgm:spPr/>
      <dgm:t>
        <a:bodyPr/>
        <a:lstStyle/>
        <a:p>
          <a:endParaRPr lang="en-US"/>
        </a:p>
      </dgm:t>
    </dgm:pt>
    <dgm:pt modelId="{7243EC76-F676-4A7E-B5C9-552FF1A269A6}" type="sibTrans" cxnId="{9FADB705-9F7C-4D72-9030-2DAF98FBB0FE}">
      <dgm:prSet/>
      <dgm:spPr/>
      <dgm:t>
        <a:bodyPr/>
        <a:lstStyle/>
        <a:p>
          <a:endParaRPr lang="en-US"/>
        </a:p>
      </dgm:t>
    </dgm:pt>
    <dgm:pt modelId="{F94A844A-634B-4FB6-9B34-A7E7D07D54C7}">
      <dgm:prSet/>
      <dgm:spPr/>
      <dgm:t>
        <a:bodyPr/>
        <a:lstStyle/>
        <a:p>
          <a:r>
            <a:rPr lang="en-US" b="0" i="0"/>
            <a:t>Refine hyperparameters and explore ensemble methods.</a:t>
          </a:r>
          <a:endParaRPr lang="en-US"/>
        </a:p>
      </dgm:t>
    </dgm:pt>
    <dgm:pt modelId="{402E40CE-65E8-47C9-B62C-BDEC2589894C}" type="parTrans" cxnId="{447C88F8-79C0-4777-92D9-51402FE9FA98}">
      <dgm:prSet/>
      <dgm:spPr/>
      <dgm:t>
        <a:bodyPr/>
        <a:lstStyle/>
        <a:p>
          <a:endParaRPr lang="en-US"/>
        </a:p>
      </dgm:t>
    </dgm:pt>
    <dgm:pt modelId="{93128A37-533C-4B88-A6FD-B4354CE876CA}" type="sibTrans" cxnId="{447C88F8-79C0-4777-92D9-51402FE9FA98}">
      <dgm:prSet/>
      <dgm:spPr/>
      <dgm:t>
        <a:bodyPr/>
        <a:lstStyle/>
        <a:p>
          <a:endParaRPr lang="en-US"/>
        </a:p>
      </dgm:t>
    </dgm:pt>
    <dgm:pt modelId="{73317227-6759-4604-A465-711A872D9142}">
      <dgm:prSet/>
      <dgm:spPr/>
      <dgm:t>
        <a:bodyPr/>
        <a:lstStyle/>
        <a:p>
          <a:r>
            <a:rPr lang="en-US" b="0" i="0"/>
            <a:t>Expand testing to multi-asset portfolios and varied market regimes.</a:t>
          </a:r>
          <a:endParaRPr lang="en-US"/>
        </a:p>
      </dgm:t>
    </dgm:pt>
    <dgm:pt modelId="{DFB6F0A1-1593-4F0F-B9B2-BC9EEED4C033}" type="parTrans" cxnId="{4AFBAA76-9F4B-4493-B2F6-B57C22491314}">
      <dgm:prSet/>
      <dgm:spPr/>
      <dgm:t>
        <a:bodyPr/>
        <a:lstStyle/>
        <a:p>
          <a:endParaRPr lang="en-US"/>
        </a:p>
      </dgm:t>
    </dgm:pt>
    <dgm:pt modelId="{2D2C3318-0406-4A36-8A8A-977138745976}" type="sibTrans" cxnId="{4AFBAA76-9F4B-4493-B2F6-B57C22491314}">
      <dgm:prSet/>
      <dgm:spPr/>
      <dgm:t>
        <a:bodyPr/>
        <a:lstStyle/>
        <a:p>
          <a:endParaRPr lang="en-US"/>
        </a:p>
      </dgm:t>
    </dgm:pt>
    <dgm:pt modelId="{D45ADA01-7A10-4670-B221-52CB6CA4E773}">
      <dgm:prSet/>
      <dgm:spPr/>
      <dgm:t>
        <a:bodyPr/>
        <a:lstStyle/>
        <a:p>
          <a:r>
            <a:rPr lang="en-US" b="0" i="0"/>
            <a:t>Integrate with live market data for further validation.</a:t>
          </a:r>
          <a:endParaRPr lang="en-US"/>
        </a:p>
      </dgm:t>
    </dgm:pt>
    <dgm:pt modelId="{9136CCCE-B34B-4EBE-BFDE-3DDBD89CF93A}" type="parTrans" cxnId="{2486A525-CFA6-4475-A409-24D49F76A249}">
      <dgm:prSet/>
      <dgm:spPr/>
      <dgm:t>
        <a:bodyPr/>
        <a:lstStyle/>
        <a:p>
          <a:endParaRPr lang="en-US"/>
        </a:p>
      </dgm:t>
    </dgm:pt>
    <dgm:pt modelId="{8B259820-8E5C-4D60-AF2E-80B71A389014}" type="sibTrans" cxnId="{2486A525-CFA6-4475-A409-24D49F76A249}">
      <dgm:prSet/>
      <dgm:spPr/>
      <dgm:t>
        <a:bodyPr/>
        <a:lstStyle/>
        <a:p>
          <a:endParaRPr lang="en-US"/>
        </a:p>
      </dgm:t>
    </dgm:pt>
    <dgm:pt modelId="{5A2554E6-E5DB-754D-A7E2-CC3FBCEFB546}" type="pres">
      <dgm:prSet presAssocID="{BD5F2CAC-AAF5-4E29-A260-4BF3C39ACF0F}" presName="linear" presStyleCnt="0">
        <dgm:presLayoutVars>
          <dgm:dir/>
          <dgm:animLvl val="lvl"/>
          <dgm:resizeHandles val="exact"/>
        </dgm:presLayoutVars>
      </dgm:prSet>
      <dgm:spPr/>
    </dgm:pt>
    <dgm:pt modelId="{28A4D561-4B5B-9D4E-9573-9308CAD3E2FA}" type="pres">
      <dgm:prSet presAssocID="{C3F53632-3D5C-4D14-8659-1C69D0F658FB}" presName="parentLin" presStyleCnt="0"/>
      <dgm:spPr/>
    </dgm:pt>
    <dgm:pt modelId="{EAAD3120-4A3E-A544-995D-65DCB14ECBE7}" type="pres">
      <dgm:prSet presAssocID="{C3F53632-3D5C-4D14-8659-1C69D0F658FB}" presName="parentLeftMargin" presStyleLbl="node1" presStyleIdx="0" presStyleCnt="2"/>
      <dgm:spPr/>
    </dgm:pt>
    <dgm:pt modelId="{E69F404E-5926-0C47-A05D-54051143605D}" type="pres">
      <dgm:prSet presAssocID="{C3F53632-3D5C-4D14-8659-1C69D0F658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A3EA39-BC64-6D4A-A3E9-153A2514AA14}" type="pres">
      <dgm:prSet presAssocID="{C3F53632-3D5C-4D14-8659-1C69D0F658FB}" presName="negativeSpace" presStyleCnt="0"/>
      <dgm:spPr/>
    </dgm:pt>
    <dgm:pt modelId="{47DA387F-9FEF-2F46-B7FF-FE6AAA4959D0}" type="pres">
      <dgm:prSet presAssocID="{C3F53632-3D5C-4D14-8659-1C69D0F658FB}" presName="childText" presStyleLbl="conFgAcc1" presStyleIdx="0" presStyleCnt="2">
        <dgm:presLayoutVars>
          <dgm:bulletEnabled val="1"/>
        </dgm:presLayoutVars>
      </dgm:prSet>
      <dgm:spPr/>
    </dgm:pt>
    <dgm:pt modelId="{6251927E-47F6-5047-8677-1158CBBBD4AD}" type="pres">
      <dgm:prSet presAssocID="{0D4DAEBA-C1E4-427B-B64F-E23815905681}" presName="spaceBetweenRectangles" presStyleCnt="0"/>
      <dgm:spPr/>
    </dgm:pt>
    <dgm:pt modelId="{11EB3419-FA1C-4B43-8C66-F7B92CCA53DC}" type="pres">
      <dgm:prSet presAssocID="{E06CE34F-4D40-4699-9819-4AD1D9A28869}" presName="parentLin" presStyleCnt="0"/>
      <dgm:spPr/>
    </dgm:pt>
    <dgm:pt modelId="{BAA553F5-A31A-D948-A59A-070487387484}" type="pres">
      <dgm:prSet presAssocID="{E06CE34F-4D40-4699-9819-4AD1D9A28869}" presName="parentLeftMargin" presStyleLbl="node1" presStyleIdx="0" presStyleCnt="2"/>
      <dgm:spPr/>
    </dgm:pt>
    <dgm:pt modelId="{AE7C4EF7-6629-4D4A-B723-04A9A0F88E61}" type="pres">
      <dgm:prSet presAssocID="{E06CE34F-4D40-4699-9819-4AD1D9A2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CB2405E-22B4-D748-AB8C-0AAD49029F8C}" type="pres">
      <dgm:prSet presAssocID="{E06CE34F-4D40-4699-9819-4AD1D9A28869}" presName="negativeSpace" presStyleCnt="0"/>
      <dgm:spPr/>
    </dgm:pt>
    <dgm:pt modelId="{40AA6783-D874-E848-80D7-B3B86D3FE56C}" type="pres">
      <dgm:prSet presAssocID="{E06CE34F-4D40-4699-9819-4AD1D9A288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ADB705-9F7C-4D72-9030-2DAF98FBB0FE}" srcId="{BD5F2CAC-AAF5-4E29-A260-4BF3C39ACF0F}" destId="{E06CE34F-4D40-4699-9819-4AD1D9A28869}" srcOrd="1" destOrd="0" parTransId="{3AE92474-11CB-47C4-A732-D736EBB6E6A6}" sibTransId="{7243EC76-F676-4A7E-B5C9-552FF1A269A6}"/>
    <dgm:cxn modelId="{2486A525-CFA6-4475-A409-24D49F76A249}" srcId="{E06CE34F-4D40-4699-9819-4AD1D9A28869}" destId="{D45ADA01-7A10-4670-B221-52CB6CA4E773}" srcOrd="2" destOrd="0" parTransId="{9136CCCE-B34B-4EBE-BFDE-3DDBD89CF93A}" sibTransId="{8B259820-8E5C-4D60-AF2E-80B71A389014}"/>
    <dgm:cxn modelId="{28D7632B-7B07-5640-8D2C-C75BE9CBBEF9}" type="presOf" srcId="{C3F53632-3D5C-4D14-8659-1C69D0F658FB}" destId="{E69F404E-5926-0C47-A05D-54051143605D}" srcOrd="1" destOrd="0" presId="urn:microsoft.com/office/officeart/2005/8/layout/list1"/>
    <dgm:cxn modelId="{B7661D4C-0115-EA42-AB14-E5C8050F6B53}" type="presOf" srcId="{D45ADA01-7A10-4670-B221-52CB6CA4E773}" destId="{40AA6783-D874-E848-80D7-B3B86D3FE56C}" srcOrd="0" destOrd="2" presId="urn:microsoft.com/office/officeart/2005/8/layout/list1"/>
    <dgm:cxn modelId="{54DDEE6F-B585-B04A-8911-4B8C4EA197BF}" type="presOf" srcId="{1820289A-4D27-423B-96F0-B9A81A2149CD}" destId="{47DA387F-9FEF-2F46-B7FF-FE6AAA4959D0}" srcOrd="0" destOrd="0" presId="urn:microsoft.com/office/officeart/2005/8/layout/list1"/>
    <dgm:cxn modelId="{4AFBAA76-9F4B-4493-B2F6-B57C22491314}" srcId="{E06CE34F-4D40-4699-9819-4AD1D9A28869}" destId="{73317227-6759-4604-A465-711A872D9142}" srcOrd="1" destOrd="0" parTransId="{DFB6F0A1-1593-4F0F-B9B2-BC9EEED4C033}" sibTransId="{2D2C3318-0406-4A36-8A8A-977138745976}"/>
    <dgm:cxn modelId="{66210F77-9C71-4843-9B29-2730F73392EC}" type="presOf" srcId="{73317227-6759-4604-A465-711A872D9142}" destId="{40AA6783-D874-E848-80D7-B3B86D3FE56C}" srcOrd="0" destOrd="1" presId="urn:microsoft.com/office/officeart/2005/8/layout/list1"/>
    <dgm:cxn modelId="{3558D381-3C7B-0643-8D5E-023B87264E3B}" type="presOf" srcId="{F94A844A-634B-4FB6-9B34-A7E7D07D54C7}" destId="{40AA6783-D874-E848-80D7-B3B86D3FE56C}" srcOrd="0" destOrd="0" presId="urn:microsoft.com/office/officeart/2005/8/layout/list1"/>
    <dgm:cxn modelId="{8FA24F8B-5EC2-4C1E-9D8C-183C9FA55FE4}" srcId="{C3F53632-3D5C-4D14-8659-1C69D0F658FB}" destId="{1820289A-4D27-423B-96F0-B9A81A2149CD}" srcOrd="0" destOrd="0" parTransId="{145F13FB-FCCE-4CDF-B58B-4AC351CD9529}" sibTransId="{2D052C1F-AD20-4686-A7C4-6367DF70B9E7}"/>
    <dgm:cxn modelId="{86273394-E64F-574C-9658-640F3AFCA9F1}" type="presOf" srcId="{C16B5B96-479A-4E35-B0C4-D95FDFCBD286}" destId="{47DA387F-9FEF-2F46-B7FF-FE6AAA4959D0}" srcOrd="0" destOrd="1" presId="urn:microsoft.com/office/officeart/2005/8/layout/list1"/>
    <dgm:cxn modelId="{A50DC8BC-6DEC-4143-BC76-4A1AF72195C0}" srcId="{C3F53632-3D5C-4D14-8659-1C69D0F658FB}" destId="{C16B5B96-479A-4E35-B0C4-D95FDFCBD286}" srcOrd="1" destOrd="0" parTransId="{9F887DA8-9625-4751-A318-6EDD4EE56E12}" sibTransId="{121D5C6D-A85E-4B2E-A8CD-43C0532E861A}"/>
    <dgm:cxn modelId="{9EE4D5C1-480B-1348-815B-9D990712BF04}" type="presOf" srcId="{E06CE34F-4D40-4699-9819-4AD1D9A28869}" destId="{BAA553F5-A31A-D948-A59A-070487387484}" srcOrd="0" destOrd="0" presId="urn:microsoft.com/office/officeart/2005/8/layout/list1"/>
    <dgm:cxn modelId="{B0DF4CE5-D960-D440-ADA2-3F6CCEB17BD6}" type="presOf" srcId="{BD5F2CAC-AAF5-4E29-A260-4BF3C39ACF0F}" destId="{5A2554E6-E5DB-754D-A7E2-CC3FBCEFB546}" srcOrd="0" destOrd="0" presId="urn:microsoft.com/office/officeart/2005/8/layout/list1"/>
    <dgm:cxn modelId="{65A9AEF5-70B5-FD41-A140-31B729ED7DE4}" type="presOf" srcId="{E06CE34F-4D40-4699-9819-4AD1D9A28869}" destId="{AE7C4EF7-6629-4D4A-B723-04A9A0F88E61}" srcOrd="1" destOrd="0" presId="urn:microsoft.com/office/officeart/2005/8/layout/list1"/>
    <dgm:cxn modelId="{74EAC8F6-18FA-A645-A11C-A9F1BAE11948}" type="presOf" srcId="{C3F53632-3D5C-4D14-8659-1C69D0F658FB}" destId="{EAAD3120-4A3E-A544-995D-65DCB14ECBE7}" srcOrd="0" destOrd="0" presId="urn:microsoft.com/office/officeart/2005/8/layout/list1"/>
    <dgm:cxn modelId="{447C88F8-79C0-4777-92D9-51402FE9FA98}" srcId="{E06CE34F-4D40-4699-9819-4AD1D9A28869}" destId="{F94A844A-634B-4FB6-9B34-A7E7D07D54C7}" srcOrd="0" destOrd="0" parTransId="{402E40CE-65E8-47C9-B62C-BDEC2589894C}" sibTransId="{93128A37-533C-4B88-A6FD-B4354CE876CA}"/>
    <dgm:cxn modelId="{668BEFFB-37DF-42A4-92C4-929E9553EB51}" srcId="{BD5F2CAC-AAF5-4E29-A260-4BF3C39ACF0F}" destId="{C3F53632-3D5C-4D14-8659-1C69D0F658FB}" srcOrd="0" destOrd="0" parTransId="{267D92AF-8AFD-4A1C-AB38-D36980EB0CE3}" sibTransId="{0D4DAEBA-C1E4-427B-B64F-E23815905681}"/>
    <dgm:cxn modelId="{C1121134-B44B-C64F-AF42-CF9F045839A7}" type="presParOf" srcId="{5A2554E6-E5DB-754D-A7E2-CC3FBCEFB546}" destId="{28A4D561-4B5B-9D4E-9573-9308CAD3E2FA}" srcOrd="0" destOrd="0" presId="urn:microsoft.com/office/officeart/2005/8/layout/list1"/>
    <dgm:cxn modelId="{77D81DE0-F788-B94B-AF1F-DE8E82F8C61C}" type="presParOf" srcId="{28A4D561-4B5B-9D4E-9573-9308CAD3E2FA}" destId="{EAAD3120-4A3E-A544-995D-65DCB14ECBE7}" srcOrd="0" destOrd="0" presId="urn:microsoft.com/office/officeart/2005/8/layout/list1"/>
    <dgm:cxn modelId="{2784EF0B-169B-E440-B65A-66B46C442592}" type="presParOf" srcId="{28A4D561-4B5B-9D4E-9573-9308CAD3E2FA}" destId="{E69F404E-5926-0C47-A05D-54051143605D}" srcOrd="1" destOrd="0" presId="urn:microsoft.com/office/officeart/2005/8/layout/list1"/>
    <dgm:cxn modelId="{4C7DB093-47A2-CC41-B729-A189ABBD4E09}" type="presParOf" srcId="{5A2554E6-E5DB-754D-A7E2-CC3FBCEFB546}" destId="{A5A3EA39-BC64-6D4A-A3E9-153A2514AA14}" srcOrd="1" destOrd="0" presId="urn:microsoft.com/office/officeart/2005/8/layout/list1"/>
    <dgm:cxn modelId="{7246D164-6CF1-194A-8A97-EF6173247FC8}" type="presParOf" srcId="{5A2554E6-E5DB-754D-A7E2-CC3FBCEFB546}" destId="{47DA387F-9FEF-2F46-B7FF-FE6AAA4959D0}" srcOrd="2" destOrd="0" presId="urn:microsoft.com/office/officeart/2005/8/layout/list1"/>
    <dgm:cxn modelId="{A53439AB-C731-0B48-BB23-63BCD05114C2}" type="presParOf" srcId="{5A2554E6-E5DB-754D-A7E2-CC3FBCEFB546}" destId="{6251927E-47F6-5047-8677-1158CBBBD4AD}" srcOrd="3" destOrd="0" presId="urn:microsoft.com/office/officeart/2005/8/layout/list1"/>
    <dgm:cxn modelId="{8A3DF61D-25D4-1B44-8A39-BA742CBC810A}" type="presParOf" srcId="{5A2554E6-E5DB-754D-A7E2-CC3FBCEFB546}" destId="{11EB3419-FA1C-4B43-8C66-F7B92CCA53DC}" srcOrd="4" destOrd="0" presId="urn:microsoft.com/office/officeart/2005/8/layout/list1"/>
    <dgm:cxn modelId="{E7EE0AB8-8104-E145-937B-53405CB2ED03}" type="presParOf" srcId="{11EB3419-FA1C-4B43-8C66-F7B92CCA53DC}" destId="{BAA553F5-A31A-D948-A59A-070487387484}" srcOrd="0" destOrd="0" presId="urn:microsoft.com/office/officeart/2005/8/layout/list1"/>
    <dgm:cxn modelId="{BFB5C0C9-CB97-B041-8124-7F7D647A373E}" type="presParOf" srcId="{11EB3419-FA1C-4B43-8C66-F7B92CCA53DC}" destId="{AE7C4EF7-6629-4D4A-B723-04A9A0F88E61}" srcOrd="1" destOrd="0" presId="urn:microsoft.com/office/officeart/2005/8/layout/list1"/>
    <dgm:cxn modelId="{5A683C71-D358-C045-B558-A4BC60049284}" type="presParOf" srcId="{5A2554E6-E5DB-754D-A7E2-CC3FBCEFB546}" destId="{3CB2405E-22B4-D748-AB8C-0AAD49029F8C}" srcOrd="5" destOrd="0" presId="urn:microsoft.com/office/officeart/2005/8/layout/list1"/>
    <dgm:cxn modelId="{746BF746-F63A-E24F-BE5E-D1B94E7F12CF}" type="presParOf" srcId="{5A2554E6-E5DB-754D-A7E2-CC3FBCEFB546}" destId="{40AA6783-D874-E848-80D7-B3B86D3FE5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0DAC89-BAEE-4A32-BFF5-4909A4EBDA6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DB58B8-83F2-4E8E-B4DE-AB4EE0ED8909}">
      <dgm:prSet/>
      <dgm:spPr/>
      <dgm:t>
        <a:bodyPr/>
        <a:lstStyle/>
        <a:p>
          <a:r>
            <a:rPr lang="en-US" b="0" i="0" dirty="0"/>
            <a:t>Dynamic RSI models that adapt to market volatility offer improved risk management.</a:t>
          </a:r>
          <a:endParaRPr lang="en-US" dirty="0"/>
        </a:p>
      </dgm:t>
    </dgm:pt>
    <dgm:pt modelId="{22CA4657-3F51-42D0-B261-8CB8F6641866}" type="parTrans" cxnId="{E0C865EE-3E0F-435F-BCA3-C6496BBD4D93}">
      <dgm:prSet/>
      <dgm:spPr/>
      <dgm:t>
        <a:bodyPr/>
        <a:lstStyle/>
        <a:p>
          <a:endParaRPr lang="en-US"/>
        </a:p>
      </dgm:t>
    </dgm:pt>
    <dgm:pt modelId="{AB54051A-4F08-4305-A904-9A76FF8CA1D5}" type="sibTrans" cxnId="{E0C865EE-3E0F-435F-BCA3-C6496BBD4D93}">
      <dgm:prSet/>
      <dgm:spPr/>
      <dgm:t>
        <a:bodyPr/>
        <a:lstStyle/>
        <a:p>
          <a:endParaRPr lang="en-US"/>
        </a:p>
      </dgm:t>
    </dgm:pt>
    <dgm:pt modelId="{B876DDAB-AEA2-42F9-BC92-4C358139C477}">
      <dgm:prSet/>
      <dgm:spPr/>
      <dgm:t>
        <a:bodyPr/>
        <a:lstStyle/>
        <a:p>
          <a:r>
            <a:rPr lang="en-US" b="0" i="0"/>
            <a:t>RSI+ADX strategy emerges as a robust candidate for real-world trading.</a:t>
          </a:r>
          <a:endParaRPr lang="en-US"/>
        </a:p>
      </dgm:t>
    </dgm:pt>
    <dgm:pt modelId="{69F55394-7391-4E25-A76B-712DB830CE54}" type="parTrans" cxnId="{4DBFD4D6-848D-4242-90FE-033D79005784}">
      <dgm:prSet/>
      <dgm:spPr/>
      <dgm:t>
        <a:bodyPr/>
        <a:lstStyle/>
        <a:p>
          <a:endParaRPr lang="en-US"/>
        </a:p>
      </dgm:t>
    </dgm:pt>
    <dgm:pt modelId="{9F0DE1B3-89F9-4A63-86BC-DB108F10356C}" type="sibTrans" cxnId="{4DBFD4D6-848D-4242-90FE-033D79005784}">
      <dgm:prSet/>
      <dgm:spPr/>
      <dgm:t>
        <a:bodyPr/>
        <a:lstStyle/>
        <a:p>
          <a:endParaRPr lang="en-US"/>
        </a:p>
      </dgm:t>
    </dgm:pt>
    <dgm:pt modelId="{53A0F6AB-DE66-4001-9A46-572E3EEB083B}">
      <dgm:prSet/>
      <dgm:spPr/>
      <dgm:t>
        <a:bodyPr/>
        <a:lstStyle/>
        <a:p>
          <a:r>
            <a:rPr lang="en-US" b="0" i="0"/>
            <a:t>Testing under realistic conditions is crucial to ensure strategies perform well live.</a:t>
          </a:r>
          <a:endParaRPr lang="en-US"/>
        </a:p>
      </dgm:t>
    </dgm:pt>
    <dgm:pt modelId="{B594CD9E-865A-41A7-8D8B-3CEB544348C6}" type="parTrans" cxnId="{BC45E16D-F9D6-4C74-B382-4B655024116B}">
      <dgm:prSet/>
      <dgm:spPr/>
      <dgm:t>
        <a:bodyPr/>
        <a:lstStyle/>
        <a:p>
          <a:endParaRPr lang="en-US"/>
        </a:p>
      </dgm:t>
    </dgm:pt>
    <dgm:pt modelId="{6B820B35-809F-4316-90BB-30DFC225EAF9}" type="sibTrans" cxnId="{BC45E16D-F9D6-4C74-B382-4B655024116B}">
      <dgm:prSet/>
      <dgm:spPr/>
      <dgm:t>
        <a:bodyPr/>
        <a:lstStyle/>
        <a:p>
          <a:endParaRPr lang="en-US"/>
        </a:p>
      </dgm:t>
    </dgm:pt>
    <dgm:pt modelId="{6452EF4E-C8CD-4D64-BB74-F6945AD8BCA1}">
      <dgm:prSet/>
      <dgm:spPr/>
      <dgm:t>
        <a:bodyPr/>
        <a:lstStyle/>
        <a:p>
          <a:r>
            <a:rPr lang="en-US" b="0" i="0"/>
            <a:t>Future research will focus on optimizing strategies and mitigating real-time execution issues.</a:t>
          </a:r>
          <a:endParaRPr lang="en-US"/>
        </a:p>
      </dgm:t>
    </dgm:pt>
    <dgm:pt modelId="{96B67508-F6CB-4083-9918-0675D29E48FB}" type="parTrans" cxnId="{EEB105B8-F42F-4637-9778-DC3833D5AB00}">
      <dgm:prSet/>
      <dgm:spPr/>
      <dgm:t>
        <a:bodyPr/>
        <a:lstStyle/>
        <a:p>
          <a:endParaRPr lang="en-US"/>
        </a:p>
      </dgm:t>
    </dgm:pt>
    <dgm:pt modelId="{86FD3863-BA08-4261-A2D2-A8CB5E39F091}" type="sibTrans" cxnId="{EEB105B8-F42F-4637-9778-DC3833D5AB00}">
      <dgm:prSet/>
      <dgm:spPr/>
      <dgm:t>
        <a:bodyPr/>
        <a:lstStyle/>
        <a:p>
          <a:endParaRPr lang="en-US"/>
        </a:p>
      </dgm:t>
    </dgm:pt>
    <dgm:pt modelId="{EB9775A6-A3F8-A94E-8559-EAD631B1D283}" type="pres">
      <dgm:prSet presAssocID="{360DAC89-BAEE-4A32-BFF5-4909A4EBDA6A}" presName="vert0" presStyleCnt="0">
        <dgm:presLayoutVars>
          <dgm:dir/>
          <dgm:animOne val="branch"/>
          <dgm:animLvl val="lvl"/>
        </dgm:presLayoutVars>
      </dgm:prSet>
      <dgm:spPr/>
    </dgm:pt>
    <dgm:pt modelId="{54A82477-CB72-C942-9438-703CB1A72E62}" type="pres">
      <dgm:prSet presAssocID="{2CDB58B8-83F2-4E8E-B4DE-AB4EE0ED8909}" presName="thickLine" presStyleLbl="alignNode1" presStyleIdx="0" presStyleCnt="4"/>
      <dgm:spPr/>
    </dgm:pt>
    <dgm:pt modelId="{717AB313-B2B1-AF41-AEA1-F56C1F4EEC26}" type="pres">
      <dgm:prSet presAssocID="{2CDB58B8-83F2-4E8E-B4DE-AB4EE0ED8909}" presName="horz1" presStyleCnt="0"/>
      <dgm:spPr/>
    </dgm:pt>
    <dgm:pt modelId="{8B8B71E3-8E8D-2E4A-84B2-685C9E609E8F}" type="pres">
      <dgm:prSet presAssocID="{2CDB58B8-83F2-4E8E-B4DE-AB4EE0ED8909}" presName="tx1" presStyleLbl="revTx" presStyleIdx="0" presStyleCnt="4"/>
      <dgm:spPr/>
    </dgm:pt>
    <dgm:pt modelId="{A73C674D-3180-2E4B-9DE9-EBD2CCE321EF}" type="pres">
      <dgm:prSet presAssocID="{2CDB58B8-83F2-4E8E-B4DE-AB4EE0ED8909}" presName="vert1" presStyleCnt="0"/>
      <dgm:spPr/>
    </dgm:pt>
    <dgm:pt modelId="{75C805C7-E18C-6D45-B570-4F728D895D97}" type="pres">
      <dgm:prSet presAssocID="{B876DDAB-AEA2-42F9-BC92-4C358139C477}" presName="thickLine" presStyleLbl="alignNode1" presStyleIdx="1" presStyleCnt="4"/>
      <dgm:spPr/>
    </dgm:pt>
    <dgm:pt modelId="{79E3BE27-D44D-DF40-865F-59CE7E07091C}" type="pres">
      <dgm:prSet presAssocID="{B876DDAB-AEA2-42F9-BC92-4C358139C477}" presName="horz1" presStyleCnt="0"/>
      <dgm:spPr/>
    </dgm:pt>
    <dgm:pt modelId="{C61217AC-E4A4-8744-934F-863C3D914832}" type="pres">
      <dgm:prSet presAssocID="{B876DDAB-AEA2-42F9-BC92-4C358139C477}" presName="tx1" presStyleLbl="revTx" presStyleIdx="1" presStyleCnt="4"/>
      <dgm:spPr/>
    </dgm:pt>
    <dgm:pt modelId="{CF509973-B45D-C349-B24D-B1CB740F0677}" type="pres">
      <dgm:prSet presAssocID="{B876DDAB-AEA2-42F9-BC92-4C358139C477}" presName="vert1" presStyleCnt="0"/>
      <dgm:spPr/>
    </dgm:pt>
    <dgm:pt modelId="{B360571C-D5F3-0140-B024-611CC04A034E}" type="pres">
      <dgm:prSet presAssocID="{53A0F6AB-DE66-4001-9A46-572E3EEB083B}" presName="thickLine" presStyleLbl="alignNode1" presStyleIdx="2" presStyleCnt="4"/>
      <dgm:spPr/>
    </dgm:pt>
    <dgm:pt modelId="{AC5C47EA-23EA-8140-A103-871BABD6FE05}" type="pres">
      <dgm:prSet presAssocID="{53A0F6AB-DE66-4001-9A46-572E3EEB083B}" presName="horz1" presStyleCnt="0"/>
      <dgm:spPr/>
    </dgm:pt>
    <dgm:pt modelId="{321F1572-66CE-4D4C-A83E-5E482C9FF88D}" type="pres">
      <dgm:prSet presAssocID="{53A0F6AB-DE66-4001-9A46-572E3EEB083B}" presName="tx1" presStyleLbl="revTx" presStyleIdx="2" presStyleCnt="4"/>
      <dgm:spPr/>
    </dgm:pt>
    <dgm:pt modelId="{1305B284-5461-A244-BF0D-F87D0CCC0DE7}" type="pres">
      <dgm:prSet presAssocID="{53A0F6AB-DE66-4001-9A46-572E3EEB083B}" presName="vert1" presStyleCnt="0"/>
      <dgm:spPr/>
    </dgm:pt>
    <dgm:pt modelId="{1483AB2C-F4F6-F54D-9845-A5E627A26D93}" type="pres">
      <dgm:prSet presAssocID="{6452EF4E-C8CD-4D64-BB74-F6945AD8BCA1}" presName="thickLine" presStyleLbl="alignNode1" presStyleIdx="3" presStyleCnt="4"/>
      <dgm:spPr/>
    </dgm:pt>
    <dgm:pt modelId="{69FCABDC-CB44-6948-80BC-B9C17969BF44}" type="pres">
      <dgm:prSet presAssocID="{6452EF4E-C8CD-4D64-BB74-F6945AD8BCA1}" presName="horz1" presStyleCnt="0"/>
      <dgm:spPr/>
    </dgm:pt>
    <dgm:pt modelId="{E41BA855-BF88-4241-AD48-3687BE1E79B0}" type="pres">
      <dgm:prSet presAssocID="{6452EF4E-C8CD-4D64-BB74-F6945AD8BCA1}" presName="tx1" presStyleLbl="revTx" presStyleIdx="3" presStyleCnt="4"/>
      <dgm:spPr/>
    </dgm:pt>
    <dgm:pt modelId="{00433402-916E-3246-9E91-4DC498BC0452}" type="pres">
      <dgm:prSet presAssocID="{6452EF4E-C8CD-4D64-BB74-F6945AD8BCA1}" presName="vert1" presStyleCnt="0"/>
      <dgm:spPr/>
    </dgm:pt>
  </dgm:ptLst>
  <dgm:cxnLst>
    <dgm:cxn modelId="{7C4E4C34-ECE2-7144-8790-84FD70EA830E}" type="presOf" srcId="{360DAC89-BAEE-4A32-BFF5-4909A4EBDA6A}" destId="{EB9775A6-A3F8-A94E-8559-EAD631B1D283}" srcOrd="0" destOrd="0" presId="urn:microsoft.com/office/officeart/2008/layout/LinedList"/>
    <dgm:cxn modelId="{E0D94F49-2E6D-B74B-8456-CDDCCF8F681B}" type="presOf" srcId="{53A0F6AB-DE66-4001-9A46-572E3EEB083B}" destId="{321F1572-66CE-4D4C-A83E-5E482C9FF88D}" srcOrd="0" destOrd="0" presId="urn:microsoft.com/office/officeart/2008/layout/LinedList"/>
    <dgm:cxn modelId="{0124AD52-76CD-5044-98AA-6DC331E9457F}" type="presOf" srcId="{6452EF4E-C8CD-4D64-BB74-F6945AD8BCA1}" destId="{E41BA855-BF88-4241-AD48-3687BE1E79B0}" srcOrd="0" destOrd="0" presId="urn:microsoft.com/office/officeart/2008/layout/LinedList"/>
    <dgm:cxn modelId="{9F3E3957-4273-A04B-AB04-3DB925B81862}" type="presOf" srcId="{B876DDAB-AEA2-42F9-BC92-4C358139C477}" destId="{C61217AC-E4A4-8744-934F-863C3D914832}" srcOrd="0" destOrd="0" presId="urn:microsoft.com/office/officeart/2008/layout/LinedList"/>
    <dgm:cxn modelId="{BC45E16D-F9D6-4C74-B382-4B655024116B}" srcId="{360DAC89-BAEE-4A32-BFF5-4909A4EBDA6A}" destId="{53A0F6AB-DE66-4001-9A46-572E3EEB083B}" srcOrd="2" destOrd="0" parTransId="{B594CD9E-865A-41A7-8D8B-3CEB544348C6}" sibTransId="{6B820B35-809F-4316-90BB-30DFC225EAF9}"/>
    <dgm:cxn modelId="{22BCCB8E-BECE-5340-9AB0-E13311535E42}" type="presOf" srcId="{2CDB58B8-83F2-4E8E-B4DE-AB4EE0ED8909}" destId="{8B8B71E3-8E8D-2E4A-84B2-685C9E609E8F}" srcOrd="0" destOrd="0" presId="urn:microsoft.com/office/officeart/2008/layout/LinedList"/>
    <dgm:cxn modelId="{EEB105B8-F42F-4637-9778-DC3833D5AB00}" srcId="{360DAC89-BAEE-4A32-BFF5-4909A4EBDA6A}" destId="{6452EF4E-C8CD-4D64-BB74-F6945AD8BCA1}" srcOrd="3" destOrd="0" parTransId="{96B67508-F6CB-4083-9918-0675D29E48FB}" sibTransId="{86FD3863-BA08-4261-A2D2-A8CB5E39F091}"/>
    <dgm:cxn modelId="{4DBFD4D6-848D-4242-90FE-033D79005784}" srcId="{360DAC89-BAEE-4A32-BFF5-4909A4EBDA6A}" destId="{B876DDAB-AEA2-42F9-BC92-4C358139C477}" srcOrd="1" destOrd="0" parTransId="{69F55394-7391-4E25-A76B-712DB830CE54}" sibTransId="{9F0DE1B3-89F9-4A63-86BC-DB108F10356C}"/>
    <dgm:cxn modelId="{E0C865EE-3E0F-435F-BCA3-C6496BBD4D93}" srcId="{360DAC89-BAEE-4A32-BFF5-4909A4EBDA6A}" destId="{2CDB58B8-83F2-4E8E-B4DE-AB4EE0ED8909}" srcOrd="0" destOrd="0" parTransId="{22CA4657-3F51-42D0-B261-8CB8F6641866}" sibTransId="{AB54051A-4F08-4305-A904-9A76FF8CA1D5}"/>
    <dgm:cxn modelId="{0B8072F7-0EA2-6D47-AAB2-19ACA17DF42F}" type="presParOf" srcId="{EB9775A6-A3F8-A94E-8559-EAD631B1D283}" destId="{54A82477-CB72-C942-9438-703CB1A72E62}" srcOrd="0" destOrd="0" presId="urn:microsoft.com/office/officeart/2008/layout/LinedList"/>
    <dgm:cxn modelId="{4C97CAF8-1D01-3D40-A75A-1F5555344E4E}" type="presParOf" srcId="{EB9775A6-A3F8-A94E-8559-EAD631B1D283}" destId="{717AB313-B2B1-AF41-AEA1-F56C1F4EEC26}" srcOrd="1" destOrd="0" presId="urn:microsoft.com/office/officeart/2008/layout/LinedList"/>
    <dgm:cxn modelId="{E30424E2-A51D-6242-97B2-64BB8F807D67}" type="presParOf" srcId="{717AB313-B2B1-AF41-AEA1-F56C1F4EEC26}" destId="{8B8B71E3-8E8D-2E4A-84B2-685C9E609E8F}" srcOrd="0" destOrd="0" presId="urn:microsoft.com/office/officeart/2008/layout/LinedList"/>
    <dgm:cxn modelId="{202DD219-600C-5949-976E-ABC4A36AD437}" type="presParOf" srcId="{717AB313-B2B1-AF41-AEA1-F56C1F4EEC26}" destId="{A73C674D-3180-2E4B-9DE9-EBD2CCE321EF}" srcOrd="1" destOrd="0" presId="urn:microsoft.com/office/officeart/2008/layout/LinedList"/>
    <dgm:cxn modelId="{FD29D623-0FFC-DD4F-AEAA-007D2A85D73A}" type="presParOf" srcId="{EB9775A6-A3F8-A94E-8559-EAD631B1D283}" destId="{75C805C7-E18C-6D45-B570-4F728D895D97}" srcOrd="2" destOrd="0" presId="urn:microsoft.com/office/officeart/2008/layout/LinedList"/>
    <dgm:cxn modelId="{C5C1A089-530C-2A4A-A954-7443BA68A97F}" type="presParOf" srcId="{EB9775A6-A3F8-A94E-8559-EAD631B1D283}" destId="{79E3BE27-D44D-DF40-865F-59CE7E07091C}" srcOrd="3" destOrd="0" presId="urn:microsoft.com/office/officeart/2008/layout/LinedList"/>
    <dgm:cxn modelId="{B8117AFB-0F52-0D45-B85D-E0EE375221F5}" type="presParOf" srcId="{79E3BE27-D44D-DF40-865F-59CE7E07091C}" destId="{C61217AC-E4A4-8744-934F-863C3D914832}" srcOrd="0" destOrd="0" presId="urn:microsoft.com/office/officeart/2008/layout/LinedList"/>
    <dgm:cxn modelId="{EBA23295-BC65-F449-9F5A-0AA76D87559C}" type="presParOf" srcId="{79E3BE27-D44D-DF40-865F-59CE7E07091C}" destId="{CF509973-B45D-C349-B24D-B1CB740F0677}" srcOrd="1" destOrd="0" presId="urn:microsoft.com/office/officeart/2008/layout/LinedList"/>
    <dgm:cxn modelId="{E247C2FA-9167-3F40-9ABB-24AE7D3CCA28}" type="presParOf" srcId="{EB9775A6-A3F8-A94E-8559-EAD631B1D283}" destId="{B360571C-D5F3-0140-B024-611CC04A034E}" srcOrd="4" destOrd="0" presId="urn:microsoft.com/office/officeart/2008/layout/LinedList"/>
    <dgm:cxn modelId="{76AD33BE-F6BF-034D-B229-8228E30FFCEE}" type="presParOf" srcId="{EB9775A6-A3F8-A94E-8559-EAD631B1D283}" destId="{AC5C47EA-23EA-8140-A103-871BABD6FE05}" srcOrd="5" destOrd="0" presId="urn:microsoft.com/office/officeart/2008/layout/LinedList"/>
    <dgm:cxn modelId="{2EA21025-E4E8-9740-844C-1BF2A19144D1}" type="presParOf" srcId="{AC5C47EA-23EA-8140-A103-871BABD6FE05}" destId="{321F1572-66CE-4D4C-A83E-5E482C9FF88D}" srcOrd="0" destOrd="0" presId="urn:microsoft.com/office/officeart/2008/layout/LinedList"/>
    <dgm:cxn modelId="{4B1C600A-8070-6D46-89EA-D1BC4B4F2713}" type="presParOf" srcId="{AC5C47EA-23EA-8140-A103-871BABD6FE05}" destId="{1305B284-5461-A244-BF0D-F87D0CCC0DE7}" srcOrd="1" destOrd="0" presId="urn:microsoft.com/office/officeart/2008/layout/LinedList"/>
    <dgm:cxn modelId="{D4E54D0D-3A31-1248-9347-DA9F9BA9CE5E}" type="presParOf" srcId="{EB9775A6-A3F8-A94E-8559-EAD631B1D283}" destId="{1483AB2C-F4F6-F54D-9845-A5E627A26D93}" srcOrd="6" destOrd="0" presId="urn:microsoft.com/office/officeart/2008/layout/LinedList"/>
    <dgm:cxn modelId="{E80E2D94-FE6A-964D-A515-3C786D4AA9F8}" type="presParOf" srcId="{EB9775A6-A3F8-A94E-8559-EAD631B1D283}" destId="{69FCABDC-CB44-6948-80BC-B9C17969BF44}" srcOrd="7" destOrd="0" presId="urn:microsoft.com/office/officeart/2008/layout/LinedList"/>
    <dgm:cxn modelId="{841D5518-E376-BE40-95AD-C065BBE90F63}" type="presParOf" srcId="{69FCABDC-CB44-6948-80BC-B9C17969BF44}" destId="{E41BA855-BF88-4241-AD48-3687BE1E79B0}" srcOrd="0" destOrd="0" presId="urn:microsoft.com/office/officeart/2008/layout/LinedList"/>
    <dgm:cxn modelId="{C2A60486-5A68-9442-87C7-96F08F381F05}" type="presParOf" srcId="{69FCABDC-CB44-6948-80BC-B9C17969BF44}" destId="{00433402-916E-3246-9E91-4DC498BC04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3335768-48DB-4898-AA01-6C9F2E0D6F70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E2D58F7E-DAD9-449F-8A0E-3BFF24502550}">
      <dgm:prSet/>
      <dgm:spPr/>
      <dgm:t>
        <a:bodyPr/>
        <a:lstStyle/>
        <a:p>
          <a:r>
            <a:rPr lang="en-US" b="1" i="0" dirty="0"/>
            <a:t>Invent Customized Indicators:</a:t>
          </a:r>
          <a:endParaRPr lang="en-US" dirty="0"/>
        </a:p>
      </dgm:t>
    </dgm:pt>
    <dgm:pt modelId="{5F4F6C81-3D63-44DA-BB88-B85AC1D2CA1A}" type="parTrans" cxnId="{89DF6763-AC8B-464F-B0D3-338D42A55FA5}">
      <dgm:prSet/>
      <dgm:spPr/>
      <dgm:t>
        <a:bodyPr/>
        <a:lstStyle/>
        <a:p>
          <a:endParaRPr lang="en-US"/>
        </a:p>
      </dgm:t>
    </dgm:pt>
    <dgm:pt modelId="{2512BD79-6C10-4375-8B89-CF2F8DFF41BE}" type="sibTrans" cxnId="{89DF6763-AC8B-464F-B0D3-338D42A55FA5}">
      <dgm:prSet phldrT="01" phldr="0"/>
      <dgm:spPr/>
      <dgm:t>
        <a:bodyPr/>
        <a:lstStyle/>
        <a:p>
          <a:endParaRPr lang="en-US"/>
        </a:p>
      </dgm:t>
    </dgm:pt>
    <dgm:pt modelId="{DDBAC345-B276-465F-8B78-F295B6F0E34A}">
      <dgm:prSet/>
      <dgm:spPr/>
      <dgm:t>
        <a:bodyPr/>
        <a:lstStyle/>
        <a:p>
          <a:r>
            <a:rPr lang="en-US" b="0" i="0"/>
            <a:t>Develop bespoke indicators tailored to specific market regimes.</a:t>
          </a:r>
          <a:endParaRPr lang="en-US"/>
        </a:p>
      </dgm:t>
    </dgm:pt>
    <dgm:pt modelId="{65A22AB3-C085-4951-B43E-E97973CB57F6}" type="parTrans" cxnId="{565DC9E5-C6F8-4BB1-A5CD-AD415DB4DA74}">
      <dgm:prSet/>
      <dgm:spPr/>
      <dgm:t>
        <a:bodyPr/>
        <a:lstStyle/>
        <a:p>
          <a:endParaRPr lang="en-US"/>
        </a:p>
      </dgm:t>
    </dgm:pt>
    <dgm:pt modelId="{26C56E61-8804-478C-9AF6-5D3C938D89B4}" type="sibTrans" cxnId="{565DC9E5-C6F8-4BB1-A5CD-AD415DB4DA74}">
      <dgm:prSet/>
      <dgm:spPr/>
      <dgm:t>
        <a:bodyPr/>
        <a:lstStyle/>
        <a:p>
          <a:endParaRPr lang="en-US"/>
        </a:p>
      </dgm:t>
    </dgm:pt>
    <dgm:pt modelId="{5EF9A97F-6B4B-4093-9B4D-11B0E3E0B462}">
      <dgm:prSet/>
      <dgm:spPr/>
      <dgm:t>
        <a:bodyPr/>
        <a:lstStyle/>
        <a:p>
          <a:r>
            <a:rPr lang="en-US" b="0" i="0"/>
            <a:t>Combine traditional technical indicators with novel measures (e.g., sentiment, liquidity, and order flow).</a:t>
          </a:r>
          <a:endParaRPr lang="en-US"/>
        </a:p>
      </dgm:t>
    </dgm:pt>
    <dgm:pt modelId="{B2080BCC-FA5D-4941-A2FB-5053D01A597C}" type="parTrans" cxnId="{626F2F40-B977-46DB-BD24-EE6DEE91AC5A}">
      <dgm:prSet/>
      <dgm:spPr/>
      <dgm:t>
        <a:bodyPr/>
        <a:lstStyle/>
        <a:p>
          <a:endParaRPr lang="en-US"/>
        </a:p>
      </dgm:t>
    </dgm:pt>
    <dgm:pt modelId="{C1D596CA-1B5B-42DC-80C4-A81120DCD324}" type="sibTrans" cxnId="{626F2F40-B977-46DB-BD24-EE6DEE91AC5A}">
      <dgm:prSet/>
      <dgm:spPr/>
      <dgm:t>
        <a:bodyPr/>
        <a:lstStyle/>
        <a:p>
          <a:endParaRPr lang="en-US"/>
        </a:p>
      </dgm:t>
    </dgm:pt>
    <dgm:pt modelId="{8C5455F6-5F9C-42CB-ABA9-5A73B0FBDDF2}">
      <dgm:prSet/>
      <dgm:spPr/>
      <dgm:t>
        <a:bodyPr/>
        <a:lstStyle/>
        <a:p>
          <a:r>
            <a:rPr lang="en-US" b="1" i="0" dirty="0"/>
            <a:t>Enhance Machine Learning Models:</a:t>
          </a:r>
          <a:endParaRPr lang="en-US" dirty="0"/>
        </a:p>
      </dgm:t>
    </dgm:pt>
    <dgm:pt modelId="{5B33CD65-DD7C-4B5D-A55B-B64618CD85E8}" type="parTrans" cxnId="{31D30222-F1C2-49DA-AB02-A369EE033032}">
      <dgm:prSet/>
      <dgm:spPr/>
      <dgm:t>
        <a:bodyPr/>
        <a:lstStyle/>
        <a:p>
          <a:endParaRPr lang="en-US"/>
        </a:p>
      </dgm:t>
    </dgm:pt>
    <dgm:pt modelId="{1B9011F7-A74A-4C03-84B0-43A8796A5673}" type="sibTrans" cxnId="{31D30222-F1C2-49DA-AB02-A369EE033032}">
      <dgm:prSet phldrT="02" phldr="0"/>
      <dgm:spPr/>
      <dgm:t>
        <a:bodyPr/>
        <a:lstStyle/>
        <a:p>
          <a:endParaRPr lang="en-US"/>
        </a:p>
      </dgm:t>
    </dgm:pt>
    <dgm:pt modelId="{1A53EF45-3D23-40DE-A8A2-4BA8F2BE5FE2}">
      <dgm:prSet/>
      <dgm:spPr/>
      <dgm:t>
        <a:bodyPr/>
        <a:lstStyle/>
        <a:p>
          <a:r>
            <a:rPr lang="en-US" b="0" i="0"/>
            <a:t>Adapt ensemble methods (e.g., boosting, bagging) to predict dynamic RSI thresholds more robustly.</a:t>
          </a:r>
          <a:endParaRPr lang="en-US"/>
        </a:p>
      </dgm:t>
    </dgm:pt>
    <dgm:pt modelId="{9A326455-3186-437B-BAC7-A6A648CA4F02}" type="parTrans" cxnId="{7680900C-009A-4AAD-91C8-705361A217B1}">
      <dgm:prSet/>
      <dgm:spPr/>
      <dgm:t>
        <a:bodyPr/>
        <a:lstStyle/>
        <a:p>
          <a:endParaRPr lang="en-US"/>
        </a:p>
      </dgm:t>
    </dgm:pt>
    <dgm:pt modelId="{C35409B0-8A76-4576-BF9D-97C5727A5C07}" type="sibTrans" cxnId="{7680900C-009A-4AAD-91C8-705361A217B1}">
      <dgm:prSet/>
      <dgm:spPr/>
      <dgm:t>
        <a:bodyPr/>
        <a:lstStyle/>
        <a:p>
          <a:endParaRPr lang="en-US"/>
        </a:p>
      </dgm:t>
    </dgm:pt>
    <dgm:pt modelId="{7A786FC9-5953-415F-B3C1-3FB0C7A761B3}">
      <dgm:prSet/>
      <dgm:spPr/>
      <dgm:t>
        <a:bodyPr/>
        <a:lstStyle/>
        <a:p>
          <a:r>
            <a:rPr lang="en-US" b="0" i="0"/>
            <a:t>Explore deep learning architectures (e.g., LSTM networks) for capturing temporal dependencies.</a:t>
          </a:r>
          <a:endParaRPr lang="en-US"/>
        </a:p>
      </dgm:t>
    </dgm:pt>
    <dgm:pt modelId="{FEBE15ED-DBAE-4E2C-95C5-6754D97BEAB8}" type="parTrans" cxnId="{0DF95D06-07E4-42AD-B688-9D87D2857BD1}">
      <dgm:prSet/>
      <dgm:spPr/>
      <dgm:t>
        <a:bodyPr/>
        <a:lstStyle/>
        <a:p>
          <a:endParaRPr lang="en-US"/>
        </a:p>
      </dgm:t>
    </dgm:pt>
    <dgm:pt modelId="{C1321A8B-FA11-4697-90BD-45BD05B4ACBA}" type="sibTrans" cxnId="{0DF95D06-07E4-42AD-B688-9D87D2857BD1}">
      <dgm:prSet/>
      <dgm:spPr/>
      <dgm:t>
        <a:bodyPr/>
        <a:lstStyle/>
        <a:p>
          <a:endParaRPr lang="en-US"/>
        </a:p>
      </dgm:t>
    </dgm:pt>
    <dgm:pt modelId="{083394D3-ACB5-F343-B6CE-22D32BC3C55B}" type="pres">
      <dgm:prSet presAssocID="{C3335768-48DB-4898-AA01-6C9F2E0D6F70}" presName="Name0" presStyleCnt="0">
        <dgm:presLayoutVars>
          <dgm:dir/>
          <dgm:animLvl val="lvl"/>
          <dgm:resizeHandles val="exact"/>
        </dgm:presLayoutVars>
      </dgm:prSet>
      <dgm:spPr/>
    </dgm:pt>
    <dgm:pt modelId="{3E8291AA-4679-BD45-B5D5-3C48BA3C464C}" type="pres">
      <dgm:prSet presAssocID="{E2D58F7E-DAD9-449F-8A0E-3BFF24502550}" presName="composite" presStyleCnt="0"/>
      <dgm:spPr/>
    </dgm:pt>
    <dgm:pt modelId="{EEE8837B-5356-4645-A52A-27AAD8D18C79}" type="pres">
      <dgm:prSet presAssocID="{E2D58F7E-DAD9-449F-8A0E-3BFF2450255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C517FF1-8C5B-FE42-AD04-84C7D954F0CB}" type="pres">
      <dgm:prSet presAssocID="{E2D58F7E-DAD9-449F-8A0E-3BFF24502550}" presName="desTx" presStyleLbl="revTx" presStyleIdx="0" presStyleCnt="2">
        <dgm:presLayoutVars>
          <dgm:bulletEnabled val="1"/>
        </dgm:presLayoutVars>
      </dgm:prSet>
      <dgm:spPr/>
    </dgm:pt>
    <dgm:pt modelId="{5AC23F9F-99BD-3C45-B0E9-68152DB75E31}" type="pres">
      <dgm:prSet presAssocID="{2512BD79-6C10-4375-8B89-CF2F8DFF41BE}" presName="space" presStyleCnt="0"/>
      <dgm:spPr/>
    </dgm:pt>
    <dgm:pt modelId="{C65AAF88-E69F-104E-9937-CB85C3BEEBAA}" type="pres">
      <dgm:prSet presAssocID="{8C5455F6-5F9C-42CB-ABA9-5A73B0FBDDF2}" presName="composite" presStyleCnt="0"/>
      <dgm:spPr/>
    </dgm:pt>
    <dgm:pt modelId="{E8D1C451-C700-DB40-9C81-487D81891EF5}" type="pres">
      <dgm:prSet presAssocID="{8C5455F6-5F9C-42CB-ABA9-5A73B0FBDDF2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64FC8BAE-FA37-0546-B4A1-F1B2256E2E2B}" type="pres">
      <dgm:prSet presAssocID="{8C5455F6-5F9C-42CB-ABA9-5A73B0FBDDF2}" presName="desTx" presStyleLbl="revTx" presStyleIdx="1" presStyleCnt="2">
        <dgm:presLayoutVars>
          <dgm:bulletEnabled val="1"/>
        </dgm:presLayoutVars>
      </dgm:prSet>
      <dgm:spPr/>
    </dgm:pt>
  </dgm:ptLst>
  <dgm:cxnLst>
    <dgm:cxn modelId="{77849E02-F4B8-FF4B-AD41-44245C50066B}" type="presOf" srcId="{1A53EF45-3D23-40DE-A8A2-4BA8F2BE5FE2}" destId="{64FC8BAE-FA37-0546-B4A1-F1B2256E2E2B}" srcOrd="0" destOrd="0" presId="urn:microsoft.com/office/officeart/2005/8/layout/chevron1"/>
    <dgm:cxn modelId="{0DF95D06-07E4-42AD-B688-9D87D2857BD1}" srcId="{8C5455F6-5F9C-42CB-ABA9-5A73B0FBDDF2}" destId="{7A786FC9-5953-415F-B3C1-3FB0C7A761B3}" srcOrd="1" destOrd="0" parTransId="{FEBE15ED-DBAE-4E2C-95C5-6754D97BEAB8}" sibTransId="{C1321A8B-FA11-4697-90BD-45BD05B4ACBA}"/>
    <dgm:cxn modelId="{7680900C-009A-4AAD-91C8-705361A217B1}" srcId="{8C5455F6-5F9C-42CB-ABA9-5A73B0FBDDF2}" destId="{1A53EF45-3D23-40DE-A8A2-4BA8F2BE5FE2}" srcOrd="0" destOrd="0" parTransId="{9A326455-3186-437B-BAC7-A6A648CA4F02}" sibTransId="{C35409B0-8A76-4576-BF9D-97C5727A5C07}"/>
    <dgm:cxn modelId="{31D30222-F1C2-49DA-AB02-A369EE033032}" srcId="{C3335768-48DB-4898-AA01-6C9F2E0D6F70}" destId="{8C5455F6-5F9C-42CB-ABA9-5A73B0FBDDF2}" srcOrd="1" destOrd="0" parTransId="{5B33CD65-DD7C-4B5D-A55B-B64618CD85E8}" sibTransId="{1B9011F7-A74A-4C03-84B0-43A8796A5673}"/>
    <dgm:cxn modelId="{E7279A37-6DFC-824D-8B2F-2D36FCACDD38}" type="presOf" srcId="{7A786FC9-5953-415F-B3C1-3FB0C7A761B3}" destId="{64FC8BAE-FA37-0546-B4A1-F1B2256E2E2B}" srcOrd="0" destOrd="1" presId="urn:microsoft.com/office/officeart/2005/8/layout/chevron1"/>
    <dgm:cxn modelId="{626F2F40-B977-46DB-BD24-EE6DEE91AC5A}" srcId="{E2D58F7E-DAD9-449F-8A0E-3BFF24502550}" destId="{5EF9A97F-6B4B-4093-9B4D-11B0E3E0B462}" srcOrd="1" destOrd="0" parTransId="{B2080BCC-FA5D-4941-A2FB-5053D01A597C}" sibTransId="{C1D596CA-1B5B-42DC-80C4-A81120DCD324}"/>
    <dgm:cxn modelId="{AC593B5A-BFEA-9A44-825B-28590E70853C}" type="presOf" srcId="{5EF9A97F-6B4B-4093-9B4D-11B0E3E0B462}" destId="{7C517FF1-8C5B-FE42-AD04-84C7D954F0CB}" srcOrd="0" destOrd="1" presId="urn:microsoft.com/office/officeart/2005/8/layout/chevron1"/>
    <dgm:cxn modelId="{08580C5F-6D35-A64C-955D-FC10A89B9DDA}" type="presOf" srcId="{E2D58F7E-DAD9-449F-8A0E-3BFF24502550}" destId="{EEE8837B-5356-4645-A52A-27AAD8D18C79}" srcOrd="0" destOrd="0" presId="urn:microsoft.com/office/officeart/2005/8/layout/chevron1"/>
    <dgm:cxn modelId="{89DF6763-AC8B-464F-B0D3-338D42A55FA5}" srcId="{C3335768-48DB-4898-AA01-6C9F2E0D6F70}" destId="{E2D58F7E-DAD9-449F-8A0E-3BFF24502550}" srcOrd="0" destOrd="0" parTransId="{5F4F6C81-3D63-44DA-BB88-B85AC1D2CA1A}" sibTransId="{2512BD79-6C10-4375-8B89-CF2F8DFF41BE}"/>
    <dgm:cxn modelId="{D929AC8A-DD57-1948-97AC-0650653E074F}" type="presOf" srcId="{DDBAC345-B276-465F-8B78-F295B6F0E34A}" destId="{7C517FF1-8C5B-FE42-AD04-84C7D954F0CB}" srcOrd="0" destOrd="0" presId="urn:microsoft.com/office/officeart/2005/8/layout/chevron1"/>
    <dgm:cxn modelId="{A5487F91-F129-FD47-8658-89A03BA2FD83}" type="presOf" srcId="{8C5455F6-5F9C-42CB-ABA9-5A73B0FBDDF2}" destId="{E8D1C451-C700-DB40-9C81-487D81891EF5}" srcOrd="0" destOrd="0" presId="urn:microsoft.com/office/officeart/2005/8/layout/chevron1"/>
    <dgm:cxn modelId="{3A5DF0BC-A9DF-B44D-94B3-46D1B59E0126}" type="presOf" srcId="{C3335768-48DB-4898-AA01-6C9F2E0D6F70}" destId="{083394D3-ACB5-F343-B6CE-22D32BC3C55B}" srcOrd="0" destOrd="0" presId="urn:microsoft.com/office/officeart/2005/8/layout/chevron1"/>
    <dgm:cxn modelId="{565DC9E5-C6F8-4BB1-A5CD-AD415DB4DA74}" srcId="{E2D58F7E-DAD9-449F-8A0E-3BFF24502550}" destId="{DDBAC345-B276-465F-8B78-F295B6F0E34A}" srcOrd="0" destOrd="0" parTransId="{65A22AB3-C085-4951-B43E-E97973CB57F6}" sibTransId="{26C56E61-8804-478C-9AF6-5D3C938D89B4}"/>
    <dgm:cxn modelId="{0721EABC-FC11-A449-9B80-7468A25EE42D}" type="presParOf" srcId="{083394D3-ACB5-F343-B6CE-22D32BC3C55B}" destId="{3E8291AA-4679-BD45-B5D5-3C48BA3C464C}" srcOrd="0" destOrd="0" presId="urn:microsoft.com/office/officeart/2005/8/layout/chevron1"/>
    <dgm:cxn modelId="{4FAADEF0-5672-0542-A653-188AC3F778A5}" type="presParOf" srcId="{3E8291AA-4679-BD45-B5D5-3C48BA3C464C}" destId="{EEE8837B-5356-4645-A52A-27AAD8D18C79}" srcOrd="0" destOrd="0" presId="urn:microsoft.com/office/officeart/2005/8/layout/chevron1"/>
    <dgm:cxn modelId="{65ADBF9B-95AA-4A44-92C8-3330343FE492}" type="presParOf" srcId="{3E8291AA-4679-BD45-B5D5-3C48BA3C464C}" destId="{7C517FF1-8C5B-FE42-AD04-84C7D954F0CB}" srcOrd="1" destOrd="0" presId="urn:microsoft.com/office/officeart/2005/8/layout/chevron1"/>
    <dgm:cxn modelId="{0D3A7399-6F9A-8A45-B779-EB0B02205553}" type="presParOf" srcId="{083394D3-ACB5-F343-B6CE-22D32BC3C55B}" destId="{5AC23F9F-99BD-3C45-B0E9-68152DB75E31}" srcOrd="1" destOrd="0" presId="urn:microsoft.com/office/officeart/2005/8/layout/chevron1"/>
    <dgm:cxn modelId="{789DB7DF-6416-6241-A432-E95D3A1A9120}" type="presParOf" srcId="{083394D3-ACB5-F343-B6CE-22D32BC3C55B}" destId="{C65AAF88-E69F-104E-9937-CB85C3BEEBAA}" srcOrd="2" destOrd="0" presId="urn:microsoft.com/office/officeart/2005/8/layout/chevron1"/>
    <dgm:cxn modelId="{6019CAF3-0D8E-CE49-9357-3F6CCB58038D}" type="presParOf" srcId="{C65AAF88-E69F-104E-9937-CB85C3BEEBAA}" destId="{E8D1C451-C700-DB40-9C81-487D81891EF5}" srcOrd="0" destOrd="0" presId="urn:microsoft.com/office/officeart/2005/8/layout/chevron1"/>
    <dgm:cxn modelId="{767846DD-BEE9-8240-AAA0-5140717D1803}" type="presParOf" srcId="{C65AAF88-E69F-104E-9937-CB85C3BEEBAA}" destId="{64FC8BAE-FA37-0546-B4A1-F1B2256E2E2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F78FD0F-FC83-4334-9683-ACB45D0DCAFA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F174CC8-460D-46B4-A846-4CFC5131963B}">
      <dgm:prSet/>
      <dgm:spPr/>
      <dgm:t>
        <a:bodyPr/>
        <a:lstStyle/>
        <a:p>
          <a:r>
            <a:rPr lang="en-US" b="1" dirty="0"/>
            <a:t>Expand to Multi-Asset Portfolios:</a:t>
          </a:r>
          <a:endParaRPr lang="en-US" dirty="0"/>
        </a:p>
      </dgm:t>
    </dgm:pt>
    <dgm:pt modelId="{BE08B539-CAD5-4C12-AD11-E1CEB86B50F4}" type="parTrans" cxnId="{1C40B0FC-B1E8-4605-B85C-84977AA8DDC6}">
      <dgm:prSet/>
      <dgm:spPr/>
      <dgm:t>
        <a:bodyPr/>
        <a:lstStyle/>
        <a:p>
          <a:endParaRPr lang="en-US"/>
        </a:p>
      </dgm:t>
    </dgm:pt>
    <dgm:pt modelId="{49C00400-374E-47AB-9959-ECF950C5A43D}" type="sibTrans" cxnId="{1C40B0FC-B1E8-4605-B85C-84977AA8DDC6}">
      <dgm:prSet/>
      <dgm:spPr/>
      <dgm:t>
        <a:bodyPr/>
        <a:lstStyle/>
        <a:p>
          <a:endParaRPr lang="en-US"/>
        </a:p>
      </dgm:t>
    </dgm:pt>
    <dgm:pt modelId="{D0B7B328-2F34-4A5B-93EE-6DE6ECE7C5C0}">
      <dgm:prSet/>
      <dgm:spPr/>
      <dgm:t>
        <a:bodyPr/>
        <a:lstStyle/>
        <a:p>
          <a:r>
            <a:rPr lang="en-US"/>
            <a:t>Extend dynamic RSI models to multi-asset or sector-based strategies.</a:t>
          </a:r>
        </a:p>
      </dgm:t>
    </dgm:pt>
    <dgm:pt modelId="{3AA26048-E9A7-43D3-9130-DB593FC9DBA5}" type="parTrans" cxnId="{9A0D01D7-F870-4CC2-A3EE-5C7463A715CB}">
      <dgm:prSet/>
      <dgm:spPr/>
      <dgm:t>
        <a:bodyPr/>
        <a:lstStyle/>
        <a:p>
          <a:endParaRPr lang="en-US"/>
        </a:p>
      </dgm:t>
    </dgm:pt>
    <dgm:pt modelId="{28A8852B-F7D4-4780-8666-73D275721DFC}" type="sibTrans" cxnId="{9A0D01D7-F870-4CC2-A3EE-5C7463A715CB}">
      <dgm:prSet/>
      <dgm:spPr/>
      <dgm:t>
        <a:bodyPr/>
        <a:lstStyle/>
        <a:p>
          <a:endParaRPr lang="en-US"/>
        </a:p>
      </dgm:t>
    </dgm:pt>
    <dgm:pt modelId="{EE9D079C-7559-42F9-9F97-F040A7B59ECC}">
      <dgm:prSet/>
      <dgm:spPr/>
      <dgm:t>
        <a:bodyPr/>
        <a:lstStyle/>
        <a:p>
          <a:r>
            <a:rPr lang="en-US"/>
            <a:t>Incorporate cross-market correlations to optimize risk and diversification.</a:t>
          </a:r>
        </a:p>
      </dgm:t>
    </dgm:pt>
    <dgm:pt modelId="{7878AB62-8794-44B1-A61E-E2719AECB907}" type="parTrans" cxnId="{1E2793A8-E298-4824-B4E8-576C1912CE68}">
      <dgm:prSet/>
      <dgm:spPr/>
      <dgm:t>
        <a:bodyPr/>
        <a:lstStyle/>
        <a:p>
          <a:endParaRPr lang="en-US"/>
        </a:p>
      </dgm:t>
    </dgm:pt>
    <dgm:pt modelId="{F31E2A0C-8B95-42D0-8A3C-3BEDD9F74194}" type="sibTrans" cxnId="{1E2793A8-E298-4824-B4E8-576C1912CE68}">
      <dgm:prSet/>
      <dgm:spPr/>
      <dgm:t>
        <a:bodyPr/>
        <a:lstStyle/>
        <a:p>
          <a:endParaRPr lang="en-US"/>
        </a:p>
      </dgm:t>
    </dgm:pt>
    <dgm:pt modelId="{81F5ADFF-4ECB-4732-B1E9-936977616F56}">
      <dgm:prSet/>
      <dgm:spPr/>
      <dgm:t>
        <a:bodyPr/>
        <a:lstStyle/>
        <a:p>
          <a:r>
            <a:rPr lang="en-US" b="1" dirty="0"/>
            <a:t>Integrate Alternative Data Sources:</a:t>
          </a:r>
          <a:endParaRPr lang="en-US" dirty="0"/>
        </a:p>
      </dgm:t>
    </dgm:pt>
    <dgm:pt modelId="{789AAB9B-7A60-4CB3-83D8-17FDEC1311BC}" type="parTrans" cxnId="{5A24FA12-F952-4426-891E-661FBE5069F2}">
      <dgm:prSet/>
      <dgm:spPr/>
      <dgm:t>
        <a:bodyPr/>
        <a:lstStyle/>
        <a:p>
          <a:endParaRPr lang="en-US"/>
        </a:p>
      </dgm:t>
    </dgm:pt>
    <dgm:pt modelId="{37EB0221-BC12-4CFE-A8E6-D9A0BA748411}" type="sibTrans" cxnId="{5A24FA12-F952-4426-891E-661FBE5069F2}">
      <dgm:prSet/>
      <dgm:spPr/>
      <dgm:t>
        <a:bodyPr/>
        <a:lstStyle/>
        <a:p>
          <a:endParaRPr lang="en-US"/>
        </a:p>
      </dgm:t>
    </dgm:pt>
    <dgm:pt modelId="{AE00EB54-97F6-484C-82A8-53190F486B5C}">
      <dgm:prSet/>
      <dgm:spPr/>
      <dgm:t>
        <a:bodyPr/>
        <a:lstStyle/>
        <a:p>
          <a:r>
            <a:rPr lang="en-US"/>
            <a:t>Include alternative data (news sentiment, social media signals, blockchain metrics) to refine indicator thresholds.</a:t>
          </a:r>
        </a:p>
      </dgm:t>
    </dgm:pt>
    <dgm:pt modelId="{1E12FB11-510A-4B26-B4EE-A320AD81B0CE}" type="parTrans" cxnId="{14D7E986-73EC-41D5-83F4-4E9CBBD19945}">
      <dgm:prSet/>
      <dgm:spPr/>
      <dgm:t>
        <a:bodyPr/>
        <a:lstStyle/>
        <a:p>
          <a:endParaRPr lang="en-US"/>
        </a:p>
      </dgm:t>
    </dgm:pt>
    <dgm:pt modelId="{F2AAAA38-6069-4933-9D82-815F86DE6C81}" type="sibTrans" cxnId="{14D7E986-73EC-41D5-83F4-4E9CBBD19945}">
      <dgm:prSet/>
      <dgm:spPr/>
      <dgm:t>
        <a:bodyPr/>
        <a:lstStyle/>
        <a:p>
          <a:endParaRPr lang="en-US"/>
        </a:p>
      </dgm:t>
    </dgm:pt>
    <dgm:pt modelId="{E37089E8-F7B2-401D-854F-04F316A1F035}">
      <dgm:prSet/>
      <dgm:spPr/>
      <dgm:t>
        <a:bodyPr/>
        <a:lstStyle/>
        <a:p>
          <a:r>
            <a:rPr lang="en-US"/>
            <a:t>Use real-time economic and financial data feeds to adapt strategies dynamically.</a:t>
          </a:r>
        </a:p>
      </dgm:t>
    </dgm:pt>
    <dgm:pt modelId="{3D71B24A-812D-4769-AB19-DF11BDB19053}" type="parTrans" cxnId="{D9ACDEAE-095E-4E28-8210-6DAE0D03994B}">
      <dgm:prSet/>
      <dgm:spPr/>
      <dgm:t>
        <a:bodyPr/>
        <a:lstStyle/>
        <a:p>
          <a:endParaRPr lang="en-US"/>
        </a:p>
      </dgm:t>
    </dgm:pt>
    <dgm:pt modelId="{44651DC6-A85A-4099-AC2A-3FAC10111549}" type="sibTrans" cxnId="{D9ACDEAE-095E-4E28-8210-6DAE0D03994B}">
      <dgm:prSet/>
      <dgm:spPr/>
      <dgm:t>
        <a:bodyPr/>
        <a:lstStyle/>
        <a:p>
          <a:endParaRPr lang="en-US"/>
        </a:p>
      </dgm:t>
    </dgm:pt>
    <dgm:pt modelId="{776AB3C0-2A2B-EE4E-94D0-4DE762D7DA68}" type="pres">
      <dgm:prSet presAssocID="{7F78FD0F-FC83-4334-9683-ACB45D0DCAFA}" presName="Name0" presStyleCnt="0">
        <dgm:presLayoutVars>
          <dgm:dir/>
          <dgm:animLvl val="lvl"/>
          <dgm:resizeHandles val="exact"/>
        </dgm:presLayoutVars>
      </dgm:prSet>
      <dgm:spPr/>
    </dgm:pt>
    <dgm:pt modelId="{92CAA546-0700-BD49-9BB5-7C87EDB6D548}" type="pres">
      <dgm:prSet presAssocID="{4F174CC8-460D-46B4-A846-4CFC5131963B}" presName="composite" presStyleCnt="0"/>
      <dgm:spPr/>
    </dgm:pt>
    <dgm:pt modelId="{53C0A833-8652-8144-8F70-B50186D4C8D8}" type="pres">
      <dgm:prSet presAssocID="{4F174CC8-460D-46B4-A846-4CFC5131963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199D1ED-D961-FA47-8DC2-3B4279F78643}" type="pres">
      <dgm:prSet presAssocID="{4F174CC8-460D-46B4-A846-4CFC5131963B}" presName="desTx" presStyleLbl="revTx" presStyleIdx="0" presStyleCnt="2">
        <dgm:presLayoutVars>
          <dgm:bulletEnabled val="1"/>
        </dgm:presLayoutVars>
      </dgm:prSet>
      <dgm:spPr/>
    </dgm:pt>
    <dgm:pt modelId="{0ED25115-7F04-914C-A7C9-C7355C710848}" type="pres">
      <dgm:prSet presAssocID="{49C00400-374E-47AB-9959-ECF950C5A43D}" presName="space" presStyleCnt="0"/>
      <dgm:spPr/>
    </dgm:pt>
    <dgm:pt modelId="{F4709ACD-98A5-264C-B437-05E99631FAC3}" type="pres">
      <dgm:prSet presAssocID="{81F5ADFF-4ECB-4732-B1E9-936977616F56}" presName="composite" presStyleCnt="0"/>
      <dgm:spPr/>
    </dgm:pt>
    <dgm:pt modelId="{D09F03A8-C414-C148-A0A3-819AAA758047}" type="pres">
      <dgm:prSet presAssocID="{81F5ADFF-4ECB-4732-B1E9-936977616F5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49960442-24F0-3D47-A44B-820388C3BFA6}" type="pres">
      <dgm:prSet presAssocID="{81F5ADFF-4ECB-4732-B1E9-936977616F56}" presName="desTx" presStyleLbl="revTx" presStyleIdx="1" presStyleCnt="2">
        <dgm:presLayoutVars>
          <dgm:bulletEnabled val="1"/>
        </dgm:presLayoutVars>
      </dgm:prSet>
      <dgm:spPr/>
    </dgm:pt>
  </dgm:ptLst>
  <dgm:cxnLst>
    <dgm:cxn modelId="{D5406711-2FD7-CD42-8825-22DA0D493BB2}" type="presOf" srcId="{81F5ADFF-4ECB-4732-B1E9-936977616F56}" destId="{D09F03A8-C414-C148-A0A3-819AAA758047}" srcOrd="0" destOrd="0" presId="urn:microsoft.com/office/officeart/2005/8/layout/chevron1"/>
    <dgm:cxn modelId="{82A7A012-B04A-D145-803A-389F216316EF}" type="presOf" srcId="{AE00EB54-97F6-484C-82A8-53190F486B5C}" destId="{49960442-24F0-3D47-A44B-820388C3BFA6}" srcOrd="0" destOrd="0" presId="urn:microsoft.com/office/officeart/2005/8/layout/chevron1"/>
    <dgm:cxn modelId="{5A24FA12-F952-4426-891E-661FBE5069F2}" srcId="{7F78FD0F-FC83-4334-9683-ACB45D0DCAFA}" destId="{81F5ADFF-4ECB-4732-B1E9-936977616F56}" srcOrd="1" destOrd="0" parTransId="{789AAB9B-7A60-4CB3-83D8-17FDEC1311BC}" sibTransId="{37EB0221-BC12-4CFE-A8E6-D9A0BA748411}"/>
    <dgm:cxn modelId="{357ADF2D-BF5C-7C41-804B-10DA21A2EBD4}" type="presOf" srcId="{D0B7B328-2F34-4A5B-93EE-6DE6ECE7C5C0}" destId="{0199D1ED-D961-FA47-8DC2-3B4279F78643}" srcOrd="0" destOrd="0" presId="urn:microsoft.com/office/officeart/2005/8/layout/chevron1"/>
    <dgm:cxn modelId="{48384147-7898-7740-B754-A1A11671435D}" type="presOf" srcId="{EE9D079C-7559-42F9-9F97-F040A7B59ECC}" destId="{0199D1ED-D961-FA47-8DC2-3B4279F78643}" srcOrd="0" destOrd="1" presId="urn:microsoft.com/office/officeart/2005/8/layout/chevron1"/>
    <dgm:cxn modelId="{7FE4B857-DF8C-BC4E-A353-1B9716B38944}" type="presOf" srcId="{E37089E8-F7B2-401D-854F-04F316A1F035}" destId="{49960442-24F0-3D47-A44B-820388C3BFA6}" srcOrd="0" destOrd="1" presId="urn:microsoft.com/office/officeart/2005/8/layout/chevron1"/>
    <dgm:cxn modelId="{14D7E986-73EC-41D5-83F4-4E9CBBD19945}" srcId="{81F5ADFF-4ECB-4732-B1E9-936977616F56}" destId="{AE00EB54-97F6-484C-82A8-53190F486B5C}" srcOrd="0" destOrd="0" parTransId="{1E12FB11-510A-4B26-B4EE-A320AD81B0CE}" sibTransId="{F2AAAA38-6069-4933-9D82-815F86DE6C81}"/>
    <dgm:cxn modelId="{CF086C95-DA60-5E49-AE5B-8B22F17B520E}" type="presOf" srcId="{4F174CC8-460D-46B4-A846-4CFC5131963B}" destId="{53C0A833-8652-8144-8F70-B50186D4C8D8}" srcOrd="0" destOrd="0" presId="urn:microsoft.com/office/officeart/2005/8/layout/chevron1"/>
    <dgm:cxn modelId="{1E2793A8-E298-4824-B4E8-576C1912CE68}" srcId="{4F174CC8-460D-46B4-A846-4CFC5131963B}" destId="{EE9D079C-7559-42F9-9F97-F040A7B59ECC}" srcOrd="1" destOrd="0" parTransId="{7878AB62-8794-44B1-A61E-E2719AECB907}" sibTransId="{F31E2A0C-8B95-42D0-8A3C-3BEDD9F74194}"/>
    <dgm:cxn modelId="{D9ACDEAE-095E-4E28-8210-6DAE0D03994B}" srcId="{81F5ADFF-4ECB-4732-B1E9-936977616F56}" destId="{E37089E8-F7B2-401D-854F-04F316A1F035}" srcOrd="1" destOrd="0" parTransId="{3D71B24A-812D-4769-AB19-DF11BDB19053}" sibTransId="{44651DC6-A85A-4099-AC2A-3FAC10111549}"/>
    <dgm:cxn modelId="{9A0D01D7-F870-4CC2-A3EE-5C7463A715CB}" srcId="{4F174CC8-460D-46B4-A846-4CFC5131963B}" destId="{D0B7B328-2F34-4A5B-93EE-6DE6ECE7C5C0}" srcOrd="0" destOrd="0" parTransId="{3AA26048-E9A7-43D3-9130-DB593FC9DBA5}" sibTransId="{28A8852B-F7D4-4780-8666-73D275721DFC}"/>
    <dgm:cxn modelId="{D6127EFC-43FB-E04F-AA56-DF925D7D62AA}" type="presOf" srcId="{7F78FD0F-FC83-4334-9683-ACB45D0DCAFA}" destId="{776AB3C0-2A2B-EE4E-94D0-4DE762D7DA68}" srcOrd="0" destOrd="0" presId="urn:microsoft.com/office/officeart/2005/8/layout/chevron1"/>
    <dgm:cxn modelId="{1C40B0FC-B1E8-4605-B85C-84977AA8DDC6}" srcId="{7F78FD0F-FC83-4334-9683-ACB45D0DCAFA}" destId="{4F174CC8-460D-46B4-A846-4CFC5131963B}" srcOrd="0" destOrd="0" parTransId="{BE08B539-CAD5-4C12-AD11-E1CEB86B50F4}" sibTransId="{49C00400-374E-47AB-9959-ECF950C5A43D}"/>
    <dgm:cxn modelId="{287EEBCF-9C18-7A42-8D2C-43AD11EA5E37}" type="presParOf" srcId="{776AB3C0-2A2B-EE4E-94D0-4DE762D7DA68}" destId="{92CAA546-0700-BD49-9BB5-7C87EDB6D548}" srcOrd="0" destOrd="0" presId="urn:microsoft.com/office/officeart/2005/8/layout/chevron1"/>
    <dgm:cxn modelId="{7DB9C2F9-5CD5-1D4C-AF23-C4B8887DAEC3}" type="presParOf" srcId="{92CAA546-0700-BD49-9BB5-7C87EDB6D548}" destId="{53C0A833-8652-8144-8F70-B50186D4C8D8}" srcOrd="0" destOrd="0" presId="urn:microsoft.com/office/officeart/2005/8/layout/chevron1"/>
    <dgm:cxn modelId="{85DEC0C0-7C8D-DB42-965A-2CDBBD2DA73C}" type="presParOf" srcId="{92CAA546-0700-BD49-9BB5-7C87EDB6D548}" destId="{0199D1ED-D961-FA47-8DC2-3B4279F78643}" srcOrd="1" destOrd="0" presId="urn:microsoft.com/office/officeart/2005/8/layout/chevron1"/>
    <dgm:cxn modelId="{0DDC30BA-771A-E646-BDCE-B4D7AACE35F5}" type="presParOf" srcId="{776AB3C0-2A2B-EE4E-94D0-4DE762D7DA68}" destId="{0ED25115-7F04-914C-A7C9-C7355C710848}" srcOrd="1" destOrd="0" presId="urn:microsoft.com/office/officeart/2005/8/layout/chevron1"/>
    <dgm:cxn modelId="{950C7C71-1060-3D42-AEC9-A156AB520F33}" type="presParOf" srcId="{776AB3C0-2A2B-EE4E-94D0-4DE762D7DA68}" destId="{F4709ACD-98A5-264C-B437-05E99631FAC3}" srcOrd="2" destOrd="0" presId="urn:microsoft.com/office/officeart/2005/8/layout/chevron1"/>
    <dgm:cxn modelId="{3861A0C4-949E-3644-A3FF-BC0F79C8A4BD}" type="presParOf" srcId="{F4709ACD-98A5-264C-B437-05E99631FAC3}" destId="{D09F03A8-C414-C148-A0A3-819AAA758047}" srcOrd="0" destOrd="0" presId="urn:microsoft.com/office/officeart/2005/8/layout/chevron1"/>
    <dgm:cxn modelId="{58C2AF0C-BD35-4044-AD7A-4351EF65302F}" type="presParOf" srcId="{F4709ACD-98A5-264C-B437-05E99631FAC3}" destId="{49960442-24F0-3D47-A44B-820388C3BFA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F78FD0F-FC83-4334-9683-ACB45D0DCAFA}" type="doc">
      <dgm:prSet loTypeId="urn:microsoft.com/office/officeart/2005/8/layout/chevron1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F174CC8-460D-46B4-A846-4CFC5131963B}">
      <dgm:prSet/>
      <dgm:spPr/>
      <dgm:t>
        <a:bodyPr/>
        <a:lstStyle/>
        <a:p>
          <a:r>
            <a:rPr lang="en-US" b="1" dirty="0"/>
            <a:t>Robust Risk Management</a:t>
          </a:r>
          <a:endParaRPr lang="en-US" dirty="0"/>
        </a:p>
      </dgm:t>
    </dgm:pt>
    <dgm:pt modelId="{BE08B539-CAD5-4C12-AD11-E1CEB86B50F4}" type="parTrans" cxnId="{1C40B0FC-B1E8-4605-B85C-84977AA8DDC6}">
      <dgm:prSet/>
      <dgm:spPr/>
      <dgm:t>
        <a:bodyPr/>
        <a:lstStyle/>
        <a:p>
          <a:endParaRPr lang="en-US"/>
        </a:p>
      </dgm:t>
    </dgm:pt>
    <dgm:pt modelId="{49C00400-374E-47AB-9959-ECF950C5A43D}" type="sibTrans" cxnId="{1C40B0FC-B1E8-4605-B85C-84977AA8DDC6}">
      <dgm:prSet/>
      <dgm:spPr/>
      <dgm:t>
        <a:bodyPr/>
        <a:lstStyle/>
        <a:p>
          <a:endParaRPr lang="en-US"/>
        </a:p>
      </dgm:t>
    </dgm:pt>
    <dgm:pt modelId="{D0B7B328-2F34-4A5B-93EE-6DE6ECE7C5C0}">
      <dgm:prSet/>
      <dgm:spPr/>
      <dgm:t>
        <a:bodyPr/>
        <a:lstStyle/>
        <a:p>
          <a:r>
            <a:rPr lang="en-US" dirty="0"/>
            <a:t>Investigate adaptive stop-loss and take-profit mechanisms integrated with dynamic indicators.</a:t>
          </a:r>
        </a:p>
      </dgm:t>
    </dgm:pt>
    <dgm:pt modelId="{3AA26048-E9A7-43D3-9130-DB593FC9DBA5}" type="parTrans" cxnId="{9A0D01D7-F870-4CC2-A3EE-5C7463A715CB}">
      <dgm:prSet/>
      <dgm:spPr/>
      <dgm:t>
        <a:bodyPr/>
        <a:lstStyle/>
        <a:p>
          <a:endParaRPr lang="en-US"/>
        </a:p>
      </dgm:t>
    </dgm:pt>
    <dgm:pt modelId="{28A8852B-F7D4-4780-8666-73D275721DFC}" type="sibTrans" cxnId="{9A0D01D7-F870-4CC2-A3EE-5C7463A715CB}">
      <dgm:prSet/>
      <dgm:spPr/>
      <dgm:t>
        <a:bodyPr/>
        <a:lstStyle/>
        <a:p>
          <a:endParaRPr lang="en-US"/>
        </a:p>
      </dgm:t>
    </dgm:pt>
    <dgm:pt modelId="{81F5ADFF-4ECB-4732-B1E9-936977616F56}">
      <dgm:prSet/>
      <dgm:spPr/>
      <dgm:t>
        <a:bodyPr/>
        <a:lstStyle/>
        <a:p>
          <a:r>
            <a:rPr lang="en-US" b="1" dirty="0" err="1"/>
            <a:t>Backtesting</a:t>
          </a:r>
          <a:r>
            <a:rPr lang="en-US" b="1" dirty="0"/>
            <a:t> &amp; Simulation Enhancements</a:t>
          </a:r>
          <a:endParaRPr lang="en-US" dirty="0"/>
        </a:p>
      </dgm:t>
    </dgm:pt>
    <dgm:pt modelId="{789AAB9B-7A60-4CB3-83D8-17FDEC1311BC}" type="parTrans" cxnId="{5A24FA12-F952-4426-891E-661FBE5069F2}">
      <dgm:prSet/>
      <dgm:spPr/>
      <dgm:t>
        <a:bodyPr/>
        <a:lstStyle/>
        <a:p>
          <a:endParaRPr lang="en-US"/>
        </a:p>
      </dgm:t>
    </dgm:pt>
    <dgm:pt modelId="{37EB0221-BC12-4CFE-A8E6-D9A0BA748411}" type="sibTrans" cxnId="{5A24FA12-F952-4426-891E-661FBE5069F2}">
      <dgm:prSet/>
      <dgm:spPr/>
      <dgm:t>
        <a:bodyPr/>
        <a:lstStyle/>
        <a:p>
          <a:endParaRPr lang="en-US"/>
        </a:p>
      </dgm:t>
    </dgm:pt>
    <dgm:pt modelId="{AE00EB54-97F6-484C-82A8-53190F486B5C}">
      <dgm:prSet/>
      <dgm:spPr/>
      <dgm:t>
        <a:bodyPr/>
        <a:lstStyle/>
        <a:p>
          <a:r>
            <a:rPr lang="en-US" dirty="0"/>
            <a:t>Incorporate realistic transaction cost models and slippage.</a:t>
          </a:r>
        </a:p>
      </dgm:t>
    </dgm:pt>
    <dgm:pt modelId="{1E12FB11-510A-4B26-B4EE-A320AD81B0CE}" type="parTrans" cxnId="{14D7E986-73EC-41D5-83F4-4E9CBBD19945}">
      <dgm:prSet/>
      <dgm:spPr/>
      <dgm:t>
        <a:bodyPr/>
        <a:lstStyle/>
        <a:p>
          <a:endParaRPr lang="en-US"/>
        </a:p>
      </dgm:t>
    </dgm:pt>
    <dgm:pt modelId="{F2AAAA38-6069-4933-9D82-815F86DE6C81}" type="sibTrans" cxnId="{14D7E986-73EC-41D5-83F4-4E9CBBD19945}">
      <dgm:prSet/>
      <dgm:spPr/>
      <dgm:t>
        <a:bodyPr/>
        <a:lstStyle/>
        <a:p>
          <a:endParaRPr lang="en-US"/>
        </a:p>
      </dgm:t>
    </dgm:pt>
    <dgm:pt modelId="{65430373-6C3F-C647-8410-93E4687BE193}">
      <dgm:prSet/>
      <dgm:spPr/>
      <dgm:t>
        <a:bodyPr/>
        <a:lstStyle/>
        <a:p>
          <a:r>
            <a:rPr lang="en-US" dirty="0"/>
            <a:t>Develop risk-adjusted performance metrics that account for transaction costs and slippage.</a:t>
          </a:r>
        </a:p>
      </dgm:t>
    </dgm:pt>
    <dgm:pt modelId="{2B4C2B2C-DDA1-014D-A5E0-12A72FAB83AD}" type="parTrans" cxnId="{388F595F-D0DE-664A-B496-B524A9B9C200}">
      <dgm:prSet/>
      <dgm:spPr/>
      <dgm:t>
        <a:bodyPr/>
        <a:lstStyle/>
        <a:p>
          <a:endParaRPr lang="en-US"/>
        </a:p>
      </dgm:t>
    </dgm:pt>
    <dgm:pt modelId="{FF659C7F-E464-E443-B446-080849391391}" type="sibTrans" cxnId="{388F595F-D0DE-664A-B496-B524A9B9C200}">
      <dgm:prSet/>
      <dgm:spPr/>
      <dgm:t>
        <a:bodyPr/>
        <a:lstStyle/>
        <a:p>
          <a:endParaRPr lang="en-US"/>
        </a:p>
      </dgm:t>
    </dgm:pt>
    <dgm:pt modelId="{470CF2CE-87FE-C54F-9E26-41AB343E5176}">
      <dgm:prSet/>
      <dgm:spPr/>
      <dgm:t>
        <a:bodyPr/>
        <a:lstStyle/>
        <a:p>
          <a:r>
            <a:rPr lang="en-US" dirty="0"/>
            <a:t>Implement simulation frameworks that allow for stress testing under extreme market conditions.</a:t>
          </a:r>
        </a:p>
      </dgm:t>
    </dgm:pt>
    <dgm:pt modelId="{8C79D691-DB20-F24D-A80C-45A9A149E2A5}" type="parTrans" cxnId="{CBD2140F-BD5A-364C-B857-439581E98E6A}">
      <dgm:prSet/>
      <dgm:spPr/>
      <dgm:t>
        <a:bodyPr/>
        <a:lstStyle/>
        <a:p>
          <a:endParaRPr lang="en-US"/>
        </a:p>
      </dgm:t>
    </dgm:pt>
    <dgm:pt modelId="{64450884-231A-674D-9751-01599425CFB4}" type="sibTrans" cxnId="{CBD2140F-BD5A-364C-B857-439581E98E6A}">
      <dgm:prSet/>
      <dgm:spPr/>
      <dgm:t>
        <a:bodyPr/>
        <a:lstStyle/>
        <a:p>
          <a:endParaRPr lang="en-US"/>
        </a:p>
      </dgm:t>
    </dgm:pt>
    <dgm:pt modelId="{776AB3C0-2A2B-EE4E-94D0-4DE762D7DA68}" type="pres">
      <dgm:prSet presAssocID="{7F78FD0F-FC83-4334-9683-ACB45D0DCAFA}" presName="Name0" presStyleCnt="0">
        <dgm:presLayoutVars>
          <dgm:dir/>
          <dgm:animLvl val="lvl"/>
          <dgm:resizeHandles val="exact"/>
        </dgm:presLayoutVars>
      </dgm:prSet>
      <dgm:spPr/>
    </dgm:pt>
    <dgm:pt modelId="{92CAA546-0700-BD49-9BB5-7C87EDB6D548}" type="pres">
      <dgm:prSet presAssocID="{4F174CC8-460D-46B4-A846-4CFC5131963B}" presName="composite" presStyleCnt="0"/>
      <dgm:spPr/>
    </dgm:pt>
    <dgm:pt modelId="{53C0A833-8652-8144-8F70-B50186D4C8D8}" type="pres">
      <dgm:prSet presAssocID="{4F174CC8-460D-46B4-A846-4CFC5131963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199D1ED-D961-FA47-8DC2-3B4279F78643}" type="pres">
      <dgm:prSet presAssocID="{4F174CC8-460D-46B4-A846-4CFC5131963B}" presName="desTx" presStyleLbl="revTx" presStyleIdx="0" presStyleCnt="2">
        <dgm:presLayoutVars>
          <dgm:bulletEnabled val="1"/>
        </dgm:presLayoutVars>
      </dgm:prSet>
      <dgm:spPr/>
    </dgm:pt>
    <dgm:pt modelId="{0ED25115-7F04-914C-A7C9-C7355C710848}" type="pres">
      <dgm:prSet presAssocID="{49C00400-374E-47AB-9959-ECF950C5A43D}" presName="space" presStyleCnt="0"/>
      <dgm:spPr/>
    </dgm:pt>
    <dgm:pt modelId="{F4709ACD-98A5-264C-B437-05E99631FAC3}" type="pres">
      <dgm:prSet presAssocID="{81F5ADFF-4ECB-4732-B1E9-936977616F56}" presName="composite" presStyleCnt="0"/>
      <dgm:spPr/>
    </dgm:pt>
    <dgm:pt modelId="{D09F03A8-C414-C148-A0A3-819AAA758047}" type="pres">
      <dgm:prSet presAssocID="{81F5ADFF-4ECB-4732-B1E9-936977616F5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49960442-24F0-3D47-A44B-820388C3BFA6}" type="pres">
      <dgm:prSet presAssocID="{81F5ADFF-4ECB-4732-B1E9-936977616F56}" presName="desTx" presStyleLbl="revTx" presStyleIdx="1" presStyleCnt="2">
        <dgm:presLayoutVars>
          <dgm:bulletEnabled val="1"/>
        </dgm:presLayoutVars>
      </dgm:prSet>
      <dgm:spPr/>
    </dgm:pt>
  </dgm:ptLst>
  <dgm:cxnLst>
    <dgm:cxn modelId="{CBD2140F-BD5A-364C-B857-439581E98E6A}" srcId="{81F5ADFF-4ECB-4732-B1E9-936977616F56}" destId="{470CF2CE-87FE-C54F-9E26-41AB343E5176}" srcOrd="1" destOrd="0" parTransId="{8C79D691-DB20-F24D-A80C-45A9A149E2A5}" sibTransId="{64450884-231A-674D-9751-01599425CFB4}"/>
    <dgm:cxn modelId="{D5406711-2FD7-CD42-8825-22DA0D493BB2}" type="presOf" srcId="{81F5ADFF-4ECB-4732-B1E9-936977616F56}" destId="{D09F03A8-C414-C148-A0A3-819AAA758047}" srcOrd="0" destOrd="0" presId="urn:microsoft.com/office/officeart/2005/8/layout/chevron1"/>
    <dgm:cxn modelId="{82A7A012-B04A-D145-803A-389F216316EF}" type="presOf" srcId="{AE00EB54-97F6-484C-82A8-53190F486B5C}" destId="{49960442-24F0-3D47-A44B-820388C3BFA6}" srcOrd="0" destOrd="0" presId="urn:microsoft.com/office/officeart/2005/8/layout/chevron1"/>
    <dgm:cxn modelId="{5A24FA12-F952-4426-891E-661FBE5069F2}" srcId="{7F78FD0F-FC83-4334-9683-ACB45D0DCAFA}" destId="{81F5ADFF-4ECB-4732-B1E9-936977616F56}" srcOrd="1" destOrd="0" parTransId="{789AAB9B-7A60-4CB3-83D8-17FDEC1311BC}" sibTransId="{37EB0221-BC12-4CFE-A8E6-D9A0BA748411}"/>
    <dgm:cxn modelId="{357ADF2D-BF5C-7C41-804B-10DA21A2EBD4}" type="presOf" srcId="{D0B7B328-2F34-4A5B-93EE-6DE6ECE7C5C0}" destId="{0199D1ED-D961-FA47-8DC2-3B4279F78643}" srcOrd="0" destOrd="0" presId="urn:microsoft.com/office/officeart/2005/8/layout/chevron1"/>
    <dgm:cxn modelId="{388F595F-D0DE-664A-B496-B524A9B9C200}" srcId="{4F174CC8-460D-46B4-A846-4CFC5131963B}" destId="{65430373-6C3F-C647-8410-93E4687BE193}" srcOrd="1" destOrd="0" parTransId="{2B4C2B2C-DDA1-014D-A5E0-12A72FAB83AD}" sibTransId="{FF659C7F-E464-E443-B446-080849391391}"/>
    <dgm:cxn modelId="{14D7E986-73EC-41D5-83F4-4E9CBBD19945}" srcId="{81F5ADFF-4ECB-4732-B1E9-936977616F56}" destId="{AE00EB54-97F6-484C-82A8-53190F486B5C}" srcOrd="0" destOrd="0" parTransId="{1E12FB11-510A-4B26-B4EE-A320AD81B0CE}" sibTransId="{F2AAAA38-6069-4933-9D82-815F86DE6C81}"/>
    <dgm:cxn modelId="{CF086C95-DA60-5E49-AE5B-8B22F17B520E}" type="presOf" srcId="{4F174CC8-460D-46B4-A846-4CFC5131963B}" destId="{53C0A833-8652-8144-8F70-B50186D4C8D8}" srcOrd="0" destOrd="0" presId="urn:microsoft.com/office/officeart/2005/8/layout/chevron1"/>
    <dgm:cxn modelId="{5E6602BB-4EEA-0D47-85B3-7CF1FA8CC59E}" type="presOf" srcId="{470CF2CE-87FE-C54F-9E26-41AB343E5176}" destId="{49960442-24F0-3D47-A44B-820388C3BFA6}" srcOrd="0" destOrd="1" presId="urn:microsoft.com/office/officeart/2005/8/layout/chevron1"/>
    <dgm:cxn modelId="{93040FCC-9D5F-AC4B-8D54-85A6F50212A7}" type="presOf" srcId="{65430373-6C3F-C647-8410-93E4687BE193}" destId="{0199D1ED-D961-FA47-8DC2-3B4279F78643}" srcOrd="0" destOrd="1" presId="urn:microsoft.com/office/officeart/2005/8/layout/chevron1"/>
    <dgm:cxn modelId="{9A0D01D7-F870-4CC2-A3EE-5C7463A715CB}" srcId="{4F174CC8-460D-46B4-A846-4CFC5131963B}" destId="{D0B7B328-2F34-4A5B-93EE-6DE6ECE7C5C0}" srcOrd="0" destOrd="0" parTransId="{3AA26048-E9A7-43D3-9130-DB593FC9DBA5}" sibTransId="{28A8852B-F7D4-4780-8666-73D275721DFC}"/>
    <dgm:cxn modelId="{D6127EFC-43FB-E04F-AA56-DF925D7D62AA}" type="presOf" srcId="{7F78FD0F-FC83-4334-9683-ACB45D0DCAFA}" destId="{776AB3C0-2A2B-EE4E-94D0-4DE762D7DA68}" srcOrd="0" destOrd="0" presId="urn:microsoft.com/office/officeart/2005/8/layout/chevron1"/>
    <dgm:cxn modelId="{1C40B0FC-B1E8-4605-B85C-84977AA8DDC6}" srcId="{7F78FD0F-FC83-4334-9683-ACB45D0DCAFA}" destId="{4F174CC8-460D-46B4-A846-4CFC5131963B}" srcOrd="0" destOrd="0" parTransId="{BE08B539-CAD5-4C12-AD11-E1CEB86B50F4}" sibTransId="{49C00400-374E-47AB-9959-ECF950C5A43D}"/>
    <dgm:cxn modelId="{287EEBCF-9C18-7A42-8D2C-43AD11EA5E37}" type="presParOf" srcId="{776AB3C0-2A2B-EE4E-94D0-4DE762D7DA68}" destId="{92CAA546-0700-BD49-9BB5-7C87EDB6D548}" srcOrd="0" destOrd="0" presId="urn:microsoft.com/office/officeart/2005/8/layout/chevron1"/>
    <dgm:cxn modelId="{7DB9C2F9-5CD5-1D4C-AF23-C4B8887DAEC3}" type="presParOf" srcId="{92CAA546-0700-BD49-9BB5-7C87EDB6D548}" destId="{53C0A833-8652-8144-8F70-B50186D4C8D8}" srcOrd="0" destOrd="0" presId="urn:microsoft.com/office/officeart/2005/8/layout/chevron1"/>
    <dgm:cxn modelId="{85DEC0C0-7C8D-DB42-965A-2CDBBD2DA73C}" type="presParOf" srcId="{92CAA546-0700-BD49-9BB5-7C87EDB6D548}" destId="{0199D1ED-D961-FA47-8DC2-3B4279F78643}" srcOrd="1" destOrd="0" presId="urn:microsoft.com/office/officeart/2005/8/layout/chevron1"/>
    <dgm:cxn modelId="{0DDC30BA-771A-E646-BDCE-B4D7AACE35F5}" type="presParOf" srcId="{776AB3C0-2A2B-EE4E-94D0-4DE762D7DA68}" destId="{0ED25115-7F04-914C-A7C9-C7355C710848}" srcOrd="1" destOrd="0" presId="urn:microsoft.com/office/officeart/2005/8/layout/chevron1"/>
    <dgm:cxn modelId="{950C7C71-1060-3D42-AEC9-A156AB520F33}" type="presParOf" srcId="{776AB3C0-2A2B-EE4E-94D0-4DE762D7DA68}" destId="{F4709ACD-98A5-264C-B437-05E99631FAC3}" srcOrd="2" destOrd="0" presId="urn:microsoft.com/office/officeart/2005/8/layout/chevron1"/>
    <dgm:cxn modelId="{3861A0C4-949E-3644-A3FF-BC0F79C8A4BD}" type="presParOf" srcId="{F4709ACD-98A5-264C-B437-05E99631FAC3}" destId="{D09F03A8-C414-C148-A0A3-819AAA758047}" srcOrd="0" destOrd="0" presId="urn:microsoft.com/office/officeart/2005/8/layout/chevron1"/>
    <dgm:cxn modelId="{58C2AF0C-BD35-4044-AD7A-4351EF65302F}" type="presParOf" srcId="{F4709ACD-98A5-264C-B437-05E99631FAC3}" destId="{49960442-24F0-3D47-A44B-820388C3BFA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34691-A992-420D-AF7F-0A5AE6D100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612D79-0655-4210-863E-79A59E1C6148}">
      <dgm:prSet/>
      <dgm:spPr/>
      <dgm:t>
        <a:bodyPr/>
        <a:lstStyle/>
        <a:p>
          <a:r>
            <a:rPr lang="en-US" b="1" i="0"/>
            <a:t>Trading Bot Functionality:</a:t>
          </a:r>
          <a:endParaRPr lang="en-US"/>
        </a:p>
      </dgm:t>
    </dgm:pt>
    <dgm:pt modelId="{969DA2C4-97AC-4D56-A782-B84DCBEDB2AB}" type="parTrans" cxnId="{28CC5D1B-1356-4E11-AAA0-29D795561F31}">
      <dgm:prSet/>
      <dgm:spPr/>
      <dgm:t>
        <a:bodyPr/>
        <a:lstStyle/>
        <a:p>
          <a:endParaRPr lang="en-US"/>
        </a:p>
      </dgm:t>
    </dgm:pt>
    <dgm:pt modelId="{E9413FA8-C8B2-4805-983B-26415B67BEF5}" type="sibTrans" cxnId="{28CC5D1B-1356-4E11-AAA0-29D795561F31}">
      <dgm:prSet/>
      <dgm:spPr/>
      <dgm:t>
        <a:bodyPr/>
        <a:lstStyle/>
        <a:p>
          <a:endParaRPr lang="en-US"/>
        </a:p>
      </dgm:t>
    </dgm:pt>
    <dgm:pt modelId="{04CE2BCB-CDE3-4709-B565-699D3E28E7E2}">
      <dgm:prSet/>
      <dgm:spPr/>
      <dgm:t>
        <a:bodyPr/>
        <a:lstStyle/>
        <a:p>
          <a:r>
            <a:rPr lang="en-US" b="0" i="0"/>
            <a:t>Trading Bot functionality is now complete.</a:t>
          </a:r>
          <a:endParaRPr lang="en-US"/>
        </a:p>
      </dgm:t>
    </dgm:pt>
    <dgm:pt modelId="{20C81A95-CC74-4B87-B6F8-C6130B4701C5}" type="parTrans" cxnId="{C5A9F9E3-1A4F-4FD3-8C73-C7E2971D9464}">
      <dgm:prSet/>
      <dgm:spPr/>
      <dgm:t>
        <a:bodyPr/>
        <a:lstStyle/>
        <a:p>
          <a:endParaRPr lang="en-US"/>
        </a:p>
      </dgm:t>
    </dgm:pt>
    <dgm:pt modelId="{4338A8A4-83EF-4530-B75F-946F5841F400}" type="sibTrans" cxnId="{C5A9F9E3-1A4F-4FD3-8C73-C7E2971D9464}">
      <dgm:prSet/>
      <dgm:spPr/>
      <dgm:t>
        <a:bodyPr/>
        <a:lstStyle/>
        <a:p>
          <a:endParaRPr lang="en-US"/>
        </a:p>
      </dgm:t>
    </dgm:pt>
    <dgm:pt modelId="{604293B2-7CF0-4426-94BC-11B546C015E3}">
      <dgm:prSet/>
      <dgm:spPr/>
      <dgm:t>
        <a:bodyPr/>
        <a:lstStyle/>
        <a:p>
          <a:r>
            <a:rPr lang="en-US" b="0" i="0"/>
            <a:t>With this milestone achieved, we are ready to implement and test actual trading strategies.</a:t>
          </a:r>
          <a:endParaRPr lang="en-US"/>
        </a:p>
      </dgm:t>
    </dgm:pt>
    <dgm:pt modelId="{A0D0D1E5-376F-4874-946B-352B53302D8C}" type="parTrans" cxnId="{50246AA4-74B7-45B3-B952-D4D7D71F40F4}">
      <dgm:prSet/>
      <dgm:spPr/>
      <dgm:t>
        <a:bodyPr/>
        <a:lstStyle/>
        <a:p>
          <a:endParaRPr lang="en-US"/>
        </a:p>
      </dgm:t>
    </dgm:pt>
    <dgm:pt modelId="{22A714FE-2729-4324-BB26-D3AF5413D8B3}" type="sibTrans" cxnId="{50246AA4-74B7-45B3-B952-D4D7D71F40F4}">
      <dgm:prSet/>
      <dgm:spPr/>
      <dgm:t>
        <a:bodyPr/>
        <a:lstStyle/>
        <a:p>
          <a:endParaRPr lang="en-US"/>
        </a:p>
      </dgm:t>
    </dgm:pt>
    <dgm:pt modelId="{BB27A2B5-9BDA-4BB0-AAC7-4DFE30D89E98}">
      <dgm:prSet/>
      <dgm:spPr/>
      <dgm:t>
        <a:bodyPr/>
        <a:lstStyle/>
        <a:p>
          <a:r>
            <a:rPr lang="en-US" b="1" i="0"/>
            <a:t>MACD &amp; Dynamic RSI Strategy Experiments:</a:t>
          </a:r>
          <a:endParaRPr lang="en-US"/>
        </a:p>
      </dgm:t>
    </dgm:pt>
    <dgm:pt modelId="{911C4628-0AA5-4A77-BBB8-68700EF01C42}" type="parTrans" cxnId="{E16C01AE-BB4F-49AB-AACA-131FC4369A8B}">
      <dgm:prSet/>
      <dgm:spPr/>
      <dgm:t>
        <a:bodyPr/>
        <a:lstStyle/>
        <a:p>
          <a:endParaRPr lang="en-US"/>
        </a:p>
      </dgm:t>
    </dgm:pt>
    <dgm:pt modelId="{87884C46-5D8A-4DE8-B136-C14CB0BC6859}" type="sibTrans" cxnId="{E16C01AE-BB4F-49AB-AACA-131FC4369A8B}">
      <dgm:prSet/>
      <dgm:spPr/>
      <dgm:t>
        <a:bodyPr/>
        <a:lstStyle/>
        <a:p>
          <a:endParaRPr lang="en-US"/>
        </a:p>
      </dgm:t>
    </dgm:pt>
    <dgm:pt modelId="{754D47F3-15B7-40C4-91D6-87D31A7C91E0}">
      <dgm:prSet/>
      <dgm:spPr/>
      <dgm:t>
        <a:bodyPr/>
        <a:lstStyle/>
        <a:p>
          <a:r>
            <a:rPr lang="en-US" b="0" i="0"/>
            <a:t>Initiated experiments focusing on a MACD &amp; Dynamic RSI strategy.</a:t>
          </a:r>
          <a:endParaRPr lang="en-US"/>
        </a:p>
      </dgm:t>
    </dgm:pt>
    <dgm:pt modelId="{A1AD2E1A-E5B4-4064-B8D4-8E32A3090D76}" type="parTrans" cxnId="{B4DC3C67-5DA7-43F8-B1FE-BEC5D0B57826}">
      <dgm:prSet/>
      <dgm:spPr/>
      <dgm:t>
        <a:bodyPr/>
        <a:lstStyle/>
        <a:p>
          <a:endParaRPr lang="en-US"/>
        </a:p>
      </dgm:t>
    </dgm:pt>
    <dgm:pt modelId="{E3005911-00A8-4330-8649-3624FCD0A78E}" type="sibTrans" cxnId="{B4DC3C67-5DA7-43F8-B1FE-BEC5D0B57826}">
      <dgm:prSet/>
      <dgm:spPr/>
      <dgm:t>
        <a:bodyPr/>
        <a:lstStyle/>
        <a:p>
          <a:endParaRPr lang="en-US"/>
        </a:p>
      </dgm:t>
    </dgm:pt>
    <dgm:pt modelId="{A67066D2-DC5E-47C5-A43B-F18CE0DFB4F4}">
      <dgm:prSet/>
      <dgm:spPr/>
      <dgm:t>
        <a:bodyPr/>
        <a:lstStyle/>
        <a:p>
          <a:r>
            <a:rPr lang="en-US" b="0" i="0"/>
            <a:t>This detailed report covers the experiments, analysis, and insights derived from these strategies.</a:t>
          </a:r>
          <a:endParaRPr lang="en-US"/>
        </a:p>
      </dgm:t>
    </dgm:pt>
    <dgm:pt modelId="{02D53B54-B6EF-4B3C-AD8C-5DF4D1F1EC38}" type="parTrans" cxnId="{98F844F9-05F8-4431-B412-58ED61E71CA2}">
      <dgm:prSet/>
      <dgm:spPr/>
      <dgm:t>
        <a:bodyPr/>
        <a:lstStyle/>
        <a:p>
          <a:endParaRPr lang="en-US"/>
        </a:p>
      </dgm:t>
    </dgm:pt>
    <dgm:pt modelId="{D92D07F6-D289-424D-8159-B4035B25F20C}" type="sibTrans" cxnId="{98F844F9-05F8-4431-B412-58ED61E71CA2}">
      <dgm:prSet/>
      <dgm:spPr/>
      <dgm:t>
        <a:bodyPr/>
        <a:lstStyle/>
        <a:p>
          <a:endParaRPr lang="en-US"/>
        </a:p>
      </dgm:t>
    </dgm:pt>
    <dgm:pt modelId="{7ACF1CAB-1F59-5F4A-B46B-3B81D2F08944}" type="pres">
      <dgm:prSet presAssocID="{3BC34691-A992-420D-AF7F-0A5AE6D100A7}" presName="linear" presStyleCnt="0">
        <dgm:presLayoutVars>
          <dgm:dir/>
          <dgm:animLvl val="lvl"/>
          <dgm:resizeHandles val="exact"/>
        </dgm:presLayoutVars>
      </dgm:prSet>
      <dgm:spPr/>
    </dgm:pt>
    <dgm:pt modelId="{8BF69236-E282-2142-A793-19ED6371557A}" type="pres">
      <dgm:prSet presAssocID="{5B612D79-0655-4210-863E-79A59E1C6148}" presName="parentLin" presStyleCnt="0"/>
      <dgm:spPr/>
    </dgm:pt>
    <dgm:pt modelId="{844EFD47-A0C9-6543-9A90-19B4B82E30E4}" type="pres">
      <dgm:prSet presAssocID="{5B612D79-0655-4210-863E-79A59E1C6148}" presName="parentLeftMargin" presStyleLbl="node1" presStyleIdx="0" presStyleCnt="2"/>
      <dgm:spPr/>
    </dgm:pt>
    <dgm:pt modelId="{8D14B55B-BB74-7A49-9ECF-F3ADFD2477E0}" type="pres">
      <dgm:prSet presAssocID="{5B612D79-0655-4210-863E-79A59E1C61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4B3E15-77DE-6F4C-98B8-D071563F49EF}" type="pres">
      <dgm:prSet presAssocID="{5B612D79-0655-4210-863E-79A59E1C6148}" presName="negativeSpace" presStyleCnt="0"/>
      <dgm:spPr/>
    </dgm:pt>
    <dgm:pt modelId="{78433933-4EE2-754E-A8E7-5389A5969F05}" type="pres">
      <dgm:prSet presAssocID="{5B612D79-0655-4210-863E-79A59E1C6148}" presName="childText" presStyleLbl="conFgAcc1" presStyleIdx="0" presStyleCnt="2">
        <dgm:presLayoutVars>
          <dgm:bulletEnabled val="1"/>
        </dgm:presLayoutVars>
      </dgm:prSet>
      <dgm:spPr/>
    </dgm:pt>
    <dgm:pt modelId="{3BCDF150-614B-0648-8CA8-01F5543C219E}" type="pres">
      <dgm:prSet presAssocID="{E9413FA8-C8B2-4805-983B-26415B67BEF5}" presName="spaceBetweenRectangles" presStyleCnt="0"/>
      <dgm:spPr/>
    </dgm:pt>
    <dgm:pt modelId="{ADA9F06D-21D5-E349-ABB8-C229F59DE332}" type="pres">
      <dgm:prSet presAssocID="{BB27A2B5-9BDA-4BB0-AAC7-4DFE30D89E98}" presName="parentLin" presStyleCnt="0"/>
      <dgm:spPr/>
    </dgm:pt>
    <dgm:pt modelId="{080A2464-BDC3-144A-A64A-E6813753B8C1}" type="pres">
      <dgm:prSet presAssocID="{BB27A2B5-9BDA-4BB0-AAC7-4DFE30D89E98}" presName="parentLeftMargin" presStyleLbl="node1" presStyleIdx="0" presStyleCnt="2"/>
      <dgm:spPr/>
    </dgm:pt>
    <dgm:pt modelId="{DC7DBF5F-FD8B-1948-938A-08BECAC29DFF}" type="pres">
      <dgm:prSet presAssocID="{BB27A2B5-9BDA-4BB0-AAC7-4DFE30D89E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18087A-567B-4B47-87E3-F8C84C19D4BC}" type="pres">
      <dgm:prSet presAssocID="{BB27A2B5-9BDA-4BB0-AAC7-4DFE30D89E98}" presName="negativeSpace" presStyleCnt="0"/>
      <dgm:spPr/>
    </dgm:pt>
    <dgm:pt modelId="{E48329A8-A83F-EC40-BFA1-6571E00E02E9}" type="pres">
      <dgm:prSet presAssocID="{BB27A2B5-9BDA-4BB0-AAC7-4DFE30D89E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F4FE01-0256-D14F-B64C-5D3B13D94780}" type="presOf" srcId="{04CE2BCB-CDE3-4709-B565-699D3E28E7E2}" destId="{78433933-4EE2-754E-A8E7-5389A5969F05}" srcOrd="0" destOrd="0" presId="urn:microsoft.com/office/officeart/2005/8/layout/list1"/>
    <dgm:cxn modelId="{28CC5D1B-1356-4E11-AAA0-29D795561F31}" srcId="{3BC34691-A992-420D-AF7F-0A5AE6D100A7}" destId="{5B612D79-0655-4210-863E-79A59E1C6148}" srcOrd="0" destOrd="0" parTransId="{969DA2C4-97AC-4D56-A782-B84DCBEDB2AB}" sibTransId="{E9413FA8-C8B2-4805-983B-26415B67BEF5}"/>
    <dgm:cxn modelId="{B2EE171E-60A4-064E-8E21-509381D48587}" type="presOf" srcId="{5B612D79-0655-4210-863E-79A59E1C6148}" destId="{8D14B55B-BB74-7A49-9ECF-F3ADFD2477E0}" srcOrd="1" destOrd="0" presId="urn:microsoft.com/office/officeart/2005/8/layout/list1"/>
    <dgm:cxn modelId="{FBAFAF22-EDB3-0B4F-BD69-6BD5426617E0}" type="presOf" srcId="{BB27A2B5-9BDA-4BB0-AAC7-4DFE30D89E98}" destId="{080A2464-BDC3-144A-A64A-E6813753B8C1}" srcOrd="0" destOrd="0" presId="urn:microsoft.com/office/officeart/2005/8/layout/list1"/>
    <dgm:cxn modelId="{21E81063-EF3B-E44E-B8CD-2CCC17A81B41}" type="presOf" srcId="{754D47F3-15B7-40C4-91D6-87D31A7C91E0}" destId="{E48329A8-A83F-EC40-BFA1-6571E00E02E9}" srcOrd="0" destOrd="0" presId="urn:microsoft.com/office/officeart/2005/8/layout/list1"/>
    <dgm:cxn modelId="{B4DC3C67-5DA7-43F8-B1FE-BEC5D0B57826}" srcId="{BB27A2B5-9BDA-4BB0-AAC7-4DFE30D89E98}" destId="{754D47F3-15B7-40C4-91D6-87D31A7C91E0}" srcOrd="0" destOrd="0" parTransId="{A1AD2E1A-E5B4-4064-B8D4-8E32A3090D76}" sibTransId="{E3005911-00A8-4330-8649-3624FCD0A78E}"/>
    <dgm:cxn modelId="{3676B06E-4229-2D4A-8A77-AF4B833CF9A5}" type="presOf" srcId="{BB27A2B5-9BDA-4BB0-AAC7-4DFE30D89E98}" destId="{DC7DBF5F-FD8B-1948-938A-08BECAC29DFF}" srcOrd="1" destOrd="0" presId="urn:microsoft.com/office/officeart/2005/8/layout/list1"/>
    <dgm:cxn modelId="{30E45776-BCC3-1042-BB37-B23C17F4071E}" type="presOf" srcId="{3BC34691-A992-420D-AF7F-0A5AE6D100A7}" destId="{7ACF1CAB-1F59-5F4A-B46B-3B81D2F08944}" srcOrd="0" destOrd="0" presId="urn:microsoft.com/office/officeart/2005/8/layout/list1"/>
    <dgm:cxn modelId="{F7F0208B-5256-284F-A07B-6E4E068533BE}" type="presOf" srcId="{5B612D79-0655-4210-863E-79A59E1C6148}" destId="{844EFD47-A0C9-6543-9A90-19B4B82E30E4}" srcOrd="0" destOrd="0" presId="urn:microsoft.com/office/officeart/2005/8/layout/list1"/>
    <dgm:cxn modelId="{50246AA4-74B7-45B3-B952-D4D7D71F40F4}" srcId="{5B612D79-0655-4210-863E-79A59E1C6148}" destId="{604293B2-7CF0-4426-94BC-11B546C015E3}" srcOrd="1" destOrd="0" parTransId="{A0D0D1E5-376F-4874-946B-352B53302D8C}" sibTransId="{22A714FE-2729-4324-BB26-D3AF5413D8B3}"/>
    <dgm:cxn modelId="{E16C01AE-BB4F-49AB-AACA-131FC4369A8B}" srcId="{3BC34691-A992-420D-AF7F-0A5AE6D100A7}" destId="{BB27A2B5-9BDA-4BB0-AAC7-4DFE30D89E98}" srcOrd="1" destOrd="0" parTransId="{911C4628-0AA5-4A77-BBB8-68700EF01C42}" sibTransId="{87884C46-5D8A-4DE8-B136-C14CB0BC6859}"/>
    <dgm:cxn modelId="{BC96E2B7-F9CB-694A-9D55-E3CAC43AB455}" type="presOf" srcId="{604293B2-7CF0-4426-94BC-11B546C015E3}" destId="{78433933-4EE2-754E-A8E7-5389A5969F05}" srcOrd="0" destOrd="1" presId="urn:microsoft.com/office/officeart/2005/8/layout/list1"/>
    <dgm:cxn modelId="{BEFE9FD9-FE9C-054D-AB6C-C826617C7BF0}" type="presOf" srcId="{A67066D2-DC5E-47C5-A43B-F18CE0DFB4F4}" destId="{E48329A8-A83F-EC40-BFA1-6571E00E02E9}" srcOrd="0" destOrd="1" presId="urn:microsoft.com/office/officeart/2005/8/layout/list1"/>
    <dgm:cxn modelId="{C5A9F9E3-1A4F-4FD3-8C73-C7E2971D9464}" srcId="{5B612D79-0655-4210-863E-79A59E1C6148}" destId="{04CE2BCB-CDE3-4709-B565-699D3E28E7E2}" srcOrd="0" destOrd="0" parTransId="{20C81A95-CC74-4B87-B6F8-C6130B4701C5}" sibTransId="{4338A8A4-83EF-4530-B75F-946F5841F400}"/>
    <dgm:cxn modelId="{98F844F9-05F8-4431-B412-58ED61E71CA2}" srcId="{BB27A2B5-9BDA-4BB0-AAC7-4DFE30D89E98}" destId="{A67066D2-DC5E-47C5-A43B-F18CE0DFB4F4}" srcOrd="1" destOrd="0" parTransId="{02D53B54-B6EF-4B3C-AD8C-5DF4D1F1EC38}" sibTransId="{D92D07F6-D289-424D-8159-B4035B25F20C}"/>
    <dgm:cxn modelId="{33314F75-48A5-6743-8B05-8CFA337A59BC}" type="presParOf" srcId="{7ACF1CAB-1F59-5F4A-B46B-3B81D2F08944}" destId="{8BF69236-E282-2142-A793-19ED6371557A}" srcOrd="0" destOrd="0" presId="urn:microsoft.com/office/officeart/2005/8/layout/list1"/>
    <dgm:cxn modelId="{981E67CE-9C2D-B949-A4FC-3E7B46336864}" type="presParOf" srcId="{8BF69236-E282-2142-A793-19ED6371557A}" destId="{844EFD47-A0C9-6543-9A90-19B4B82E30E4}" srcOrd="0" destOrd="0" presId="urn:microsoft.com/office/officeart/2005/8/layout/list1"/>
    <dgm:cxn modelId="{B8CBAF19-6046-934C-81D9-C4E035B6C018}" type="presParOf" srcId="{8BF69236-E282-2142-A793-19ED6371557A}" destId="{8D14B55B-BB74-7A49-9ECF-F3ADFD2477E0}" srcOrd="1" destOrd="0" presId="urn:microsoft.com/office/officeart/2005/8/layout/list1"/>
    <dgm:cxn modelId="{1907FFC3-9037-4E4E-9E93-D6154B5ECA58}" type="presParOf" srcId="{7ACF1CAB-1F59-5F4A-B46B-3B81D2F08944}" destId="{3A4B3E15-77DE-6F4C-98B8-D071563F49EF}" srcOrd="1" destOrd="0" presId="urn:microsoft.com/office/officeart/2005/8/layout/list1"/>
    <dgm:cxn modelId="{067E0CDA-08FC-454F-BB89-86100A1D6971}" type="presParOf" srcId="{7ACF1CAB-1F59-5F4A-B46B-3B81D2F08944}" destId="{78433933-4EE2-754E-A8E7-5389A5969F05}" srcOrd="2" destOrd="0" presId="urn:microsoft.com/office/officeart/2005/8/layout/list1"/>
    <dgm:cxn modelId="{72CACB1F-3C73-BD4F-B0CA-27098330954E}" type="presParOf" srcId="{7ACF1CAB-1F59-5F4A-B46B-3B81D2F08944}" destId="{3BCDF150-614B-0648-8CA8-01F5543C219E}" srcOrd="3" destOrd="0" presId="urn:microsoft.com/office/officeart/2005/8/layout/list1"/>
    <dgm:cxn modelId="{6EA8E543-8EE3-324D-9B2C-503D563E1FD0}" type="presParOf" srcId="{7ACF1CAB-1F59-5F4A-B46B-3B81D2F08944}" destId="{ADA9F06D-21D5-E349-ABB8-C229F59DE332}" srcOrd="4" destOrd="0" presId="urn:microsoft.com/office/officeart/2005/8/layout/list1"/>
    <dgm:cxn modelId="{E804FA8F-4CEB-6E45-B3B2-B5169FF53EA4}" type="presParOf" srcId="{ADA9F06D-21D5-E349-ABB8-C229F59DE332}" destId="{080A2464-BDC3-144A-A64A-E6813753B8C1}" srcOrd="0" destOrd="0" presId="urn:microsoft.com/office/officeart/2005/8/layout/list1"/>
    <dgm:cxn modelId="{757ABF2D-8F65-B440-B279-D5257A58EE4F}" type="presParOf" srcId="{ADA9F06D-21D5-E349-ABB8-C229F59DE332}" destId="{DC7DBF5F-FD8B-1948-938A-08BECAC29DFF}" srcOrd="1" destOrd="0" presId="urn:microsoft.com/office/officeart/2005/8/layout/list1"/>
    <dgm:cxn modelId="{7636F684-A2B6-D14A-9BBF-7E2DD9382974}" type="presParOf" srcId="{7ACF1CAB-1F59-5F4A-B46B-3B81D2F08944}" destId="{1518087A-567B-4B47-87E3-F8C84C19D4BC}" srcOrd="5" destOrd="0" presId="urn:microsoft.com/office/officeart/2005/8/layout/list1"/>
    <dgm:cxn modelId="{0A6515F6-AEBF-574F-899F-EB6764CDAB62}" type="presParOf" srcId="{7ACF1CAB-1F59-5F4A-B46B-3B81D2F08944}" destId="{E48329A8-A83F-EC40-BFA1-6571E00E02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579FC-EA86-4B30-AD4C-59E8689349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0931-ADCE-4247-A849-03D5022898F2}">
      <dgm:prSet/>
      <dgm:spPr/>
      <dgm:t>
        <a:bodyPr/>
        <a:lstStyle/>
        <a:p>
          <a:r>
            <a:rPr lang="en-US" b="1"/>
            <a:t>Algorithmic Trading &amp; Technical Indicators:</a:t>
          </a:r>
          <a:endParaRPr lang="en-US"/>
        </a:p>
      </dgm:t>
    </dgm:pt>
    <dgm:pt modelId="{73693EC8-5345-4FE1-B57B-514485F2DDB8}" type="parTrans" cxnId="{72DDB893-F4BD-4EC9-916A-6874D9F4AE09}">
      <dgm:prSet/>
      <dgm:spPr/>
      <dgm:t>
        <a:bodyPr/>
        <a:lstStyle/>
        <a:p>
          <a:endParaRPr lang="en-US"/>
        </a:p>
      </dgm:t>
    </dgm:pt>
    <dgm:pt modelId="{1D2833D7-8A59-4FD4-9BD2-638933053B0F}" type="sibTrans" cxnId="{72DDB893-F4BD-4EC9-916A-6874D9F4AE09}">
      <dgm:prSet/>
      <dgm:spPr/>
      <dgm:t>
        <a:bodyPr/>
        <a:lstStyle/>
        <a:p>
          <a:endParaRPr lang="en-US"/>
        </a:p>
      </dgm:t>
    </dgm:pt>
    <dgm:pt modelId="{31FA9E8D-BA6C-44F5-8B84-642B7F67744B}">
      <dgm:prSet/>
      <dgm:spPr/>
      <dgm:t>
        <a:bodyPr/>
        <a:lstStyle/>
        <a:p>
          <a:r>
            <a:rPr lang="en-US"/>
            <a:t>Automated trade execution using quantitative models.</a:t>
          </a:r>
        </a:p>
      </dgm:t>
    </dgm:pt>
    <dgm:pt modelId="{EE3C6F2B-2548-466D-96EB-F7FC9FFB4A49}" type="parTrans" cxnId="{6D7B2ED1-C8C1-48D3-B5C2-6DFA2C0DA650}">
      <dgm:prSet/>
      <dgm:spPr/>
      <dgm:t>
        <a:bodyPr/>
        <a:lstStyle/>
        <a:p>
          <a:endParaRPr lang="en-US"/>
        </a:p>
      </dgm:t>
    </dgm:pt>
    <dgm:pt modelId="{D6C09CE7-298B-475C-B284-3BA3B75AB117}" type="sibTrans" cxnId="{6D7B2ED1-C8C1-48D3-B5C2-6DFA2C0DA650}">
      <dgm:prSet/>
      <dgm:spPr/>
      <dgm:t>
        <a:bodyPr/>
        <a:lstStyle/>
        <a:p>
          <a:endParaRPr lang="en-US"/>
        </a:p>
      </dgm:t>
    </dgm:pt>
    <dgm:pt modelId="{E2633AF5-5376-4D87-A026-1303A67147F2}">
      <dgm:prSet/>
      <dgm:spPr/>
      <dgm:t>
        <a:bodyPr/>
        <a:lstStyle/>
        <a:p>
          <a:r>
            <a:rPr lang="en-US" b="1"/>
            <a:t>MACD:</a:t>
          </a:r>
          <a:r>
            <a:rPr lang="en-US"/>
            <a:t> Identifies trends by comparing moving averages.</a:t>
          </a:r>
        </a:p>
      </dgm:t>
    </dgm:pt>
    <dgm:pt modelId="{BA2AB3D0-CA24-4EF3-9F1A-394770D54371}" type="parTrans" cxnId="{CC44EA18-3558-4E5B-9A69-B494F6620C41}">
      <dgm:prSet/>
      <dgm:spPr/>
      <dgm:t>
        <a:bodyPr/>
        <a:lstStyle/>
        <a:p>
          <a:endParaRPr lang="en-US"/>
        </a:p>
      </dgm:t>
    </dgm:pt>
    <dgm:pt modelId="{E62BA66D-44C6-4567-8976-3B2C2F276B47}" type="sibTrans" cxnId="{CC44EA18-3558-4E5B-9A69-B494F6620C41}">
      <dgm:prSet/>
      <dgm:spPr/>
      <dgm:t>
        <a:bodyPr/>
        <a:lstStyle/>
        <a:p>
          <a:endParaRPr lang="en-US"/>
        </a:p>
      </dgm:t>
    </dgm:pt>
    <dgm:pt modelId="{A059003C-D6EB-4DAD-B364-D280395A1267}">
      <dgm:prSet/>
      <dgm:spPr/>
      <dgm:t>
        <a:bodyPr/>
        <a:lstStyle/>
        <a:p>
          <a:r>
            <a:rPr lang="en-US" b="1"/>
            <a:t>RSI &amp; Dynamic RSI:</a:t>
          </a:r>
          <a:r>
            <a:rPr lang="en-US"/>
            <a:t> Measures momentum and adjusts thresholds based on market volatility.</a:t>
          </a:r>
        </a:p>
      </dgm:t>
    </dgm:pt>
    <dgm:pt modelId="{C7572A4C-6FE0-44FE-8058-BBCBDD218682}" type="parTrans" cxnId="{5ED506A2-1571-43FA-A663-959594C06906}">
      <dgm:prSet/>
      <dgm:spPr/>
      <dgm:t>
        <a:bodyPr/>
        <a:lstStyle/>
        <a:p>
          <a:endParaRPr lang="en-US"/>
        </a:p>
      </dgm:t>
    </dgm:pt>
    <dgm:pt modelId="{A41E0DAA-9ED4-4DE6-9F04-DABDE2EFF87A}" type="sibTrans" cxnId="{5ED506A2-1571-43FA-A663-959594C06906}">
      <dgm:prSet/>
      <dgm:spPr/>
      <dgm:t>
        <a:bodyPr/>
        <a:lstStyle/>
        <a:p>
          <a:endParaRPr lang="en-US"/>
        </a:p>
      </dgm:t>
    </dgm:pt>
    <dgm:pt modelId="{4B67C8FB-74FE-475D-81A6-5E1A5BCC7191}">
      <dgm:prSet/>
      <dgm:spPr/>
      <dgm:t>
        <a:bodyPr/>
        <a:lstStyle/>
        <a:p>
          <a:r>
            <a:rPr lang="en-US" b="1"/>
            <a:t>Motivation &amp; Objectives:</a:t>
          </a:r>
          <a:endParaRPr lang="en-US"/>
        </a:p>
      </dgm:t>
    </dgm:pt>
    <dgm:pt modelId="{919924C8-66F2-4602-B5E6-2E85FD082C94}" type="parTrans" cxnId="{D4B1F10D-5A7F-4D4F-A4D9-F11AC9E0CDC8}">
      <dgm:prSet/>
      <dgm:spPr/>
      <dgm:t>
        <a:bodyPr/>
        <a:lstStyle/>
        <a:p>
          <a:endParaRPr lang="en-US"/>
        </a:p>
      </dgm:t>
    </dgm:pt>
    <dgm:pt modelId="{FAF6E1A6-48A9-4083-8530-8FE142A6D15A}" type="sibTrans" cxnId="{D4B1F10D-5A7F-4D4F-A4D9-F11AC9E0CDC8}">
      <dgm:prSet/>
      <dgm:spPr/>
      <dgm:t>
        <a:bodyPr/>
        <a:lstStyle/>
        <a:p>
          <a:endParaRPr lang="en-US"/>
        </a:p>
      </dgm:t>
    </dgm:pt>
    <dgm:pt modelId="{AAD38AC3-B30A-43E9-90A7-A984B5EF3F69}">
      <dgm:prSet/>
      <dgm:spPr/>
      <dgm:t>
        <a:bodyPr/>
        <a:lstStyle/>
        <a:p>
          <a:pPr rtl="0"/>
          <a:r>
            <a:rPr lang="en-US" dirty="0"/>
            <a:t>Optimize parameters for improved performance.</a:t>
          </a:r>
        </a:p>
      </dgm:t>
    </dgm:pt>
    <dgm:pt modelId="{EE09B7A7-0E34-46EA-9D4B-CF8A6F3C3208}" type="parTrans" cxnId="{90542DC6-CED1-4EF1-9254-43CD2AEB13E9}">
      <dgm:prSet/>
      <dgm:spPr/>
      <dgm:t>
        <a:bodyPr/>
        <a:lstStyle/>
        <a:p>
          <a:endParaRPr lang="en-US"/>
        </a:p>
      </dgm:t>
    </dgm:pt>
    <dgm:pt modelId="{7F9FCEB2-785B-422E-A0B9-0BFE91B41AAE}" type="sibTrans" cxnId="{90542DC6-CED1-4EF1-9254-43CD2AEB13E9}">
      <dgm:prSet/>
      <dgm:spPr/>
      <dgm:t>
        <a:bodyPr/>
        <a:lstStyle/>
        <a:p>
          <a:endParaRPr lang="en-US"/>
        </a:p>
      </dgm:t>
    </dgm:pt>
    <dgm:pt modelId="{389E786D-C845-4F3F-A8EE-68F5B02134CB}">
      <dgm:prSet/>
      <dgm:spPr/>
      <dgm:t>
        <a:bodyPr/>
        <a:lstStyle/>
        <a:p>
          <a:r>
            <a:rPr lang="en-US"/>
            <a:t>Validate strategy robustness through comprehensive backtesting.</a:t>
          </a:r>
        </a:p>
      </dgm:t>
    </dgm:pt>
    <dgm:pt modelId="{2EDC671E-924C-4EF3-BD54-9AAA6B199134}" type="parTrans" cxnId="{D6144F59-70D7-455C-98B9-52B344D0DD6E}">
      <dgm:prSet/>
      <dgm:spPr/>
      <dgm:t>
        <a:bodyPr/>
        <a:lstStyle/>
        <a:p>
          <a:endParaRPr lang="en-US"/>
        </a:p>
      </dgm:t>
    </dgm:pt>
    <dgm:pt modelId="{D8193AD6-BEA9-4128-A08D-B19A38A36373}" type="sibTrans" cxnId="{D6144F59-70D7-455C-98B9-52B344D0DD6E}">
      <dgm:prSet/>
      <dgm:spPr/>
      <dgm:t>
        <a:bodyPr/>
        <a:lstStyle/>
        <a:p>
          <a:endParaRPr lang="en-US"/>
        </a:p>
      </dgm:t>
    </dgm:pt>
    <dgm:pt modelId="{E3D654E3-614A-B645-8291-F543F2713C81}" type="pres">
      <dgm:prSet presAssocID="{170579FC-EA86-4B30-AD4C-59E868934935}" presName="linear" presStyleCnt="0">
        <dgm:presLayoutVars>
          <dgm:dir/>
          <dgm:animLvl val="lvl"/>
          <dgm:resizeHandles val="exact"/>
        </dgm:presLayoutVars>
      </dgm:prSet>
      <dgm:spPr/>
    </dgm:pt>
    <dgm:pt modelId="{9E9BCEB5-1C2E-CD40-913A-45BAD024A851}" type="pres">
      <dgm:prSet presAssocID="{C9B20931-ADCE-4247-A849-03D5022898F2}" presName="parentLin" presStyleCnt="0"/>
      <dgm:spPr/>
    </dgm:pt>
    <dgm:pt modelId="{C9DBADD9-852D-7A43-842A-C8F759D2592D}" type="pres">
      <dgm:prSet presAssocID="{C9B20931-ADCE-4247-A849-03D5022898F2}" presName="parentLeftMargin" presStyleLbl="node1" presStyleIdx="0" presStyleCnt="2"/>
      <dgm:spPr/>
    </dgm:pt>
    <dgm:pt modelId="{BD17A807-7DAD-534F-A06D-3F7C368D33AE}" type="pres">
      <dgm:prSet presAssocID="{C9B20931-ADCE-4247-A849-03D5022898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E01E2F-2CE5-5046-A4C8-966852C119E0}" type="pres">
      <dgm:prSet presAssocID="{C9B20931-ADCE-4247-A849-03D5022898F2}" presName="negativeSpace" presStyleCnt="0"/>
      <dgm:spPr/>
    </dgm:pt>
    <dgm:pt modelId="{A696E3A4-A6A3-694F-824A-6FCC08412AD2}" type="pres">
      <dgm:prSet presAssocID="{C9B20931-ADCE-4247-A849-03D5022898F2}" presName="childText" presStyleLbl="conFgAcc1" presStyleIdx="0" presStyleCnt="2">
        <dgm:presLayoutVars>
          <dgm:bulletEnabled val="1"/>
        </dgm:presLayoutVars>
      </dgm:prSet>
      <dgm:spPr/>
    </dgm:pt>
    <dgm:pt modelId="{10818FC5-951A-444D-95F8-8B95A6BBD442}" type="pres">
      <dgm:prSet presAssocID="{1D2833D7-8A59-4FD4-9BD2-638933053B0F}" presName="spaceBetweenRectangles" presStyleCnt="0"/>
      <dgm:spPr/>
    </dgm:pt>
    <dgm:pt modelId="{8271C3E1-9C37-9645-9436-54364D2B50CC}" type="pres">
      <dgm:prSet presAssocID="{4B67C8FB-74FE-475D-81A6-5E1A5BCC7191}" presName="parentLin" presStyleCnt="0"/>
      <dgm:spPr/>
    </dgm:pt>
    <dgm:pt modelId="{7569CE50-07DA-1A4F-981E-0FAA1FC5B3B7}" type="pres">
      <dgm:prSet presAssocID="{4B67C8FB-74FE-475D-81A6-5E1A5BCC7191}" presName="parentLeftMargin" presStyleLbl="node1" presStyleIdx="0" presStyleCnt="2"/>
      <dgm:spPr/>
    </dgm:pt>
    <dgm:pt modelId="{6E7324E0-BC0C-F94C-8854-2E99292B9E44}" type="pres">
      <dgm:prSet presAssocID="{4B67C8FB-74FE-475D-81A6-5E1A5BCC71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08E170-A2FA-CE47-BCCD-1FCA7B0404C0}" type="pres">
      <dgm:prSet presAssocID="{4B67C8FB-74FE-475D-81A6-5E1A5BCC7191}" presName="negativeSpace" presStyleCnt="0"/>
      <dgm:spPr/>
    </dgm:pt>
    <dgm:pt modelId="{577F35A3-3F2C-8F46-AFB0-9B1A18D9EEF0}" type="pres">
      <dgm:prSet presAssocID="{4B67C8FB-74FE-475D-81A6-5E1A5BCC71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E668700-DB29-9E40-8483-EE74F4A10942}" type="presOf" srcId="{4B67C8FB-74FE-475D-81A6-5E1A5BCC7191}" destId="{6E7324E0-BC0C-F94C-8854-2E99292B9E44}" srcOrd="1" destOrd="0" presId="urn:microsoft.com/office/officeart/2005/8/layout/list1"/>
    <dgm:cxn modelId="{9FC68605-BDFA-6944-92EC-58B5B9DBB28C}" type="presOf" srcId="{389E786D-C845-4F3F-A8EE-68F5B02134CB}" destId="{577F35A3-3F2C-8F46-AFB0-9B1A18D9EEF0}" srcOrd="0" destOrd="1" presId="urn:microsoft.com/office/officeart/2005/8/layout/list1"/>
    <dgm:cxn modelId="{D4B1F10D-5A7F-4D4F-A4D9-F11AC9E0CDC8}" srcId="{170579FC-EA86-4B30-AD4C-59E868934935}" destId="{4B67C8FB-74FE-475D-81A6-5E1A5BCC7191}" srcOrd="1" destOrd="0" parTransId="{919924C8-66F2-4602-B5E6-2E85FD082C94}" sibTransId="{FAF6E1A6-48A9-4083-8530-8FE142A6D15A}"/>
    <dgm:cxn modelId="{CC44EA18-3558-4E5B-9A69-B494F6620C41}" srcId="{C9B20931-ADCE-4247-A849-03D5022898F2}" destId="{E2633AF5-5376-4D87-A026-1303A67147F2}" srcOrd="1" destOrd="0" parTransId="{BA2AB3D0-CA24-4EF3-9F1A-394770D54371}" sibTransId="{E62BA66D-44C6-4567-8976-3B2C2F276B47}"/>
    <dgm:cxn modelId="{13DE9040-011B-8844-87DC-C2924CB4D390}" type="presOf" srcId="{C9B20931-ADCE-4247-A849-03D5022898F2}" destId="{BD17A807-7DAD-534F-A06D-3F7C368D33AE}" srcOrd="1" destOrd="0" presId="urn:microsoft.com/office/officeart/2005/8/layout/list1"/>
    <dgm:cxn modelId="{FD76A74D-B70F-A942-BD2F-1E5AF26EA65A}" type="presOf" srcId="{170579FC-EA86-4B30-AD4C-59E868934935}" destId="{E3D654E3-614A-B645-8291-F543F2713C81}" srcOrd="0" destOrd="0" presId="urn:microsoft.com/office/officeart/2005/8/layout/list1"/>
    <dgm:cxn modelId="{25743858-3A81-4346-A237-7D4DB6B2C1E0}" type="presOf" srcId="{AAD38AC3-B30A-43E9-90A7-A984B5EF3F69}" destId="{577F35A3-3F2C-8F46-AFB0-9B1A18D9EEF0}" srcOrd="0" destOrd="0" presId="urn:microsoft.com/office/officeart/2005/8/layout/list1"/>
    <dgm:cxn modelId="{D6144F59-70D7-455C-98B9-52B344D0DD6E}" srcId="{4B67C8FB-74FE-475D-81A6-5E1A5BCC7191}" destId="{389E786D-C845-4F3F-A8EE-68F5B02134CB}" srcOrd="1" destOrd="0" parTransId="{2EDC671E-924C-4EF3-BD54-9AAA6B199134}" sibTransId="{D8193AD6-BEA9-4128-A08D-B19A38A36373}"/>
    <dgm:cxn modelId="{6674ED5E-6A89-D94E-9801-312084EDA755}" type="presOf" srcId="{4B67C8FB-74FE-475D-81A6-5E1A5BCC7191}" destId="{7569CE50-07DA-1A4F-981E-0FAA1FC5B3B7}" srcOrd="0" destOrd="0" presId="urn:microsoft.com/office/officeart/2005/8/layout/list1"/>
    <dgm:cxn modelId="{72DDB893-F4BD-4EC9-916A-6874D9F4AE09}" srcId="{170579FC-EA86-4B30-AD4C-59E868934935}" destId="{C9B20931-ADCE-4247-A849-03D5022898F2}" srcOrd="0" destOrd="0" parTransId="{73693EC8-5345-4FE1-B57B-514485F2DDB8}" sibTransId="{1D2833D7-8A59-4FD4-9BD2-638933053B0F}"/>
    <dgm:cxn modelId="{B50F2A98-8761-F54A-A563-1B16B93807BB}" type="presOf" srcId="{E2633AF5-5376-4D87-A026-1303A67147F2}" destId="{A696E3A4-A6A3-694F-824A-6FCC08412AD2}" srcOrd="0" destOrd="1" presId="urn:microsoft.com/office/officeart/2005/8/layout/list1"/>
    <dgm:cxn modelId="{5ED506A2-1571-43FA-A663-959594C06906}" srcId="{C9B20931-ADCE-4247-A849-03D5022898F2}" destId="{A059003C-D6EB-4DAD-B364-D280395A1267}" srcOrd="2" destOrd="0" parTransId="{C7572A4C-6FE0-44FE-8058-BBCBDD218682}" sibTransId="{A41E0DAA-9ED4-4DE6-9F04-DABDE2EFF87A}"/>
    <dgm:cxn modelId="{7700DAAA-0F0E-4540-AA2F-1CF71E903D5E}" type="presOf" srcId="{C9B20931-ADCE-4247-A849-03D5022898F2}" destId="{C9DBADD9-852D-7A43-842A-C8F759D2592D}" srcOrd="0" destOrd="0" presId="urn:microsoft.com/office/officeart/2005/8/layout/list1"/>
    <dgm:cxn modelId="{90542DC6-CED1-4EF1-9254-43CD2AEB13E9}" srcId="{4B67C8FB-74FE-475D-81A6-5E1A5BCC7191}" destId="{AAD38AC3-B30A-43E9-90A7-A984B5EF3F69}" srcOrd="0" destOrd="0" parTransId="{EE09B7A7-0E34-46EA-9D4B-CF8A6F3C3208}" sibTransId="{7F9FCEB2-785B-422E-A0B9-0BFE91B41AAE}"/>
    <dgm:cxn modelId="{14904FC7-C068-3C4C-A1C8-80BC499C8E5E}" type="presOf" srcId="{31FA9E8D-BA6C-44F5-8B84-642B7F67744B}" destId="{A696E3A4-A6A3-694F-824A-6FCC08412AD2}" srcOrd="0" destOrd="0" presId="urn:microsoft.com/office/officeart/2005/8/layout/list1"/>
    <dgm:cxn modelId="{6D7B2ED1-C8C1-48D3-B5C2-6DFA2C0DA650}" srcId="{C9B20931-ADCE-4247-A849-03D5022898F2}" destId="{31FA9E8D-BA6C-44F5-8B84-642B7F67744B}" srcOrd="0" destOrd="0" parTransId="{EE3C6F2B-2548-466D-96EB-F7FC9FFB4A49}" sibTransId="{D6C09CE7-298B-475C-B284-3BA3B75AB117}"/>
    <dgm:cxn modelId="{0B0A77EA-DA00-7644-B34F-47CA5A48893E}" type="presOf" srcId="{A059003C-D6EB-4DAD-B364-D280395A1267}" destId="{A696E3A4-A6A3-694F-824A-6FCC08412AD2}" srcOrd="0" destOrd="2" presId="urn:microsoft.com/office/officeart/2005/8/layout/list1"/>
    <dgm:cxn modelId="{91B0A82A-94E6-7347-A29E-DA3559014B1A}" type="presParOf" srcId="{E3D654E3-614A-B645-8291-F543F2713C81}" destId="{9E9BCEB5-1C2E-CD40-913A-45BAD024A851}" srcOrd="0" destOrd="0" presId="urn:microsoft.com/office/officeart/2005/8/layout/list1"/>
    <dgm:cxn modelId="{40FF00ED-0CFA-E148-B837-121B8ED2FED4}" type="presParOf" srcId="{9E9BCEB5-1C2E-CD40-913A-45BAD024A851}" destId="{C9DBADD9-852D-7A43-842A-C8F759D2592D}" srcOrd="0" destOrd="0" presId="urn:microsoft.com/office/officeart/2005/8/layout/list1"/>
    <dgm:cxn modelId="{2798D788-1EDA-954A-9797-80575C183E37}" type="presParOf" srcId="{9E9BCEB5-1C2E-CD40-913A-45BAD024A851}" destId="{BD17A807-7DAD-534F-A06D-3F7C368D33AE}" srcOrd="1" destOrd="0" presId="urn:microsoft.com/office/officeart/2005/8/layout/list1"/>
    <dgm:cxn modelId="{31E8AC01-3E34-4549-80EA-812B336FB095}" type="presParOf" srcId="{E3D654E3-614A-B645-8291-F543F2713C81}" destId="{A9E01E2F-2CE5-5046-A4C8-966852C119E0}" srcOrd="1" destOrd="0" presId="urn:microsoft.com/office/officeart/2005/8/layout/list1"/>
    <dgm:cxn modelId="{9D5C2D54-5780-1E4B-8FC9-465268F726AC}" type="presParOf" srcId="{E3D654E3-614A-B645-8291-F543F2713C81}" destId="{A696E3A4-A6A3-694F-824A-6FCC08412AD2}" srcOrd="2" destOrd="0" presId="urn:microsoft.com/office/officeart/2005/8/layout/list1"/>
    <dgm:cxn modelId="{76FFE4DE-BC03-D445-9D01-CD21DD42C4A5}" type="presParOf" srcId="{E3D654E3-614A-B645-8291-F543F2713C81}" destId="{10818FC5-951A-444D-95F8-8B95A6BBD442}" srcOrd="3" destOrd="0" presId="urn:microsoft.com/office/officeart/2005/8/layout/list1"/>
    <dgm:cxn modelId="{8A5D1621-6762-B24D-AA04-1FE26CD6793B}" type="presParOf" srcId="{E3D654E3-614A-B645-8291-F543F2713C81}" destId="{8271C3E1-9C37-9645-9436-54364D2B50CC}" srcOrd="4" destOrd="0" presId="urn:microsoft.com/office/officeart/2005/8/layout/list1"/>
    <dgm:cxn modelId="{90B2DF22-A7DC-DD4B-8E18-6ADF2376B81E}" type="presParOf" srcId="{8271C3E1-9C37-9645-9436-54364D2B50CC}" destId="{7569CE50-07DA-1A4F-981E-0FAA1FC5B3B7}" srcOrd="0" destOrd="0" presId="urn:microsoft.com/office/officeart/2005/8/layout/list1"/>
    <dgm:cxn modelId="{86819E01-11CF-A344-887E-81464E4697D0}" type="presParOf" srcId="{8271C3E1-9C37-9645-9436-54364D2B50CC}" destId="{6E7324E0-BC0C-F94C-8854-2E99292B9E44}" srcOrd="1" destOrd="0" presId="urn:microsoft.com/office/officeart/2005/8/layout/list1"/>
    <dgm:cxn modelId="{419955CF-F22F-EC49-AB52-FF361CB13F0A}" type="presParOf" srcId="{E3D654E3-614A-B645-8291-F543F2713C81}" destId="{4308E170-A2FA-CE47-BCCD-1FCA7B0404C0}" srcOrd="5" destOrd="0" presId="urn:microsoft.com/office/officeart/2005/8/layout/list1"/>
    <dgm:cxn modelId="{A541FE2F-47FD-284D-BC41-3DDAE8E3B0F6}" type="presParOf" srcId="{E3D654E3-614A-B645-8291-F543F2713C81}" destId="{577F35A3-3F2C-8F46-AFB0-9B1A18D9EE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082C1B-A77B-4DA1-8508-03EDBBA17AF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7DC416-05D1-4D39-98E6-D1D2747838A3}">
      <dgm:prSet/>
      <dgm:spPr/>
      <dgm:t>
        <a:bodyPr/>
        <a:lstStyle/>
        <a:p>
          <a:r>
            <a:rPr lang="en-US" b="1" i="0" dirty="0"/>
            <a:t>Data Cleaning Configuration (</a:t>
          </a:r>
          <a:r>
            <a:rPr lang="en-US" b="1" i="0" dirty="0" err="1"/>
            <a:t>cleaner.json</a:t>
          </a:r>
          <a:r>
            <a:rPr lang="en-US" b="1" i="0" dirty="0"/>
            <a:t>):</a:t>
          </a:r>
          <a:endParaRPr lang="en-US" dirty="0"/>
        </a:p>
      </dgm:t>
    </dgm:pt>
    <dgm:pt modelId="{13A1D556-9915-4D16-9E16-F1FDB8A8C787}" type="parTrans" cxnId="{A0CFFC5A-DFA4-488E-8CB4-FE7F59EC1849}">
      <dgm:prSet/>
      <dgm:spPr/>
      <dgm:t>
        <a:bodyPr/>
        <a:lstStyle/>
        <a:p>
          <a:endParaRPr lang="en-US"/>
        </a:p>
      </dgm:t>
    </dgm:pt>
    <dgm:pt modelId="{8FE9553B-6C4A-4109-9D50-C21773A14B3D}" type="sibTrans" cxnId="{A0CFFC5A-DFA4-488E-8CB4-FE7F59EC1849}">
      <dgm:prSet/>
      <dgm:spPr/>
      <dgm:t>
        <a:bodyPr/>
        <a:lstStyle/>
        <a:p>
          <a:endParaRPr lang="en-US"/>
        </a:p>
      </dgm:t>
    </dgm:pt>
    <dgm:pt modelId="{96D4D62E-DBB7-411E-B90C-520B217ACD85}">
      <dgm:prSet custT="1"/>
      <dgm:spPr/>
      <dgm:t>
        <a:bodyPr/>
        <a:lstStyle/>
        <a:p>
          <a:r>
            <a:rPr lang="en-US" sz="1600" b="0" i="0" dirty="0"/>
            <a:t>Ensures required labels (</a:t>
          </a:r>
          <a:r>
            <a:rPr lang="en-US" sz="1600" b="0" i="0" dirty="0" err="1"/>
            <a:t>open_time</a:t>
          </a:r>
          <a:r>
            <a:rPr lang="en-US" sz="1600" b="0" i="0" dirty="0"/>
            <a:t>, open, high, low, close, volume)</a:t>
          </a:r>
          <a:endParaRPr lang="en-US" sz="1600" dirty="0"/>
        </a:p>
      </dgm:t>
    </dgm:pt>
    <dgm:pt modelId="{B5766122-19E5-4742-B1B2-FAA5665F90FC}" type="parTrans" cxnId="{7D27503B-81B3-4EB2-8E37-9616F921007C}">
      <dgm:prSet/>
      <dgm:spPr/>
      <dgm:t>
        <a:bodyPr/>
        <a:lstStyle/>
        <a:p>
          <a:endParaRPr lang="en-US"/>
        </a:p>
      </dgm:t>
    </dgm:pt>
    <dgm:pt modelId="{55C99BBE-EF13-48B2-80CB-CE33E0E31C30}" type="sibTrans" cxnId="{7D27503B-81B3-4EB2-8E37-9616F921007C}">
      <dgm:prSet/>
      <dgm:spPr/>
      <dgm:t>
        <a:bodyPr/>
        <a:lstStyle/>
        <a:p>
          <a:endParaRPr lang="en-US"/>
        </a:p>
      </dgm:t>
    </dgm:pt>
    <dgm:pt modelId="{E3C52CC1-DE3A-4444-B405-581B03E86311}">
      <dgm:prSet custT="1"/>
      <dgm:spPr/>
      <dgm:t>
        <a:bodyPr/>
        <a:lstStyle/>
        <a:p>
          <a:r>
            <a:rPr lang="en-US" sz="1600" b="0" i="0" dirty="0"/>
            <a:t>Validates data types, removes outliers (threshold = 20, </a:t>
          </a:r>
          <a:r>
            <a:rPr lang="en-US" sz="1600" b="0" i="0" dirty="0" err="1"/>
            <a:t>adjacent_count</a:t>
          </a:r>
          <a:r>
            <a:rPr lang="en-US" sz="1600" b="0" i="0" dirty="0"/>
            <a:t> = 7)</a:t>
          </a:r>
          <a:endParaRPr lang="en-US" sz="1600" dirty="0"/>
        </a:p>
      </dgm:t>
    </dgm:pt>
    <dgm:pt modelId="{854C331C-568C-4194-B173-077DAD80DF4B}" type="parTrans" cxnId="{4ED95FC6-673B-4E65-936E-951D01412654}">
      <dgm:prSet/>
      <dgm:spPr/>
      <dgm:t>
        <a:bodyPr/>
        <a:lstStyle/>
        <a:p>
          <a:endParaRPr lang="en-US"/>
        </a:p>
      </dgm:t>
    </dgm:pt>
    <dgm:pt modelId="{CABAA75B-C017-4493-816D-1A529BF1E3FD}" type="sibTrans" cxnId="{4ED95FC6-673B-4E65-936E-951D01412654}">
      <dgm:prSet/>
      <dgm:spPr/>
      <dgm:t>
        <a:bodyPr/>
        <a:lstStyle/>
        <a:p>
          <a:endParaRPr lang="en-US"/>
        </a:p>
      </dgm:t>
    </dgm:pt>
    <dgm:pt modelId="{CB1B9391-2F1D-4FB5-8B1B-A11FC5BD4CD1}">
      <dgm:prSet custT="1"/>
      <dgm:spPr/>
      <dgm:t>
        <a:bodyPr/>
        <a:lstStyle/>
        <a:p>
          <a:r>
            <a:rPr lang="en-US" sz="1600" b="0" i="0" dirty="0"/>
            <a:t>Applies UTC offset (3) with datetime format in milliseconds</a:t>
          </a:r>
          <a:endParaRPr lang="en-US" sz="1600" dirty="0"/>
        </a:p>
      </dgm:t>
    </dgm:pt>
    <dgm:pt modelId="{0BBB269B-59BE-41A2-8245-C71E9ABAEEB2}" type="parTrans" cxnId="{B5F8267E-7FFB-43A4-81A2-248D853A0870}">
      <dgm:prSet/>
      <dgm:spPr/>
      <dgm:t>
        <a:bodyPr/>
        <a:lstStyle/>
        <a:p>
          <a:endParaRPr lang="en-US"/>
        </a:p>
      </dgm:t>
    </dgm:pt>
    <dgm:pt modelId="{0127783B-2AF5-429E-91FA-E9486C50B579}" type="sibTrans" cxnId="{B5F8267E-7FFB-43A4-81A2-248D853A0870}">
      <dgm:prSet/>
      <dgm:spPr/>
      <dgm:t>
        <a:bodyPr/>
        <a:lstStyle/>
        <a:p>
          <a:endParaRPr lang="en-US"/>
        </a:p>
      </dgm:t>
    </dgm:pt>
    <dgm:pt modelId="{8D3736FF-1EDD-4152-9C2E-CC2E44A81E18}">
      <dgm:prSet/>
      <dgm:spPr/>
      <dgm:t>
        <a:bodyPr/>
        <a:lstStyle/>
        <a:p>
          <a:r>
            <a:rPr lang="en-US" b="1" i="0" dirty="0"/>
            <a:t>Data Checker Configuration (</a:t>
          </a:r>
          <a:r>
            <a:rPr lang="en-US" b="1" i="0" dirty="0" err="1"/>
            <a:t>checker.json</a:t>
          </a:r>
          <a:r>
            <a:rPr lang="en-US" b="1" i="0" dirty="0"/>
            <a:t>):</a:t>
          </a:r>
          <a:endParaRPr lang="en-US" dirty="0"/>
        </a:p>
      </dgm:t>
    </dgm:pt>
    <dgm:pt modelId="{E1D16C06-EEF6-429F-B23F-B25749A482F1}" type="parTrans" cxnId="{CE157B08-CB32-4049-878D-AA4C0A61C350}">
      <dgm:prSet/>
      <dgm:spPr/>
      <dgm:t>
        <a:bodyPr/>
        <a:lstStyle/>
        <a:p>
          <a:endParaRPr lang="en-US"/>
        </a:p>
      </dgm:t>
    </dgm:pt>
    <dgm:pt modelId="{765D865F-1481-4BAD-9387-8B0634C5A4A6}" type="sibTrans" cxnId="{CE157B08-CB32-4049-878D-AA4C0A61C350}">
      <dgm:prSet/>
      <dgm:spPr/>
      <dgm:t>
        <a:bodyPr/>
        <a:lstStyle/>
        <a:p>
          <a:endParaRPr lang="en-US"/>
        </a:p>
      </dgm:t>
    </dgm:pt>
    <dgm:pt modelId="{23074B9B-5E74-48B8-A59F-231507D691A9}">
      <dgm:prSet/>
      <dgm:spPr/>
      <dgm:t>
        <a:bodyPr/>
        <a:lstStyle/>
        <a:p>
          <a:r>
            <a:rPr lang="en-US" b="0" i="0" dirty="0"/>
            <a:t>Checks for missing data, duplicates, outliers, and logical consistency</a:t>
          </a:r>
          <a:endParaRPr lang="en-US" dirty="0"/>
        </a:p>
      </dgm:t>
    </dgm:pt>
    <dgm:pt modelId="{0222C9A4-91BD-43B5-8F4F-5F044715A6B5}" type="parTrans" cxnId="{CB8EC5FD-BB10-49BB-BA70-C88736BCC9EA}">
      <dgm:prSet/>
      <dgm:spPr/>
      <dgm:t>
        <a:bodyPr/>
        <a:lstStyle/>
        <a:p>
          <a:endParaRPr lang="en-US"/>
        </a:p>
      </dgm:t>
    </dgm:pt>
    <dgm:pt modelId="{3FF93DBD-08C7-4361-BDD5-303035540D52}" type="sibTrans" cxnId="{CB8EC5FD-BB10-49BB-BA70-C88736BCC9EA}">
      <dgm:prSet/>
      <dgm:spPr/>
      <dgm:t>
        <a:bodyPr/>
        <a:lstStyle/>
        <a:p>
          <a:endParaRPr lang="en-US"/>
        </a:p>
      </dgm:t>
    </dgm:pt>
    <dgm:pt modelId="{DD051B02-BB4B-4034-853F-9D6E630005BC}">
      <dgm:prSet/>
      <dgm:spPr/>
      <dgm:t>
        <a:bodyPr/>
        <a:lstStyle/>
        <a:p>
          <a:r>
            <a:rPr lang="en-US" b="0" i="0" dirty="0"/>
            <a:t>Verifies expected data types (e.g., </a:t>
          </a:r>
          <a:r>
            <a:rPr lang="en-US" b="0" i="0" dirty="0" err="1"/>
            <a:t>open_time</a:t>
          </a:r>
          <a:r>
            <a:rPr lang="en-US" b="0" i="0" dirty="0"/>
            <a:t> as datetime64[ns, UTC], prices/volume as float32)</a:t>
          </a:r>
          <a:endParaRPr lang="en-US" dirty="0"/>
        </a:p>
      </dgm:t>
    </dgm:pt>
    <dgm:pt modelId="{63456FE5-93CC-40F5-B698-6374D0498D98}" type="parTrans" cxnId="{2EEB044A-311F-42ED-AAAA-03D9CD18E8DE}">
      <dgm:prSet/>
      <dgm:spPr/>
      <dgm:t>
        <a:bodyPr/>
        <a:lstStyle/>
        <a:p>
          <a:endParaRPr lang="en-US"/>
        </a:p>
      </dgm:t>
    </dgm:pt>
    <dgm:pt modelId="{32FEAA3D-6380-4236-8DF0-BA792189A173}" type="sibTrans" cxnId="{2EEB044A-311F-42ED-AAAA-03D9CD18E8DE}">
      <dgm:prSet/>
      <dgm:spPr/>
      <dgm:t>
        <a:bodyPr/>
        <a:lstStyle/>
        <a:p>
          <a:endParaRPr lang="en-US"/>
        </a:p>
      </dgm:t>
    </dgm:pt>
    <dgm:pt modelId="{CC2B2D27-694E-3144-A02C-8831B25DBF18}" type="pres">
      <dgm:prSet presAssocID="{1A082C1B-A77B-4DA1-8508-03EDBBA17AFE}" presName="theList" presStyleCnt="0">
        <dgm:presLayoutVars>
          <dgm:dir/>
          <dgm:animLvl val="lvl"/>
          <dgm:resizeHandles val="exact"/>
        </dgm:presLayoutVars>
      </dgm:prSet>
      <dgm:spPr/>
    </dgm:pt>
    <dgm:pt modelId="{1DBAB673-BC05-B94E-BA45-403B39AA3D0E}" type="pres">
      <dgm:prSet presAssocID="{B87DC416-05D1-4D39-98E6-D1D2747838A3}" presName="compNode" presStyleCnt="0"/>
      <dgm:spPr/>
    </dgm:pt>
    <dgm:pt modelId="{09A98042-1ABC-154C-8384-87082CFA4B62}" type="pres">
      <dgm:prSet presAssocID="{B87DC416-05D1-4D39-98E6-D1D2747838A3}" presName="noGeometry" presStyleCnt="0"/>
      <dgm:spPr/>
    </dgm:pt>
    <dgm:pt modelId="{741BA973-7F3D-4846-BCA8-B80BBD830478}" type="pres">
      <dgm:prSet presAssocID="{B87DC416-05D1-4D39-98E6-D1D2747838A3}" presName="childTextVisible" presStyleLbl="bgAccFollowNode1" presStyleIdx="0" presStyleCnt="2" custScaleX="140066" custLinFactNeighborX="10215" custLinFactNeighborY="671">
        <dgm:presLayoutVars>
          <dgm:bulletEnabled val="1"/>
        </dgm:presLayoutVars>
      </dgm:prSet>
      <dgm:spPr/>
    </dgm:pt>
    <dgm:pt modelId="{770A3A6E-2EA0-E94F-B0F2-B4DB635C0998}" type="pres">
      <dgm:prSet presAssocID="{B87DC416-05D1-4D39-98E6-D1D2747838A3}" presName="childTextHidden" presStyleLbl="bgAccFollowNode1" presStyleIdx="0" presStyleCnt="2"/>
      <dgm:spPr/>
    </dgm:pt>
    <dgm:pt modelId="{22FA4E98-41F2-E947-B524-3067A26D9993}" type="pres">
      <dgm:prSet presAssocID="{B87DC416-05D1-4D39-98E6-D1D2747838A3}" presName="parentText" presStyleLbl="node1" presStyleIdx="0" presStyleCnt="2" custScaleX="105448" custScaleY="102044" custLinFactNeighborX="-8203" custLinFactNeighborY="1173">
        <dgm:presLayoutVars>
          <dgm:chMax val="1"/>
          <dgm:bulletEnabled val="1"/>
        </dgm:presLayoutVars>
      </dgm:prSet>
      <dgm:spPr/>
    </dgm:pt>
    <dgm:pt modelId="{22CFDD30-F7A2-1A44-B941-F997DD6354E4}" type="pres">
      <dgm:prSet presAssocID="{B87DC416-05D1-4D39-98E6-D1D2747838A3}" presName="aSpace" presStyleCnt="0"/>
      <dgm:spPr/>
    </dgm:pt>
    <dgm:pt modelId="{EF475DF9-1EBF-FF4F-AFD0-76BFCA200A8E}" type="pres">
      <dgm:prSet presAssocID="{8D3736FF-1EDD-4152-9C2E-CC2E44A81E18}" presName="compNode" presStyleCnt="0"/>
      <dgm:spPr/>
    </dgm:pt>
    <dgm:pt modelId="{C5EB2355-BA7D-1540-B9CD-74D8DE194543}" type="pres">
      <dgm:prSet presAssocID="{8D3736FF-1EDD-4152-9C2E-CC2E44A81E18}" presName="noGeometry" presStyleCnt="0"/>
      <dgm:spPr/>
    </dgm:pt>
    <dgm:pt modelId="{FF9291A6-E83E-0C4D-ACD7-0C0D8206F167}" type="pres">
      <dgm:prSet presAssocID="{8D3736FF-1EDD-4152-9C2E-CC2E44A81E18}" presName="childTextVisible" presStyleLbl="bgAccFollowNode1" presStyleIdx="1" presStyleCnt="2" custScaleX="115456" custLinFactNeighborX="-2577" custLinFactNeighborY="663">
        <dgm:presLayoutVars>
          <dgm:bulletEnabled val="1"/>
        </dgm:presLayoutVars>
      </dgm:prSet>
      <dgm:spPr/>
    </dgm:pt>
    <dgm:pt modelId="{608D210C-04F1-5F46-AC16-ED7DE3244233}" type="pres">
      <dgm:prSet presAssocID="{8D3736FF-1EDD-4152-9C2E-CC2E44A81E18}" presName="childTextHidden" presStyleLbl="bgAccFollowNode1" presStyleIdx="1" presStyleCnt="2"/>
      <dgm:spPr/>
    </dgm:pt>
    <dgm:pt modelId="{53A3445A-F1B2-8A43-9CF7-579A24EB55C4}" type="pres">
      <dgm:prSet presAssocID="{8D3736FF-1EDD-4152-9C2E-CC2E44A81E18}" presName="parentText" presStyleLbl="node1" presStyleIdx="1" presStyleCnt="2" custScaleX="122730" custScaleY="115340" custLinFactNeighborX="-31307" custLinFactNeighborY="1187">
        <dgm:presLayoutVars>
          <dgm:chMax val="1"/>
          <dgm:bulletEnabled val="1"/>
        </dgm:presLayoutVars>
      </dgm:prSet>
      <dgm:spPr/>
    </dgm:pt>
  </dgm:ptLst>
  <dgm:cxnLst>
    <dgm:cxn modelId="{57CCD906-BE0D-D142-A647-513C01F90797}" type="presOf" srcId="{E3C52CC1-DE3A-4444-B405-581B03E86311}" destId="{770A3A6E-2EA0-E94F-B0F2-B4DB635C0998}" srcOrd="1" destOrd="1" presId="urn:microsoft.com/office/officeart/2005/8/layout/hProcess6"/>
    <dgm:cxn modelId="{80EE6008-4585-9542-A834-141E6CEE29CE}" type="presOf" srcId="{23074B9B-5E74-48B8-A59F-231507D691A9}" destId="{608D210C-04F1-5F46-AC16-ED7DE3244233}" srcOrd="1" destOrd="0" presId="urn:microsoft.com/office/officeart/2005/8/layout/hProcess6"/>
    <dgm:cxn modelId="{CE157B08-CB32-4049-878D-AA4C0A61C350}" srcId="{1A082C1B-A77B-4DA1-8508-03EDBBA17AFE}" destId="{8D3736FF-1EDD-4152-9C2E-CC2E44A81E18}" srcOrd="1" destOrd="0" parTransId="{E1D16C06-EEF6-429F-B23F-B25749A482F1}" sibTransId="{765D865F-1481-4BAD-9387-8B0634C5A4A6}"/>
    <dgm:cxn modelId="{10776B11-7163-F449-B6CD-9B6DD722EF54}" type="presOf" srcId="{CB1B9391-2F1D-4FB5-8B1B-A11FC5BD4CD1}" destId="{770A3A6E-2EA0-E94F-B0F2-B4DB635C0998}" srcOrd="1" destOrd="2" presId="urn:microsoft.com/office/officeart/2005/8/layout/hProcess6"/>
    <dgm:cxn modelId="{AEB8D41D-3D40-2A44-85E8-ADA8AF67E451}" type="presOf" srcId="{DD051B02-BB4B-4034-853F-9D6E630005BC}" destId="{608D210C-04F1-5F46-AC16-ED7DE3244233}" srcOrd="1" destOrd="1" presId="urn:microsoft.com/office/officeart/2005/8/layout/hProcess6"/>
    <dgm:cxn modelId="{7D27503B-81B3-4EB2-8E37-9616F921007C}" srcId="{B87DC416-05D1-4D39-98E6-D1D2747838A3}" destId="{96D4D62E-DBB7-411E-B90C-520B217ACD85}" srcOrd="0" destOrd="0" parTransId="{B5766122-19E5-4742-B1B2-FAA5665F90FC}" sibTransId="{55C99BBE-EF13-48B2-80CB-CE33E0E31C30}"/>
    <dgm:cxn modelId="{2EEB044A-311F-42ED-AAAA-03D9CD18E8DE}" srcId="{8D3736FF-1EDD-4152-9C2E-CC2E44A81E18}" destId="{DD051B02-BB4B-4034-853F-9D6E630005BC}" srcOrd="1" destOrd="0" parTransId="{63456FE5-93CC-40F5-B698-6374D0498D98}" sibTransId="{32FEAA3D-6380-4236-8DF0-BA792189A173}"/>
    <dgm:cxn modelId="{A0CFFC5A-DFA4-488E-8CB4-FE7F59EC1849}" srcId="{1A082C1B-A77B-4DA1-8508-03EDBBA17AFE}" destId="{B87DC416-05D1-4D39-98E6-D1D2747838A3}" srcOrd="0" destOrd="0" parTransId="{13A1D556-9915-4D16-9E16-F1FDB8A8C787}" sibTransId="{8FE9553B-6C4A-4109-9D50-C21773A14B3D}"/>
    <dgm:cxn modelId="{0DACAD5C-9B41-804F-A1FA-AE0C9C7B9F4D}" type="presOf" srcId="{96D4D62E-DBB7-411E-B90C-520B217ACD85}" destId="{770A3A6E-2EA0-E94F-B0F2-B4DB635C0998}" srcOrd="1" destOrd="0" presId="urn:microsoft.com/office/officeart/2005/8/layout/hProcess6"/>
    <dgm:cxn modelId="{B5F8267E-7FFB-43A4-81A2-248D853A0870}" srcId="{B87DC416-05D1-4D39-98E6-D1D2747838A3}" destId="{CB1B9391-2F1D-4FB5-8B1B-A11FC5BD4CD1}" srcOrd="2" destOrd="0" parTransId="{0BBB269B-59BE-41A2-8245-C71E9ABAEEB2}" sibTransId="{0127783B-2AF5-429E-91FA-E9486C50B579}"/>
    <dgm:cxn modelId="{4100987F-F527-6C44-BB6F-807CAE463E8A}" type="presOf" srcId="{8D3736FF-1EDD-4152-9C2E-CC2E44A81E18}" destId="{53A3445A-F1B2-8A43-9CF7-579A24EB55C4}" srcOrd="0" destOrd="0" presId="urn:microsoft.com/office/officeart/2005/8/layout/hProcess6"/>
    <dgm:cxn modelId="{EA6B0A82-7CD8-6D4B-853A-367883F60870}" type="presOf" srcId="{DD051B02-BB4B-4034-853F-9D6E630005BC}" destId="{FF9291A6-E83E-0C4D-ACD7-0C0D8206F167}" srcOrd="0" destOrd="1" presId="urn:microsoft.com/office/officeart/2005/8/layout/hProcess6"/>
    <dgm:cxn modelId="{D0E0EA8A-0B15-9F43-9245-71B6860F7CC2}" type="presOf" srcId="{B87DC416-05D1-4D39-98E6-D1D2747838A3}" destId="{22FA4E98-41F2-E947-B524-3067A26D9993}" srcOrd="0" destOrd="0" presId="urn:microsoft.com/office/officeart/2005/8/layout/hProcess6"/>
    <dgm:cxn modelId="{50F73192-6CAB-BC4A-9068-5C131FFD45F4}" type="presOf" srcId="{1A082C1B-A77B-4DA1-8508-03EDBBA17AFE}" destId="{CC2B2D27-694E-3144-A02C-8831B25DBF18}" srcOrd="0" destOrd="0" presId="urn:microsoft.com/office/officeart/2005/8/layout/hProcess6"/>
    <dgm:cxn modelId="{4ED95FC6-673B-4E65-936E-951D01412654}" srcId="{B87DC416-05D1-4D39-98E6-D1D2747838A3}" destId="{E3C52CC1-DE3A-4444-B405-581B03E86311}" srcOrd="1" destOrd="0" parTransId="{854C331C-568C-4194-B173-077DAD80DF4B}" sibTransId="{CABAA75B-C017-4493-816D-1A529BF1E3FD}"/>
    <dgm:cxn modelId="{6EBBCFC9-3DE0-E24E-8673-8A2C5670EC89}" type="presOf" srcId="{96D4D62E-DBB7-411E-B90C-520B217ACD85}" destId="{741BA973-7F3D-4846-BCA8-B80BBD830478}" srcOrd="0" destOrd="0" presId="urn:microsoft.com/office/officeart/2005/8/layout/hProcess6"/>
    <dgm:cxn modelId="{C5AD0ECA-5BF5-2A45-9EF5-BB39C8268195}" type="presOf" srcId="{E3C52CC1-DE3A-4444-B405-581B03E86311}" destId="{741BA973-7F3D-4846-BCA8-B80BBD830478}" srcOrd="0" destOrd="1" presId="urn:microsoft.com/office/officeart/2005/8/layout/hProcess6"/>
    <dgm:cxn modelId="{435DFFD6-B323-D741-8C67-00AE0F8BBC6D}" type="presOf" srcId="{23074B9B-5E74-48B8-A59F-231507D691A9}" destId="{FF9291A6-E83E-0C4D-ACD7-0C0D8206F167}" srcOrd="0" destOrd="0" presId="urn:microsoft.com/office/officeart/2005/8/layout/hProcess6"/>
    <dgm:cxn modelId="{9D17AEE4-1B48-2E4D-97C4-2CC6F1999D23}" type="presOf" srcId="{CB1B9391-2F1D-4FB5-8B1B-A11FC5BD4CD1}" destId="{741BA973-7F3D-4846-BCA8-B80BBD830478}" srcOrd="0" destOrd="2" presId="urn:microsoft.com/office/officeart/2005/8/layout/hProcess6"/>
    <dgm:cxn modelId="{CB8EC5FD-BB10-49BB-BA70-C88736BCC9EA}" srcId="{8D3736FF-1EDD-4152-9C2E-CC2E44A81E18}" destId="{23074B9B-5E74-48B8-A59F-231507D691A9}" srcOrd="0" destOrd="0" parTransId="{0222C9A4-91BD-43B5-8F4F-5F044715A6B5}" sibTransId="{3FF93DBD-08C7-4361-BDD5-303035540D52}"/>
    <dgm:cxn modelId="{E259F732-9777-7A4B-B8F4-0B8937D164E4}" type="presParOf" srcId="{CC2B2D27-694E-3144-A02C-8831B25DBF18}" destId="{1DBAB673-BC05-B94E-BA45-403B39AA3D0E}" srcOrd="0" destOrd="0" presId="urn:microsoft.com/office/officeart/2005/8/layout/hProcess6"/>
    <dgm:cxn modelId="{8AB2823E-F19F-A149-ADB5-A37DC42CAC00}" type="presParOf" srcId="{1DBAB673-BC05-B94E-BA45-403B39AA3D0E}" destId="{09A98042-1ABC-154C-8384-87082CFA4B62}" srcOrd="0" destOrd="0" presId="urn:microsoft.com/office/officeart/2005/8/layout/hProcess6"/>
    <dgm:cxn modelId="{26B8E250-FC12-CB4C-87B9-E18EE995CEBB}" type="presParOf" srcId="{1DBAB673-BC05-B94E-BA45-403B39AA3D0E}" destId="{741BA973-7F3D-4846-BCA8-B80BBD830478}" srcOrd="1" destOrd="0" presId="urn:microsoft.com/office/officeart/2005/8/layout/hProcess6"/>
    <dgm:cxn modelId="{6E969A0E-A6B0-1444-BFDF-78D20817CA67}" type="presParOf" srcId="{1DBAB673-BC05-B94E-BA45-403B39AA3D0E}" destId="{770A3A6E-2EA0-E94F-B0F2-B4DB635C0998}" srcOrd="2" destOrd="0" presId="urn:microsoft.com/office/officeart/2005/8/layout/hProcess6"/>
    <dgm:cxn modelId="{C16F9E79-2298-8448-B1D9-70CCB010E90C}" type="presParOf" srcId="{1DBAB673-BC05-B94E-BA45-403B39AA3D0E}" destId="{22FA4E98-41F2-E947-B524-3067A26D9993}" srcOrd="3" destOrd="0" presId="urn:microsoft.com/office/officeart/2005/8/layout/hProcess6"/>
    <dgm:cxn modelId="{C9DC2F3A-55A5-2D43-801D-CA4AF22C6616}" type="presParOf" srcId="{CC2B2D27-694E-3144-A02C-8831B25DBF18}" destId="{22CFDD30-F7A2-1A44-B941-F997DD6354E4}" srcOrd="1" destOrd="0" presId="urn:microsoft.com/office/officeart/2005/8/layout/hProcess6"/>
    <dgm:cxn modelId="{FA9F6914-80B7-9545-9098-10EFBCD616A0}" type="presParOf" srcId="{CC2B2D27-694E-3144-A02C-8831B25DBF18}" destId="{EF475DF9-1EBF-FF4F-AFD0-76BFCA200A8E}" srcOrd="2" destOrd="0" presId="urn:microsoft.com/office/officeart/2005/8/layout/hProcess6"/>
    <dgm:cxn modelId="{7CE2566B-3C88-5540-B4B5-E602302A8A5E}" type="presParOf" srcId="{EF475DF9-1EBF-FF4F-AFD0-76BFCA200A8E}" destId="{C5EB2355-BA7D-1540-B9CD-74D8DE194543}" srcOrd="0" destOrd="0" presId="urn:microsoft.com/office/officeart/2005/8/layout/hProcess6"/>
    <dgm:cxn modelId="{58016DBC-D3EC-4347-86EF-FE59F15EA43B}" type="presParOf" srcId="{EF475DF9-1EBF-FF4F-AFD0-76BFCA200A8E}" destId="{FF9291A6-E83E-0C4D-ACD7-0C0D8206F167}" srcOrd="1" destOrd="0" presId="urn:microsoft.com/office/officeart/2005/8/layout/hProcess6"/>
    <dgm:cxn modelId="{DA6D6C8B-64F5-844F-BF8C-703331579349}" type="presParOf" srcId="{EF475DF9-1EBF-FF4F-AFD0-76BFCA200A8E}" destId="{608D210C-04F1-5F46-AC16-ED7DE3244233}" srcOrd="2" destOrd="0" presId="urn:microsoft.com/office/officeart/2005/8/layout/hProcess6"/>
    <dgm:cxn modelId="{F22AC9F0-CF3C-9040-AA00-DFB64ABC1015}" type="presParOf" srcId="{EF475DF9-1EBF-FF4F-AFD0-76BFCA200A8E}" destId="{53A3445A-F1B2-8A43-9CF7-579A24EB55C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A4C50A-681E-4CD5-9CDC-ED0D2EB17EE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708E49-29E6-41A1-996F-EB3B3ED125EC}">
      <dgm:prSet/>
      <dgm:spPr/>
      <dgm:t>
        <a:bodyPr/>
        <a:lstStyle/>
        <a:p>
          <a:pPr>
            <a:defRPr b="1"/>
          </a:pPr>
          <a:r>
            <a:rPr lang="en-US" b="1" i="0"/>
            <a:t>Dynamic RSI Motivation:</a:t>
          </a:r>
          <a:endParaRPr lang="en-US"/>
        </a:p>
      </dgm:t>
    </dgm:pt>
    <dgm:pt modelId="{B088D0F1-83D5-4135-9884-9DB723FF3761}" type="parTrans" cxnId="{95BE8144-B64B-4056-BB8F-412D20B2D52E}">
      <dgm:prSet/>
      <dgm:spPr/>
      <dgm:t>
        <a:bodyPr/>
        <a:lstStyle/>
        <a:p>
          <a:endParaRPr lang="en-US"/>
        </a:p>
      </dgm:t>
    </dgm:pt>
    <dgm:pt modelId="{A784D8FC-ADA3-43EB-8C02-2FC53FD6DFEA}" type="sibTrans" cxnId="{95BE8144-B64B-4056-BB8F-412D20B2D52E}">
      <dgm:prSet/>
      <dgm:spPr/>
      <dgm:t>
        <a:bodyPr/>
        <a:lstStyle/>
        <a:p>
          <a:endParaRPr lang="en-US"/>
        </a:p>
      </dgm:t>
    </dgm:pt>
    <dgm:pt modelId="{5E66B4A0-E4B1-428E-8753-A4AA4A7701B4}">
      <dgm:prSet/>
      <dgm:spPr/>
      <dgm:t>
        <a:bodyPr/>
        <a:lstStyle/>
        <a:p>
          <a:r>
            <a:rPr lang="en-US" b="0" i="0"/>
            <a:t>Observed large variance in RSI supports dynamic adjustment of thresholds</a:t>
          </a:r>
          <a:endParaRPr lang="en-US"/>
        </a:p>
      </dgm:t>
    </dgm:pt>
    <dgm:pt modelId="{66D23B78-070B-41F5-B177-42BE4228420D}" type="parTrans" cxnId="{36554D02-FE30-469C-A2BC-4775143CE500}">
      <dgm:prSet/>
      <dgm:spPr/>
      <dgm:t>
        <a:bodyPr/>
        <a:lstStyle/>
        <a:p>
          <a:endParaRPr lang="en-US"/>
        </a:p>
      </dgm:t>
    </dgm:pt>
    <dgm:pt modelId="{C64AD69A-C1FF-451B-95C5-B84D6EC748D4}" type="sibTrans" cxnId="{36554D02-FE30-469C-A2BC-4775143CE500}">
      <dgm:prSet/>
      <dgm:spPr/>
      <dgm:t>
        <a:bodyPr/>
        <a:lstStyle/>
        <a:p>
          <a:endParaRPr lang="en-US"/>
        </a:p>
      </dgm:t>
    </dgm:pt>
    <dgm:pt modelId="{2BAAB497-E76D-4143-8F5A-66E403EDAD43}">
      <dgm:prSet/>
      <dgm:spPr/>
      <dgm:t>
        <a:bodyPr/>
        <a:lstStyle/>
        <a:p>
          <a:r>
            <a:rPr lang="en-US" b="0" i="0"/>
            <a:t>Aims to adapt overbought/oversold levels based on current market volatility</a:t>
          </a:r>
          <a:endParaRPr lang="en-US"/>
        </a:p>
      </dgm:t>
    </dgm:pt>
    <dgm:pt modelId="{F6A93375-6521-40C7-80BE-89F784FEABAC}" type="parTrans" cxnId="{5ECBD4EA-2FA0-4D5D-9852-E93D8602DDF5}">
      <dgm:prSet/>
      <dgm:spPr/>
      <dgm:t>
        <a:bodyPr/>
        <a:lstStyle/>
        <a:p>
          <a:endParaRPr lang="en-US"/>
        </a:p>
      </dgm:t>
    </dgm:pt>
    <dgm:pt modelId="{7F090B89-7B61-4F8F-B6CD-F9FEC6C6B36A}" type="sibTrans" cxnId="{5ECBD4EA-2FA0-4D5D-9852-E93D8602DDF5}">
      <dgm:prSet/>
      <dgm:spPr/>
      <dgm:t>
        <a:bodyPr/>
        <a:lstStyle/>
        <a:p>
          <a:endParaRPr lang="en-US"/>
        </a:p>
      </dgm:t>
    </dgm:pt>
    <dgm:pt modelId="{CC80AAC0-5A44-4320-8BBB-ED505905F183}">
      <dgm:prSet/>
      <dgm:spPr/>
      <dgm:t>
        <a:bodyPr/>
        <a:lstStyle/>
        <a:p>
          <a:pPr>
            <a:defRPr b="1"/>
          </a:pPr>
          <a:r>
            <a:rPr lang="en-US" b="1" i="0"/>
            <a:t>Expected Benefits:</a:t>
          </a:r>
          <a:endParaRPr lang="en-US"/>
        </a:p>
      </dgm:t>
    </dgm:pt>
    <dgm:pt modelId="{B9ABD73E-1043-477D-9703-AFDCE38F8820}" type="parTrans" cxnId="{93936A55-9FB5-444C-B70C-51222B0FB0E5}">
      <dgm:prSet/>
      <dgm:spPr/>
      <dgm:t>
        <a:bodyPr/>
        <a:lstStyle/>
        <a:p>
          <a:endParaRPr lang="en-US"/>
        </a:p>
      </dgm:t>
    </dgm:pt>
    <dgm:pt modelId="{A315367A-FA9E-4350-B96A-A8BF77980365}" type="sibTrans" cxnId="{93936A55-9FB5-444C-B70C-51222B0FB0E5}">
      <dgm:prSet/>
      <dgm:spPr/>
      <dgm:t>
        <a:bodyPr/>
        <a:lstStyle/>
        <a:p>
          <a:endParaRPr lang="en-US"/>
        </a:p>
      </dgm:t>
    </dgm:pt>
    <dgm:pt modelId="{7FA6AC96-DA49-4B77-B2CA-C651EA831111}">
      <dgm:prSet/>
      <dgm:spPr/>
      <dgm:t>
        <a:bodyPr/>
        <a:lstStyle/>
        <a:p>
          <a:r>
            <a:rPr lang="en-US" b="0" i="0"/>
            <a:t>Improved signal responsiveness in sideways markets</a:t>
          </a:r>
          <a:endParaRPr lang="en-US"/>
        </a:p>
      </dgm:t>
    </dgm:pt>
    <dgm:pt modelId="{B05B3712-7522-4286-BE6B-C3558B229362}" type="parTrans" cxnId="{72801D6E-E1BA-4C05-82FC-5B801B497AFB}">
      <dgm:prSet/>
      <dgm:spPr/>
      <dgm:t>
        <a:bodyPr/>
        <a:lstStyle/>
        <a:p>
          <a:endParaRPr lang="en-US"/>
        </a:p>
      </dgm:t>
    </dgm:pt>
    <dgm:pt modelId="{07369982-C513-4B91-8C44-794D5EFC544E}" type="sibTrans" cxnId="{72801D6E-E1BA-4C05-82FC-5B801B497AFB}">
      <dgm:prSet/>
      <dgm:spPr/>
      <dgm:t>
        <a:bodyPr/>
        <a:lstStyle/>
        <a:p>
          <a:endParaRPr lang="en-US"/>
        </a:p>
      </dgm:t>
    </dgm:pt>
    <dgm:pt modelId="{40834A99-DDA1-47A6-BDDB-D7D175B607F6}">
      <dgm:prSet/>
      <dgm:spPr/>
      <dgm:t>
        <a:bodyPr/>
        <a:lstStyle/>
        <a:p>
          <a:r>
            <a:rPr lang="en-US" b="0" i="0"/>
            <a:t>Better risk management by reducing false signals and capturing market nuances</a:t>
          </a:r>
          <a:endParaRPr lang="en-US"/>
        </a:p>
      </dgm:t>
    </dgm:pt>
    <dgm:pt modelId="{F71278A1-6F48-417F-A59D-B58CB26161EE}" type="parTrans" cxnId="{4B2A0F28-D725-465E-9932-4D381B2B7984}">
      <dgm:prSet/>
      <dgm:spPr/>
      <dgm:t>
        <a:bodyPr/>
        <a:lstStyle/>
        <a:p>
          <a:endParaRPr lang="en-US"/>
        </a:p>
      </dgm:t>
    </dgm:pt>
    <dgm:pt modelId="{9F207842-A7AA-4D32-94B2-7E671ED0BDBA}" type="sibTrans" cxnId="{4B2A0F28-D725-465E-9932-4D381B2B7984}">
      <dgm:prSet/>
      <dgm:spPr/>
      <dgm:t>
        <a:bodyPr/>
        <a:lstStyle/>
        <a:p>
          <a:endParaRPr lang="en-US"/>
        </a:p>
      </dgm:t>
    </dgm:pt>
    <dgm:pt modelId="{3E686DD5-6FF0-4897-842C-075993326F96}" type="pres">
      <dgm:prSet presAssocID="{12A4C50A-681E-4CD5-9CDC-ED0D2EB17EE0}" presName="root" presStyleCnt="0">
        <dgm:presLayoutVars>
          <dgm:dir/>
          <dgm:resizeHandles val="exact"/>
        </dgm:presLayoutVars>
      </dgm:prSet>
      <dgm:spPr/>
    </dgm:pt>
    <dgm:pt modelId="{E82DC2C0-E7F3-4B8A-BC2A-C957573006F2}" type="pres">
      <dgm:prSet presAssocID="{2B708E49-29E6-41A1-996F-EB3B3ED125EC}" presName="compNode" presStyleCnt="0"/>
      <dgm:spPr/>
    </dgm:pt>
    <dgm:pt modelId="{040A3B27-4622-4AAE-A1CB-4324F65C1BCA}" type="pres">
      <dgm:prSet presAssocID="{2B708E49-29E6-41A1-996F-EB3B3ED125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9C1D9C3-B765-43D2-A003-EE1044FFA7FC}" type="pres">
      <dgm:prSet presAssocID="{2B708E49-29E6-41A1-996F-EB3B3ED125EC}" presName="iconSpace" presStyleCnt="0"/>
      <dgm:spPr/>
    </dgm:pt>
    <dgm:pt modelId="{B9CD2688-289D-45D1-B0CF-05C12565E4FA}" type="pres">
      <dgm:prSet presAssocID="{2B708E49-29E6-41A1-996F-EB3B3ED125EC}" presName="parTx" presStyleLbl="revTx" presStyleIdx="0" presStyleCnt="4">
        <dgm:presLayoutVars>
          <dgm:chMax val="0"/>
          <dgm:chPref val="0"/>
        </dgm:presLayoutVars>
      </dgm:prSet>
      <dgm:spPr/>
    </dgm:pt>
    <dgm:pt modelId="{DAC1F93F-CC94-4BAE-B3BC-18BB845015D1}" type="pres">
      <dgm:prSet presAssocID="{2B708E49-29E6-41A1-996F-EB3B3ED125EC}" presName="txSpace" presStyleCnt="0"/>
      <dgm:spPr/>
    </dgm:pt>
    <dgm:pt modelId="{5DFFB4D2-3875-4EBE-B4DA-CF73AAC0E940}" type="pres">
      <dgm:prSet presAssocID="{2B708E49-29E6-41A1-996F-EB3B3ED125EC}" presName="desTx" presStyleLbl="revTx" presStyleIdx="1" presStyleCnt="4">
        <dgm:presLayoutVars/>
      </dgm:prSet>
      <dgm:spPr/>
    </dgm:pt>
    <dgm:pt modelId="{7945E1EF-9766-4AAB-A7EA-991463F8B182}" type="pres">
      <dgm:prSet presAssocID="{A784D8FC-ADA3-43EB-8C02-2FC53FD6DFEA}" presName="sibTrans" presStyleCnt="0"/>
      <dgm:spPr/>
    </dgm:pt>
    <dgm:pt modelId="{C74AC661-45F6-47AD-80DC-821F79EAD47E}" type="pres">
      <dgm:prSet presAssocID="{CC80AAC0-5A44-4320-8BBB-ED505905F183}" presName="compNode" presStyleCnt="0"/>
      <dgm:spPr/>
    </dgm:pt>
    <dgm:pt modelId="{28EC3AAD-03B4-479A-9BBB-406EF43EE649}" type="pres">
      <dgm:prSet presAssocID="{CC80AAC0-5A44-4320-8BBB-ED505905F1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B80CAAC-E13F-4020-A0D2-C839EB098B84}" type="pres">
      <dgm:prSet presAssocID="{CC80AAC0-5A44-4320-8BBB-ED505905F183}" presName="iconSpace" presStyleCnt="0"/>
      <dgm:spPr/>
    </dgm:pt>
    <dgm:pt modelId="{794F00AD-C6BD-4CB6-A60A-CA7E9AA66910}" type="pres">
      <dgm:prSet presAssocID="{CC80AAC0-5A44-4320-8BBB-ED505905F183}" presName="parTx" presStyleLbl="revTx" presStyleIdx="2" presStyleCnt="4">
        <dgm:presLayoutVars>
          <dgm:chMax val="0"/>
          <dgm:chPref val="0"/>
        </dgm:presLayoutVars>
      </dgm:prSet>
      <dgm:spPr/>
    </dgm:pt>
    <dgm:pt modelId="{DC025ABC-2FF9-4D6D-B7F1-1CD034A45626}" type="pres">
      <dgm:prSet presAssocID="{CC80AAC0-5A44-4320-8BBB-ED505905F183}" presName="txSpace" presStyleCnt="0"/>
      <dgm:spPr/>
    </dgm:pt>
    <dgm:pt modelId="{C097AE34-788D-475C-8B11-A8B71755B8B5}" type="pres">
      <dgm:prSet presAssocID="{CC80AAC0-5A44-4320-8BBB-ED505905F183}" presName="desTx" presStyleLbl="revTx" presStyleIdx="3" presStyleCnt="4">
        <dgm:presLayoutVars/>
      </dgm:prSet>
      <dgm:spPr/>
    </dgm:pt>
  </dgm:ptLst>
  <dgm:cxnLst>
    <dgm:cxn modelId="{8FD2D200-2F7E-4F43-83D9-8315A3B7D67F}" type="presOf" srcId="{12A4C50A-681E-4CD5-9CDC-ED0D2EB17EE0}" destId="{3E686DD5-6FF0-4897-842C-075993326F96}" srcOrd="0" destOrd="0" presId="urn:microsoft.com/office/officeart/2018/5/layout/CenteredIconLabelDescriptionList"/>
    <dgm:cxn modelId="{36554D02-FE30-469C-A2BC-4775143CE500}" srcId="{2B708E49-29E6-41A1-996F-EB3B3ED125EC}" destId="{5E66B4A0-E4B1-428E-8753-A4AA4A7701B4}" srcOrd="0" destOrd="0" parTransId="{66D23B78-070B-41F5-B177-42BE4228420D}" sibTransId="{C64AD69A-C1FF-451B-95C5-B84D6EC748D4}"/>
    <dgm:cxn modelId="{4B2A0F28-D725-465E-9932-4D381B2B7984}" srcId="{CC80AAC0-5A44-4320-8BBB-ED505905F183}" destId="{40834A99-DDA1-47A6-BDDB-D7D175B607F6}" srcOrd="1" destOrd="0" parTransId="{F71278A1-6F48-417F-A59D-B58CB26161EE}" sibTransId="{9F207842-A7AA-4D32-94B2-7E671ED0BDBA}"/>
    <dgm:cxn modelId="{DED7F132-69DB-4A99-8204-6A41F9585E7B}" type="presOf" srcId="{2B708E49-29E6-41A1-996F-EB3B3ED125EC}" destId="{B9CD2688-289D-45D1-B0CF-05C12565E4FA}" srcOrd="0" destOrd="0" presId="urn:microsoft.com/office/officeart/2018/5/layout/CenteredIconLabelDescriptionList"/>
    <dgm:cxn modelId="{95BE8144-B64B-4056-BB8F-412D20B2D52E}" srcId="{12A4C50A-681E-4CD5-9CDC-ED0D2EB17EE0}" destId="{2B708E49-29E6-41A1-996F-EB3B3ED125EC}" srcOrd="0" destOrd="0" parTransId="{B088D0F1-83D5-4135-9884-9DB723FF3761}" sibTransId="{A784D8FC-ADA3-43EB-8C02-2FC53FD6DFEA}"/>
    <dgm:cxn modelId="{E6D4DB4F-2591-4A2E-8681-6A8D9971321A}" type="presOf" srcId="{CC80AAC0-5A44-4320-8BBB-ED505905F183}" destId="{794F00AD-C6BD-4CB6-A60A-CA7E9AA66910}" srcOrd="0" destOrd="0" presId="urn:microsoft.com/office/officeart/2018/5/layout/CenteredIconLabelDescriptionList"/>
    <dgm:cxn modelId="{93936A55-9FB5-444C-B70C-51222B0FB0E5}" srcId="{12A4C50A-681E-4CD5-9CDC-ED0D2EB17EE0}" destId="{CC80AAC0-5A44-4320-8BBB-ED505905F183}" srcOrd="1" destOrd="0" parTransId="{B9ABD73E-1043-477D-9703-AFDCE38F8820}" sibTransId="{A315367A-FA9E-4350-B96A-A8BF77980365}"/>
    <dgm:cxn modelId="{8BAD4B65-BA60-41B7-8CCF-BFA60069C520}" type="presOf" srcId="{40834A99-DDA1-47A6-BDDB-D7D175B607F6}" destId="{C097AE34-788D-475C-8B11-A8B71755B8B5}" srcOrd="0" destOrd="1" presId="urn:microsoft.com/office/officeart/2018/5/layout/CenteredIconLabelDescriptionList"/>
    <dgm:cxn modelId="{72801D6E-E1BA-4C05-82FC-5B801B497AFB}" srcId="{CC80AAC0-5A44-4320-8BBB-ED505905F183}" destId="{7FA6AC96-DA49-4B77-B2CA-C651EA831111}" srcOrd="0" destOrd="0" parTransId="{B05B3712-7522-4286-BE6B-C3558B229362}" sibTransId="{07369982-C513-4B91-8C44-794D5EFC544E}"/>
    <dgm:cxn modelId="{A7490387-2FE4-4EFE-A49B-678050B85326}" type="presOf" srcId="{2BAAB497-E76D-4143-8F5A-66E403EDAD43}" destId="{5DFFB4D2-3875-4EBE-B4DA-CF73AAC0E940}" srcOrd="0" destOrd="1" presId="urn:microsoft.com/office/officeart/2018/5/layout/CenteredIconLabelDescriptionList"/>
    <dgm:cxn modelId="{CA575B8D-8028-4AB9-9542-A80094499523}" type="presOf" srcId="{7FA6AC96-DA49-4B77-B2CA-C651EA831111}" destId="{C097AE34-788D-475C-8B11-A8B71755B8B5}" srcOrd="0" destOrd="0" presId="urn:microsoft.com/office/officeart/2018/5/layout/CenteredIconLabelDescriptionList"/>
    <dgm:cxn modelId="{B33ABAA9-230A-4E58-B25E-64C532130912}" type="presOf" srcId="{5E66B4A0-E4B1-428E-8753-A4AA4A7701B4}" destId="{5DFFB4D2-3875-4EBE-B4DA-CF73AAC0E940}" srcOrd="0" destOrd="0" presId="urn:microsoft.com/office/officeart/2018/5/layout/CenteredIconLabelDescriptionList"/>
    <dgm:cxn modelId="{5ECBD4EA-2FA0-4D5D-9852-E93D8602DDF5}" srcId="{2B708E49-29E6-41A1-996F-EB3B3ED125EC}" destId="{2BAAB497-E76D-4143-8F5A-66E403EDAD43}" srcOrd="1" destOrd="0" parTransId="{F6A93375-6521-40C7-80BE-89F784FEABAC}" sibTransId="{7F090B89-7B61-4F8F-B6CD-F9FEC6C6B36A}"/>
    <dgm:cxn modelId="{1B81A6CE-61DF-429F-A1DE-C0E4937F664A}" type="presParOf" srcId="{3E686DD5-6FF0-4897-842C-075993326F96}" destId="{E82DC2C0-E7F3-4B8A-BC2A-C957573006F2}" srcOrd="0" destOrd="0" presId="urn:microsoft.com/office/officeart/2018/5/layout/CenteredIconLabelDescriptionList"/>
    <dgm:cxn modelId="{F9DD99D6-28AE-418C-B009-066EDAD3067C}" type="presParOf" srcId="{E82DC2C0-E7F3-4B8A-BC2A-C957573006F2}" destId="{040A3B27-4622-4AAE-A1CB-4324F65C1BCA}" srcOrd="0" destOrd="0" presId="urn:microsoft.com/office/officeart/2018/5/layout/CenteredIconLabelDescriptionList"/>
    <dgm:cxn modelId="{23959B12-A630-4C3C-8E13-780B426E2DAC}" type="presParOf" srcId="{E82DC2C0-E7F3-4B8A-BC2A-C957573006F2}" destId="{A9C1D9C3-B765-43D2-A003-EE1044FFA7FC}" srcOrd="1" destOrd="0" presId="urn:microsoft.com/office/officeart/2018/5/layout/CenteredIconLabelDescriptionList"/>
    <dgm:cxn modelId="{C3AEC4A8-DF2E-4D44-A46A-3CC1BCC4A3FF}" type="presParOf" srcId="{E82DC2C0-E7F3-4B8A-BC2A-C957573006F2}" destId="{B9CD2688-289D-45D1-B0CF-05C12565E4FA}" srcOrd="2" destOrd="0" presId="urn:microsoft.com/office/officeart/2018/5/layout/CenteredIconLabelDescriptionList"/>
    <dgm:cxn modelId="{F15C56F4-4F1F-4C7A-9758-8DE408E3114A}" type="presParOf" srcId="{E82DC2C0-E7F3-4B8A-BC2A-C957573006F2}" destId="{DAC1F93F-CC94-4BAE-B3BC-18BB845015D1}" srcOrd="3" destOrd="0" presId="urn:microsoft.com/office/officeart/2018/5/layout/CenteredIconLabelDescriptionList"/>
    <dgm:cxn modelId="{6A4763BE-BD4A-4871-A673-EF518CD94FD8}" type="presParOf" srcId="{E82DC2C0-E7F3-4B8A-BC2A-C957573006F2}" destId="{5DFFB4D2-3875-4EBE-B4DA-CF73AAC0E940}" srcOrd="4" destOrd="0" presId="urn:microsoft.com/office/officeart/2018/5/layout/CenteredIconLabelDescriptionList"/>
    <dgm:cxn modelId="{DC77D54F-1714-4429-9505-34D20BC9D76B}" type="presParOf" srcId="{3E686DD5-6FF0-4897-842C-075993326F96}" destId="{7945E1EF-9766-4AAB-A7EA-991463F8B182}" srcOrd="1" destOrd="0" presId="urn:microsoft.com/office/officeart/2018/5/layout/CenteredIconLabelDescriptionList"/>
    <dgm:cxn modelId="{61DC217A-17B2-425D-AF0F-72A64A43290D}" type="presParOf" srcId="{3E686DD5-6FF0-4897-842C-075993326F96}" destId="{C74AC661-45F6-47AD-80DC-821F79EAD47E}" srcOrd="2" destOrd="0" presId="urn:microsoft.com/office/officeart/2018/5/layout/CenteredIconLabelDescriptionList"/>
    <dgm:cxn modelId="{44FD558F-B723-4713-ACB5-53D68FEE419A}" type="presParOf" srcId="{C74AC661-45F6-47AD-80DC-821F79EAD47E}" destId="{28EC3AAD-03B4-479A-9BBB-406EF43EE649}" srcOrd="0" destOrd="0" presId="urn:microsoft.com/office/officeart/2018/5/layout/CenteredIconLabelDescriptionList"/>
    <dgm:cxn modelId="{6A446FDF-C65B-4A87-B74C-FC3D005DE3D5}" type="presParOf" srcId="{C74AC661-45F6-47AD-80DC-821F79EAD47E}" destId="{1B80CAAC-E13F-4020-A0D2-C839EB098B84}" srcOrd="1" destOrd="0" presId="urn:microsoft.com/office/officeart/2018/5/layout/CenteredIconLabelDescriptionList"/>
    <dgm:cxn modelId="{4A0653C1-F932-4E7C-ABE6-1EC89F870E8B}" type="presParOf" srcId="{C74AC661-45F6-47AD-80DC-821F79EAD47E}" destId="{794F00AD-C6BD-4CB6-A60A-CA7E9AA66910}" srcOrd="2" destOrd="0" presId="urn:microsoft.com/office/officeart/2018/5/layout/CenteredIconLabelDescriptionList"/>
    <dgm:cxn modelId="{80D3036C-87DC-4463-9746-5B5B6C5CD7B7}" type="presParOf" srcId="{C74AC661-45F6-47AD-80DC-821F79EAD47E}" destId="{DC025ABC-2FF9-4D6D-B7F1-1CD034A45626}" srcOrd="3" destOrd="0" presId="urn:microsoft.com/office/officeart/2018/5/layout/CenteredIconLabelDescriptionList"/>
    <dgm:cxn modelId="{2D55B329-AF17-407A-A619-F107FA60926F}" type="presParOf" srcId="{C74AC661-45F6-47AD-80DC-821F79EAD47E}" destId="{C097AE34-788D-475C-8B11-A8B71755B8B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023518-AE0D-4083-AF80-0C26591F50B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9825E9-5B03-4081-90BD-02AB687E4491}">
      <dgm:prSet/>
      <dgm:spPr/>
      <dgm:t>
        <a:bodyPr/>
        <a:lstStyle/>
        <a:p>
          <a:r>
            <a:rPr lang="en-US" b="1" i="0"/>
            <a:t>Data &amp; Timeframe:</a:t>
          </a:r>
          <a:endParaRPr lang="en-US"/>
        </a:p>
      </dgm:t>
    </dgm:pt>
    <dgm:pt modelId="{E8A79B1B-BEEA-44C2-84E2-82ADF6077811}" type="parTrans" cxnId="{F4AB70FF-9644-4CFF-87A4-097114C4E883}">
      <dgm:prSet/>
      <dgm:spPr/>
      <dgm:t>
        <a:bodyPr/>
        <a:lstStyle/>
        <a:p>
          <a:endParaRPr lang="en-US"/>
        </a:p>
      </dgm:t>
    </dgm:pt>
    <dgm:pt modelId="{C5138FB3-9A9C-4496-A8EF-FCE5C15DBA0A}" type="sibTrans" cxnId="{F4AB70FF-9644-4CFF-87A4-097114C4E883}">
      <dgm:prSet/>
      <dgm:spPr/>
      <dgm:t>
        <a:bodyPr/>
        <a:lstStyle/>
        <a:p>
          <a:endParaRPr lang="en-US"/>
        </a:p>
      </dgm:t>
    </dgm:pt>
    <dgm:pt modelId="{313D0E84-7479-4889-820D-5B7D389F847C}">
      <dgm:prSet custT="1"/>
      <dgm:spPr/>
      <dgm:t>
        <a:bodyPr/>
        <a:lstStyle/>
        <a:p>
          <a:r>
            <a:rPr lang="en-US" sz="1800" b="0" i="0" dirty="0"/>
            <a:t>Symbol: BTCUSDT</a:t>
          </a:r>
          <a:endParaRPr lang="en-US" sz="1800" dirty="0"/>
        </a:p>
      </dgm:t>
    </dgm:pt>
    <dgm:pt modelId="{F4DDAF24-31FD-486B-9823-8F9E17FE0BA8}" type="parTrans" cxnId="{557F42ED-1877-4382-9856-32B02F3A6657}">
      <dgm:prSet/>
      <dgm:spPr/>
      <dgm:t>
        <a:bodyPr/>
        <a:lstStyle/>
        <a:p>
          <a:endParaRPr lang="en-US"/>
        </a:p>
      </dgm:t>
    </dgm:pt>
    <dgm:pt modelId="{C937926E-4339-4559-9FC9-63137FADCE03}" type="sibTrans" cxnId="{557F42ED-1877-4382-9856-32B02F3A6657}">
      <dgm:prSet/>
      <dgm:spPr/>
      <dgm:t>
        <a:bodyPr/>
        <a:lstStyle/>
        <a:p>
          <a:endParaRPr lang="en-US"/>
        </a:p>
      </dgm:t>
    </dgm:pt>
    <dgm:pt modelId="{F7361D64-C06F-4952-89BC-FC3B1796BF8A}">
      <dgm:prSet custT="1"/>
      <dgm:spPr/>
      <dgm:t>
        <a:bodyPr/>
        <a:lstStyle/>
        <a:p>
          <a:r>
            <a:rPr lang="en-US" sz="1800" b="0" i="0" dirty="0"/>
            <a:t>Interval: 15 minutes</a:t>
          </a:r>
          <a:endParaRPr lang="en-US" sz="1800" dirty="0"/>
        </a:p>
      </dgm:t>
    </dgm:pt>
    <dgm:pt modelId="{0D1100B1-8143-4EAF-95CA-143036B0C8FC}" type="parTrans" cxnId="{B42AE3E2-A5CD-4E02-AA29-5C56A4DBA6F1}">
      <dgm:prSet/>
      <dgm:spPr/>
      <dgm:t>
        <a:bodyPr/>
        <a:lstStyle/>
        <a:p>
          <a:endParaRPr lang="en-US"/>
        </a:p>
      </dgm:t>
    </dgm:pt>
    <dgm:pt modelId="{5F0A24FF-E401-450D-A915-C0E80F0C7E89}" type="sibTrans" cxnId="{B42AE3E2-A5CD-4E02-AA29-5C56A4DBA6F1}">
      <dgm:prSet/>
      <dgm:spPr/>
      <dgm:t>
        <a:bodyPr/>
        <a:lstStyle/>
        <a:p>
          <a:endParaRPr lang="en-US"/>
        </a:p>
      </dgm:t>
    </dgm:pt>
    <dgm:pt modelId="{A15A63DA-4890-4730-BDF2-35A225AF4ED0}">
      <dgm:prSet custT="1"/>
      <dgm:spPr/>
      <dgm:t>
        <a:bodyPr/>
        <a:lstStyle/>
        <a:p>
          <a:r>
            <a:rPr lang="en-US" sz="1800" b="0" i="0" dirty="0"/>
            <a:t>Example Date Ranges: 2023–2024 for initial tests; 2024–2025 for untouched data</a:t>
          </a:r>
          <a:endParaRPr lang="en-US" sz="1800" dirty="0"/>
        </a:p>
      </dgm:t>
    </dgm:pt>
    <dgm:pt modelId="{3E730098-A6C2-47B5-A3F5-06A381CF8717}" type="parTrans" cxnId="{EE3EE920-0DAB-4F3F-959A-22510047F1F8}">
      <dgm:prSet/>
      <dgm:spPr/>
      <dgm:t>
        <a:bodyPr/>
        <a:lstStyle/>
        <a:p>
          <a:endParaRPr lang="en-US"/>
        </a:p>
      </dgm:t>
    </dgm:pt>
    <dgm:pt modelId="{B83D5629-8381-4D8E-9066-1FEB76178287}" type="sibTrans" cxnId="{EE3EE920-0DAB-4F3F-959A-22510047F1F8}">
      <dgm:prSet/>
      <dgm:spPr/>
      <dgm:t>
        <a:bodyPr/>
        <a:lstStyle/>
        <a:p>
          <a:endParaRPr lang="en-US"/>
        </a:p>
      </dgm:t>
    </dgm:pt>
    <dgm:pt modelId="{53596333-F558-46A0-A7CB-5E6EC691EFC5}">
      <dgm:prSet/>
      <dgm:spPr/>
      <dgm:t>
        <a:bodyPr/>
        <a:lstStyle/>
        <a:p>
          <a:r>
            <a:rPr lang="en-US" b="1" i="0"/>
            <a:t>Feature Set Parameters (from feature_set_15m.json):</a:t>
          </a:r>
          <a:endParaRPr lang="en-US"/>
        </a:p>
      </dgm:t>
    </dgm:pt>
    <dgm:pt modelId="{A955AD63-391B-438F-A628-8EA73B213B6D}" type="parTrans" cxnId="{8A6C7646-4DE2-403E-8FE4-0B0B2C62DC52}">
      <dgm:prSet/>
      <dgm:spPr/>
      <dgm:t>
        <a:bodyPr/>
        <a:lstStyle/>
        <a:p>
          <a:endParaRPr lang="en-US"/>
        </a:p>
      </dgm:t>
    </dgm:pt>
    <dgm:pt modelId="{77EA3653-3BF7-4CDE-AA11-83A776245E40}" type="sibTrans" cxnId="{8A6C7646-4DE2-403E-8FE4-0B0B2C62DC52}">
      <dgm:prSet/>
      <dgm:spPr/>
      <dgm:t>
        <a:bodyPr/>
        <a:lstStyle/>
        <a:p>
          <a:endParaRPr lang="en-US"/>
        </a:p>
      </dgm:t>
    </dgm:pt>
    <dgm:pt modelId="{F69AA65D-2F87-4BD1-94C8-378961587E5C}">
      <dgm:prSet custT="1"/>
      <dgm:spPr/>
      <dgm:t>
        <a:bodyPr/>
        <a:lstStyle/>
        <a:p>
          <a:r>
            <a:rPr lang="en-US" sz="1800" b="0" i="0" dirty="0"/>
            <a:t>RSI period: 3</a:t>
          </a:r>
          <a:endParaRPr lang="en-US" sz="1800" dirty="0"/>
        </a:p>
      </dgm:t>
    </dgm:pt>
    <dgm:pt modelId="{9FCD366B-54DB-4688-9441-090128A864DA}" type="parTrans" cxnId="{7E08454B-C656-4C0C-BBF7-82B7ADB5E56A}">
      <dgm:prSet/>
      <dgm:spPr/>
      <dgm:t>
        <a:bodyPr/>
        <a:lstStyle/>
        <a:p>
          <a:endParaRPr lang="en-US"/>
        </a:p>
      </dgm:t>
    </dgm:pt>
    <dgm:pt modelId="{95F69ACD-9A65-4C2D-B290-3237A76C6CC0}" type="sibTrans" cxnId="{7E08454B-C656-4C0C-BBF7-82B7ADB5E56A}">
      <dgm:prSet/>
      <dgm:spPr/>
      <dgm:t>
        <a:bodyPr/>
        <a:lstStyle/>
        <a:p>
          <a:endParaRPr lang="en-US"/>
        </a:p>
      </dgm:t>
    </dgm:pt>
    <dgm:pt modelId="{E4E32DC7-7A65-44DC-A199-EB051B47AAD0}">
      <dgm:prSet custT="1"/>
      <dgm:spPr/>
      <dgm:t>
        <a:bodyPr/>
        <a:lstStyle/>
        <a:p>
          <a:r>
            <a:rPr lang="en-US" sz="1800" b="0" i="0" dirty="0"/>
            <a:t>MACD: short=15, long=30, signal=20</a:t>
          </a:r>
          <a:endParaRPr lang="en-US" sz="1800" dirty="0"/>
        </a:p>
      </dgm:t>
    </dgm:pt>
    <dgm:pt modelId="{0DB82B4F-9E22-4ED6-9E6A-E9CC2B0493F1}" type="parTrans" cxnId="{13FC85B5-A714-4A41-B56B-02C34CFCD841}">
      <dgm:prSet/>
      <dgm:spPr/>
      <dgm:t>
        <a:bodyPr/>
        <a:lstStyle/>
        <a:p>
          <a:endParaRPr lang="en-US"/>
        </a:p>
      </dgm:t>
    </dgm:pt>
    <dgm:pt modelId="{B3B7007E-3862-47E0-A9E6-E422301EDAB1}" type="sibTrans" cxnId="{13FC85B5-A714-4A41-B56B-02C34CFCD841}">
      <dgm:prSet/>
      <dgm:spPr/>
      <dgm:t>
        <a:bodyPr/>
        <a:lstStyle/>
        <a:p>
          <a:endParaRPr lang="en-US"/>
        </a:p>
      </dgm:t>
    </dgm:pt>
    <dgm:pt modelId="{CAE481D7-8384-401F-9AE0-C8D022568C2E}">
      <dgm:prSet custT="1"/>
      <dgm:spPr/>
      <dgm:t>
        <a:bodyPr/>
        <a:lstStyle/>
        <a:p>
          <a:r>
            <a:rPr lang="en-US" sz="1800" b="0" i="0" dirty="0"/>
            <a:t>Additional indicators: Stochastics, Bollinger Bands, ATR, VWAP, OBV, SMA, EMA, ADX, etc.</a:t>
          </a:r>
          <a:endParaRPr lang="en-US" sz="1800" dirty="0"/>
        </a:p>
      </dgm:t>
    </dgm:pt>
    <dgm:pt modelId="{7CAC78CE-597B-4BEF-9E0A-E39932CF971A}" type="parTrans" cxnId="{50CDF250-822C-4D05-B715-8B799126A756}">
      <dgm:prSet/>
      <dgm:spPr/>
      <dgm:t>
        <a:bodyPr/>
        <a:lstStyle/>
        <a:p>
          <a:endParaRPr lang="en-US"/>
        </a:p>
      </dgm:t>
    </dgm:pt>
    <dgm:pt modelId="{8D27A0CD-7F67-4D9F-8A99-7BAA04C77721}" type="sibTrans" cxnId="{50CDF250-822C-4D05-B715-8B799126A756}">
      <dgm:prSet/>
      <dgm:spPr/>
      <dgm:t>
        <a:bodyPr/>
        <a:lstStyle/>
        <a:p>
          <a:endParaRPr lang="en-US"/>
        </a:p>
      </dgm:t>
    </dgm:pt>
    <dgm:pt modelId="{7E7DEBAF-64B5-9D48-9F22-DAC95496BAF2}" type="pres">
      <dgm:prSet presAssocID="{52023518-AE0D-4083-AF80-0C26591F50B2}" presName="Name0" presStyleCnt="0">
        <dgm:presLayoutVars>
          <dgm:dir/>
          <dgm:animLvl val="lvl"/>
          <dgm:resizeHandles val="exact"/>
        </dgm:presLayoutVars>
      </dgm:prSet>
      <dgm:spPr/>
    </dgm:pt>
    <dgm:pt modelId="{DC553110-A2E5-1E4D-BF93-4976D9C54192}" type="pres">
      <dgm:prSet presAssocID="{FC9825E9-5B03-4081-90BD-02AB687E4491}" presName="composite" presStyleCnt="0"/>
      <dgm:spPr/>
    </dgm:pt>
    <dgm:pt modelId="{1F529268-912C-5249-9DCE-AEFC22CEECBF}" type="pres">
      <dgm:prSet presAssocID="{FC9825E9-5B03-4081-90BD-02AB687E449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90F1397-0D4C-3941-871A-10D566526AC1}" type="pres">
      <dgm:prSet presAssocID="{FC9825E9-5B03-4081-90BD-02AB687E4491}" presName="desTx" presStyleLbl="alignAccFollowNode1" presStyleIdx="0" presStyleCnt="2">
        <dgm:presLayoutVars>
          <dgm:bulletEnabled val="1"/>
        </dgm:presLayoutVars>
      </dgm:prSet>
      <dgm:spPr/>
    </dgm:pt>
    <dgm:pt modelId="{9E29383A-562A-7C49-8F66-6C7B7CA45813}" type="pres">
      <dgm:prSet presAssocID="{C5138FB3-9A9C-4496-A8EF-FCE5C15DBA0A}" presName="space" presStyleCnt="0"/>
      <dgm:spPr/>
    </dgm:pt>
    <dgm:pt modelId="{6F2CE962-C248-FA42-8020-3F2511F5E4F3}" type="pres">
      <dgm:prSet presAssocID="{53596333-F558-46A0-A7CB-5E6EC691EFC5}" presName="composite" presStyleCnt="0"/>
      <dgm:spPr/>
    </dgm:pt>
    <dgm:pt modelId="{6806C41F-464A-7A45-BD6E-3F1A9A34A784}" type="pres">
      <dgm:prSet presAssocID="{53596333-F558-46A0-A7CB-5E6EC691EFC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A196041-093C-E446-BAC8-FDD0472725AB}" type="pres">
      <dgm:prSet presAssocID="{53596333-F558-46A0-A7CB-5E6EC691EFC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E3EE920-0DAB-4F3F-959A-22510047F1F8}" srcId="{FC9825E9-5B03-4081-90BD-02AB687E4491}" destId="{A15A63DA-4890-4730-BDF2-35A225AF4ED0}" srcOrd="2" destOrd="0" parTransId="{3E730098-A6C2-47B5-A3F5-06A381CF8717}" sibTransId="{B83D5629-8381-4D8E-9066-1FEB76178287}"/>
    <dgm:cxn modelId="{8A6C7646-4DE2-403E-8FE4-0B0B2C62DC52}" srcId="{52023518-AE0D-4083-AF80-0C26591F50B2}" destId="{53596333-F558-46A0-A7CB-5E6EC691EFC5}" srcOrd="1" destOrd="0" parTransId="{A955AD63-391B-438F-A628-8EA73B213B6D}" sibTransId="{77EA3653-3BF7-4CDE-AA11-83A776245E40}"/>
    <dgm:cxn modelId="{7E08454B-C656-4C0C-BBF7-82B7ADB5E56A}" srcId="{53596333-F558-46A0-A7CB-5E6EC691EFC5}" destId="{F69AA65D-2F87-4BD1-94C8-378961587E5C}" srcOrd="0" destOrd="0" parTransId="{9FCD366B-54DB-4688-9441-090128A864DA}" sibTransId="{95F69ACD-9A65-4C2D-B290-3237A76C6CC0}"/>
    <dgm:cxn modelId="{28B4994B-9769-8847-84B6-C34A301ADBBD}" type="presOf" srcId="{E4E32DC7-7A65-44DC-A199-EB051B47AAD0}" destId="{5A196041-093C-E446-BAC8-FDD0472725AB}" srcOrd="0" destOrd="1" presId="urn:microsoft.com/office/officeart/2005/8/layout/hList1"/>
    <dgm:cxn modelId="{50CDF250-822C-4D05-B715-8B799126A756}" srcId="{53596333-F558-46A0-A7CB-5E6EC691EFC5}" destId="{CAE481D7-8384-401F-9AE0-C8D022568C2E}" srcOrd="2" destOrd="0" parTransId="{7CAC78CE-597B-4BEF-9E0A-E39932CF971A}" sibTransId="{8D27A0CD-7F67-4D9F-8A99-7BAA04C77721}"/>
    <dgm:cxn modelId="{F5AB0962-A5FD-9041-B389-4DC9A0FA7588}" type="presOf" srcId="{F69AA65D-2F87-4BD1-94C8-378961587E5C}" destId="{5A196041-093C-E446-BAC8-FDD0472725AB}" srcOrd="0" destOrd="0" presId="urn:microsoft.com/office/officeart/2005/8/layout/hList1"/>
    <dgm:cxn modelId="{47B9FC62-494C-D949-9995-564083AAC79F}" type="presOf" srcId="{52023518-AE0D-4083-AF80-0C26591F50B2}" destId="{7E7DEBAF-64B5-9D48-9F22-DAC95496BAF2}" srcOrd="0" destOrd="0" presId="urn:microsoft.com/office/officeart/2005/8/layout/hList1"/>
    <dgm:cxn modelId="{23A1A989-E553-2A46-9406-F7887DDF5EC2}" type="presOf" srcId="{53596333-F558-46A0-A7CB-5E6EC691EFC5}" destId="{6806C41F-464A-7A45-BD6E-3F1A9A34A784}" srcOrd="0" destOrd="0" presId="urn:microsoft.com/office/officeart/2005/8/layout/hList1"/>
    <dgm:cxn modelId="{8E8FD99D-5726-3448-ACEA-E20B31F27C99}" type="presOf" srcId="{313D0E84-7479-4889-820D-5B7D389F847C}" destId="{F90F1397-0D4C-3941-871A-10D566526AC1}" srcOrd="0" destOrd="0" presId="urn:microsoft.com/office/officeart/2005/8/layout/hList1"/>
    <dgm:cxn modelId="{13FC85B5-A714-4A41-B56B-02C34CFCD841}" srcId="{53596333-F558-46A0-A7CB-5E6EC691EFC5}" destId="{E4E32DC7-7A65-44DC-A199-EB051B47AAD0}" srcOrd="1" destOrd="0" parTransId="{0DB82B4F-9E22-4ED6-9E6A-E9CC2B0493F1}" sibTransId="{B3B7007E-3862-47E0-A9E6-E422301EDAB1}"/>
    <dgm:cxn modelId="{940F0ABB-470F-9A49-891D-8F4203CADE03}" type="presOf" srcId="{FC9825E9-5B03-4081-90BD-02AB687E4491}" destId="{1F529268-912C-5249-9DCE-AEFC22CEECBF}" srcOrd="0" destOrd="0" presId="urn:microsoft.com/office/officeart/2005/8/layout/hList1"/>
    <dgm:cxn modelId="{AB796AD7-09BA-8B4F-9F30-AE9AFC15F753}" type="presOf" srcId="{CAE481D7-8384-401F-9AE0-C8D022568C2E}" destId="{5A196041-093C-E446-BAC8-FDD0472725AB}" srcOrd="0" destOrd="2" presId="urn:microsoft.com/office/officeart/2005/8/layout/hList1"/>
    <dgm:cxn modelId="{7949C5DB-0C90-7645-BD64-78179F79B4B8}" type="presOf" srcId="{F7361D64-C06F-4952-89BC-FC3B1796BF8A}" destId="{F90F1397-0D4C-3941-871A-10D566526AC1}" srcOrd="0" destOrd="1" presId="urn:microsoft.com/office/officeart/2005/8/layout/hList1"/>
    <dgm:cxn modelId="{B42AE3E2-A5CD-4E02-AA29-5C56A4DBA6F1}" srcId="{FC9825E9-5B03-4081-90BD-02AB687E4491}" destId="{F7361D64-C06F-4952-89BC-FC3B1796BF8A}" srcOrd="1" destOrd="0" parTransId="{0D1100B1-8143-4EAF-95CA-143036B0C8FC}" sibTransId="{5F0A24FF-E401-450D-A915-C0E80F0C7E89}"/>
    <dgm:cxn modelId="{557F42ED-1877-4382-9856-32B02F3A6657}" srcId="{FC9825E9-5B03-4081-90BD-02AB687E4491}" destId="{313D0E84-7479-4889-820D-5B7D389F847C}" srcOrd="0" destOrd="0" parTransId="{F4DDAF24-31FD-486B-9823-8F9E17FE0BA8}" sibTransId="{C937926E-4339-4559-9FC9-63137FADCE03}"/>
    <dgm:cxn modelId="{F4AB70FF-9644-4CFF-87A4-097114C4E883}" srcId="{52023518-AE0D-4083-AF80-0C26591F50B2}" destId="{FC9825E9-5B03-4081-90BD-02AB687E4491}" srcOrd="0" destOrd="0" parTransId="{E8A79B1B-BEEA-44C2-84E2-82ADF6077811}" sibTransId="{C5138FB3-9A9C-4496-A8EF-FCE5C15DBA0A}"/>
    <dgm:cxn modelId="{DE0E90FF-8782-3547-93E1-75058421A213}" type="presOf" srcId="{A15A63DA-4890-4730-BDF2-35A225AF4ED0}" destId="{F90F1397-0D4C-3941-871A-10D566526AC1}" srcOrd="0" destOrd="2" presId="urn:microsoft.com/office/officeart/2005/8/layout/hList1"/>
    <dgm:cxn modelId="{9F6D9975-74D7-D34F-A153-46C256EAFE4B}" type="presParOf" srcId="{7E7DEBAF-64B5-9D48-9F22-DAC95496BAF2}" destId="{DC553110-A2E5-1E4D-BF93-4976D9C54192}" srcOrd="0" destOrd="0" presId="urn:microsoft.com/office/officeart/2005/8/layout/hList1"/>
    <dgm:cxn modelId="{C934009A-F306-2B48-A991-64E6F6599A33}" type="presParOf" srcId="{DC553110-A2E5-1E4D-BF93-4976D9C54192}" destId="{1F529268-912C-5249-9DCE-AEFC22CEECBF}" srcOrd="0" destOrd="0" presId="urn:microsoft.com/office/officeart/2005/8/layout/hList1"/>
    <dgm:cxn modelId="{3AC77533-A03B-B84D-934B-FE64F9C24539}" type="presParOf" srcId="{DC553110-A2E5-1E4D-BF93-4976D9C54192}" destId="{F90F1397-0D4C-3941-871A-10D566526AC1}" srcOrd="1" destOrd="0" presId="urn:microsoft.com/office/officeart/2005/8/layout/hList1"/>
    <dgm:cxn modelId="{3DDA846F-9969-0840-A5F8-4D233F53B2F0}" type="presParOf" srcId="{7E7DEBAF-64B5-9D48-9F22-DAC95496BAF2}" destId="{9E29383A-562A-7C49-8F66-6C7B7CA45813}" srcOrd="1" destOrd="0" presId="urn:microsoft.com/office/officeart/2005/8/layout/hList1"/>
    <dgm:cxn modelId="{40C4AE4D-C7B5-CB42-AB39-3AD90FD9801A}" type="presParOf" srcId="{7E7DEBAF-64B5-9D48-9F22-DAC95496BAF2}" destId="{6F2CE962-C248-FA42-8020-3F2511F5E4F3}" srcOrd="2" destOrd="0" presId="urn:microsoft.com/office/officeart/2005/8/layout/hList1"/>
    <dgm:cxn modelId="{BA7616F8-101A-2547-B949-AB0722C77D82}" type="presParOf" srcId="{6F2CE962-C248-FA42-8020-3F2511F5E4F3}" destId="{6806C41F-464A-7A45-BD6E-3F1A9A34A784}" srcOrd="0" destOrd="0" presId="urn:microsoft.com/office/officeart/2005/8/layout/hList1"/>
    <dgm:cxn modelId="{015D0EF3-37D1-3348-B6CA-8F1FDD352D78}" type="presParOf" srcId="{6F2CE962-C248-FA42-8020-3F2511F5E4F3}" destId="{5A196041-093C-E446-BAC8-FDD0472725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0E726F-AC52-42B4-B37A-0D238B96F6B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747475-D5C1-45CA-A2A7-3495BD2E5ABC}">
      <dgm:prSet/>
      <dgm:spPr/>
      <dgm:t>
        <a:bodyPr/>
        <a:lstStyle/>
        <a:p>
          <a:r>
            <a:rPr lang="en-US" b="1" i="0"/>
            <a:t>Backtesting:</a:t>
          </a:r>
          <a:endParaRPr lang="en-US"/>
        </a:p>
      </dgm:t>
    </dgm:pt>
    <dgm:pt modelId="{52D8E0F8-4102-4A3C-848D-8C328A9940EA}" type="parTrans" cxnId="{AD13032F-24A3-4C7F-9B8E-BD46BA430F41}">
      <dgm:prSet/>
      <dgm:spPr/>
      <dgm:t>
        <a:bodyPr/>
        <a:lstStyle/>
        <a:p>
          <a:endParaRPr lang="en-US"/>
        </a:p>
      </dgm:t>
    </dgm:pt>
    <dgm:pt modelId="{5488513D-1D87-4D96-80F0-9BBBFA047D68}" type="sibTrans" cxnId="{AD13032F-24A3-4C7F-9B8E-BD46BA430F41}">
      <dgm:prSet/>
      <dgm:spPr/>
      <dgm:t>
        <a:bodyPr/>
        <a:lstStyle/>
        <a:p>
          <a:endParaRPr lang="en-US"/>
        </a:p>
      </dgm:t>
    </dgm:pt>
    <dgm:pt modelId="{C4586B6A-1D79-48B1-B5B2-57359D01C1A8}">
      <dgm:prSet/>
      <dgm:spPr/>
      <dgm:t>
        <a:bodyPr/>
        <a:lstStyle/>
        <a:p>
          <a:r>
            <a:rPr lang="en-US" b="0" i="0"/>
            <a:t>Simulate trades over historical data</a:t>
          </a:r>
          <a:endParaRPr lang="en-US"/>
        </a:p>
      </dgm:t>
    </dgm:pt>
    <dgm:pt modelId="{A1F1DEAC-F0F8-4C0B-A860-55B671DC8DF9}" type="parTrans" cxnId="{D81E226B-5A30-4B2E-85C6-189DA613000B}">
      <dgm:prSet/>
      <dgm:spPr/>
      <dgm:t>
        <a:bodyPr/>
        <a:lstStyle/>
        <a:p>
          <a:endParaRPr lang="en-US"/>
        </a:p>
      </dgm:t>
    </dgm:pt>
    <dgm:pt modelId="{608E8331-03BF-48B1-AA37-00DDAD078067}" type="sibTrans" cxnId="{D81E226B-5A30-4B2E-85C6-189DA613000B}">
      <dgm:prSet/>
      <dgm:spPr/>
      <dgm:t>
        <a:bodyPr/>
        <a:lstStyle/>
        <a:p>
          <a:endParaRPr lang="en-US"/>
        </a:p>
      </dgm:t>
    </dgm:pt>
    <dgm:pt modelId="{AE5E8395-AB81-42A5-A523-2DC1FC6353DD}">
      <dgm:prSet/>
      <dgm:spPr/>
      <dgm:t>
        <a:bodyPr/>
        <a:lstStyle/>
        <a:p>
          <a:r>
            <a:rPr lang="en-US" b="0" i="0"/>
            <a:t>Track capital evolution and record trade details</a:t>
          </a:r>
          <a:endParaRPr lang="en-US"/>
        </a:p>
      </dgm:t>
    </dgm:pt>
    <dgm:pt modelId="{92175BD4-9F27-4A73-8AFD-767D6E52CF34}" type="parTrans" cxnId="{9FE14F10-B8A8-4F48-A534-38B7CDFA4DA4}">
      <dgm:prSet/>
      <dgm:spPr/>
      <dgm:t>
        <a:bodyPr/>
        <a:lstStyle/>
        <a:p>
          <a:endParaRPr lang="en-US"/>
        </a:p>
      </dgm:t>
    </dgm:pt>
    <dgm:pt modelId="{43B36574-D90B-41EA-A5C5-6D49CCA041CE}" type="sibTrans" cxnId="{9FE14F10-B8A8-4F48-A534-38B7CDFA4DA4}">
      <dgm:prSet/>
      <dgm:spPr/>
      <dgm:t>
        <a:bodyPr/>
        <a:lstStyle/>
        <a:p>
          <a:endParaRPr lang="en-US"/>
        </a:p>
      </dgm:t>
    </dgm:pt>
    <dgm:pt modelId="{1589DC37-9BFD-4704-ABE1-6BC3E69FDB90}">
      <dgm:prSet/>
      <dgm:spPr/>
      <dgm:t>
        <a:bodyPr/>
        <a:lstStyle/>
        <a:p>
          <a:r>
            <a:rPr lang="en-US" b="1" i="0"/>
            <a:t>Performance Metrics:</a:t>
          </a:r>
          <a:endParaRPr lang="en-US"/>
        </a:p>
      </dgm:t>
    </dgm:pt>
    <dgm:pt modelId="{045A02DE-2967-4C10-AE9B-FF3C1E0E185B}" type="parTrans" cxnId="{A94A5F9B-5559-40EA-B9A2-F43D81875CC2}">
      <dgm:prSet/>
      <dgm:spPr/>
      <dgm:t>
        <a:bodyPr/>
        <a:lstStyle/>
        <a:p>
          <a:endParaRPr lang="en-US"/>
        </a:p>
      </dgm:t>
    </dgm:pt>
    <dgm:pt modelId="{BEA14C83-140D-41A9-A6CB-1488D2C54BE2}" type="sibTrans" cxnId="{A94A5F9B-5559-40EA-B9A2-F43D81875CC2}">
      <dgm:prSet/>
      <dgm:spPr/>
      <dgm:t>
        <a:bodyPr/>
        <a:lstStyle/>
        <a:p>
          <a:endParaRPr lang="en-US"/>
        </a:p>
      </dgm:t>
    </dgm:pt>
    <dgm:pt modelId="{DCBE61F6-4C73-4C0D-8A2E-516839455BA1}">
      <dgm:prSet/>
      <dgm:spPr/>
      <dgm:t>
        <a:bodyPr/>
        <a:lstStyle/>
        <a:p>
          <a:r>
            <a:rPr lang="en-US" b="0" i="0"/>
            <a:t>Total ROI, Max Drawdown, Sharpe/Sortino Ratios</a:t>
          </a:r>
          <a:endParaRPr lang="en-US"/>
        </a:p>
      </dgm:t>
    </dgm:pt>
    <dgm:pt modelId="{4CE2505C-9EB1-44E3-B03B-9E222AC22854}" type="parTrans" cxnId="{0680918B-EE46-4EB7-8C9A-5786EB85342B}">
      <dgm:prSet/>
      <dgm:spPr/>
      <dgm:t>
        <a:bodyPr/>
        <a:lstStyle/>
        <a:p>
          <a:endParaRPr lang="en-US"/>
        </a:p>
      </dgm:t>
    </dgm:pt>
    <dgm:pt modelId="{2724FAFE-DC56-465A-AD55-A0E06830C1B3}" type="sibTrans" cxnId="{0680918B-EE46-4EB7-8C9A-5786EB85342B}">
      <dgm:prSet/>
      <dgm:spPr/>
      <dgm:t>
        <a:bodyPr/>
        <a:lstStyle/>
        <a:p>
          <a:endParaRPr lang="en-US"/>
        </a:p>
      </dgm:t>
    </dgm:pt>
    <dgm:pt modelId="{4514C6EB-07B1-492F-8955-482CD4F0994A}">
      <dgm:prSet/>
      <dgm:spPr/>
      <dgm:t>
        <a:bodyPr/>
        <a:lstStyle/>
        <a:p>
          <a:r>
            <a:rPr lang="en-US" b="0" i="0"/>
            <a:t>Trade Efficiency, Win Rate, Profit Attribution, Risk Reward Ratio</a:t>
          </a:r>
          <a:endParaRPr lang="en-US"/>
        </a:p>
      </dgm:t>
    </dgm:pt>
    <dgm:pt modelId="{1B8A306D-A5AA-4AEC-A9CE-F7B828218AB9}" type="parTrans" cxnId="{0704C58A-F434-40A3-BE97-FAC770D4EC0F}">
      <dgm:prSet/>
      <dgm:spPr/>
      <dgm:t>
        <a:bodyPr/>
        <a:lstStyle/>
        <a:p>
          <a:endParaRPr lang="en-US"/>
        </a:p>
      </dgm:t>
    </dgm:pt>
    <dgm:pt modelId="{70190977-323D-4BB2-9F2C-6B2F96EB8F8E}" type="sibTrans" cxnId="{0704C58A-F434-40A3-BE97-FAC770D4EC0F}">
      <dgm:prSet/>
      <dgm:spPr/>
      <dgm:t>
        <a:bodyPr/>
        <a:lstStyle/>
        <a:p>
          <a:endParaRPr lang="en-US"/>
        </a:p>
      </dgm:t>
    </dgm:pt>
    <dgm:pt modelId="{36C9B396-7688-4BF6-9874-62085EC64D76}">
      <dgm:prSet/>
      <dgm:spPr/>
      <dgm:t>
        <a:bodyPr/>
        <a:lstStyle/>
        <a:p>
          <a:r>
            <a:rPr lang="en-US" b="1" i="0"/>
            <a:t>Visualization:</a:t>
          </a:r>
          <a:endParaRPr lang="en-US"/>
        </a:p>
      </dgm:t>
    </dgm:pt>
    <dgm:pt modelId="{ED6E2B8A-443C-423F-A69C-ABC5D0A25E0F}" type="parTrans" cxnId="{595CFE2F-E2AF-4F42-8378-D809D84BFB60}">
      <dgm:prSet/>
      <dgm:spPr/>
      <dgm:t>
        <a:bodyPr/>
        <a:lstStyle/>
        <a:p>
          <a:endParaRPr lang="en-US"/>
        </a:p>
      </dgm:t>
    </dgm:pt>
    <dgm:pt modelId="{7050CCD5-D244-4FFB-AF12-85AC441330F9}" type="sibTrans" cxnId="{595CFE2F-E2AF-4F42-8378-D809D84BFB60}">
      <dgm:prSet/>
      <dgm:spPr/>
      <dgm:t>
        <a:bodyPr/>
        <a:lstStyle/>
        <a:p>
          <a:endParaRPr lang="en-US"/>
        </a:p>
      </dgm:t>
    </dgm:pt>
    <dgm:pt modelId="{49B8A43A-C4DE-4681-8F43-E6EF58FE05FF}">
      <dgm:prSet/>
      <dgm:spPr/>
      <dgm:t>
        <a:bodyPr/>
        <a:lstStyle/>
        <a:p>
          <a:r>
            <a:rPr lang="en-US" b="0" i="0"/>
            <a:t>Generate charts comparing price evolution and capital growth over time</a:t>
          </a:r>
          <a:endParaRPr lang="en-US"/>
        </a:p>
      </dgm:t>
    </dgm:pt>
    <dgm:pt modelId="{77B1098B-3DC8-424D-B97D-70B7D08F2F37}" type="parTrans" cxnId="{74C67552-AA28-4678-9C26-E923067F637A}">
      <dgm:prSet/>
      <dgm:spPr/>
      <dgm:t>
        <a:bodyPr/>
        <a:lstStyle/>
        <a:p>
          <a:endParaRPr lang="en-US"/>
        </a:p>
      </dgm:t>
    </dgm:pt>
    <dgm:pt modelId="{D96C1C25-8A6D-48AF-B0A3-D74FC86F2A32}" type="sibTrans" cxnId="{74C67552-AA28-4678-9C26-E923067F637A}">
      <dgm:prSet/>
      <dgm:spPr/>
      <dgm:t>
        <a:bodyPr/>
        <a:lstStyle/>
        <a:p>
          <a:endParaRPr lang="en-US"/>
        </a:p>
      </dgm:t>
    </dgm:pt>
    <dgm:pt modelId="{C08C392D-3409-2E43-B870-C83FEDAE9A51}" type="pres">
      <dgm:prSet presAssocID="{5B0E726F-AC52-42B4-B37A-0D238B96F6B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006467-E4E1-6A4A-A09B-2836CF879A91}" type="pres">
      <dgm:prSet presAssocID="{17747475-D5C1-45CA-A2A7-3495BD2E5ABC}" presName="root" presStyleCnt="0"/>
      <dgm:spPr/>
    </dgm:pt>
    <dgm:pt modelId="{FA3B621D-C4A5-BD42-9B94-E54FE364190A}" type="pres">
      <dgm:prSet presAssocID="{17747475-D5C1-45CA-A2A7-3495BD2E5ABC}" presName="rootComposite" presStyleCnt="0"/>
      <dgm:spPr/>
    </dgm:pt>
    <dgm:pt modelId="{E3E8555F-1306-BF40-B2CE-E0442FA21D3B}" type="pres">
      <dgm:prSet presAssocID="{17747475-D5C1-45CA-A2A7-3495BD2E5ABC}" presName="rootText" presStyleLbl="node1" presStyleIdx="0" presStyleCnt="3"/>
      <dgm:spPr/>
    </dgm:pt>
    <dgm:pt modelId="{6A93B9D9-955D-DC48-9B6C-F294E10F08D5}" type="pres">
      <dgm:prSet presAssocID="{17747475-D5C1-45CA-A2A7-3495BD2E5ABC}" presName="rootConnector" presStyleLbl="node1" presStyleIdx="0" presStyleCnt="3"/>
      <dgm:spPr/>
    </dgm:pt>
    <dgm:pt modelId="{A519DD0B-7490-EF47-BE1E-EECDF30CAB0B}" type="pres">
      <dgm:prSet presAssocID="{17747475-D5C1-45CA-A2A7-3495BD2E5ABC}" presName="childShape" presStyleCnt="0"/>
      <dgm:spPr/>
    </dgm:pt>
    <dgm:pt modelId="{43D1970E-413B-9042-B29B-43056C1EC68B}" type="pres">
      <dgm:prSet presAssocID="{A1F1DEAC-F0F8-4C0B-A860-55B671DC8DF9}" presName="Name13" presStyleLbl="parChTrans1D2" presStyleIdx="0" presStyleCnt="5"/>
      <dgm:spPr/>
    </dgm:pt>
    <dgm:pt modelId="{AC8DCB71-6797-5F43-93FC-9E8502CC51F4}" type="pres">
      <dgm:prSet presAssocID="{C4586B6A-1D79-48B1-B5B2-57359D01C1A8}" presName="childText" presStyleLbl="bgAcc1" presStyleIdx="0" presStyleCnt="5">
        <dgm:presLayoutVars>
          <dgm:bulletEnabled val="1"/>
        </dgm:presLayoutVars>
      </dgm:prSet>
      <dgm:spPr/>
    </dgm:pt>
    <dgm:pt modelId="{8189DB5F-805A-4B4D-B4AC-E8C22FAE22F1}" type="pres">
      <dgm:prSet presAssocID="{92175BD4-9F27-4A73-8AFD-767D6E52CF34}" presName="Name13" presStyleLbl="parChTrans1D2" presStyleIdx="1" presStyleCnt="5"/>
      <dgm:spPr/>
    </dgm:pt>
    <dgm:pt modelId="{D8063607-44CF-E94E-A893-F78D70ABEF67}" type="pres">
      <dgm:prSet presAssocID="{AE5E8395-AB81-42A5-A523-2DC1FC6353DD}" presName="childText" presStyleLbl="bgAcc1" presStyleIdx="1" presStyleCnt="5">
        <dgm:presLayoutVars>
          <dgm:bulletEnabled val="1"/>
        </dgm:presLayoutVars>
      </dgm:prSet>
      <dgm:spPr/>
    </dgm:pt>
    <dgm:pt modelId="{BAA91F35-DE6A-1F42-B46B-7F8DB30CCC34}" type="pres">
      <dgm:prSet presAssocID="{1589DC37-9BFD-4704-ABE1-6BC3E69FDB90}" presName="root" presStyleCnt="0"/>
      <dgm:spPr/>
    </dgm:pt>
    <dgm:pt modelId="{DB4EC5EF-4506-B041-9DBE-621DD77C39E5}" type="pres">
      <dgm:prSet presAssocID="{1589DC37-9BFD-4704-ABE1-6BC3E69FDB90}" presName="rootComposite" presStyleCnt="0"/>
      <dgm:spPr/>
    </dgm:pt>
    <dgm:pt modelId="{34885EB8-5E27-6D4E-A687-5E9AF8E396DF}" type="pres">
      <dgm:prSet presAssocID="{1589DC37-9BFD-4704-ABE1-6BC3E69FDB90}" presName="rootText" presStyleLbl="node1" presStyleIdx="1" presStyleCnt="3"/>
      <dgm:spPr/>
    </dgm:pt>
    <dgm:pt modelId="{6DB28844-3781-CF45-BBB8-F59859C97A45}" type="pres">
      <dgm:prSet presAssocID="{1589DC37-9BFD-4704-ABE1-6BC3E69FDB90}" presName="rootConnector" presStyleLbl="node1" presStyleIdx="1" presStyleCnt="3"/>
      <dgm:spPr/>
    </dgm:pt>
    <dgm:pt modelId="{BDA3B73B-6451-1345-B3AC-CFF38D5E2A8E}" type="pres">
      <dgm:prSet presAssocID="{1589DC37-9BFD-4704-ABE1-6BC3E69FDB90}" presName="childShape" presStyleCnt="0"/>
      <dgm:spPr/>
    </dgm:pt>
    <dgm:pt modelId="{CF6040FF-BA98-2046-84DF-9005AC76A2C2}" type="pres">
      <dgm:prSet presAssocID="{4CE2505C-9EB1-44E3-B03B-9E222AC22854}" presName="Name13" presStyleLbl="parChTrans1D2" presStyleIdx="2" presStyleCnt="5"/>
      <dgm:spPr/>
    </dgm:pt>
    <dgm:pt modelId="{505EDF15-9885-1048-AC4F-40DA78745FBB}" type="pres">
      <dgm:prSet presAssocID="{DCBE61F6-4C73-4C0D-8A2E-516839455BA1}" presName="childText" presStyleLbl="bgAcc1" presStyleIdx="2" presStyleCnt="5">
        <dgm:presLayoutVars>
          <dgm:bulletEnabled val="1"/>
        </dgm:presLayoutVars>
      </dgm:prSet>
      <dgm:spPr/>
    </dgm:pt>
    <dgm:pt modelId="{6C7C4791-742B-9B44-BAB9-505FB5A12061}" type="pres">
      <dgm:prSet presAssocID="{1B8A306D-A5AA-4AEC-A9CE-F7B828218AB9}" presName="Name13" presStyleLbl="parChTrans1D2" presStyleIdx="3" presStyleCnt="5"/>
      <dgm:spPr/>
    </dgm:pt>
    <dgm:pt modelId="{8DCC8A70-DF14-5344-9DBA-43FC9365FD8D}" type="pres">
      <dgm:prSet presAssocID="{4514C6EB-07B1-492F-8955-482CD4F0994A}" presName="childText" presStyleLbl="bgAcc1" presStyleIdx="3" presStyleCnt="5">
        <dgm:presLayoutVars>
          <dgm:bulletEnabled val="1"/>
        </dgm:presLayoutVars>
      </dgm:prSet>
      <dgm:spPr/>
    </dgm:pt>
    <dgm:pt modelId="{889DE6A1-7442-B742-91C8-0483AD7D6DBB}" type="pres">
      <dgm:prSet presAssocID="{36C9B396-7688-4BF6-9874-62085EC64D76}" presName="root" presStyleCnt="0"/>
      <dgm:spPr/>
    </dgm:pt>
    <dgm:pt modelId="{766CB668-04A7-5346-9952-E39EFB02C373}" type="pres">
      <dgm:prSet presAssocID="{36C9B396-7688-4BF6-9874-62085EC64D76}" presName="rootComposite" presStyleCnt="0"/>
      <dgm:spPr/>
    </dgm:pt>
    <dgm:pt modelId="{F6149A8B-7C0E-5E46-B6C8-D92BFC69ECFA}" type="pres">
      <dgm:prSet presAssocID="{36C9B396-7688-4BF6-9874-62085EC64D76}" presName="rootText" presStyleLbl="node1" presStyleIdx="2" presStyleCnt="3"/>
      <dgm:spPr/>
    </dgm:pt>
    <dgm:pt modelId="{843A15EC-67AE-724F-83BE-FD0B00292BC8}" type="pres">
      <dgm:prSet presAssocID="{36C9B396-7688-4BF6-9874-62085EC64D76}" presName="rootConnector" presStyleLbl="node1" presStyleIdx="2" presStyleCnt="3"/>
      <dgm:spPr/>
    </dgm:pt>
    <dgm:pt modelId="{65A17743-93C7-FE44-B28D-52703B3D2BE9}" type="pres">
      <dgm:prSet presAssocID="{36C9B396-7688-4BF6-9874-62085EC64D76}" presName="childShape" presStyleCnt="0"/>
      <dgm:spPr/>
    </dgm:pt>
    <dgm:pt modelId="{3A3BE0DC-86B1-314E-9972-17E79B7F9AD4}" type="pres">
      <dgm:prSet presAssocID="{77B1098B-3DC8-424D-B97D-70B7D08F2F37}" presName="Name13" presStyleLbl="parChTrans1D2" presStyleIdx="4" presStyleCnt="5"/>
      <dgm:spPr/>
    </dgm:pt>
    <dgm:pt modelId="{4832839E-49DA-CF4B-A7BC-A5B672D65B57}" type="pres">
      <dgm:prSet presAssocID="{49B8A43A-C4DE-4681-8F43-E6EF58FE05FF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D7017D0D-7C96-5B43-BA33-5F24ED894362}" type="presOf" srcId="{A1F1DEAC-F0F8-4C0B-A860-55B671DC8DF9}" destId="{43D1970E-413B-9042-B29B-43056C1EC68B}" srcOrd="0" destOrd="0" presId="urn:microsoft.com/office/officeart/2005/8/layout/hierarchy3"/>
    <dgm:cxn modelId="{9FE14F10-B8A8-4F48-A534-38B7CDFA4DA4}" srcId="{17747475-D5C1-45CA-A2A7-3495BD2E5ABC}" destId="{AE5E8395-AB81-42A5-A523-2DC1FC6353DD}" srcOrd="1" destOrd="0" parTransId="{92175BD4-9F27-4A73-8AFD-767D6E52CF34}" sibTransId="{43B36574-D90B-41EA-A5C5-6D49CCA041CE}"/>
    <dgm:cxn modelId="{809DBD11-04A2-5543-BD13-EB03D4D9F30E}" type="presOf" srcId="{AE5E8395-AB81-42A5-A523-2DC1FC6353DD}" destId="{D8063607-44CF-E94E-A893-F78D70ABEF67}" srcOrd="0" destOrd="0" presId="urn:microsoft.com/office/officeart/2005/8/layout/hierarchy3"/>
    <dgm:cxn modelId="{4054F71F-76AF-D249-9F41-CE77DBD5CFDF}" type="presOf" srcId="{36C9B396-7688-4BF6-9874-62085EC64D76}" destId="{F6149A8B-7C0E-5E46-B6C8-D92BFC69ECFA}" srcOrd="0" destOrd="0" presId="urn:microsoft.com/office/officeart/2005/8/layout/hierarchy3"/>
    <dgm:cxn modelId="{AD13032F-24A3-4C7F-9B8E-BD46BA430F41}" srcId="{5B0E726F-AC52-42B4-B37A-0D238B96F6B4}" destId="{17747475-D5C1-45CA-A2A7-3495BD2E5ABC}" srcOrd="0" destOrd="0" parTransId="{52D8E0F8-4102-4A3C-848D-8C328A9940EA}" sibTransId="{5488513D-1D87-4D96-80F0-9BBBFA047D68}"/>
    <dgm:cxn modelId="{595CFE2F-E2AF-4F42-8378-D809D84BFB60}" srcId="{5B0E726F-AC52-42B4-B37A-0D238B96F6B4}" destId="{36C9B396-7688-4BF6-9874-62085EC64D76}" srcOrd="2" destOrd="0" parTransId="{ED6E2B8A-443C-423F-A69C-ABC5D0A25E0F}" sibTransId="{7050CCD5-D244-4FFB-AF12-85AC441330F9}"/>
    <dgm:cxn modelId="{082FF138-9E3B-904D-9D2D-B5D871CB6D6A}" type="presOf" srcId="{36C9B396-7688-4BF6-9874-62085EC64D76}" destId="{843A15EC-67AE-724F-83BE-FD0B00292BC8}" srcOrd="1" destOrd="0" presId="urn:microsoft.com/office/officeart/2005/8/layout/hierarchy3"/>
    <dgm:cxn modelId="{91EED43D-3410-584D-A1B4-814F89356025}" type="presOf" srcId="{1B8A306D-A5AA-4AEC-A9CE-F7B828218AB9}" destId="{6C7C4791-742B-9B44-BAB9-505FB5A12061}" srcOrd="0" destOrd="0" presId="urn:microsoft.com/office/officeart/2005/8/layout/hierarchy3"/>
    <dgm:cxn modelId="{74C67552-AA28-4678-9C26-E923067F637A}" srcId="{36C9B396-7688-4BF6-9874-62085EC64D76}" destId="{49B8A43A-C4DE-4681-8F43-E6EF58FE05FF}" srcOrd="0" destOrd="0" parTransId="{77B1098B-3DC8-424D-B97D-70B7D08F2F37}" sibTransId="{D96C1C25-8A6D-48AF-B0A3-D74FC86F2A32}"/>
    <dgm:cxn modelId="{4AB5FF54-41F1-6D47-8DB7-BECA00060381}" type="presOf" srcId="{DCBE61F6-4C73-4C0D-8A2E-516839455BA1}" destId="{505EDF15-9885-1048-AC4F-40DA78745FBB}" srcOrd="0" destOrd="0" presId="urn:microsoft.com/office/officeart/2005/8/layout/hierarchy3"/>
    <dgm:cxn modelId="{91C45D5A-2980-0A44-BC33-B18590DCEBAD}" type="presOf" srcId="{4514C6EB-07B1-492F-8955-482CD4F0994A}" destId="{8DCC8A70-DF14-5344-9DBA-43FC9365FD8D}" srcOrd="0" destOrd="0" presId="urn:microsoft.com/office/officeart/2005/8/layout/hierarchy3"/>
    <dgm:cxn modelId="{D81E226B-5A30-4B2E-85C6-189DA613000B}" srcId="{17747475-D5C1-45CA-A2A7-3495BD2E5ABC}" destId="{C4586B6A-1D79-48B1-B5B2-57359D01C1A8}" srcOrd="0" destOrd="0" parTransId="{A1F1DEAC-F0F8-4C0B-A860-55B671DC8DF9}" sibTransId="{608E8331-03BF-48B1-AA37-00DDAD078067}"/>
    <dgm:cxn modelId="{01F55A81-6E46-5944-99B8-946119FB9BC0}" type="presOf" srcId="{5B0E726F-AC52-42B4-B37A-0D238B96F6B4}" destId="{C08C392D-3409-2E43-B870-C83FEDAE9A51}" srcOrd="0" destOrd="0" presId="urn:microsoft.com/office/officeart/2005/8/layout/hierarchy3"/>
    <dgm:cxn modelId="{048D5086-19BD-694E-8A45-3DB9B0D8CE62}" type="presOf" srcId="{C4586B6A-1D79-48B1-B5B2-57359D01C1A8}" destId="{AC8DCB71-6797-5F43-93FC-9E8502CC51F4}" srcOrd="0" destOrd="0" presId="urn:microsoft.com/office/officeart/2005/8/layout/hierarchy3"/>
    <dgm:cxn modelId="{0704C58A-F434-40A3-BE97-FAC770D4EC0F}" srcId="{1589DC37-9BFD-4704-ABE1-6BC3E69FDB90}" destId="{4514C6EB-07B1-492F-8955-482CD4F0994A}" srcOrd="1" destOrd="0" parTransId="{1B8A306D-A5AA-4AEC-A9CE-F7B828218AB9}" sibTransId="{70190977-323D-4BB2-9F2C-6B2F96EB8F8E}"/>
    <dgm:cxn modelId="{E5AAFC8A-EBFA-2042-8F64-2D671BF639F1}" type="presOf" srcId="{77B1098B-3DC8-424D-B97D-70B7D08F2F37}" destId="{3A3BE0DC-86B1-314E-9972-17E79B7F9AD4}" srcOrd="0" destOrd="0" presId="urn:microsoft.com/office/officeart/2005/8/layout/hierarchy3"/>
    <dgm:cxn modelId="{E4FC348B-1B9A-7F40-AAE6-5BCB790747F3}" type="presOf" srcId="{1589DC37-9BFD-4704-ABE1-6BC3E69FDB90}" destId="{34885EB8-5E27-6D4E-A687-5E9AF8E396DF}" srcOrd="0" destOrd="0" presId="urn:microsoft.com/office/officeart/2005/8/layout/hierarchy3"/>
    <dgm:cxn modelId="{0680918B-EE46-4EB7-8C9A-5786EB85342B}" srcId="{1589DC37-9BFD-4704-ABE1-6BC3E69FDB90}" destId="{DCBE61F6-4C73-4C0D-8A2E-516839455BA1}" srcOrd="0" destOrd="0" parTransId="{4CE2505C-9EB1-44E3-B03B-9E222AC22854}" sibTransId="{2724FAFE-DC56-465A-AD55-A0E06830C1B3}"/>
    <dgm:cxn modelId="{4675F390-39A1-5143-B910-72719DD944FF}" type="presOf" srcId="{1589DC37-9BFD-4704-ABE1-6BC3E69FDB90}" destId="{6DB28844-3781-CF45-BBB8-F59859C97A45}" srcOrd="1" destOrd="0" presId="urn:microsoft.com/office/officeart/2005/8/layout/hierarchy3"/>
    <dgm:cxn modelId="{A94A5F9B-5559-40EA-B9A2-F43D81875CC2}" srcId="{5B0E726F-AC52-42B4-B37A-0D238B96F6B4}" destId="{1589DC37-9BFD-4704-ABE1-6BC3E69FDB90}" srcOrd="1" destOrd="0" parTransId="{045A02DE-2967-4C10-AE9B-FF3C1E0E185B}" sibTransId="{BEA14C83-140D-41A9-A6CB-1488D2C54BE2}"/>
    <dgm:cxn modelId="{4CD4869D-1CA2-5345-9119-AEF230692BFF}" type="presOf" srcId="{49B8A43A-C4DE-4681-8F43-E6EF58FE05FF}" destId="{4832839E-49DA-CF4B-A7BC-A5B672D65B57}" srcOrd="0" destOrd="0" presId="urn:microsoft.com/office/officeart/2005/8/layout/hierarchy3"/>
    <dgm:cxn modelId="{F1AB00C4-B0CB-314F-A383-87DFC14735A8}" type="presOf" srcId="{17747475-D5C1-45CA-A2A7-3495BD2E5ABC}" destId="{E3E8555F-1306-BF40-B2CE-E0442FA21D3B}" srcOrd="0" destOrd="0" presId="urn:microsoft.com/office/officeart/2005/8/layout/hierarchy3"/>
    <dgm:cxn modelId="{4FDAE3CC-AE5C-E043-A645-1B8526E9E79F}" type="presOf" srcId="{17747475-D5C1-45CA-A2A7-3495BD2E5ABC}" destId="{6A93B9D9-955D-DC48-9B6C-F294E10F08D5}" srcOrd="1" destOrd="0" presId="urn:microsoft.com/office/officeart/2005/8/layout/hierarchy3"/>
    <dgm:cxn modelId="{1409DAD3-2618-1E44-9790-D417220E7687}" type="presOf" srcId="{92175BD4-9F27-4A73-8AFD-767D6E52CF34}" destId="{8189DB5F-805A-4B4D-B4AC-E8C22FAE22F1}" srcOrd="0" destOrd="0" presId="urn:microsoft.com/office/officeart/2005/8/layout/hierarchy3"/>
    <dgm:cxn modelId="{0F351BF8-9312-594C-B3CD-33FF680C29FA}" type="presOf" srcId="{4CE2505C-9EB1-44E3-B03B-9E222AC22854}" destId="{CF6040FF-BA98-2046-84DF-9005AC76A2C2}" srcOrd="0" destOrd="0" presId="urn:microsoft.com/office/officeart/2005/8/layout/hierarchy3"/>
    <dgm:cxn modelId="{408904F2-04B4-FC47-9DB1-46A4BE657662}" type="presParOf" srcId="{C08C392D-3409-2E43-B870-C83FEDAE9A51}" destId="{55006467-E4E1-6A4A-A09B-2836CF879A91}" srcOrd="0" destOrd="0" presId="urn:microsoft.com/office/officeart/2005/8/layout/hierarchy3"/>
    <dgm:cxn modelId="{0481A8ED-3914-414F-B58E-798C8B82FB86}" type="presParOf" srcId="{55006467-E4E1-6A4A-A09B-2836CF879A91}" destId="{FA3B621D-C4A5-BD42-9B94-E54FE364190A}" srcOrd="0" destOrd="0" presId="urn:microsoft.com/office/officeart/2005/8/layout/hierarchy3"/>
    <dgm:cxn modelId="{00B7F31D-A099-044C-93FC-90EFC6032A65}" type="presParOf" srcId="{FA3B621D-C4A5-BD42-9B94-E54FE364190A}" destId="{E3E8555F-1306-BF40-B2CE-E0442FA21D3B}" srcOrd="0" destOrd="0" presId="urn:microsoft.com/office/officeart/2005/8/layout/hierarchy3"/>
    <dgm:cxn modelId="{65E860F1-7844-614E-A61F-FA1991C97B98}" type="presParOf" srcId="{FA3B621D-C4A5-BD42-9B94-E54FE364190A}" destId="{6A93B9D9-955D-DC48-9B6C-F294E10F08D5}" srcOrd="1" destOrd="0" presId="urn:microsoft.com/office/officeart/2005/8/layout/hierarchy3"/>
    <dgm:cxn modelId="{39B64251-E99A-2A45-A2E5-74B64189C266}" type="presParOf" srcId="{55006467-E4E1-6A4A-A09B-2836CF879A91}" destId="{A519DD0B-7490-EF47-BE1E-EECDF30CAB0B}" srcOrd="1" destOrd="0" presId="urn:microsoft.com/office/officeart/2005/8/layout/hierarchy3"/>
    <dgm:cxn modelId="{FE6C074D-CFF5-5E44-A5B4-E2C053C67FEE}" type="presParOf" srcId="{A519DD0B-7490-EF47-BE1E-EECDF30CAB0B}" destId="{43D1970E-413B-9042-B29B-43056C1EC68B}" srcOrd="0" destOrd="0" presId="urn:microsoft.com/office/officeart/2005/8/layout/hierarchy3"/>
    <dgm:cxn modelId="{A4C65677-DBBE-0B49-99DA-8B4F23E7336E}" type="presParOf" srcId="{A519DD0B-7490-EF47-BE1E-EECDF30CAB0B}" destId="{AC8DCB71-6797-5F43-93FC-9E8502CC51F4}" srcOrd="1" destOrd="0" presId="urn:microsoft.com/office/officeart/2005/8/layout/hierarchy3"/>
    <dgm:cxn modelId="{80C40974-6CA6-B248-A726-DE0EAE769201}" type="presParOf" srcId="{A519DD0B-7490-EF47-BE1E-EECDF30CAB0B}" destId="{8189DB5F-805A-4B4D-B4AC-E8C22FAE22F1}" srcOrd="2" destOrd="0" presId="urn:microsoft.com/office/officeart/2005/8/layout/hierarchy3"/>
    <dgm:cxn modelId="{5A4244AA-B565-E94F-B215-1252057E5416}" type="presParOf" srcId="{A519DD0B-7490-EF47-BE1E-EECDF30CAB0B}" destId="{D8063607-44CF-E94E-A893-F78D70ABEF67}" srcOrd="3" destOrd="0" presId="urn:microsoft.com/office/officeart/2005/8/layout/hierarchy3"/>
    <dgm:cxn modelId="{BFC32F88-ADDB-634D-8FDD-66F5A28DAE4E}" type="presParOf" srcId="{C08C392D-3409-2E43-B870-C83FEDAE9A51}" destId="{BAA91F35-DE6A-1F42-B46B-7F8DB30CCC34}" srcOrd="1" destOrd="0" presId="urn:microsoft.com/office/officeart/2005/8/layout/hierarchy3"/>
    <dgm:cxn modelId="{706796F3-0B51-DD40-AE57-568F9774EF19}" type="presParOf" srcId="{BAA91F35-DE6A-1F42-B46B-7F8DB30CCC34}" destId="{DB4EC5EF-4506-B041-9DBE-621DD77C39E5}" srcOrd="0" destOrd="0" presId="urn:microsoft.com/office/officeart/2005/8/layout/hierarchy3"/>
    <dgm:cxn modelId="{91132299-0A8D-204F-AA4E-1CF99CE9F234}" type="presParOf" srcId="{DB4EC5EF-4506-B041-9DBE-621DD77C39E5}" destId="{34885EB8-5E27-6D4E-A687-5E9AF8E396DF}" srcOrd="0" destOrd="0" presId="urn:microsoft.com/office/officeart/2005/8/layout/hierarchy3"/>
    <dgm:cxn modelId="{57B90442-5987-324C-B038-8B49EA9C2F10}" type="presParOf" srcId="{DB4EC5EF-4506-B041-9DBE-621DD77C39E5}" destId="{6DB28844-3781-CF45-BBB8-F59859C97A45}" srcOrd="1" destOrd="0" presId="urn:microsoft.com/office/officeart/2005/8/layout/hierarchy3"/>
    <dgm:cxn modelId="{296C4B4C-B54C-8F46-B83D-91E790F1E1C5}" type="presParOf" srcId="{BAA91F35-DE6A-1F42-B46B-7F8DB30CCC34}" destId="{BDA3B73B-6451-1345-B3AC-CFF38D5E2A8E}" srcOrd="1" destOrd="0" presId="urn:microsoft.com/office/officeart/2005/8/layout/hierarchy3"/>
    <dgm:cxn modelId="{6AD16E86-A1FE-934E-92A6-71A96D1D9958}" type="presParOf" srcId="{BDA3B73B-6451-1345-B3AC-CFF38D5E2A8E}" destId="{CF6040FF-BA98-2046-84DF-9005AC76A2C2}" srcOrd="0" destOrd="0" presId="urn:microsoft.com/office/officeart/2005/8/layout/hierarchy3"/>
    <dgm:cxn modelId="{A84E44A9-2E72-CD48-89AE-EEC46D379D87}" type="presParOf" srcId="{BDA3B73B-6451-1345-B3AC-CFF38D5E2A8E}" destId="{505EDF15-9885-1048-AC4F-40DA78745FBB}" srcOrd="1" destOrd="0" presId="urn:microsoft.com/office/officeart/2005/8/layout/hierarchy3"/>
    <dgm:cxn modelId="{127C7CB0-60A5-6341-8F87-99DF38F24A7B}" type="presParOf" srcId="{BDA3B73B-6451-1345-B3AC-CFF38D5E2A8E}" destId="{6C7C4791-742B-9B44-BAB9-505FB5A12061}" srcOrd="2" destOrd="0" presId="urn:microsoft.com/office/officeart/2005/8/layout/hierarchy3"/>
    <dgm:cxn modelId="{C09E9DAB-BA6D-C24D-8BC2-6929B84D8362}" type="presParOf" srcId="{BDA3B73B-6451-1345-B3AC-CFF38D5E2A8E}" destId="{8DCC8A70-DF14-5344-9DBA-43FC9365FD8D}" srcOrd="3" destOrd="0" presId="urn:microsoft.com/office/officeart/2005/8/layout/hierarchy3"/>
    <dgm:cxn modelId="{40872E78-9740-3346-B621-8A7C1FB1CE91}" type="presParOf" srcId="{C08C392D-3409-2E43-B870-C83FEDAE9A51}" destId="{889DE6A1-7442-B742-91C8-0483AD7D6DBB}" srcOrd="2" destOrd="0" presId="urn:microsoft.com/office/officeart/2005/8/layout/hierarchy3"/>
    <dgm:cxn modelId="{AF30F3C3-AEDE-404D-9196-3F4D747ED61F}" type="presParOf" srcId="{889DE6A1-7442-B742-91C8-0483AD7D6DBB}" destId="{766CB668-04A7-5346-9952-E39EFB02C373}" srcOrd="0" destOrd="0" presId="urn:microsoft.com/office/officeart/2005/8/layout/hierarchy3"/>
    <dgm:cxn modelId="{B706A4E9-35ED-1F40-AA2E-63D8F67CDDF0}" type="presParOf" srcId="{766CB668-04A7-5346-9952-E39EFB02C373}" destId="{F6149A8B-7C0E-5E46-B6C8-D92BFC69ECFA}" srcOrd="0" destOrd="0" presId="urn:microsoft.com/office/officeart/2005/8/layout/hierarchy3"/>
    <dgm:cxn modelId="{F4F0E577-8E28-154F-8437-C34A6C67A331}" type="presParOf" srcId="{766CB668-04A7-5346-9952-E39EFB02C373}" destId="{843A15EC-67AE-724F-83BE-FD0B00292BC8}" srcOrd="1" destOrd="0" presId="urn:microsoft.com/office/officeart/2005/8/layout/hierarchy3"/>
    <dgm:cxn modelId="{DB6ACB0A-5D24-6747-9FE5-6AB9B51C14CD}" type="presParOf" srcId="{889DE6A1-7442-B742-91C8-0483AD7D6DBB}" destId="{65A17743-93C7-FE44-B28D-52703B3D2BE9}" srcOrd="1" destOrd="0" presId="urn:microsoft.com/office/officeart/2005/8/layout/hierarchy3"/>
    <dgm:cxn modelId="{1070AA3E-B132-5646-9FCF-88B23F871B6F}" type="presParOf" srcId="{65A17743-93C7-FE44-B28D-52703B3D2BE9}" destId="{3A3BE0DC-86B1-314E-9972-17E79B7F9AD4}" srcOrd="0" destOrd="0" presId="urn:microsoft.com/office/officeart/2005/8/layout/hierarchy3"/>
    <dgm:cxn modelId="{C7FD93C2-DA7E-E74F-BFDE-BF226E93C985}" type="presParOf" srcId="{65A17743-93C7-FE44-B28D-52703B3D2BE9}" destId="{4832839E-49DA-CF4B-A7BC-A5B672D65B5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452E15-2174-4E26-8693-166A0692617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C47865-2984-4AE6-8DC0-610DC561C01A}">
      <dgm:prSet/>
      <dgm:spPr/>
      <dgm:t>
        <a:bodyPr/>
        <a:lstStyle/>
        <a:p>
          <a:r>
            <a:rPr lang="en-US" b="1" i="0"/>
            <a:t>Risk Profile &amp; Volatility:</a:t>
          </a:r>
          <a:endParaRPr lang="en-US"/>
        </a:p>
      </dgm:t>
    </dgm:pt>
    <dgm:pt modelId="{9756ECE8-187C-4FC1-9D49-157EEE271219}" type="parTrans" cxnId="{99C17EF6-1700-4E29-9012-90E0C0C0951C}">
      <dgm:prSet/>
      <dgm:spPr/>
      <dgm:t>
        <a:bodyPr/>
        <a:lstStyle/>
        <a:p>
          <a:endParaRPr lang="en-US"/>
        </a:p>
      </dgm:t>
    </dgm:pt>
    <dgm:pt modelId="{A26201B9-F3C1-4547-84D1-4831FD26A67D}" type="sibTrans" cxnId="{99C17EF6-1700-4E29-9012-90E0C0C0951C}">
      <dgm:prSet/>
      <dgm:spPr/>
      <dgm:t>
        <a:bodyPr/>
        <a:lstStyle/>
        <a:p>
          <a:endParaRPr lang="en-US"/>
        </a:p>
      </dgm:t>
    </dgm:pt>
    <dgm:pt modelId="{FB68063B-8ADA-4E4D-AD60-8D861E81A547}">
      <dgm:prSet/>
      <dgm:spPr/>
      <dgm:t>
        <a:bodyPr/>
        <a:lstStyle/>
        <a:p>
          <a:r>
            <a:rPr lang="en-US" b="0" i="0"/>
            <a:t>RSI strategy shows a lower maximum drawdown and higher win rate compared to MACD.</a:t>
          </a:r>
          <a:endParaRPr lang="en-US"/>
        </a:p>
      </dgm:t>
    </dgm:pt>
    <dgm:pt modelId="{8420785A-B0E0-4016-86F3-14B58F7978E2}" type="parTrans" cxnId="{438FD365-00EB-496D-8FA0-EB68D2100241}">
      <dgm:prSet/>
      <dgm:spPr/>
      <dgm:t>
        <a:bodyPr/>
        <a:lstStyle/>
        <a:p>
          <a:endParaRPr lang="en-US"/>
        </a:p>
      </dgm:t>
    </dgm:pt>
    <dgm:pt modelId="{3DA5DCD0-EA1A-4C4A-A0A5-B845D8B9DE36}" type="sibTrans" cxnId="{438FD365-00EB-496D-8FA0-EB68D2100241}">
      <dgm:prSet/>
      <dgm:spPr/>
      <dgm:t>
        <a:bodyPr/>
        <a:lstStyle/>
        <a:p>
          <a:endParaRPr lang="en-US"/>
        </a:p>
      </dgm:t>
    </dgm:pt>
    <dgm:pt modelId="{057882B6-DE72-4CB6-8612-2C54B64EBA87}">
      <dgm:prSet/>
      <dgm:spPr/>
      <dgm:t>
        <a:bodyPr/>
        <a:lstStyle/>
        <a:p>
          <a:r>
            <a:rPr lang="en-US" b="0" i="0"/>
            <a:t>Provides more consistent, less volatile performance.</a:t>
          </a:r>
          <a:endParaRPr lang="en-US"/>
        </a:p>
      </dgm:t>
    </dgm:pt>
    <dgm:pt modelId="{8CB945E0-C10D-46EA-8879-9BDE3D0A7F73}" type="parTrans" cxnId="{AA69D186-C3B7-42AD-BEED-BFA2D272FC7D}">
      <dgm:prSet/>
      <dgm:spPr/>
      <dgm:t>
        <a:bodyPr/>
        <a:lstStyle/>
        <a:p>
          <a:endParaRPr lang="en-US"/>
        </a:p>
      </dgm:t>
    </dgm:pt>
    <dgm:pt modelId="{434F773D-F2D7-4E65-81B4-1AC21C3D71F9}" type="sibTrans" cxnId="{AA69D186-C3B7-42AD-BEED-BFA2D272FC7D}">
      <dgm:prSet/>
      <dgm:spPr/>
      <dgm:t>
        <a:bodyPr/>
        <a:lstStyle/>
        <a:p>
          <a:endParaRPr lang="en-US"/>
        </a:p>
      </dgm:t>
    </dgm:pt>
    <dgm:pt modelId="{EF20156E-C48C-436E-8193-DE3815E448A1}">
      <dgm:prSet/>
      <dgm:spPr/>
      <dgm:t>
        <a:bodyPr/>
        <a:lstStyle/>
        <a:p>
          <a:r>
            <a:rPr lang="en-US" b="1" i="0"/>
            <a:t>ROI &amp; Risk-Adjusted Returns:</a:t>
          </a:r>
          <a:endParaRPr lang="en-US"/>
        </a:p>
      </dgm:t>
    </dgm:pt>
    <dgm:pt modelId="{A9083D89-7FD3-46B1-B624-CB5D1A74E2BE}" type="parTrans" cxnId="{9DB16068-B4C2-4A3C-BFA1-DB5496D17017}">
      <dgm:prSet/>
      <dgm:spPr/>
      <dgm:t>
        <a:bodyPr/>
        <a:lstStyle/>
        <a:p>
          <a:endParaRPr lang="en-US"/>
        </a:p>
      </dgm:t>
    </dgm:pt>
    <dgm:pt modelId="{26CB396F-40AC-4F58-882A-94793F7951FE}" type="sibTrans" cxnId="{9DB16068-B4C2-4A3C-BFA1-DB5496D17017}">
      <dgm:prSet/>
      <dgm:spPr/>
      <dgm:t>
        <a:bodyPr/>
        <a:lstStyle/>
        <a:p>
          <a:endParaRPr lang="en-US"/>
        </a:p>
      </dgm:t>
    </dgm:pt>
    <dgm:pt modelId="{2C9F0A92-683F-4F41-A2CD-672066D827A0}">
      <dgm:prSet/>
      <dgm:spPr/>
      <dgm:t>
        <a:bodyPr/>
        <a:lstStyle/>
        <a:p>
          <a:r>
            <a:rPr lang="en-US" b="0" i="0" dirty="0"/>
            <a:t>Both strategies deliver high ROI figures.</a:t>
          </a:r>
          <a:endParaRPr lang="en-US" dirty="0"/>
        </a:p>
      </dgm:t>
    </dgm:pt>
    <dgm:pt modelId="{85239E05-1572-4FE5-84B7-30151F354500}" type="parTrans" cxnId="{C1FE2C8D-7CD3-471B-9689-8838C4485924}">
      <dgm:prSet/>
      <dgm:spPr/>
      <dgm:t>
        <a:bodyPr/>
        <a:lstStyle/>
        <a:p>
          <a:endParaRPr lang="en-US"/>
        </a:p>
      </dgm:t>
    </dgm:pt>
    <dgm:pt modelId="{4012C1ED-76D8-449E-99C3-40AAEA40BEE5}" type="sibTrans" cxnId="{C1FE2C8D-7CD3-471B-9689-8838C4485924}">
      <dgm:prSet/>
      <dgm:spPr/>
      <dgm:t>
        <a:bodyPr/>
        <a:lstStyle/>
        <a:p>
          <a:endParaRPr lang="en-US"/>
        </a:p>
      </dgm:t>
    </dgm:pt>
    <dgm:pt modelId="{10C53149-B187-4197-83E2-589A6DEF42AC}">
      <dgm:prSet/>
      <dgm:spPr/>
      <dgm:t>
        <a:bodyPr/>
        <a:lstStyle/>
        <a:p>
          <a:r>
            <a:rPr lang="en-US" b="0" i="0"/>
            <a:t>Low Sharpe ratios indicate that high returns might not adequately compensate for risk.</a:t>
          </a:r>
          <a:endParaRPr lang="en-US"/>
        </a:p>
      </dgm:t>
    </dgm:pt>
    <dgm:pt modelId="{FC40CCA0-CAB2-475B-8DE3-1B308A758BD1}" type="parTrans" cxnId="{D5ED428A-D6AF-4FC3-9734-4C7A670544BA}">
      <dgm:prSet/>
      <dgm:spPr/>
      <dgm:t>
        <a:bodyPr/>
        <a:lstStyle/>
        <a:p>
          <a:endParaRPr lang="en-US"/>
        </a:p>
      </dgm:t>
    </dgm:pt>
    <dgm:pt modelId="{A2C29A02-CE05-4C9A-95B8-A3763D5B7EC0}" type="sibTrans" cxnId="{D5ED428A-D6AF-4FC3-9734-4C7A670544BA}">
      <dgm:prSet/>
      <dgm:spPr/>
      <dgm:t>
        <a:bodyPr/>
        <a:lstStyle/>
        <a:p>
          <a:endParaRPr lang="en-US"/>
        </a:p>
      </dgm:t>
    </dgm:pt>
    <dgm:pt modelId="{C06DBBC6-6A5C-834B-A14C-59837FB77BC4}" type="pres">
      <dgm:prSet presAssocID="{F7452E15-2174-4E26-8693-166A069261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DD7309-9687-1948-BCC3-9F14ACE6159B}" type="pres">
      <dgm:prSet presAssocID="{D0C47865-2984-4AE6-8DC0-610DC561C01A}" presName="hierRoot1" presStyleCnt="0"/>
      <dgm:spPr/>
    </dgm:pt>
    <dgm:pt modelId="{6F1324ED-60FD-A34E-81F9-FE25299912A5}" type="pres">
      <dgm:prSet presAssocID="{D0C47865-2984-4AE6-8DC0-610DC561C01A}" presName="composite" presStyleCnt="0"/>
      <dgm:spPr/>
    </dgm:pt>
    <dgm:pt modelId="{C3E280E3-6F1D-B245-81D1-F2FDDE7DA79C}" type="pres">
      <dgm:prSet presAssocID="{D0C47865-2984-4AE6-8DC0-610DC561C01A}" presName="background" presStyleLbl="node0" presStyleIdx="0" presStyleCnt="2"/>
      <dgm:spPr/>
    </dgm:pt>
    <dgm:pt modelId="{72650D7D-4A9B-E546-A6BC-5A8BBE28B082}" type="pres">
      <dgm:prSet presAssocID="{D0C47865-2984-4AE6-8DC0-610DC561C01A}" presName="text" presStyleLbl="fgAcc0" presStyleIdx="0" presStyleCnt="2">
        <dgm:presLayoutVars>
          <dgm:chPref val="3"/>
        </dgm:presLayoutVars>
      </dgm:prSet>
      <dgm:spPr/>
    </dgm:pt>
    <dgm:pt modelId="{CB5170C2-C842-6C42-B714-00C720360341}" type="pres">
      <dgm:prSet presAssocID="{D0C47865-2984-4AE6-8DC0-610DC561C01A}" presName="hierChild2" presStyleCnt="0"/>
      <dgm:spPr/>
    </dgm:pt>
    <dgm:pt modelId="{7F2BA730-D064-F54F-A4C9-310C9DF2DD51}" type="pres">
      <dgm:prSet presAssocID="{8420785A-B0E0-4016-86F3-14B58F7978E2}" presName="Name10" presStyleLbl="parChTrans1D2" presStyleIdx="0" presStyleCnt="4"/>
      <dgm:spPr/>
    </dgm:pt>
    <dgm:pt modelId="{46F0532B-DCF0-D74A-AFA0-D79D0B74AB13}" type="pres">
      <dgm:prSet presAssocID="{FB68063B-8ADA-4E4D-AD60-8D861E81A547}" presName="hierRoot2" presStyleCnt="0"/>
      <dgm:spPr/>
    </dgm:pt>
    <dgm:pt modelId="{920A62F9-A34B-0842-B2B0-EAE356ABE37A}" type="pres">
      <dgm:prSet presAssocID="{FB68063B-8ADA-4E4D-AD60-8D861E81A547}" presName="composite2" presStyleCnt="0"/>
      <dgm:spPr/>
    </dgm:pt>
    <dgm:pt modelId="{A2462222-C4CA-EE44-B3C7-F7C973109B92}" type="pres">
      <dgm:prSet presAssocID="{FB68063B-8ADA-4E4D-AD60-8D861E81A547}" presName="background2" presStyleLbl="node2" presStyleIdx="0" presStyleCnt="4"/>
      <dgm:spPr/>
    </dgm:pt>
    <dgm:pt modelId="{FCB0B9BB-15F8-FA44-A785-42BACCDC28ED}" type="pres">
      <dgm:prSet presAssocID="{FB68063B-8ADA-4E4D-AD60-8D861E81A547}" presName="text2" presStyleLbl="fgAcc2" presStyleIdx="0" presStyleCnt="4">
        <dgm:presLayoutVars>
          <dgm:chPref val="3"/>
        </dgm:presLayoutVars>
      </dgm:prSet>
      <dgm:spPr/>
    </dgm:pt>
    <dgm:pt modelId="{B1E770CC-0569-9D4D-9C24-5C3CD7E8EB7F}" type="pres">
      <dgm:prSet presAssocID="{FB68063B-8ADA-4E4D-AD60-8D861E81A547}" presName="hierChild3" presStyleCnt="0"/>
      <dgm:spPr/>
    </dgm:pt>
    <dgm:pt modelId="{F6DBA4D1-DFD1-2F46-8E91-AF276648D6F7}" type="pres">
      <dgm:prSet presAssocID="{8CB945E0-C10D-46EA-8879-9BDE3D0A7F73}" presName="Name10" presStyleLbl="parChTrans1D2" presStyleIdx="1" presStyleCnt="4"/>
      <dgm:spPr/>
    </dgm:pt>
    <dgm:pt modelId="{F7A6D175-10E7-734D-8490-1B7F96330210}" type="pres">
      <dgm:prSet presAssocID="{057882B6-DE72-4CB6-8612-2C54B64EBA87}" presName="hierRoot2" presStyleCnt="0"/>
      <dgm:spPr/>
    </dgm:pt>
    <dgm:pt modelId="{42ADFE8F-5378-CC46-946A-4C6AC9436850}" type="pres">
      <dgm:prSet presAssocID="{057882B6-DE72-4CB6-8612-2C54B64EBA87}" presName="composite2" presStyleCnt="0"/>
      <dgm:spPr/>
    </dgm:pt>
    <dgm:pt modelId="{89AFB556-A99E-F445-9829-5432DEC0DE95}" type="pres">
      <dgm:prSet presAssocID="{057882B6-DE72-4CB6-8612-2C54B64EBA87}" presName="background2" presStyleLbl="node2" presStyleIdx="1" presStyleCnt="4"/>
      <dgm:spPr/>
    </dgm:pt>
    <dgm:pt modelId="{5C27DDA6-3B3D-434B-B3BD-DD5BBB56A567}" type="pres">
      <dgm:prSet presAssocID="{057882B6-DE72-4CB6-8612-2C54B64EBA87}" presName="text2" presStyleLbl="fgAcc2" presStyleIdx="1" presStyleCnt="4">
        <dgm:presLayoutVars>
          <dgm:chPref val="3"/>
        </dgm:presLayoutVars>
      </dgm:prSet>
      <dgm:spPr/>
    </dgm:pt>
    <dgm:pt modelId="{E10431A9-BC1D-3543-B63A-0BAC8D2CE3A6}" type="pres">
      <dgm:prSet presAssocID="{057882B6-DE72-4CB6-8612-2C54B64EBA87}" presName="hierChild3" presStyleCnt="0"/>
      <dgm:spPr/>
    </dgm:pt>
    <dgm:pt modelId="{66018778-855B-BD45-AF73-84A266B7B4C9}" type="pres">
      <dgm:prSet presAssocID="{EF20156E-C48C-436E-8193-DE3815E448A1}" presName="hierRoot1" presStyleCnt="0"/>
      <dgm:spPr/>
    </dgm:pt>
    <dgm:pt modelId="{27652850-C898-5143-AF3D-D29E48B9712D}" type="pres">
      <dgm:prSet presAssocID="{EF20156E-C48C-436E-8193-DE3815E448A1}" presName="composite" presStyleCnt="0"/>
      <dgm:spPr/>
    </dgm:pt>
    <dgm:pt modelId="{A883F8DA-2C7D-2044-AB27-94A7BB2F8939}" type="pres">
      <dgm:prSet presAssocID="{EF20156E-C48C-436E-8193-DE3815E448A1}" presName="background" presStyleLbl="node0" presStyleIdx="1" presStyleCnt="2"/>
      <dgm:spPr/>
    </dgm:pt>
    <dgm:pt modelId="{8B2F80AF-2A70-364A-8737-6F29CA41D6F6}" type="pres">
      <dgm:prSet presAssocID="{EF20156E-C48C-436E-8193-DE3815E448A1}" presName="text" presStyleLbl="fgAcc0" presStyleIdx="1" presStyleCnt="2">
        <dgm:presLayoutVars>
          <dgm:chPref val="3"/>
        </dgm:presLayoutVars>
      </dgm:prSet>
      <dgm:spPr/>
    </dgm:pt>
    <dgm:pt modelId="{1063C6FB-C864-1C41-A8F9-141BC0DCC01B}" type="pres">
      <dgm:prSet presAssocID="{EF20156E-C48C-436E-8193-DE3815E448A1}" presName="hierChild2" presStyleCnt="0"/>
      <dgm:spPr/>
    </dgm:pt>
    <dgm:pt modelId="{86B3A60C-BD04-9448-AD13-FB8970D7F27E}" type="pres">
      <dgm:prSet presAssocID="{85239E05-1572-4FE5-84B7-30151F354500}" presName="Name10" presStyleLbl="parChTrans1D2" presStyleIdx="2" presStyleCnt="4"/>
      <dgm:spPr/>
    </dgm:pt>
    <dgm:pt modelId="{4E24DB5E-C6B7-4640-84EA-7993D2B44D4B}" type="pres">
      <dgm:prSet presAssocID="{2C9F0A92-683F-4F41-A2CD-672066D827A0}" presName="hierRoot2" presStyleCnt="0"/>
      <dgm:spPr/>
    </dgm:pt>
    <dgm:pt modelId="{31A4E004-57D4-D040-AC55-98A9A43B1904}" type="pres">
      <dgm:prSet presAssocID="{2C9F0A92-683F-4F41-A2CD-672066D827A0}" presName="composite2" presStyleCnt="0"/>
      <dgm:spPr/>
    </dgm:pt>
    <dgm:pt modelId="{1A210853-E956-9A4F-A338-66F7B1869747}" type="pres">
      <dgm:prSet presAssocID="{2C9F0A92-683F-4F41-A2CD-672066D827A0}" presName="background2" presStyleLbl="node2" presStyleIdx="2" presStyleCnt="4"/>
      <dgm:spPr/>
    </dgm:pt>
    <dgm:pt modelId="{55DE6FA4-6E76-DD45-BC6F-AFF00F28E46F}" type="pres">
      <dgm:prSet presAssocID="{2C9F0A92-683F-4F41-A2CD-672066D827A0}" presName="text2" presStyleLbl="fgAcc2" presStyleIdx="2" presStyleCnt="4">
        <dgm:presLayoutVars>
          <dgm:chPref val="3"/>
        </dgm:presLayoutVars>
      </dgm:prSet>
      <dgm:spPr/>
    </dgm:pt>
    <dgm:pt modelId="{B893657C-87D5-E84F-8860-369B639ECDB6}" type="pres">
      <dgm:prSet presAssocID="{2C9F0A92-683F-4F41-A2CD-672066D827A0}" presName="hierChild3" presStyleCnt="0"/>
      <dgm:spPr/>
    </dgm:pt>
    <dgm:pt modelId="{CCC029A3-6A83-794E-8C59-B7B1BD6109D6}" type="pres">
      <dgm:prSet presAssocID="{FC40CCA0-CAB2-475B-8DE3-1B308A758BD1}" presName="Name10" presStyleLbl="parChTrans1D2" presStyleIdx="3" presStyleCnt="4"/>
      <dgm:spPr/>
    </dgm:pt>
    <dgm:pt modelId="{B0F92237-76FB-8F48-A617-C1D2C2FC3534}" type="pres">
      <dgm:prSet presAssocID="{10C53149-B187-4197-83E2-589A6DEF42AC}" presName="hierRoot2" presStyleCnt="0"/>
      <dgm:spPr/>
    </dgm:pt>
    <dgm:pt modelId="{BC057802-3AD6-8044-9A59-B0DAE98B80AA}" type="pres">
      <dgm:prSet presAssocID="{10C53149-B187-4197-83E2-589A6DEF42AC}" presName="composite2" presStyleCnt="0"/>
      <dgm:spPr/>
    </dgm:pt>
    <dgm:pt modelId="{44C878FE-8197-704F-90F3-1C28264A3FF6}" type="pres">
      <dgm:prSet presAssocID="{10C53149-B187-4197-83E2-589A6DEF42AC}" presName="background2" presStyleLbl="node2" presStyleIdx="3" presStyleCnt="4"/>
      <dgm:spPr/>
    </dgm:pt>
    <dgm:pt modelId="{11D61C29-4601-EF47-954B-4C5394EED2A1}" type="pres">
      <dgm:prSet presAssocID="{10C53149-B187-4197-83E2-589A6DEF42AC}" presName="text2" presStyleLbl="fgAcc2" presStyleIdx="3" presStyleCnt="4">
        <dgm:presLayoutVars>
          <dgm:chPref val="3"/>
        </dgm:presLayoutVars>
      </dgm:prSet>
      <dgm:spPr/>
    </dgm:pt>
    <dgm:pt modelId="{327731B0-78D1-2D41-BEA7-5E70B7059C69}" type="pres">
      <dgm:prSet presAssocID="{10C53149-B187-4197-83E2-589A6DEF42AC}" presName="hierChild3" presStyleCnt="0"/>
      <dgm:spPr/>
    </dgm:pt>
  </dgm:ptLst>
  <dgm:cxnLst>
    <dgm:cxn modelId="{D8068E47-C61D-AE4C-A0CF-8EC6815CD93F}" type="presOf" srcId="{057882B6-DE72-4CB6-8612-2C54B64EBA87}" destId="{5C27DDA6-3B3D-434B-B3BD-DD5BBB56A567}" srcOrd="0" destOrd="0" presId="urn:microsoft.com/office/officeart/2005/8/layout/hierarchy1"/>
    <dgm:cxn modelId="{8B905748-84DB-754E-941D-5202625D96D7}" type="presOf" srcId="{FC40CCA0-CAB2-475B-8DE3-1B308A758BD1}" destId="{CCC029A3-6A83-794E-8C59-B7B1BD6109D6}" srcOrd="0" destOrd="0" presId="urn:microsoft.com/office/officeart/2005/8/layout/hierarchy1"/>
    <dgm:cxn modelId="{1EC60554-3818-964A-829A-3C78341CD70D}" type="presOf" srcId="{FB68063B-8ADA-4E4D-AD60-8D861E81A547}" destId="{FCB0B9BB-15F8-FA44-A785-42BACCDC28ED}" srcOrd="0" destOrd="0" presId="urn:microsoft.com/office/officeart/2005/8/layout/hierarchy1"/>
    <dgm:cxn modelId="{BCA55C62-B5CE-F64A-B413-BA868D6A34AF}" type="presOf" srcId="{85239E05-1572-4FE5-84B7-30151F354500}" destId="{86B3A60C-BD04-9448-AD13-FB8970D7F27E}" srcOrd="0" destOrd="0" presId="urn:microsoft.com/office/officeart/2005/8/layout/hierarchy1"/>
    <dgm:cxn modelId="{438FD365-00EB-496D-8FA0-EB68D2100241}" srcId="{D0C47865-2984-4AE6-8DC0-610DC561C01A}" destId="{FB68063B-8ADA-4E4D-AD60-8D861E81A547}" srcOrd="0" destOrd="0" parTransId="{8420785A-B0E0-4016-86F3-14B58F7978E2}" sibTransId="{3DA5DCD0-EA1A-4C4A-A0A5-B845D8B9DE36}"/>
    <dgm:cxn modelId="{1B445F67-977D-9C47-B6C3-00C13745C8B9}" type="presOf" srcId="{D0C47865-2984-4AE6-8DC0-610DC561C01A}" destId="{72650D7D-4A9B-E546-A6BC-5A8BBE28B082}" srcOrd="0" destOrd="0" presId="urn:microsoft.com/office/officeart/2005/8/layout/hierarchy1"/>
    <dgm:cxn modelId="{9DB16068-B4C2-4A3C-BFA1-DB5496D17017}" srcId="{F7452E15-2174-4E26-8693-166A06926174}" destId="{EF20156E-C48C-436E-8193-DE3815E448A1}" srcOrd="1" destOrd="0" parTransId="{A9083D89-7FD3-46B1-B624-CB5D1A74E2BE}" sibTransId="{26CB396F-40AC-4F58-882A-94793F7951FE}"/>
    <dgm:cxn modelId="{B94AA87F-0FED-4F47-872E-4C2E3A2D80E0}" type="presOf" srcId="{10C53149-B187-4197-83E2-589A6DEF42AC}" destId="{11D61C29-4601-EF47-954B-4C5394EED2A1}" srcOrd="0" destOrd="0" presId="urn:microsoft.com/office/officeart/2005/8/layout/hierarchy1"/>
    <dgm:cxn modelId="{AA69D186-C3B7-42AD-BEED-BFA2D272FC7D}" srcId="{D0C47865-2984-4AE6-8DC0-610DC561C01A}" destId="{057882B6-DE72-4CB6-8612-2C54B64EBA87}" srcOrd="1" destOrd="0" parTransId="{8CB945E0-C10D-46EA-8879-9BDE3D0A7F73}" sibTransId="{434F773D-F2D7-4E65-81B4-1AC21C3D71F9}"/>
    <dgm:cxn modelId="{D5ED428A-D6AF-4FC3-9734-4C7A670544BA}" srcId="{EF20156E-C48C-436E-8193-DE3815E448A1}" destId="{10C53149-B187-4197-83E2-589A6DEF42AC}" srcOrd="1" destOrd="0" parTransId="{FC40CCA0-CAB2-475B-8DE3-1B308A758BD1}" sibTransId="{A2C29A02-CE05-4C9A-95B8-A3763D5B7EC0}"/>
    <dgm:cxn modelId="{C1FE2C8D-7CD3-471B-9689-8838C4485924}" srcId="{EF20156E-C48C-436E-8193-DE3815E448A1}" destId="{2C9F0A92-683F-4F41-A2CD-672066D827A0}" srcOrd="0" destOrd="0" parTransId="{85239E05-1572-4FE5-84B7-30151F354500}" sibTransId="{4012C1ED-76D8-449E-99C3-40AAEA40BEE5}"/>
    <dgm:cxn modelId="{D0E1679E-7E60-C247-9ED2-0009695FF573}" type="presOf" srcId="{EF20156E-C48C-436E-8193-DE3815E448A1}" destId="{8B2F80AF-2A70-364A-8737-6F29CA41D6F6}" srcOrd="0" destOrd="0" presId="urn:microsoft.com/office/officeart/2005/8/layout/hierarchy1"/>
    <dgm:cxn modelId="{519099D2-A00A-6843-89EC-F5AB5625B0BD}" type="presOf" srcId="{8420785A-B0E0-4016-86F3-14B58F7978E2}" destId="{7F2BA730-D064-F54F-A4C9-310C9DF2DD51}" srcOrd="0" destOrd="0" presId="urn:microsoft.com/office/officeart/2005/8/layout/hierarchy1"/>
    <dgm:cxn modelId="{521DD0DD-7498-A84D-B505-36D651A206A2}" type="presOf" srcId="{F7452E15-2174-4E26-8693-166A06926174}" destId="{C06DBBC6-6A5C-834B-A14C-59837FB77BC4}" srcOrd="0" destOrd="0" presId="urn:microsoft.com/office/officeart/2005/8/layout/hierarchy1"/>
    <dgm:cxn modelId="{1BADC8DF-18A5-2C41-95BD-1238524D029B}" type="presOf" srcId="{2C9F0A92-683F-4F41-A2CD-672066D827A0}" destId="{55DE6FA4-6E76-DD45-BC6F-AFF00F28E46F}" srcOrd="0" destOrd="0" presId="urn:microsoft.com/office/officeart/2005/8/layout/hierarchy1"/>
    <dgm:cxn modelId="{36B768E4-7E20-714A-BD8F-65DC76441051}" type="presOf" srcId="{8CB945E0-C10D-46EA-8879-9BDE3D0A7F73}" destId="{F6DBA4D1-DFD1-2F46-8E91-AF276648D6F7}" srcOrd="0" destOrd="0" presId="urn:microsoft.com/office/officeart/2005/8/layout/hierarchy1"/>
    <dgm:cxn modelId="{99C17EF6-1700-4E29-9012-90E0C0C0951C}" srcId="{F7452E15-2174-4E26-8693-166A06926174}" destId="{D0C47865-2984-4AE6-8DC0-610DC561C01A}" srcOrd="0" destOrd="0" parTransId="{9756ECE8-187C-4FC1-9D49-157EEE271219}" sibTransId="{A26201B9-F3C1-4547-84D1-4831FD26A67D}"/>
    <dgm:cxn modelId="{AA963EA9-A236-1E49-975B-FDBA9E58AB4F}" type="presParOf" srcId="{C06DBBC6-6A5C-834B-A14C-59837FB77BC4}" destId="{05DD7309-9687-1948-BCC3-9F14ACE6159B}" srcOrd="0" destOrd="0" presId="urn:microsoft.com/office/officeart/2005/8/layout/hierarchy1"/>
    <dgm:cxn modelId="{98FF450F-5039-014E-8E3B-8DBB5DEC503F}" type="presParOf" srcId="{05DD7309-9687-1948-BCC3-9F14ACE6159B}" destId="{6F1324ED-60FD-A34E-81F9-FE25299912A5}" srcOrd="0" destOrd="0" presId="urn:microsoft.com/office/officeart/2005/8/layout/hierarchy1"/>
    <dgm:cxn modelId="{FD60F6A1-E602-3B44-B7CB-3FCFD48856D6}" type="presParOf" srcId="{6F1324ED-60FD-A34E-81F9-FE25299912A5}" destId="{C3E280E3-6F1D-B245-81D1-F2FDDE7DA79C}" srcOrd="0" destOrd="0" presId="urn:microsoft.com/office/officeart/2005/8/layout/hierarchy1"/>
    <dgm:cxn modelId="{69E905DA-0868-A845-B77F-9AF1E588F4BD}" type="presParOf" srcId="{6F1324ED-60FD-A34E-81F9-FE25299912A5}" destId="{72650D7D-4A9B-E546-A6BC-5A8BBE28B082}" srcOrd="1" destOrd="0" presId="urn:microsoft.com/office/officeart/2005/8/layout/hierarchy1"/>
    <dgm:cxn modelId="{8D7D5930-303C-8944-9846-E63039C7256A}" type="presParOf" srcId="{05DD7309-9687-1948-BCC3-9F14ACE6159B}" destId="{CB5170C2-C842-6C42-B714-00C720360341}" srcOrd="1" destOrd="0" presId="urn:microsoft.com/office/officeart/2005/8/layout/hierarchy1"/>
    <dgm:cxn modelId="{5E064C40-0EF2-FB49-84F6-859ADCD8E1E2}" type="presParOf" srcId="{CB5170C2-C842-6C42-B714-00C720360341}" destId="{7F2BA730-D064-F54F-A4C9-310C9DF2DD51}" srcOrd="0" destOrd="0" presId="urn:microsoft.com/office/officeart/2005/8/layout/hierarchy1"/>
    <dgm:cxn modelId="{19F365DF-E0AD-AA45-8EC3-3DA7C44F94E0}" type="presParOf" srcId="{CB5170C2-C842-6C42-B714-00C720360341}" destId="{46F0532B-DCF0-D74A-AFA0-D79D0B74AB13}" srcOrd="1" destOrd="0" presId="urn:microsoft.com/office/officeart/2005/8/layout/hierarchy1"/>
    <dgm:cxn modelId="{310CB8D1-B8AF-914E-92B7-5505A7785FAF}" type="presParOf" srcId="{46F0532B-DCF0-D74A-AFA0-D79D0B74AB13}" destId="{920A62F9-A34B-0842-B2B0-EAE356ABE37A}" srcOrd="0" destOrd="0" presId="urn:microsoft.com/office/officeart/2005/8/layout/hierarchy1"/>
    <dgm:cxn modelId="{12677F11-5884-2844-9681-8368B7C1143B}" type="presParOf" srcId="{920A62F9-A34B-0842-B2B0-EAE356ABE37A}" destId="{A2462222-C4CA-EE44-B3C7-F7C973109B92}" srcOrd="0" destOrd="0" presId="urn:microsoft.com/office/officeart/2005/8/layout/hierarchy1"/>
    <dgm:cxn modelId="{9E279F62-CC6B-924E-8F33-10BA87BDAD72}" type="presParOf" srcId="{920A62F9-A34B-0842-B2B0-EAE356ABE37A}" destId="{FCB0B9BB-15F8-FA44-A785-42BACCDC28ED}" srcOrd="1" destOrd="0" presId="urn:microsoft.com/office/officeart/2005/8/layout/hierarchy1"/>
    <dgm:cxn modelId="{B7A6B689-D6FC-5A40-B7D3-1A16FDF37502}" type="presParOf" srcId="{46F0532B-DCF0-D74A-AFA0-D79D0B74AB13}" destId="{B1E770CC-0569-9D4D-9C24-5C3CD7E8EB7F}" srcOrd="1" destOrd="0" presId="urn:microsoft.com/office/officeart/2005/8/layout/hierarchy1"/>
    <dgm:cxn modelId="{E0F03A81-676B-C949-A9C7-5807099577DA}" type="presParOf" srcId="{CB5170C2-C842-6C42-B714-00C720360341}" destId="{F6DBA4D1-DFD1-2F46-8E91-AF276648D6F7}" srcOrd="2" destOrd="0" presId="urn:microsoft.com/office/officeart/2005/8/layout/hierarchy1"/>
    <dgm:cxn modelId="{890961F2-76F7-0242-99EC-E72C03FD2B9A}" type="presParOf" srcId="{CB5170C2-C842-6C42-B714-00C720360341}" destId="{F7A6D175-10E7-734D-8490-1B7F96330210}" srcOrd="3" destOrd="0" presId="urn:microsoft.com/office/officeart/2005/8/layout/hierarchy1"/>
    <dgm:cxn modelId="{7D303142-6C94-7048-A690-6B7253484D27}" type="presParOf" srcId="{F7A6D175-10E7-734D-8490-1B7F96330210}" destId="{42ADFE8F-5378-CC46-946A-4C6AC9436850}" srcOrd="0" destOrd="0" presId="urn:microsoft.com/office/officeart/2005/8/layout/hierarchy1"/>
    <dgm:cxn modelId="{B01D328B-711F-1840-96A6-B715A5B9B809}" type="presParOf" srcId="{42ADFE8F-5378-CC46-946A-4C6AC9436850}" destId="{89AFB556-A99E-F445-9829-5432DEC0DE95}" srcOrd="0" destOrd="0" presId="urn:microsoft.com/office/officeart/2005/8/layout/hierarchy1"/>
    <dgm:cxn modelId="{D3444DDC-0E38-DC4F-8660-7774474C0DCA}" type="presParOf" srcId="{42ADFE8F-5378-CC46-946A-4C6AC9436850}" destId="{5C27DDA6-3B3D-434B-B3BD-DD5BBB56A567}" srcOrd="1" destOrd="0" presId="urn:microsoft.com/office/officeart/2005/8/layout/hierarchy1"/>
    <dgm:cxn modelId="{CA3203FF-7D7E-B848-A82B-41439350B485}" type="presParOf" srcId="{F7A6D175-10E7-734D-8490-1B7F96330210}" destId="{E10431A9-BC1D-3543-B63A-0BAC8D2CE3A6}" srcOrd="1" destOrd="0" presId="urn:microsoft.com/office/officeart/2005/8/layout/hierarchy1"/>
    <dgm:cxn modelId="{C1679AF0-7DF6-474B-BCAD-8B152C7B45C6}" type="presParOf" srcId="{C06DBBC6-6A5C-834B-A14C-59837FB77BC4}" destId="{66018778-855B-BD45-AF73-84A266B7B4C9}" srcOrd="1" destOrd="0" presId="urn:microsoft.com/office/officeart/2005/8/layout/hierarchy1"/>
    <dgm:cxn modelId="{703BB781-27C5-4F49-837E-D42499B74D70}" type="presParOf" srcId="{66018778-855B-BD45-AF73-84A266B7B4C9}" destId="{27652850-C898-5143-AF3D-D29E48B9712D}" srcOrd="0" destOrd="0" presId="urn:microsoft.com/office/officeart/2005/8/layout/hierarchy1"/>
    <dgm:cxn modelId="{9BF327CC-B807-AD48-8B24-35BE3AFFE729}" type="presParOf" srcId="{27652850-C898-5143-AF3D-D29E48B9712D}" destId="{A883F8DA-2C7D-2044-AB27-94A7BB2F8939}" srcOrd="0" destOrd="0" presId="urn:microsoft.com/office/officeart/2005/8/layout/hierarchy1"/>
    <dgm:cxn modelId="{7EC9953D-4FDD-CE46-84F1-F7289BDE2448}" type="presParOf" srcId="{27652850-C898-5143-AF3D-D29E48B9712D}" destId="{8B2F80AF-2A70-364A-8737-6F29CA41D6F6}" srcOrd="1" destOrd="0" presId="urn:microsoft.com/office/officeart/2005/8/layout/hierarchy1"/>
    <dgm:cxn modelId="{8801EBE7-3E30-764D-A543-B255744AA165}" type="presParOf" srcId="{66018778-855B-BD45-AF73-84A266B7B4C9}" destId="{1063C6FB-C864-1C41-A8F9-141BC0DCC01B}" srcOrd="1" destOrd="0" presId="urn:microsoft.com/office/officeart/2005/8/layout/hierarchy1"/>
    <dgm:cxn modelId="{D625DF18-550F-AF4C-B0E2-E7BB6A2EFEC5}" type="presParOf" srcId="{1063C6FB-C864-1C41-A8F9-141BC0DCC01B}" destId="{86B3A60C-BD04-9448-AD13-FB8970D7F27E}" srcOrd="0" destOrd="0" presId="urn:microsoft.com/office/officeart/2005/8/layout/hierarchy1"/>
    <dgm:cxn modelId="{1161ECDA-A332-6A44-8157-A9739DAB17CB}" type="presParOf" srcId="{1063C6FB-C864-1C41-A8F9-141BC0DCC01B}" destId="{4E24DB5E-C6B7-4640-84EA-7993D2B44D4B}" srcOrd="1" destOrd="0" presId="urn:microsoft.com/office/officeart/2005/8/layout/hierarchy1"/>
    <dgm:cxn modelId="{D31A07E8-0E4D-CA4C-B64E-485E53A2AD9A}" type="presParOf" srcId="{4E24DB5E-C6B7-4640-84EA-7993D2B44D4B}" destId="{31A4E004-57D4-D040-AC55-98A9A43B1904}" srcOrd="0" destOrd="0" presId="urn:microsoft.com/office/officeart/2005/8/layout/hierarchy1"/>
    <dgm:cxn modelId="{2C53505A-E973-154A-9C2F-0D94D74AAD21}" type="presParOf" srcId="{31A4E004-57D4-D040-AC55-98A9A43B1904}" destId="{1A210853-E956-9A4F-A338-66F7B1869747}" srcOrd="0" destOrd="0" presId="urn:microsoft.com/office/officeart/2005/8/layout/hierarchy1"/>
    <dgm:cxn modelId="{B6916D22-6ED1-AE4C-B0C9-39F9CE46EA2B}" type="presParOf" srcId="{31A4E004-57D4-D040-AC55-98A9A43B1904}" destId="{55DE6FA4-6E76-DD45-BC6F-AFF00F28E46F}" srcOrd="1" destOrd="0" presId="urn:microsoft.com/office/officeart/2005/8/layout/hierarchy1"/>
    <dgm:cxn modelId="{DD994F59-8157-734B-83CC-5BC7B2B382E6}" type="presParOf" srcId="{4E24DB5E-C6B7-4640-84EA-7993D2B44D4B}" destId="{B893657C-87D5-E84F-8860-369B639ECDB6}" srcOrd="1" destOrd="0" presId="urn:microsoft.com/office/officeart/2005/8/layout/hierarchy1"/>
    <dgm:cxn modelId="{4D7098A1-3B57-BD46-A216-FF21DFEA970B}" type="presParOf" srcId="{1063C6FB-C864-1C41-A8F9-141BC0DCC01B}" destId="{CCC029A3-6A83-794E-8C59-B7B1BD6109D6}" srcOrd="2" destOrd="0" presId="urn:microsoft.com/office/officeart/2005/8/layout/hierarchy1"/>
    <dgm:cxn modelId="{146F1585-8287-AB44-91E6-5C6D0934715F}" type="presParOf" srcId="{1063C6FB-C864-1C41-A8F9-141BC0DCC01B}" destId="{B0F92237-76FB-8F48-A617-C1D2C2FC3534}" srcOrd="3" destOrd="0" presId="urn:microsoft.com/office/officeart/2005/8/layout/hierarchy1"/>
    <dgm:cxn modelId="{1C65DBF1-BF51-ED4E-8782-4A583AB5B111}" type="presParOf" srcId="{B0F92237-76FB-8F48-A617-C1D2C2FC3534}" destId="{BC057802-3AD6-8044-9A59-B0DAE98B80AA}" srcOrd="0" destOrd="0" presId="urn:microsoft.com/office/officeart/2005/8/layout/hierarchy1"/>
    <dgm:cxn modelId="{7654B7FF-CF9E-A044-8680-99551CC5231D}" type="presParOf" srcId="{BC057802-3AD6-8044-9A59-B0DAE98B80AA}" destId="{44C878FE-8197-704F-90F3-1C28264A3FF6}" srcOrd="0" destOrd="0" presId="urn:microsoft.com/office/officeart/2005/8/layout/hierarchy1"/>
    <dgm:cxn modelId="{74C2CF26-43F8-7B4D-A76B-9DF533EA3638}" type="presParOf" srcId="{BC057802-3AD6-8044-9A59-B0DAE98B80AA}" destId="{11D61C29-4601-EF47-954B-4C5394EED2A1}" srcOrd="1" destOrd="0" presId="urn:microsoft.com/office/officeart/2005/8/layout/hierarchy1"/>
    <dgm:cxn modelId="{88800724-8730-A940-97E5-83639689DFE1}" type="presParOf" srcId="{B0F92237-76FB-8F48-A617-C1D2C2FC3534}" destId="{327731B0-78D1-2D41-BEA7-5E70B7059C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C38A90-F1D5-4098-8724-F1B82686A53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2A898A-CD4E-4E0F-972B-A77B33C499D8}">
      <dgm:prSet/>
      <dgm:spPr/>
      <dgm:t>
        <a:bodyPr/>
        <a:lstStyle/>
        <a:p>
          <a:r>
            <a:rPr lang="en-US" b="0" i="0"/>
            <a:t>Target: Predict dynamic RSI max and min using features explored (price variance, adx, atr, volume mean, etc.)</a:t>
          </a:r>
          <a:endParaRPr lang="en-US"/>
        </a:p>
      </dgm:t>
    </dgm:pt>
    <dgm:pt modelId="{9B294D3F-7C7A-468A-BC24-9EA1BB0984FB}" type="parTrans" cxnId="{9499869C-E574-4552-B66D-E46489DEB7EF}">
      <dgm:prSet/>
      <dgm:spPr/>
      <dgm:t>
        <a:bodyPr/>
        <a:lstStyle/>
        <a:p>
          <a:endParaRPr lang="en-US"/>
        </a:p>
      </dgm:t>
    </dgm:pt>
    <dgm:pt modelId="{B01FB031-776A-4BDF-AC90-CA409E49B4C7}" type="sibTrans" cxnId="{9499869C-E574-4552-B66D-E46489DEB7EF}">
      <dgm:prSet phldrT="01" phldr="0"/>
      <dgm:spPr/>
      <dgm:t>
        <a:bodyPr/>
        <a:lstStyle/>
        <a:p>
          <a:endParaRPr lang="en-US"/>
        </a:p>
      </dgm:t>
    </dgm:pt>
    <dgm:pt modelId="{EF8EC2B2-3DEC-4997-AB80-B1460A427173}">
      <dgm:prSet/>
      <dgm:spPr/>
      <dgm:t>
        <a:bodyPr/>
        <a:lstStyle/>
        <a:p>
          <a:r>
            <a:rPr lang="en-US" b="0" i="0"/>
            <a:t>Validation: TimeSeriesSplit &amp; GridSearchCV (R² ~0.78 with MSE around 2.72)</a:t>
          </a:r>
          <a:endParaRPr lang="en-US"/>
        </a:p>
      </dgm:t>
    </dgm:pt>
    <dgm:pt modelId="{D13A43A0-3051-4FBB-A13E-2D112A18CB74}" type="parTrans" cxnId="{92FF3FD2-79CF-431B-A4E5-DAF7AE95080E}">
      <dgm:prSet/>
      <dgm:spPr/>
      <dgm:t>
        <a:bodyPr/>
        <a:lstStyle/>
        <a:p>
          <a:endParaRPr lang="en-US"/>
        </a:p>
      </dgm:t>
    </dgm:pt>
    <dgm:pt modelId="{6A6BC024-20D1-42FB-ADCF-7466F0EC91D3}" type="sibTrans" cxnId="{92FF3FD2-79CF-431B-A4E5-DAF7AE95080E}">
      <dgm:prSet phldrT="02" phldr="0"/>
      <dgm:spPr/>
      <dgm:t>
        <a:bodyPr/>
        <a:lstStyle/>
        <a:p>
          <a:endParaRPr lang="en-US"/>
        </a:p>
      </dgm:t>
    </dgm:pt>
    <dgm:pt modelId="{7F17B5A0-4A21-41ED-9257-F7F57276CE9D}">
      <dgm:prSet/>
      <dgm:spPr/>
      <dgm:t>
        <a:bodyPr/>
        <a:lstStyle/>
        <a:p>
          <a:r>
            <a:rPr lang="en-US" b="0" i="0"/>
            <a:t>Observation: RF predictions are similar to simple rolling window values.</a:t>
          </a:r>
          <a:endParaRPr lang="en-US"/>
        </a:p>
      </dgm:t>
    </dgm:pt>
    <dgm:pt modelId="{F12B3D99-9212-46C1-96C5-B4AED1A1CC15}" type="parTrans" cxnId="{C294F612-2135-48BF-9AD2-E6B0C4D11C3C}">
      <dgm:prSet/>
      <dgm:spPr/>
      <dgm:t>
        <a:bodyPr/>
        <a:lstStyle/>
        <a:p>
          <a:endParaRPr lang="en-US"/>
        </a:p>
      </dgm:t>
    </dgm:pt>
    <dgm:pt modelId="{FB15617B-74AB-4FE7-80A3-761626DD9BF4}" type="sibTrans" cxnId="{C294F612-2135-48BF-9AD2-E6B0C4D11C3C}">
      <dgm:prSet phldrT="03" phldr="0"/>
      <dgm:spPr/>
      <dgm:t>
        <a:bodyPr/>
        <a:lstStyle/>
        <a:p>
          <a:endParaRPr lang="en-US"/>
        </a:p>
      </dgm:t>
    </dgm:pt>
    <dgm:pt modelId="{D709ABD3-F537-7646-82B7-E691B0737DF5}" type="pres">
      <dgm:prSet presAssocID="{E0C38A90-F1D5-4098-8724-F1B82686A5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50BB87-A38D-714B-9988-F050712193B2}" type="pres">
      <dgm:prSet presAssocID="{3D2A898A-CD4E-4E0F-972B-A77B33C499D8}" presName="hierRoot1" presStyleCnt="0"/>
      <dgm:spPr/>
    </dgm:pt>
    <dgm:pt modelId="{32404282-0664-BA47-BEA7-44F510A5CEA1}" type="pres">
      <dgm:prSet presAssocID="{3D2A898A-CD4E-4E0F-972B-A77B33C499D8}" presName="composite" presStyleCnt="0"/>
      <dgm:spPr/>
    </dgm:pt>
    <dgm:pt modelId="{C632ED80-3FF6-EB44-AA45-3A72A213BD26}" type="pres">
      <dgm:prSet presAssocID="{3D2A898A-CD4E-4E0F-972B-A77B33C499D8}" presName="background" presStyleLbl="node0" presStyleIdx="0" presStyleCnt="3"/>
      <dgm:spPr/>
    </dgm:pt>
    <dgm:pt modelId="{0C0CCEE8-2B4B-8545-9DC0-3F9949F16C0C}" type="pres">
      <dgm:prSet presAssocID="{3D2A898A-CD4E-4E0F-972B-A77B33C499D8}" presName="text" presStyleLbl="fgAcc0" presStyleIdx="0" presStyleCnt="3">
        <dgm:presLayoutVars>
          <dgm:chPref val="3"/>
        </dgm:presLayoutVars>
      </dgm:prSet>
      <dgm:spPr/>
    </dgm:pt>
    <dgm:pt modelId="{F8AA9C5C-42C9-394D-8170-3C47FD18F918}" type="pres">
      <dgm:prSet presAssocID="{3D2A898A-CD4E-4E0F-972B-A77B33C499D8}" presName="hierChild2" presStyleCnt="0"/>
      <dgm:spPr/>
    </dgm:pt>
    <dgm:pt modelId="{E9A8CDFC-4A59-5F49-B8DC-6C9765838D15}" type="pres">
      <dgm:prSet presAssocID="{EF8EC2B2-3DEC-4997-AB80-B1460A427173}" presName="hierRoot1" presStyleCnt="0"/>
      <dgm:spPr/>
    </dgm:pt>
    <dgm:pt modelId="{6E75278B-2D47-D54C-A4F3-822E615709CB}" type="pres">
      <dgm:prSet presAssocID="{EF8EC2B2-3DEC-4997-AB80-B1460A427173}" presName="composite" presStyleCnt="0"/>
      <dgm:spPr/>
    </dgm:pt>
    <dgm:pt modelId="{3710D515-79AE-DC4D-B1A5-597D81F9E9F7}" type="pres">
      <dgm:prSet presAssocID="{EF8EC2B2-3DEC-4997-AB80-B1460A427173}" presName="background" presStyleLbl="node0" presStyleIdx="1" presStyleCnt="3"/>
      <dgm:spPr/>
    </dgm:pt>
    <dgm:pt modelId="{DA12B84A-ABB3-0C40-BC9F-CF8BE71F592F}" type="pres">
      <dgm:prSet presAssocID="{EF8EC2B2-3DEC-4997-AB80-B1460A427173}" presName="text" presStyleLbl="fgAcc0" presStyleIdx="1" presStyleCnt="3">
        <dgm:presLayoutVars>
          <dgm:chPref val="3"/>
        </dgm:presLayoutVars>
      </dgm:prSet>
      <dgm:spPr/>
    </dgm:pt>
    <dgm:pt modelId="{0D835A4D-3004-5F42-8A1D-289B9F1C9828}" type="pres">
      <dgm:prSet presAssocID="{EF8EC2B2-3DEC-4997-AB80-B1460A427173}" presName="hierChild2" presStyleCnt="0"/>
      <dgm:spPr/>
    </dgm:pt>
    <dgm:pt modelId="{0529AF04-76E4-8F4B-99D4-F80814EB22C6}" type="pres">
      <dgm:prSet presAssocID="{7F17B5A0-4A21-41ED-9257-F7F57276CE9D}" presName="hierRoot1" presStyleCnt="0"/>
      <dgm:spPr/>
    </dgm:pt>
    <dgm:pt modelId="{6CA0812D-4DB2-F344-8386-E228A5A4B933}" type="pres">
      <dgm:prSet presAssocID="{7F17B5A0-4A21-41ED-9257-F7F57276CE9D}" presName="composite" presStyleCnt="0"/>
      <dgm:spPr/>
    </dgm:pt>
    <dgm:pt modelId="{28280C6A-3F00-F04A-8985-DF6FFE22055B}" type="pres">
      <dgm:prSet presAssocID="{7F17B5A0-4A21-41ED-9257-F7F57276CE9D}" presName="background" presStyleLbl="node0" presStyleIdx="2" presStyleCnt="3"/>
      <dgm:spPr/>
    </dgm:pt>
    <dgm:pt modelId="{68CBB612-67C8-874F-A946-24E846A709E0}" type="pres">
      <dgm:prSet presAssocID="{7F17B5A0-4A21-41ED-9257-F7F57276CE9D}" presName="text" presStyleLbl="fgAcc0" presStyleIdx="2" presStyleCnt="3">
        <dgm:presLayoutVars>
          <dgm:chPref val="3"/>
        </dgm:presLayoutVars>
      </dgm:prSet>
      <dgm:spPr/>
    </dgm:pt>
    <dgm:pt modelId="{9834AE5F-85D6-754B-8198-9A94BFA739A4}" type="pres">
      <dgm:prSet presAssocID="{7F17B5A0-4A21-41ED-9257-F7F57276CE9D}" presName="hierChild2" presStyleCnt="0"/>
      <dgm:spPr/>
    </dgm:pt>
  </dgm:ptLst>
  <dgm:cxnLst>
    <dgm:cxn modelId="{AA75EE08-9950-A84A-8FC0-58238B02DC9C}" type="presOf" srcId="{E0C38A90-F1D5-4098-8724-F1B82686A535}" destId="{D709ABD3-F537-7646-82B7-E691B0737DF5}" srcOrd="0" destOrd="0" presId="urn:microsoft.com/office/officeart/2005/8/layout/hierarchy1"/>
    <dgm:cxn modelId="{C294F612-2135-48BF-9AD2-E6B0C4D11C3C}" srcId="{E0C38A90-F1D5-4098-8724-F1B82686A535}" destId="{7F17B5A0-4A21-41ED-9257-F7F57276CE9D}" srcOrd="2" destOrd="0" parTransId="{F12B3D99-9212-46C1-96C5-B4AED1A1CC15}" sibTransId="{FB15617B-74AB-4FE7-80A3-761626DD9BF4}"/>
    <dgm:cxn modelId="{9499869C-E574-4552-B66D-E46489DEB7EF}" srcId="{E0C38A90-F1D5-4098-8724-F1B82686A535}" destId="{3D2A898A-CD4E-4E0F-972B-A77B33C499D8}" srcOrd="0" destOrd="0" parTransId="{9B294D3F-7C7A-468A-BC24-9EA1BB0984FB}" sibTransId="{B01FB031-776A-4BDF-AC90-CA409E49B4C7}"/>
    <dgm:cxn modelId="{F89D89B5-563E-3545-8896-413ED8C10178}" type="presOf" srcId="{EF8EC2B2-3DEC-4997-AB80-B1460A427173}" destId="{DA12B84A-ABB3-0C40-BC9F-CF8BE71F592F}" srcOrd="0" destOrd="0" presId="urn:microsoft.com/office/officeart/2005/8/layout/hierarchy1"/>
    <dgm:cxn modelId="{92FF3FD2-79CF-431B-A4E5-DAF7AE95080E}" srcId="{E0C38A90-F1D5-4098-8724-F1B82686A535}" destId="{EF8EC2B2-3DEC-4997-AB80-B1460A427173}" srcOrd="1" destOrd="0" parTransId="{D13A43A0-3051-4FBB-A13E-2D112A18CB74}" sibTransId="{6A6BC024-20D1-42FB-ADCF-7466F0EC91D3}"/>
    <dgm:cxn modelId="{FC2EF4D6-6801-5E47-89F8-F2DEA79E61D7}" type="presOf" srcId="{3D2A898A-CD4E-4E0F-972B-A77B33C499D8}" destId="{0C0CCEE8-2B4B-8545-9DC0-3F9949F16C0C}" srcOrd="0" destOrd="0" presId="urn:microsoft.com/office/officeart/2005/8/layout/hierarchy1"/>
    <dgm:cxn modelId="{1CFC09E3-BB20-844E-A1BE-6FF46E060117}" type="presOf" srcId="{7F17B5A0-4A21-41ED-9257-F7F57276CE9D}" destId="{68CBB612-67C8-874F-A946-24E846A709E0}" srcOrd="0" destOrd="0" presId="urn:microsoft.com/office/officeart/2005/8/layout/hierarchy1"/>
    <dgm:cxn modelId="{70C82597-B4FE-2C4F-9EB8-25ACED71271F}" type="presParOf" srcId="{D709ABD3-F537-7646-82B7-E691B0737DF5}" destId="{7650BB87-A38D-714B-9988-F050712193B2}" srcOrd="0" destOrd="0" presId="urn:microsoft.com/office/officeart/2005/8/layout/hierarchy1"/>
    <dgm:cxn modelId="{4915D295-9513-5541-A81C-90874DB60A39}" type="presParOf" srcId="{7650BB87-A38D-714B-9988-F050712193B2}" destId="{32404282-0664-BA47-BEA7-44F510A5CEA1}" srcOrd="0" destOrd="0" presId="urn:microsoft.com/office/officeart/2005/8/layout/hierarchy1"/>
    <dgm:cxn modelId="{BE623024-73B2-B34B-A612-42A6CDD584CE}" type="presParOf" srcId="{32404282-0664-BA47-BEA7-44F510A5CEA1}" destId="{C632ED80-3FF6-EB44-AA45-3A72A213BD26}" srcOrd="0" destOrd="0" presId="urn:microsoft.com/office/officeart/2005/8/layout/hierarchy1"/>
    <dgm:cxn modelId="{C8D9F6D8-6514-4947-A80E-91B5FF3BF317}" type="presParOf" srcId="{32404282-0664-BA47-BEA7-44F510A5CEA1}" destId="{0C0CCEE8-2B4B-8545-9DC0-3F9949F16C0C}" srcOrd="1" destOrd="0" presId="urn:microsoft.com/office/officeart/2005/8/layout/hierarchy1"/>
    <dgm:cxn modelId="{0AB9BCAC-1560-F64D-9592-370943E0A8E6}" type="presParOf" srcId="{7650BB87-A38D-714B-9988-F050712193B2}" destId="{F8AA9C5C-42C9-394D-8170-3C47FD18F918}" srcOrd="1" destOrd="0" presId="urn:microsoft.com/office/officeart/2005/8/layout/hierarchy1"/>
    <dgm:cxn modelId="{E7178584-CCE3-124A-B7BC-D5A5EC6112B1}" type="presParOf" srcId="{D709ABD3-F537-7646-82B7-E691B0737DF5}" destId="{E9A8CDFC-4A59-5F49-B8DC-6C9765838D15}" srcOrd="1" destOrd="0" presId="urn:microsoft.com/office/officeart/2005/8/layout/hierarchy1"/>
    <dgm:cxn modelId="{9EBDEA36-744A-3447-9770-F767DE670662}" type="presParOf" srcId="{E9A8CDFC-4A59-5F49-B8DC-6C9765838D15}" destId="{6E75278B-2D47-D54C-A4F3-822E615709CB}" srcOrd="0" destOrd="0" presId="urn:microsoft.com/office/officeart/2005/8/layout/hierarchy1"/>
    <dgm:cxn modelId="{37C67CED-8C68-2845-BF49-1521CC5D8579}" type="presParOf" srcId="{6E75278B-2D47-D54C-A4F3-822E615709CB}" destId="{3710D515-79AE-DC4D-B1A5-597D81F9E9F7}" srcOrd="0" destOrd="0" presId="urn:microsoft.com/office/officeart/2005/8/layout/hierarchy1"/>
    <dgm:cxn modelId="{48214040-99F4-7C44-B233-EE06D5F33556}" type="presParOf" srcId="{6E75278B-2D47-D54C-A4F3-822E615709CB}" destId="{DA12B84A-ABB3-0C40-BC9F-CF8BE71F592F}" srcOrd="1" destOrd="0" presId="urn:microsoft.com/office/officeart/2005/8/layout/hierarchy1"/>
    <dgm:cxn modelId="{A531E641-8D44-9A43-B8F4-D56126AADD58}" type="presParOf" srcId="{E9A8CDFC-4A59-5F49-B8DC-6C9765838D15}" destId="{0D835A4D-3004-5F42-8A1D-289B9F1C9828}" srcOrd="1" destOrd="0" presId="urn:microsoft.com/office/officeart/2005/8/layout/hierarchy1"/>
    <dgm:cxn modelId="{CE5DE7AF-A980-A040-A553-728ABB990C2A}" type="presParOf" srcId="{D709ABD3-F537-7646-82B7-E691B0737DF5}" destId="{0529AF04-76E4-8F4B-99D4-F80814EB22C6}" srcOrd="2" destOrd="0" presId="urn:microsoft.com/office/officeart/2005/8/layout/hierarchy1"/>
    <dgm:cxn modelId="{0F2D0852-0BA4-B949-9DE3-07AC0013B66A}" type="presParOf" srcId="{0529AF04-76E4-8F4B-99D4-F80814EB22C6}" destId="{6CA0812D-4DB2-F344-8386-E228A5A4B933}" srcOrd="0" destOrd="0" presId="urn:microsoft.com/office/officeart/2005/8/layout/hierarchy1"/>
    <dgm:cxn modelId="{394C8B97-0FDC-3549-ADF2-1212A3225DE7}" type="presParOf" srcId="{6CA0812D-4DB2-F344-8386-E228A5A4B933}" destId="{28280C6A-3F00-F04A-8985-DF6FFE22055B}" srcOrd="0" destOrd="0" presId="urn:microsoft.com/office/officeart/2005/8/layout/hierarchy1"/>
    <dgm:cxn modelId="{3570A47E-E729-3744-80DB-C972F4888A6F}" type="presParOf" srcId="{6CA0812D-4DB2-F344-8386-E228A5A4B933}" destId="{68CBB612-67C8-874F-A946-24E846A709E0}" srcOrd="1" destOrd="0" presId="urn:microsoft.com/office/officeart/2005/8/layout/hierarchy1"/>
    <dgm:cxn modelId="{F16D5681-F809-6548-90B8-7D4FAB86501D}" type="presParOf" srcId="{0529AF04-76E4-8F4B-99D4-F80814EB22C6}" destId="{9834AE5F-85D6-754B-8198-9A94BFA739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D423F-D0DC-D345-85AE-99623F801901}">
      <dsp:nvSpPr>
        <dsp:cNvPr id="0" name=""/>
        <dsp:cNvSpPr/>
      </dsp:nvSpPr>
      <dsp:spPr>
        <a:xfrm>
          <a:off x="6540" y="642606"/>
          <a:ext cx="2044708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Introduction</a:t>
          </a:r>
          <a:endParaRPr lang="en-US" sz="2300" kern="1200"/>
        </a:p>
      </dsp:txBody>
      <dsp:txXfrm>
        <a:off x="6540" y="1624066"/>
        <a:ext cx="2044708" cy="1472189"/>
      </dsp:txXfrm>
    </dsp:sp>
    <dsp:sp modelId="{599B6EF5-562A-D84C-B867-F0E557CF6C2A}">
      <dsp:nvSpPr>
        <dsp:cNvPr id="0" name=""/>
        <dsp:cNvSpPr/>
      </dsp:nvSpPr>
      <dsp:spPr>
        <a:xfrm>
          <a:off x="6540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6540" y="642606"/>
        <a:ext cx="2044708" cy="981459"/>
      </dsp:txXfrm>
    </dsp:sp>
    <dsp:sp modelId="{62F62C82-C8E5-C34D-84F8-21D11C29A302}">
      <dsp:nvSpPr>
        <dsp:cNvPr id="0" name=""/>
        <dsp:cNvSpPr/>
      </dsp:nvSpPr>
      <dsp:spPr>
        <a:xfrm>
          <a:off x="2214825" y="642606"/>
          <a:ext cx="2044708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Exploration</a:t>
          </a:r>
        </a:p>
      </dsp:txBody>
      <dsp:txXfrm>
        <a:off x="2214825" y="1624066"/>
        <a:ext cx="2044708" cy="1472189"/>
      </dsp:txXfrm>
    </dsp:sp>
    <dsp:sp modelId="{647F60F7-2457-954B-B6A7-4BE95D9FA579}">
      <dsp:nvSpPr>
        <dsp:cNvPr id="0" name=""/>
        <dsp:cNvSpPr/>
      </dsp:nvSpPr>
      <dsp:spPr>
        <a:xfrm>
          <a:off x="2214825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4825" y="642606"/>
        <a:ext cx="2044708" cy="981459"/>
      </dsp:txXfrm>
    </dsp:sp>
    <dsp:sp modelId="{B5C45966-CFB2-9A47-AF83-FF931854C38B}">
      <dsp:nvSpPr>
        <dsp:cNvPr id="0" name=""/>
        <dsp:cNvSpPr/>
      </dsp:nvSpPr>
      <dsp:spPr>
        <a:xfrm>
          <a:off x="4423110" y="642606"/>
          <a:ext cx="2044708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Methodology</a:t>
          </a:r>
          <a:endParaRPr lang="en-US" sz="2300" kern="1200" dirty="0"/>
        </a:p>
      </dsp:txBody>
      <dsp:txXfrm>
        <a:off x="4423110" y="1624066"/>
        <a:ext cx="2044708" cy="1472189"/>
      </dsp:txXfrm>
    </dsp:sp>
    <dsp:sp modelId="{CC7D8FA2-392E-0349-A9EB-5C5B40C85413}">
      <dsp:nvSpPr>
        <dsp:cNvPr id="0" name=""/>
        <dsp:cNvSpPr/>
      </dsp:nvSpPr>
      <dsp:spPr>
        <a:xfrm>
          <a:off x="4423110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23110" y="642606"/>
        <a:ext cx="2044708" cy="981459"/>
      </dsp:txXfrm>
    </dsp:sp>
    <dsp:sp modelId="{1D2C93FB-B654-6E42-95A3-977F42C8E369}">
      <dsp:nvSpPr>
        <dsp:cNvPr id="0" name=""/>
        <dsp:cNvSpPr/>
      </dsp:nvSpPr>
      <dsp:spPr>
        <a:xfrm>
          <a:off x="6631395" y="642606"/>
          <a:ext cx="2044708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Results &amp; Discussion</a:t>
          </a:r>
          <a:endParaRPr lang="en-US" sz="2300" kern="1200" dirty="0"/>
        </a:p>
      </dsp:txBody>
      <dsp:txXfrm>
        <a:off x="6631395" y="1624066"/>
        <a:ext cx="2044708" cy="1472189"/>
      </dsp:txXfrm>
    </dsp:sp>
    <dsp:sp modelId="{CC05D746-F455-F74D-866A-CA838BC6D0D5}">
      <dsp:nvSpPr>
        <dsp:cNvPr id="0" name=""/>
        <dsp:cNvSpPr/>
      </dsp:nvSpPr>
      <dsp:spPr>
        <a:xfrm>
          <a:off x="6631395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</a:p>
      </dsp:txBody>
      <dsp:txXfrm>
        <a:off x="6631395" y="642606"/>
        <a:ext cx="2044708" cy="981459"/>
      </dsp:txXfrm>
    </dsp:sp>
    <dsp:sp modelId="{88B29D76-9B4D-6E45-85A9-54150FEE08A9}">
      <dsp:nvSpPr>
        <dsp:cNvPr id="0" name=""/>
        <dsp:cNvSpPr/>
      </dsp:nvSpPr>
      <dsp:spPr>
        <a:xfrm>
          <a:off x="8839679" y="642606"/>
          <a:ext cx="2044708" cy="24536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Conclusion &amp; Future Work</a:t>
          </a:r>
          <a:endParaRPr lang="en-US" sz="2300" kern="1200" dirty="0"/>
        </a:p>
      </dsp:txBody>
      <dsp:txXfrm>
        <a:off x="8839679" y="1624066"/>
        <a:ext cx="2044708" cy="1472189"/>
      </dsp:txXfrm>
    </dsp:sp>
    <dsp:sp modelId="{38AA0590-45F1-864B-96C6-4E8AA31BAD85}">
      <dsp:nvSpPr>
        <dsp:cNvPr id="0" name=""/>
        <dsp:cNvSpPr/>
      </dsp:nvSpPr>
      <dsp:spPr>
        <a:xfrm>
          <a:off x="8839679" y="642606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05</a:t>
          </a:r>
        </a:p>
      </dsp:txBody>
      <dsp:txXfrm>
        <a:off x="8839679" y="642606"/>
        <a:ext cx="2044708" cy="9814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30776-3140-714A-B745-B335B4445A9E}">
      <dsp:nvSpPr>
        <dsp:cNvPr id="0" name=""/>
        <dsp:cNvSpPr/>
      </dsp:nvSpPr>
      <dsp:spPr>
        <a:xfrm>
          <a:off x="1265" y="180070"/>
          <a:ext cx="2960191" cy="1480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Median-Based Adjustment:</a:t>
          </a:r>
          <a:endParaRPr lang="en-US" sz="3400" kern="1200"/>
        </a:p>
      </dsp:txBody>
      <dsp:txXfrm>
        <a:off x="44616" y="223421"/>
        <a:ext cx="2873489" cy="1393393"/>
      </dsp:txXfrm>
    </dsp:sp>
    <dsp:sp modelId="{703B5EE6-5FDD-7149-9AEA-B84698914959}">
      <dsp:nvSpPr>
        <dsp:cNvPr id="0" name=""/>
        <dsp:cNvSpPr/>
      </dsp:nvSpPr>
      <dsp:spPr>
        <a:xfrm>
          <a:off x="297284" y="1660166"/>
          <a:ext cx="296019" cy="1110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071"/>
              </a:lnTo>
              <a:lnTo>
                <a:pt x="296019" y="1110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25145-5A18-964C-AEA8-767B8DF420E9}">
      <dsp:nvSpPr>
        <dsp:cNvPr id="0" name=""/>
        <dsp:cNvSpPr/>
      </dsp:nvSpPr>
      <dsp:spPr>
        <a:xfrm>
          <a:off x="593303" y="2030190"/>
          <a:ext cx="2368153" cy="1480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Use historical median with margin (mae) adjustments.</a:t>
          </a:r>
          <a:endParaRPr lang="en-US" sz="1900" kern="1200"/>
        </a:p>
      </dsp:txBody>
      <dsp:txXfrm>
        <a:off x="636654" y="2073541"/>
        <a:ext cx="2281451" cy="1393393"/>
      </dsp:txXfrm>
    </dsp:sp>
    <dsp:sp modelId="{72CF685D-B167-E640-BDCE-EF70185F079E}">
      <dsp:nvSpPr>
        <dsp:cNvPr id="0" name=""/>
        <dsp:cNvSpPr/>
      </dsp:nvSpPr>
      <dsp:spPr>
        <a:xfrm>
          <a:off x="3701504" y="180070"/>
          <a:ext cx="2960191" cy="1480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Dynamic Zone Approach:</a:t>
          </a:r>
          <a:endParaRPr lang="en-US" sz="3400" kern="1200"/>
        </a:p>
      </dsp:txBody>
      <dsp:txXfrm>
        <a:off x="3744855" y="223421"/>
        <a:ext cx="2873489" cy="1393393"/>
      </dsp:txXfrm>
    </dsp:sp>
    <dsp:sp modelId="{25651F87-D3BE-1A4C-BF04-A9925C7D43CD}">
      <dsp:nvSpPr>
        <dsp:cNvPr id="0" name=""/>
        <dsp:cNvSpPr/>
      </dsp:nvSpPr>
      <dsp:spPr>
        <a:xfrm>
          <a:off x="3997523" y="1660166"/>
          <a:ext cx="296019" cy="1110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071"/>
              </a:lnTo>
              <a:lnTo>
                <a:pt x="296019" y="1110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108A-AE57-F642-B950-D93E67014CD7}">
      <dsp:nvSpPr>
        <dsp:cNvPr id="0" name=""/>
        <dsp:cNvSpPr/>
      </dsp:nvSpPr>
      <dsp:spPr>
        <a:xfrm>
          <a:off x="4293542" y="2030190"/>
          <a:ext cx="2368153" cy="1480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Rolling RSI mean ± k * standard deviation (clipped within realistic RSI limits).</a:t>
          </a:r>
          <a:endParaRPr lang="en-US" sz="1900" kern="1200" dirty="0"/>
        </a:p>
      </dsp:txBody>
      <dsp:txXfrm>
        <a:off x="4336893" y="2073541"/>
        <a:ext cx="2281451" cy="1393393"/>
      </dsp:txXfrm>
    </dsp:sp>
    <dsp:sp modelId="{72A53FBA-6DAE-C948-AB07-5157CAB9D9F1}">
      <dsp:nvSpPr>
        <dsp:cNvPr id="0" name=""/>
        <dsp:cNvSpPr/>
      </dsp:nvSpPr>
      <dsp:spPr>
        <a:xfrm>
          <a:off x="7401743" y="180070"/>
          <a:ext cx="2960191" cy="1480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Volatility-Linked Model:</a:t>
          </a:r>
          <a:endParaRPr lang="en-US" sz="3400" kern="1200"/>
        </a:p>
      </dsp:txBody>
      <dsp:txXfrm>
        <a:off x="7445094" y="223421"/>
        <a:ext cx="2873489" cy="1393393"/>
      </dsp:txXfrm>
    </dsp:sp>
    <dsp:sp modelId="{08780794-683E-B24B-A286-AECEFF48EED0}">
      <dsp:nvSpPr>
        <dsp:cNvPr id="0" name=""/>
        <dsp:cNvSpPr/>
      </dsp:nvSpPr>
      <dsp:spPr>
        <a:xfrm>
          <a:off x="7697762" y="1660166"/>
          <a:ext cx="296019" cy="1110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071"/>
              </a:lnTo>
              <a:lnTo>
                <a:pt x="296019" y="1110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DA9C4-5190-4341-9B02-1BE36A2514DE}">
      <dsp:nvSpPr>
        <dsp:cNvPr id="0" name=""/>
        <dsp:cNvSpPr/>
      </dsp:nvSpPr>
      <dsp:spPr>
        <a:xfrm>
          <a:off x="7993781" y="2030190"/>
          <a:ext cx="2368153" cy="1480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Adjust thresholds based on ATR and price variation.</a:t>
          </a:r>
          <a:endParaRPr lang="en-US" sz="1900" kern="1200"/>
        </a:p>
      </dsp:txBody>
      <dsp:txXfrm>
        <a:off x="8037132" y="2073541"/>
        <a:ext cx="2281451" cy="13933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E0571-9B74-6346-AF33-CC59B31A5C11}">
      <dsp:nvSpPr>
        <dsp:cNvPr id="0" name=""/>
        <dsp:cNvSpPr/>
      </dsp:nvSpPr>
      <dsp:spPr>
        <a:xfrm>
          <a:off x="2500324" y="1801"/>
          <a:ext cx="2234395" cy="11171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RF-based model: Modest ROI, inconsistent signals.</a:t>
          </a:r>
          <a:endParaRPr lang="en-US" sz="1900" kern="1200"/>
        </a:p>
      </dsp:txBody>
      <dsp:txXfrm>
        <a:off x="2533046" y="34523"/>
        <a:ext cx="2168951" cy="1051753"/>
      </dsp:txXfrm>
    </dsp:sp>
    <dsp:sp modelId="{BADFDBD2-4D26-0A4F-BA52-3BC5E085AF44}">
      <dsp:nvSpPr>
        <dsp:cNvPr id="0" name=""/>
        <dsp:cNvSpPr/>
      </dsp:nvSpPr>
      <dsp:spPr>
        <a:xfrm>
          <a:off x="2500324" y="1286579"/>
          <a:ext cx="2234395" cy="11171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Alternative methods:</a:t>
          </a:r>
          <a:endParaRPr lang="en-US" sz="1900" kern="1200"/>
        </a:p>
      </dsp:txBody>
      <dsp:txXfrm>
        <a:off x="2533046" y="1319301"/>
        <a:ext cx="2168951" cy="1051753"/>
      </dsp:txXfrm>
    </dsp:sp>
    <dsp:sp modelId="{084ECE26-2022-5D4E-A3B1-493A7705660D}">
      <dsp:nvSpPr>
        <dsp:cNvPr id="0" name=""/>
        <dsp:cNvSpPr/>
      </dsp:nvSpPr>
      <dsp:spPr>
        <a:xfrm rot="18289469">
          <a:off x="4399062" y="1175543"/>
          <a:ext cx="15650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65074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2473" y="1163662"/>
        <a:ext cx="78253" cy="78253"/>
      </dsp:txXfrm>
    </dsp:sp>
    <dsp:sp modelId="{AD61084B-8206-9B43-90E9-3448B606AFEA}">
      <dsp:nvSpPr>
        <dsp:cNvPr id="0" name=""/>
        <dsp:cNvSpPr/>
      </dsp:nvSpPr>
      <dsp:spPr>
        <a:xfrm>
          <a:off x="5628479" y="1801"/>
          <a:ext cx="2234395" cy="11171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ROI improvements from ~30% to 198%.</a:t>
          </a:r>
          <a:endParaRPr lang="en-US" sz="1900" kern="1200"/>
        </a:p>
      </dsp:txBody>
      <dsp:txXfrm>
        <a:off x="5661201" y="34523"/>
        <a:ext cx="2168951" cy="1051753"/>
      </dsp:txXfrm>
    </dsp:sp>
    <dsp:sp modelId="{E546A488-D5FA-8147-9B3D-62AAD322DE5F}">
      <dsp:nvSpPr>
        <dsp:cNvPr id="0" name=""/>
        <dsp:cNvSpPr/>
      </dsp:nvSpPr>
      <dsp:spPr>
        <a:xfrm>
          <a:off x="4734720" y="1817932"/>
          <a:ext cx="8937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93758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9256" y="1822834"/>
        <a:ext cx="44687" cy="44687"/>
      </dsp:txXfrm>
    </dsp:sp>
    <dsp:sp modelId="{8C039212-5297-A943-A8FB-BBBA1D9AD5C9}">
      <dsp:nvSpPr>
        <dsp:cNvPr id="0" name=""/>
        <dsp:cNvSpPr/>
      </dsp:nvSpPr>
      <dsp:spPr>
        <a:xfrm>
          <a:off x="5628479" y="1286579"/>
          <a:ext cx="2234395" cy="11171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Lower drawdowns and improved trade efficiency.</a:t>
          </a:r>
          <a:endParaRPr lang="en-US" sz="1900" kern="1200"/>
        </a:p>
      </dsp:txBody>
      <dsp:txXfrm>
        <a:off x="5661201" y="1319301"/>
        <a:ext cx="2168951" cy="1051753"/>
      </dsp:txXfrm>
    </dsp:sp>
    <dsp:sp modelId="{644D528F-0237-8B41-833E-733012340287}">
      <dsp:nvSpPr>
        <dsp:cNvPr id="0" name=""/>
        <dsp:cNvSpPr/>
      </dsp:nvSpPr>
      <dsp:spPr>
        <a:xfrm rot="3310531">
          <a:off x="4399062" y="2460321"/>
          <a:ext cx="15650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65074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2473" y="2448440"/>
        <a:ext cx="78253" cy="78253"/>
      </dsp:txXfrm>
    </dsp:sp>
    <dsp:sp modelId="{45DABB55-2533-AC44-B041-C746FA71B058}">
      <dsp:nvSpPr>
        <dsp:cNvPr id="0" name=""/>
        <dsp:cNvSpPr/>
      </dsp:nvSpPr>
      <dsp:spPr>
        <a:xfrm>
          <a:off x="5628479" y="2571357"/>
          <a:ext cx="2234395" cy="11171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Dynamical Zone performs the best</a:t>
          </a:r>
        </a:p>
      </dsp:txBody>
      <dsp:txXfrm>
        <a:off x="5661201" y="2604079"/>
        <a:ext cx="2168951" cy="10517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4C4AB-A5F2-1D47-956F-648E2D61A88F}">
      <dsp:nvSpPr>
        <dsp:cNvPr id="0" name=""/>
        <dsp:cNvSpPr/>
      </dsp:nvSpPr>
      <dsp:spPr>
        <a:xfrm>
          <a:off x="3403" y="159889"/>
          <a:ext cx="331832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RSI+ADX Strategy:</a:t>
          </a:r>
          <a:endParaRPr lang="en-US" sz="2200" kern="1200"/>
        </a:p>
      </dsp:txBody>
      <dsp:txXfrm>
        <a:off x="3403" y="159889"/>
        <a:ext cx="3318329" cy="633600"/>
      </dsp:txXfrm>
    </dsp:sp>
    <dsp:sp modelId="{A868022F-415A-864B-819B-42E479590AE9}">
      <dsp:nvSpPr>
        <dsp:cNvPr id="0" name=""/>
        <dsp:cNvSpPr/>
      </dsp:nvSpPr>
      <dsp:spPr>
        <a:xfrm>
          <a:off x="3403" y="793489"/>
          <a:ext cx="3318329" cy="27854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Robust performance across environments.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Slight differences in win rate; overall high ROI and low drawdown.</a:t>
          </a:r>
          <a:endParaRPr lang="en-US" sz="2200" kern="1200"/>
        </a:p>
      </dsp:txBody>
      <dsp:txXfrm>
        <a:off x="3403" y="793489"/>
        <a:ext cx="3318329" cy="2785488"/>
      </dsp:txXfrm>
    </dsp:sp>
    <dsp:sp modelId="{82677CDC-18D5-9247-AADC-2CC459442911}">
      <dsp:nvSpPr>
        <dsp:cNvPr id="0" name=""/>
        <dsp:cNvSpPr/>
      </dsp:nvSpPr>
      <dsp:spPr>
        <a:xfrm>
          <a:off x="3786299" y="159889"/>
          <a:ext cx="3318329" cy="633600"/>
        </a:xfrm>
        <a:prstGeom prst="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MACD+ADX Strategy:</a:t>
          </a:r>
          <a:endParaRPr lang="en-US" sz="2200" kern="1200"/>
        </a:p>
      </dsp:txBody>
      <dsp:txXfrm>
        <a:off x="3786299" y="159889"/>
        <a:ext cx="3318329" cy="633600"/>
      </dsp:txXfrm>
    </dsp:sp>
    <dsp:sp modelId="{191316DE-6F77-2A41-8C76-2B4A56629066}">
      <dsp:nvSpPr>
        <dsp:cNvPr id="0" name=""/>
        <dsp:cNvSpPr/>
      </dsp:nvSpPr>
      <dsp:spPr>
        <a:xfrm>
          <a:off x="3786299" y="793489"/>
          <a:ext cx="3318329" cy="2785488"/>
        </a:xfrm>
        <a:prstGeom prst="rect">
          <a:avLst/>
        </a:prstGeom>
        <a:solidFill>
          <a:schemeClr val="accent2">
            <a:tint val="40000"/>
            <a:alpha val="90000"/>
            <a:hueOff val="3707437"/>
            <a:satOff val="-3703"/>
            <a:lumOff val="1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07437"/>
              <a:satOff val="-3703"/>
              <a:lumOff val="1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Strong in ideal tests, but affected by real-time constraints.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Lower ROI and win rate in real-time simulation.</a:t>
          </a:r>
          <a:endParaRPr lang="en-US" sz="2200" kern="1200"/>
        </a:p>
      </dsp:txBody>
      <dsp:txXfrm>
        <a:off x="3786299" y="793489"/>
        <a:ext cx="3318329" cy="2785488"/>
      </dsp:txXfrm>
    </dsp:sp>
    <dsp:sp modelId="{F960A4D0-437B-8947-B7C0-A5C2A75CAC2E}">
      <dsp:nvSpPr>
        <dsp:cNvPr id="0" name=""/>
        <dsp:cNvSpPr/>
      </dsp:nvSpPr>
      <dsp:spPr>
        <a:xfrm>
          <a:off x="7569195" y="159889"/>
          <a:ext cx="3318329" cy="633600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General Insights:</a:t>
          </a:r>
          <a:endParaRPr lang="en-US" sz="2200" kern="1200"/>
        </a:p>
      </dsp:txBody>
      <dsp:txXfrm>
        <a:off x="7569195" y="159889"/>
        <a:ext cx="3318329" cy="633600"/>
      </dsp:txXfrm>
    </dsp:sp>
    <dsp:sp modelId="{645AC978-8317-8647-A078-1BA9EDA7FDB4}">
      <dsp:nvSpPr>
        <dsp:cNvPr id="0" name=""/>
        <dsp:cNvSpPr/>
      </dsp:nvSpPr>
      <dsp:spPr>
        <a:xfrm>
          <a:off x="7569195" y="793489"/>
          <a:ext cx="3318329" cy="2785488"/>
        </a:xfrm>
        <a:prstGeom prst="rect">
          <a:avLst/>
        </a:prstGeom>
        <a:solidFill>
          <a:schemeClr val="accent2">
            <a:tint val="40000"/>
            <a:alpha val="90000"/>
            <a:hueOff val="7414874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4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Real-time mimic simulates practical constraints (window storage, incremental calculation, rounding).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Highlights the need for strategy optimization under live conditions.</a:t>
          </a:r>
          <a:endParaRPr lang="en-US" sz="2200" kern="1200"/>
        </a:p>
      </dsp:txBody>
      <dsp:txXfrm>
        <a:off x="7569195" y="793489"/>
        <a:ext cx="3318329" cy="278548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055A0-0C71-E64E-8294-D439C03A8F82}">
      <dsp:nvSpPr>
        <dsp:cNvPr id="0" name=""/>
        <dsp:cNvSpPr/>
      </dsp:nvSpPr>
      <dsp:spPr>
        <a:xfrm>
          <a:off x="3238" y="116128"/>
          <a:ext cx="3157537" cy="547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RSI+ADX Strategy:</a:t>
          </a:r>
          <a:endParaRPr lang="en-US" sz="1900" kern="1200"/>
        </a:p>
      </dsp:txBody>
      <dsp:txXfrm>
        <a:off x="3238" y="116128"/>
        <a:ext cx="3157537" cy="547200"/>
      </dsp:txXfrm>
    </dsp:sp>
    <dsp:sp modelId="{AEE5946F-8D69-6F40-98C9-61A9656CC505}">
      <dsp:nvSpPr>
        <dsp:cNvPr id="0" name=""/>
        <dsp:cNvSpPr/>
      </dsp:nvSpPr>
      <dsp:spPr>
        <a:xfrm>
          <a:off x="3238" y="663328"/>
          <a:ext cx="3157537" cy="29109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Robust performance across both ideal and real-time environments.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Consistent ROI with lower maximum drawdown.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Better risk management and adaptability through dynamic thresholds.</a:t>
          </a:r>
          <a:endParaRPr lang="en-US" sz="1900" kern="1200"/>
        </a:p>
      </dsp:txBody>
      <dsp:txXfrm>
        <a:off x="3238" y="663328"/>
        <a:ext cx="3157537" cy="2910900"/>
      </dsp:txXfrm>
    </dsp:sp>
    <dsp:sp modelId="{1D01C17C-9EFE-A74D-A95E-1862A2790F6B}">
      <dsp:nvSpPr>
        <dsp:cNvPr id="0" name=""/>
        <dsp:cNvSpPr/>
      </dsp:nvSpPr>
      <dsp:spPr>
        <a:xfrm>
          <a:off x="3602831" y="116128"/>
          <a:ext cx="3157537" cy="547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MACD+ADX Strategy:</a:t>
          </a:r>
          <a:endParaRPr lang="en-US" sz="1900" kern="1200"/>
        </a:p>
      </dsp:txBody>
      <dsp:txXfrm>
        <a:off x="3602831" y="116128"/>
        <a:ext cx="3157537" cy="547200"/>
      </dsp:txXfrm>
    </dsp:sp>
    <dsp:sp modelId="{9213C16D-5706-9D4B-BC38-0EB937DB3291}">
      <dsp:nvSpPr>
        <dsp:cNvPr id="0" name=""/>
        <dsp:cNvSpPr/>
      </dsp:nvSpPr>
      <dsp:spPr>
        <a:xfrm>
          <a:off x="3602831" y="663328"/>
          <a:ext cx="3157537" cy="29109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Strong performance in ideal backtests.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Sensitive to real-time constraints (incremental updates, rounding), leading to reduced ROI and win rate.</a:t>
          </a:r>
          <a:endParaRPr lang="en-US" sz="1900" kern="1200"/>
        </a:p>
      </dsp:txBody>
      <dsp:txXfrm>
        <a:off x="3602831" y="663328"/>
        <a:ext cx="3157537" cy="2910900"/>
      </dsp:txXfrm>
    </dsp:sp>
    <dsp:sp modelId="{CD7E5E96-06AD-314C-942E-E5635EEAD0CE}">
      <dsp:nvSpPr>
        <dsp:cNvPr id="0" name=""/>
        <dsp:cNvSpPr/>
      </dsp:nvSpPr>
      <dsp:spPr>
        <a:xfrm>
          <a:off x="7202424" y="116128"/>
          <a:ext cx="3157537" cy="547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Dynamic RSI Models:</a:t>
          </a:r>
          <a:endParaRPr lang="en-US" sz="1900" kern="1200"/>
        </a:p>
      </dsp:txBody>
      <dsp:txXfrm>
        <a:off x="7202424" y="116128"/>
        <a:ext cx="3157537" cy="547200"/>
      </dsp:txXfrm>
    </dsp:sp>
    <dsp:sp modelId="{47EA1BC0-2A13-DC48-817C-7E7245B4B12A}">
      <dsp:nvSpPr>
        <dsp:cNvPr id="0" name=""/>
        <dsp:cNvSpPr/>
      </dsp:nvSpPr>
      <dsp:spPr>
        <a:xfrm>
          <a:off x="7202424" y="663328"/>
          <a:ext cx="3157537" cy="29109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Machine Learning (Random Forest) shows okay R² but does not work well on </a:t>
          </a:r>
          <a:r>
            <a:rPr lang="en-US" sz="1900" b="0" i="0" kern="1200" dirty="0" err="1"/>
            <a:t>backtesting</a:t>
          </a:r>
          <a:r>
            <a:rPr lang="en-US" sz="1900" b="0" i="0" kern="1200" dirty="0"/>
            <a:t>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Simpler statistical methods (median-based, dynamic zones, volatility-linked) often yield competitive or superior results.</a:t>
          </a:r>
          <a:endParaRPr lang="en-US" sz="1900" kern="1200" dirty="0"/>
        </a:p>
      </dsp:txBody>
      <dsp:txXfrm>
        <a:off x="7202424" y="663328"/>
        <a:ext cx="3157537" cy="29109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C1CE0-8F2D-F441-A8C9-05AECF5D6EF9}">
      <dsp:nvSpPr>
        <dsp:cNvPr id="0" name=""/>
        <dsp:cNvSpPr/>
      </dsp:nvSpPr>
      <dsp:spPr>
        <a:xfrm>
          <a:off x="2178185" y="328"/>
          <a:ext cx="8712743" cy="18146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051" tIns="460925" rIns="169051" bIns="4609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Incremental calculation and limited window storage mimic live conditions.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Rounding of trade amounts (3-digit precision) reduces execution noise.</a:t>
          </a:r>
          <a:endParaRPr lang="en-US" sz="1900" kern="1200"/>
        </a:p>
      </dsp:txBody>
      <dsp:txXfrm>
        <a:off x="2178185" y="328"/>
        <a:ext cx="8712743" cy="1814665"/>
      </dsp:txXfrm>
    </dsp:sp>
    <dsp:sp modelId="{692580A5-AB1B-794E-AA06-E6801AF69127}">
      <dsp:nvSpPr>
        <dsp:cNvPr id="0" name=""/>
        <dsp:cNvSpPr/>
      </dsp:nvSpPr>
      <dsp:spPr>
        <a:xfrm>
          <a:off x="0" y="328"/>
          <a:ext cx="2178185" cy="1814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62" tIns="179249" rIns="115262" bIns="17924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Real-Time Adaptation:</a:t>
          </a:r>
          <a:endParaRPr lang="en-US" sz="2400" kern="1200"/>
        </a:p>
      </dsp:txBody>
      <dsp:txXfrm>
        <a:off x="0" y="328"/>
        <a:ext cx="2178185" cy="1814665"/>
      </dsp:txXfrm>
    </dsp:sp>
    <dsp:sp modelId="{277049FB-CC9B-0349-930D-523122728AC7}">
      <dsp:nvSpPr>
        <dsp:cNvPr id="0" name=""/>
        <dsp:cNvSpPr/>
      </dsp:nvSpPr>
      <dsp:spPr>
        <a:xfrm>
          <a:off x="2178185" y="1923873"/>
          <a:ext cx="8712743" cy="181466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051" tIns="460925" rIns="169051" bIns="4609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RSI+ADX proves more robust and effective for live trading.</a:t>
          </a:r>
          <a:endParaRPr lang="en-US" sz="1900" kern="120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MACD+ADX may need further optimization to overcome real-time execution challenges.</a:t>
          </a:r>
          <a:endParaRPr lang="en-US" sz="1900" kern="1200"/>
        </a:p>
      </dsp:txBody>
      <dsp:txXfrm>
        <a:off x="2178185" y="1923873"/>
        <a:ext cx="8712743" cy="1814665"/>
      </dsp:txXfrm>
    </dsp:sp>
    <dsp:sp modelId="{0A579511-6A19-0542-A735-AFAC7D2E4229}">
      <dsp:nvSpPr>
        <dsp:cNvPr id="0" name=""/>
        <dsp:cNvSpPr/>
      </dsp:nvSpPr>
      <dsp:spPr>
        <a:xfrm>
          <a:off x="0" y="1923873"/>
          <a:ext cx="2178185" cy="18146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62" tIns="179249" rIns="115262" bIns="17924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Strategy Suitability:</a:t>
          </a:r>
          <a:endParaRPr lang="en-US" sz="2400" kern="1200"/>
        </a:p>
      </dsp:txBody>
      <dsp:txXfrm>
        <a:off x="0" y="1923873"/>
        <a:ext cx="2178185" cy="181466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A387F-9FEF-2F46-B7FF-FE6AAA4959D0}">
      <dsp:nvSpPr>
        <dsp:cNvPr id="0" name=""/>
        <dsp:cNvSpPr/>
      </dsp:nvSpPr>
      <dsp:spPr>
        <a:xfrm>
          <a:off x="0" y="326428"/>
          <a:ext cx="10363200" cy="1449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416560" rIns="8042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ML models are sensitive to small target scales; simpler methods may be more practical.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MACD+ADX strategy’s performance drops under real-time conditions.</a:t>
          </a:r>
          <a:endParaRPr lang="en-US" sz="2000" kern="1200"/>
        </a:p>
      </dsp:txBody>
      <dsp:txXfrm>
        <a:off x="0" y="326428"/>
        <a:ext cx="10363200" cy="1449000"/>
      </dsp:txXfrm>
    </dsp:sp>
    <dsp:sp modelId="{E69F404E-5926-0C47-A05D-54051143605D}">
      <dsp:nvSpPr>
        <dsp:cNvPr id="0" name=""/>
        <dsp:cNvSpPr/>
      </dsp:nvSpPr>
      <dsp:spPr>
        <a:xfrm>
          <a:off x="518160" y="31228"/>
          <a:ext cx="7254240" cy="590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Model Sensitivity:</a:t>
          </a:r>
          <a:endParaRPr lang="en-US" sz="2000" kern="1200" dirty="0"/>
        </a:p>
      </dsp:txBody>
      <dsp:txXfrm>
        <a:off x="546981" y="60049"/>
        <a:ext cx="7196598" cy="532757"/>
      </dsp:txXfrm>
    </dsp:sp>
    <dsp:sp modelId="{40AA6783-D874-E848-80D7-B3B86D3FE56C}">
      <dsp:nvSpPr>
        <dsp:cNvPr id="0" name=""/>
        <dsp:cNvSpPr/>
      </dsp:nvSpPr>
      <dsp:spPr>
        <a:xfrm>
          <a:off x="0" y="2178628"/>
          <a:ext cx="10363200" cy="148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416560" rIns="8042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Refine hyperparameters and explore ensemble methods.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Expand testing to multi-asset portfolios and varied market regimes.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Integrate with live market data for further validation.</a:t>
          </a:r>
          <a:endParaRPr lang="en-US" sz="2000" kern="1200"/>
        </a:p>
      </dsp:txBody>
      <dsp:txXfrm>
        <a:off x="0" y="2178628"/>
        <a:ext cx="10363200" cy="1480500"/>
      </dsp:txXfrm>
    </dsp:sp>
    <dsp:sp modelId="{AE7C4EF7-6629-4D4A-B723-04A9A0F88E61}">
      <dsp:nvSpPr>
        <dsp:cNvPr id="0" name=""/>
        <dsp:cNvSpPr/>
      </dsp:nvSpPr>
      <dsp:spPr>
        <a:xfrm>
          <a:off x="518160" y="1883428"/>
          <a:ext cx="7254240" cy="590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Future Work:</a:t>
          </a:r>
          <a:endParaRPr lang="en-US" sz="2000" kern="1200"/>
        </a:p>
      </dsp:txBody>
      <dsp:txXfrm>
        <a:off x="546981" y="1912249"/>
        <a:ext cx="7196598" cy="5327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82477-CB72-C942-9438-703CB1A72E62}">
      <dsp:nvSpPr>
        <dsp:cNvPr id="0" name=""/>
        <dsp:cNvSpPr/>
      </dsp:nvSpPr>
      <dsp:spPr>
        <a:xfrm>
          <a:off x="0" y="0"/>
          <a:ext cx="72164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B71E3-8E8D-2E4A-84B2-685C9E609E8F}">
      <dsp:nvSpPr>
        <dsp:cNvPr id="0" name=""/>
        <dsp:cNvSpPr/>
      </dsp:nvSpPr>
      <dsp:spPr>
        <a:xfrm>
          <a:off x="0" y="0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Dynamic RSI models that adapt to market volatility offer improved risk management.</a:t>
          </a:r>
          <a:endParaRPr lang="en-US" sz="2600" kern="1200" dirty="0"/>
        </a:p>
      </dsp:txBody>
      <dsp:txXfrm>
        <a:off x="0" y="0"/>
        <a:ext cx="7216416" cy="1277815"/>
      </dsp:txXfrm>
    </dsp:sp>
    <dsp:sp modelId="{75C805C7-E18C-6D45-B570-4F728D895D97}">
      <dsp:nvSpPr>
        <dsp:cNvPr id="0" name=""/>
        <dsp:cNvSpPr/>
      </dsp:nvSpPr>
      <dsp:spPr>
        <a:xfrm>
          <a:off x="0" y="1277815"/>
          <a:ext cx="72164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217AC-E4A4-8744-934F-863C3D914832}">
      <dsp:nvSpPr>
        <dsp:cNvPr id="0" name=""/>
        <dsp:cNvSpPr/>
      </dsp:nvSpPr>
      <dsp:spPr>
        <a:xfrm>
          <a:off x="0" y="1277815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RSI+ADX strategy emerges as a robust candidate for real-world trading.</a:t>
          </a:r>
          <a:endParaRPr lang="en-US" sz="2600" kern="1200"/>
        </a:p>
      </dsp:txBody>
      <dsp:txXfrm>
        <a:off x="0" y="1277815"/>
        <a:ext cx="7216416" cy="1277815"/>
      </dsp:txXfrm>
    </dsp:sp>
    <dsp:sp modelId="{B360571C-D5F3-0140-B024-611CC04A034E}">
      <dsp:nvSpPr>
        <dsp:cNvPr id="0" name=""/>
        <dsp:cNvSpPr/>
      </dsp:nvSpPr>
      <dsp:spPr>
        <a:xfrm>
          <a:off x="0" y="2555630"/>
          <a:ext cx="72164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F1572-66CE-4D4C-A83E-5E482C9FF88D}">
      <dsp:nvSpPr>
        <dsp:cNvPr id="0" name=""/>
        <dsp:cNvSpPr/>
      </dsp:nvSpPr>
      <dsp:spPr>
        <a:xfrm>
          <a:off x="0" y="2555630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Testing under realistic conditions is crucial to ensure strategies perform well live.</a:t>
          </a:r>
          <a:endParaRPr lang="en-US" sz="2600" kern="1200"/>
        </a:p>
      </dsp:txBody>
      <dsp:txXfrm>
        <a:off x="0" y="2555630"/>
        <a:ext cx="7216416" cy="1277815"/>
      </dsp:txXfrm>
    </dsp:sp>
    <dsp:sp modelId="{1483AB2C-F4F6-F54D-9845-A5E627A26D93}">
      <dsp:nvSpPr>
        <dsp:cNvPr id="0" name=""/>
        <dsp:cNvSpPr/>
      </dsp:nvSpPr>
      <dsp:spPr>
        <a:xfrm>
          <a:off x="0" y="3833445"/>
          <a:ext cx="72164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A855-BF88-4241-AD48-3687BE1E79B0}">
      <dsp:nvSpPr>
        <dsp:cNvPr id="0" name=""/>
        <dsp:cNvSpPr/>
      </dsp:nvSpPr>
      <dsp:spPr>
        <a:xfrm>
          <a:off x="0" y="3833445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Future research will focus on optimizing strategies and mitigating real-time execution issues.</a:t>
          </a:r>
          <a:endParaRPr lang="en-US" sz="2600" kern="1200"/>
        </a:p>
      </dsp:txBody>
      <dsp:txXfrm>
        <a:off x="0" y="3833445"/>
        <a:ext cx="7216416" cy="12778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8837B-5356-4645-A52A-27AAD8D18C79}">
      <dsp:nvSpPr>
        <dsp:cNvPr id="0" name=""/>
        <dsp:cNvSpPr/>
      </dsp:nvSpPr>
      <dsp:spPr>
        <a:xfrm>
          <a:off x="6796" y="5381"/>
          <a:ext cx="5282803" cy="113400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Invent Customized Indicators:</a:t>
          </a:r>
          <a:endParaRPr lang="en-US" sz="2100" kern="1200" dirty="0"/>
        </a:p>
      </dsp:txBody>
      <dsp:txXfrm>
        <a:off x="573796" y="5381"/>
        <a:ext cx="4148803" cy="1134000"/>
      </dsp:txXfrm>
    </dsp:sp>
    <dsp:sp modelId="{7C517FF1-8C5B-FE42-AD04-84C7D954F0CB}">
      <dsp:nvSpPr>
        <dsp:cNvPr id="0" name=""/>
        <dsp:cNvSpPr/>
      </dsp:nvSpPr>
      <dsp:spPr>
        <a:xfrm>
          <a:off x="6796" y="1281131"/>
          <a:ext cx="4226242" cy="240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Develop bespoke indicators tailored to specific market regimes.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Combine traditional technical indicators with novel measures (e.g., sentiment, liquidity, and order flow).</a:t>
          </a:r>
          <a:endParaRPr lang="en-US" sz="2100" kern="1200"/>
        </a:p>
      </dsp:txBody>
      <dsp:txXfrm>
        <a:off x="6796" y="1281131"/>
        <a:ext cx="4226242" cy="2403843"/>
      </dsp:txXfrm>
    </dsp:sp>
    <dsp:sp modelId="{E8D1C451-C700-DB40-9C81-487D81891EF5}">
      <dsp:nvSpPr>
        <dsp:cNvPr id="0" name=""/>
        <dsp:cNvSpPr/>
      </dsp:nvSpPr>
      <dsp:spPr>
        <a:xfrm>
          <a:off x="5073600" y="5381"/>
          <a:ext cx="5282803" cy="1134000"/>
        </a:xfrm>
        <a:prstGeom prst="chevron">
          <a:avLst/>
        </a:prstGeom>
        <a:solidFill>
          <a:schemeClr val="accent3">
            <a:shade val="80000"/>
            <a:hueOff val="-84527"/>
            <a:satOff val="6654"/>
            <a:lumOff val="18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Enhance Machine Learning Models:</a:t>
          </a:r>
          <a:endParaRPr lang="en-US" sz="2100" kern="1200" dirty="0"/>
        </a:p>
      </dsp:txBody>
      <dsp:txXfrm>
        <a:off x="5640600" y="5381"/>
        <a:ext cx="4148803" cy="1134000"/>
      </dsp:txXfrm>
    </dsp:sp>
    <dsp:sp modelId="{64FC8BAE-FA37-0546-B4A1-F1B2256E2E2B}">
      <dsp:nvSpPr>
        <dsp:cNvPr id="0" name=""/>
        <dsp:cNvSpPr/>
      </dsp:nvSpPr>
      <dsp:spPr>
        <a:xfrm>
          <a:off x="5073600" y="1281131"/>
          <a:ext cx="4226242" cy="240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Adapt ensemble methods (e.g., boosting, bagging) to predict dynamic RSI thresholds more robustly.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Explore deep learning architectures (e.g., LSTM networks) for capturing temporal dependencies.</a:t>
          </a:r>
          <a:endParaRPr lang="en-US" sz="2100" kern="1200"/>
        </a:p>
      </dsp:txBody>
      <dsp:txXfrm>
        <a:off x="5073600" y="1281131"/>
        <a:ext cx="4226242" cy="24038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0A833-8652-8144-8F70-B50186D4C8D8}">
      <dsp:nvSpPr>
        <dsp:cNvPr id="0" name=""/>
        <dsp:cNvSpPr/>
      </dsp:nvSpPr>
      <dsp:spPr>
        <a:xfrm>
          <a:off x="1643" y="12417"/>
          <a:ext cx="5551821" cy="118800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Expand to Multi-Asset Portfolios:</a:t>
          </a:r>
          <a:endParaRPr lang="en-US" sz="2200" kern="1200" dirty="0"/>
        </a:p>
      </dsp:txBody>
      <dsp:txXfrm>
        <a:off x="595643" y="12417"/>
        <a:ext cx="4363821" cy="1188000"/>
      </dsp:txXfrm>
    </dsp:sp>
    <dsp:sp modelId="{0199D1ED-D961-FA47-8DC2-3B4279F78643}">
      <dsp:nvSpPr>
        <dsp:cNvPr id="0" name=""/>
        <dsp:cNvSpPr/>
      </dsp:nvSpPr>
      <dsp:spPr>
        <a:xfrm>
          <a:off x="1643" y="1348917"/>
          <a:ext cx="4441456" cy="217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Extend dynamic RSI models to multi-asset or sector-based strategies.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Incorporate cross-market correlations to optimize risk and diversification.</a:t>
          </a:r>
        </a:p>
      </dsp:txBody>
      <dsp:txXfrm>
        <a:off x="1643" y="1348917"/>
        <a:ext cx="4441456" cy="2174906"/>
      </dsp:txXfrm>
    </dsp:sp>
    <dsp:sp modelId="{D09F03A8-C414-C148-A0A3-819AAA758047}">
      <dsp:nvSpPr>
        <dsp:cNvPr id="0" name=""/>
        <dsp:cNvSpPr/>
      </dsp:nvSpPr>
      <dsp:spPr>
        <a:xfrm>
          <a:off x="5337464" y="12417"/>
          <a:ext cx="5551821" cy="1188000"/>
        </a:xfrm>
        <a:prstGeom prst="chevron">
          <a:avLst/>
        </a:prstGeom>
        <a:solidFill>
          <a:schemeClr val="accent3">
            <a:shade val="80000"/>
            <a:hueOff val="-84527"/>
            <a:satOff val="6654"/>
            <a:lumOff val="18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Integrate Alternative Data Sources:</a:t>
          </a:r>
          <a:endParaRPr lang="en-US" sz="2200" kern="1200" dirty="0"/>
        </a:p>
      </dsp:txBody>
      <dsp:txXfrm>
        <a:off x="5931464" y="12417"/>
        <a:ext cx="4363821" cy="1188000"/>
      </dsp:txXfrm>
    </dsp:sp>
    <dsp:sp modelId="{49960442-24F0-3D47-A44B-820388C3BFA6}">
      <dsp:nvSpPr>
        <dsp:cNvPr id="0" name=""/>
        <dsp:cNvSpPr/>
      </dsp:nvSpPr>
      <dsp:spPr>
        <a:xfrm>
          <a:off x="5337464" y="1348917"/>
          <a:ext cx="4441456" cy="217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Include alternative data (news sentiment, social media signals, blockchain metrics) to refine indicator thresholds.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 real-time economic and financial data feeds to adapt strategies dynamically.</a:t>
          </a:r>
        </a:p>
      </dsp:txBody>
      <dsp:txXfrm>
        <a:off x="5337464" y="1348917"/>
        <a:ext cx="4441456" cy="217490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0A833-8652-8144-8F70-B50186D4C8D8}">
      <dsp:nvSpPr>
        <dsp:cNvPr id="0" name=""/>
        <dsp:cNvSpPr/>
      </dsp:nvSpPr>
      <dsp:spPr>
        <a:xfrm>
          <a:off x="1643" y="10870"/>
          <a:ext cx="5551821" cy="1188000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Robust Risk Management</a:t>
          </a:r>
          <a:endParaRPr lang="en-US" sz="2200" kern="1200" dirty="0"/>
        </a:p>
      </dsp:txBody>
      <dsp:txXfrm>
        <a:off x="595643" y="10870"/>
        <a:ext cx="4363821" cy="1188000"/>
      </dsp:txXfrm>
    </dsp:sp>
    <dsp:sp modelId="{0199D1ED-D961-FA47-8DC2-3B4279F78643}">
      <dsp:nvSpPr>
        <dsp:cNvPr id="0" name=""/>
        <dsp:cNvSpPr/>
      </dsp:nvSpPr>
      <dsp:spPr>
        <a:xfrm>
          <a:off x="1643" y="1347370"/>
          <a:ext cx="4441456" cy="217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Investigate adaptive stop-loss and take-profit mechanisms integrated with dynamic indicators.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Develop risk-adjusted performance metrics that account for transaction costs and slippage.</a:t>
          </a:r>
        </a:p>
      </dsp:txBody>
      <dsp:txXfrm>
        <a:off x="1643" y="1347370"/>
        <a:ext cx="4441456" cy="2178000"/>
      </dsp:txXfrm>
    </dsp:sp>
    <dsp:sp modelId="{D09F03A8-C414-C148-A0A3-819AAA758047}">
      <dsp:nvSpPr>
        <dsp:cNvPr id="0" name=""/>
        <dsp:cNvSpPr/>
      </dsp:nvSpPr>
      <dsp:spPr>
        <a:xfrm>
          <a:off x="5337464" y="10870"/>
          <a:ext cx="5551821" cy="1188000"/>
        </a:xfrm>
        <a:prstGeom prst="chevron">
          <a:avLst/>
        </a:prstGeom>
        <a:solidFill>
          <a:schemeClr val="accent3">
            <a:shade val="80000"/>
            <a:hueOff val="-84527"/>
            <a:satOff val="6654"/>
            <a:lumOff val="18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Backtesting</a:t>
          </a:r>
          <a:r>
            <a:rPr lang="en-US" sz="2200" b="1" kern="1200" dirty="0"/>
            <a:t> &amp; Simulation Enhancements</a:t>
          </a:r>
          <a:endParaRPr lang="en-US" sz="2200" kern="1200" dirty="0"/>
        </a:p>
      </dsp:txBody>
      <dsp:txXfrm>
        <a:off x="5931464" y="10870"/>
        <a:ext cx="4363821" cy="1188000"/>
      </dsp:txXfrm>
    </dsp:sp>
    <dsp:sp modelId="{49960442-24F0-3D47-A44B-820388C3BFA6}">
      <dsp:nvSpPr>
        <dsp:cNvPr id="0" name=""/>
        <dsp:cNvSpPr/>
      </dsp:nvSpPr>
      <dsp:spPr>
        <a:xfrm>
          <a:off x="5337464" y="1347370"/>
          <a:ext cx="4441456" cy="217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Incorporate realistic transaction cost models and slippage.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Implement simulation frameworks that allow for stress testing under extreme market conditions.</a:t>
          </a:r>
        </a:p>
      </dsp:txBody>
      <dsp:txXfrm>
        <a:off x="5337464" y="1347370"/>
        <a:ext cx="4441456" cy="217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33933-4EE2-754E-A8E7-5389A5969F05}">
      <dsp:nvSpPr>
        <dsp:cNvPr id="0" name=""/>
        <dsp:cNvSpPr/>
      </dsp:nvSpPr>
      <dsp:spPr>
        <a:xfrm>
          <a:off x="0" y="355229"/>
          <a:ext cx="10890928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257" tIns="395732" rIns="84525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Trading Bot functionality is now complete.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With this milestone achieved, we are ready to implement and test actual trading strategies.</a:t>
          </a:r>
          <a:endParaRPr lang="en-US" sz="1900" kern="1200"/>
        </a:p>
      </dsp:txBody>
      <dsp:txXfrm>
        <a:off x="0" y="355229"/>
        <a:ext cx="10890928" cy="1376550"/>
      </dsp:txXfrm>
    </dsp:sp>
    <dsp:sp modelId="{8D14B55B-BB74-7A49-9ECF-F3ADFD2477E0}">
      <dsp:nvSpPr>
        <dsp:cNvPr id="0" name=""/>
        <dsp:cNvSpPr/>
      </dsp:nvSpPr>
      <dsp:spPr>
        <a:xfrm>
          <a:off x="544546" y="74789"/>
          <a:ext cx="7623649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56" tIns="0" rIns="288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Trading Bot Functionality:</a:t>
          </a:r>
          <a:endParaRPr lang="en-US" sz="1900" kern="1200"/>
        </a:p>
      </dsp:txBody>
      <dsp:txXfrm>
        <a:off x="571926" y="102169"/>
        <a:ext cx="7568889" cy="506119"/>
      </dsp:txXfrm>
    </dsp:sp>
    <dsp:sp modelId="{E48329A8-A83F-EC40-BFA1-6571E00E02E9}">
      <dsp:nvSpPr>
        <dsp:cNvPr id="0" name=""/>
        <dsp:cNvSpPr/>
      </dsp:nvSpPr>
      <dsp:spPr>
        <a:xfrm>
          <a:off x="0" y="2114820"/>
          <a:ext cx="10890928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257" tIns="395732" rIns="84525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Initiated experiments focusing on a MACD &amp; Dynamic RSI strategy.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This detailed report covers the experiments, analysis, and insights derived from these strategies.</a:t>
          </a:r>
          <a:endParaRPr lang="en-US" sz="1900" kern="1200"/>
        </a:p>
      </dsp:txBody>
      <dsp:txXfrm>
        <a:off x="0" y="2114820"/>
        <a:ext cx="10890928" cy="1376550"/>
      </dsp:txXfrm>
    </dsp:sp>
    <dsp:sp modelId="{DC7DBF5F-FD8B-1948-938A-08BECAC29DFF}">
      <dsp:nvSpPr>
        <dsp:cNvPr id="0" name=""/>
        <dsp:cNvSpPr/>
      </dsp:nvSpPr>
      <dsp:spPr>
        <a:xfrm>
          <a:off x="544546" y="1834380"/>
          <a:ext cx="7623649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56" tIns="0" rIns="288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MACD &amp; Dynamic RSI Strategy Experiments:</a:t>
          </a:r>
          <a:endParaRPr lang="en-US" sz="1900" kern="1200"/>
        </a:p>
      </dsp:txBody>
      <dsp:txXfrm>
        <a:off x="571926" y="1861760"/>
        <a:ext cx="7568889" cy="506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6E3A4-A6A3-694F-824A-6FCC08412AD2}">
      <dsp:nvSpPr>
        <dsp:cNvPr id="0" name=""/>
        <dsp:cNvSpPr/>
      </dsp:nvSpPr>
      <dsp:spPr>
        <a:xfrm>
          <a:off x="0" y="340267"/>
          <a:ext cx="10890928" cy="1675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257" tIns="395732" rIns="84525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Automated trade execution using quantitative models.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MACD:</a:t>
          </a:r>
          <a:r>
            <a:rPr lang="en-US" sz="1900" kern="1200"/>
            <a:t> Identifies trends by comparing moving averages.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RSI &amp; Dynamic RSI:</a:t>
          </a:r>
          <a:r>
            <a:rPr lang="en-US" sz="1900" kern="1200"/>
            <a:t> Measures momentum and adjusts thresholds based on market volatility.</a:t>
          </a:r>
        </a:p>
      </dsp:txBody>
      <dsp:txXfrm>
        <a:off x="0" y="340267"/>
        <a:ext cx="10890928" cy="1675799"/>
      </dsp:txXfrm>
    </dsp:sp>
    <dsp:sp modelId="{BD17A807-7DAD-534F-A06D-3F7C368D33AE}">
      <dsp:nvSpPr>
        <dsp:cNvPr id="0" name=""/>
        <dsp:cNvSpPr/>
      </dsp:nvSpPr>
      <dsp:spPr>
        <a:xfrm>
          <a:off x="544546" y="59827"/>
          <a:ext cx="7623649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56" tIns="0" rIns="288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Algorithmic Trading &amp; Technical Indicators:</a:t>
          </a:r>
          <a:endParaRPr lang="en-US" sz="1900" kern="1200"/>
        </a:p>
      </dsp:txBody>
      <dsp:txXfrm>
        <a:off x="571926" y="87207"/>
        <a:ext cx="7568889" cy="506119"/>
      </dsp:txXfrm>
    </dsp:sp>
    <dsp:sp modelId="{577F35A3-3F2C-8F46-AFB0-9B1A18D9EEF0}">
      <dsp:nvSpPr>
        <dsp:cNvPr id="0" name=""/>
        <dsp:cNvSpPr/>
      </dsp:nvSpPr>
      <dsp:spPr>
        <a:xfrm>
          <a:off x="0" y="2399107"/>
          <a:ext cx="10890928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257" tIns="395732" rIns="845257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Optimize parameters for improved performance.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Validate strategy robustness through comprehensive backtesting.</a:t>
          </a:r>
        </a:p>
      </dsp:txBody>
      <dsp:txXfrm>
        <a:off x="0" y="2399107"/>
        <a:ext cx="10890928" cy="1107225"/>
      </dsp:txXfrm>
    </dsp:sp>
    <dsp:sp modelId="{6E7324E0-BC0C-F94C-8854-2E99292B9E44}">
      <dsp:nvSpPr>
        <dsp:cNvPr id="0" name=""/>
        <dsp:cNvSpPr/>
      </dsp:nvSpPr>
      <dsp:spPr>
        <a:xfrm>
          <a:off x="544546" y="2118667"/>
          <a:ext cx="7623649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56" tIns="0" rIns="288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Motivation &amp; Objectives:</a:t>
          </a:r>
          <a:endParaRPr lang="en-US" sz="1900" kern="1200"/>
        </a:p>
      </dsp:txBody>
      <dsp:txXfrm>
        <a:off x="571926" y="2146047"/>
        <a:ext cx="7568889" cy="506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BA973-7F3D-4846-BCA8-B80BBD830478}">
      <dsp:nvSpPr>
        <dsp:cNvPr id="0" name=""/>
        <dsp:cNvSpPr/>
      </dsp:nvSpPr>
      <dsp:spPr>
        <a:xfrm>
          <a:off x="625999" y="647540"/>
          <a:ext cx="5270482" cy="32892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Ensures required labels (</a:t>
          </a:r>
          <a:r>
            <a:rPr lang="en-US" sz="1600" b="0" i="0" kern="1200" dirty="0" err="1"/>
            <a:t>open_time</a:t>
          </a:r>
          <a:r>
            <a:rPr lang="en-US" sz="1600" b="0" i="0" kern="1200" dirty="0"/>
            <a:t>, open, high, low, close, volume)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Validates data types, removes outliers (threshold = 20, </a:t>
          </a:r>
          <a:r>
            <a:rPr lang="en-US" sz="1600" b="0" i="0" kern="1200" dirty="0" err="1"/>
            <a:t>adjacent_count</a:t>
          </a:r>
          <a:r>
            <a:rPr lang="en-US" sz="1600" b="0" i="0" kern="1200" dirty="0"/>
            <a:t> = 7)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Applies UTC offset (3) with datetime format in milliseconds</a:t>
          </a:r>
          <a:endParaRPr lang="en-US" sz="1600" kern="1200" dirty="0"/>
        </a:p>
      </dsp:txBody>
      <dsp:txXfrm>
        <a:off x="1943619" y="1140922"/>
        <a:ext cx="2801638" cy="2302447"/>
      </dsp:txXfrm>
    </dsp:sp>
    <dsp:sp modelId="{22FA4E98-41F2-E947-B524-3067A26D9993}">
      <dsp:nvSpPr>
        <dsp:cNvPr id="0" name=""/>
        <dsp:cNvSpPr/>
      </dsp:nvSpPr>
      <dsp:spPr>
        <a:xfrm>
          <a:off x="0" y="1332202"/>
          <a:ext cx="1983928" cy="19198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Data Cleaning Configuration (</a:t>
          </a:r>
          <a:r>
            <a:rPr lang="en-US" sz="1600" b="1" i="0" kern="1200" dirty="0" err="1"/>
            <a:t>cleaner.json</a:t>
          </a:r>
          <a:r>
            <a:rPr lang="en-US" sz="1600" b="1" i="0" kern="1200" dirty="0"/>
            <a:t>):</a:t>
          </a:r>
          <a:endParaRPr lang="en-US" sz="1600" kern="1200" dirty="0"/>
        </a:p>
      </dsp:txBody>
      <dsp:txXfrm>
        <a:off x="290540" y="1613363"/>
        <a:ext cx="1402848" cy="1357562"/>
      </dsp:txXfrm>
    </dsp:sp>
    <dsp:sp modelId="{FF9291A6-E83E-0C4D-ACD7-0C0D8206F167}">
      <dsp:nvSpPr>
        <dsp:cNvPr id="0" name=""/>
        <dsp:cNvSpPr/>
      </dsp:nvSpPr>
      <dsp:spPr>
        <a:xfrm>
          <a:off x="6514060" y="647277"/>
          <a:ext cx="4344443" cy="328921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Checks for missing data, duplicates, outliers, and logical consistency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Verifies expected data types (e.g., </a:t>
          </a:r>
          <a:r>
            <a:rPr lang="en-US" sz="1600" b="0" i="0" kern="1200" dirty="0" err="1"/>
            <a:t>open_time</a:t>
          </a:r>
          <a:r>
            <a:rPr lang="en-US" sz="1600" b="0" i="0" kern="1200" dirty="0"/>
            <a:t> as datetime64[ns, UTC], prices/volume as float32)</a:t>
          </a:r>
          <a:endParaRPr lang="en-US" sz="1600" kern="1200" dirty="0"/>
        </a:p>
      </dsp:txBody>
      <dsp:txXfrm>
        <a:off x="7600171" y="1140659"/>
        <a:ext cx="2117916" cy="2302447"/>
      </dsp:txXfrm>
    </dsp:sp>
    <dsp:sp modelId="{53A3445A-F1B2-8A43-9CF7-579A24EB55C4}">
      <dsp:nvSpPr>
        <dsp:cNvPr id="0" name=""/>
        <dsp:cNvSpPr/>
      </dsp:nvSpPr>
      <dsp:spPr>
        <a:xfrm>
          <a:off x="5158265" y="1207388"/>
          <a:ext cx="2309076" cy="2170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Data Checker Configuration (</a:t>
          </a:r>
          <a:r>
            <a:rPr lang="en-US" sz="1500" b="1" i="0" kern="1200" dirty="0" err="1"/>
            <a:t>checker.json</a:t>
          </a:r>
          <a:r>
            <a:rPr lang="en-US" sz="1500" b="1" i="0" kern="1200" dirty="0"/>
            <a:t>):</a:t>
          </a:r>
          <a:endParaRPr lang="en-US" sz="1500" kern="1200" dirty="0"/>
        </a:p>
      </dsp:txBody>
      <dsp:txXfrm>
        <a:off x="5496421" y="1525183"/>
        <a:ext cx="1632764" cy="15344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3B27-4622-4AAE-A1CB-4324F65C1BCA}">
      <dsp:nvSpPr>
        <dsp:cNvPr id="0" name=""/>
        <dsp:cNvSpPr/>
      </dsp:nvSpPr>
      <dsp:spPr>
        <a:xfrm>
          <a:off x="2151464" y="1606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D2688-289D-45D1-B0CF-05C12565E4FA}">
      <dsp:nvSpPr>
        <dsp:cNvPr id="0" name=""/>
        <dsp:cNvSpPr/>
      </dsp:nvSpPr>
      <dsp:spPr>
        <a:xfrm>
          <a:off x="747464" y="18196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i="0" kern="1200"/>
            <a:t>Dynamic RSI Motivation:</a:t>
          </a:r>
          <a:endParaRPr lang="en-US" sz="3000" kern="1200"/>
        </a:p>
      </dsp:txBody>
      <dsp:txXfrm>
        <a:off x="747464" y="1819609"/>
        <a:ext cx="4320000" cy="648000"/>
      </dsp:txXfrm>
    </dsp:sp>
    <dsp:sp modelId="{5DFFB4D2-3875-4EBE-B4DA-CF73AAC0E940}">
      <dsp:nvSpPr>
        <dsp:cNvPr id="0" name=""/>
        <dsp:cNvSpPr/>
      </dsp:nvSpPr>
      <dsp:spPr>
        <a:xfrm>
          <a:off x="747464" y="2535960"/>
          <a:ext cx="4320000" cy="104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Observed large variance in RSI supports dynamic adjustment of thresholds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Aims to adapt overbought/oversold levels based on current market volatility</a:t>
          </a:r>
          <a:endParaRPr lang="en-US" sz="1700" kern="1200"/>
        </a:p>
      </dsp:txBody>
      <dsp:txXfrm>
        <a:off x="747464" y="2535960"/>
        <a:ext cx="4320000" cy="1042248"/>
      </dsp:txXfrm>
    </dsp:sp>
    <dsp:sp modelId="{28EC3AAD-03B4-479A-9BBB-406EF43EE649}">
      <dsp:nvSpPr>
        <dsp:cNvPr id="0" name=""/>
        <dsp:cNvSpPr/>
      </dsp:nvSpPr>
      <dsp:spPr>
        <a:xfrm>
          <a:off x="7227464" y="1606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F00AD-C6BD-4CB6-A60A-CA7E9AA66910}">
      <dsp:nvSpPr>
        <dsp:cNvPr id="0" name=""/>
        <dsp:cNvSpPr/>
      </dsp:nvSpPr>
      <dsp:spPr>
        <a:xfrm>
          <a:off x="5823464" y="18196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i="0" kern="1200"/>
            <a:t>Expected Benefits:</a:t>
          </a:r>
          <a:endParaRPr lang="en-US" sz="3000" kern="1200"/>
        </a:p>
      </dsp:txBody>
      <dsp:txXfrm>
        <a:off x="5823464" y="1819609"/>
        <a:ext cx="4320000" cy="648000"/>
      </dsp:txXfrm>
    </dsp:sp>
    <dsp:sp modelId="{C097AE34-788D-475C-8B11-A8B71755B8B5}">
      <dsp:nvSpPr>
        <dsp:cNvPr id="0" name=""/>
        <dsp:cNvSpPr/>
      </dsp:nvSpPr>
      <dsp:spPr>
        <a:xfrm>
          <a:off x="5823464" y="2535960"/>
          <a:ext cx="4320000" cy="1042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Improved signal responsiveness in sideways markets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Better risk management by reducing false signals and capturing market nuances</a:t>
          </a:r>
          <a:endParaRPr lang="en-US" sz="1700" kern="1200"/>
        </a:p>
      </dsp:txBody>
      <dsp:txXfrm>
        <a:off x="5823464" y="2535960"/>
        <a:ext cx="4320000" cy="1042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29268-912C-5249-9DCE-AEFC22CEECBF}">
      <dsp:nvSpPr>
        <dsp:cNvPr id="0" name=""/>
        <dsp:cNvSpPr/>
      </dsp:nvSpPr>
      <dsp:spPr>
        <a:xfrm>
          <a:off x="53" y="227515"/>
          <a:ext cx="5089169" cy="1746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/>
            <a:t>Data &amp; Timeframe:</a:t>
          </a:r>
          <a:endParaRPr lang="en-US" sz="3500" kern="1200"/>
        </a:p>
      </dsp:txBody>
      <dsp:txXfrm>
        <a:off x="53" y="227515"/>
        <a:ext cx="5089169" cy="1746636"/>
      </dsp:txXfrm>
    </dsp:sp>
    <dsp:sp modelId="{F90F1397-0D4C-3941-871A-10D566526AC1}">
      <dsp:nvSpPr>
        <dsp:cNvPr id="0" name=""/>
        <dsp:cNvSpPr/>
      </dsp:nvSpPr>
      <dsp:spPr>
        <a:xfrm>
          <a:off x="53" y="1974152"/>
          <a:ext cx="5089169" cy="1537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Symbol: BTCUSDT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Interval: 15 minutes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Example Date Ranges: 2023–2024 for initial tests; 2024–2025 for untouched data</a:t>
          </a:r>
          <a:endParaRPr lang="en-US" sz="1800" kern="1200" dirty="0"/>
        </a:p>
      </dsp:txBody>
      <dsp:txXfrm>
        <a:off x="53" y="1974152"/>
        <a:ext cx="5089169" cy="1537199"/>
      </dsp:txXfrm>
    </dsp:sp>
    <dsp:sp modelId="{6806C41F-464A-7A45-BD6E-3F1A9A34A784}">
      <dsp:nvSpPr>
        <dsp:cNvPr id="0" name=""/>
        <dsp:cNvSpPr/>
      </dsp:nvSpPr>
      <dsp:spPr>
        <a:xfrm>
          <a:off x="5801706" y="227515"/>
          <a:ext cx="5089169" cy="17466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/>
            <a:t>Feature Set Parameters (from feature_set_15m.json):</a:t>
          </a:r>
          <a:endParaRPr lang="en-US" sz="3500" kern="1200"/>
        </a:p>
      </dsp:txBody>
      <dsp:txXfrm>
        <a:off x="5801706" y="227515"/>
        <a:ext cx="5089169" cy="1746636"/>
      </dsp:txXfrm>
    </dsp:sp>
    <dsp:sp modelId="{5A196041-093C-E446-BAC8-FDD0472725AB}">
      <dsp:nvSpPr>
        <dsp:cNvPr id="0" name=""/>
        <dsp:cNvSpPr/>
      </dsp:nvSpPr>
      <dsp:spPr>
        <a:xfrm>
          <a:off x="5801706" y="1974152"/>
          <a:ext cx="5089169" cy="1537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RSI period: 3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MACD: short=15, long=30, signal=20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Additional indicators: Stochastics, Bollinger Bands, ATR, VWAP, OBV, SMA, EMA, ADX, etc.</a:t>
          </a:r>
          <a:endParaRPr lang="en-US" sz="1800" kern="1200" dirty="0"/>
        </a:p>
      </dsp:txBody>
      <dsp:txXfrm>
        <a:off x="5801706" y="1974152"/>
        <a:ext cx="5089169" cy="1537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8555F-1306-BF40-B2CE-E0442FA21D3B}">
      <dsp:nvSpPr>
        <dsp:cNvPr id="0" name=""/>
        <dsp:cNvSpPr/>
      </dsp:nvSpPr>
      <dsp:spPr>
        <a:xfrm>
          <a:off x="1493378" y="1067"/>
          <a:ext cx="2107555" cy="105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Backtesting:</a:t>
          </a:r>
          <a:endParaRPr lang="en-US" sz="2500" kern="1200"/>
        </a:p>
      </dsp:txBody>
      <dsp:txXfrm>
        <a:off x="1524242" y="31931"/>
        <a:ext cx="2045827" cy="992049"/>
      </dsp:txXfrm>
    </dsp:sp>
    <dsp:sp modelId="{43D1970E-413B-9042-B29B-43056C1EC68B}">
      <dsp:nvSpPr>
        <dsp:cNvPr id="0" name=""/>
        <dsp:cNvSpPr/>
      </dsp:nvSpPr>
      <dsp:spPr>
        <a:xfrm>
          <a:off x="1704134" y="1054845"/>
          <a:ext cx="210755" cy="790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333"/>
              </a:lnTo>
              <a:lnTo>
                <a:pt x="210755" y="7903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DCB71-6797-5F43-93FC-9E8502CC51F4}">
      <dsp:nvSpPr>
        <dsp:cNvPr id="0" name=""/>
        <dsp:cNvSpPr/>
      </dsp:nvSpPr>
      <dsp:spPr>
        <a:xfrm>
          <a:off x="1914889" y="1318289"/>
          <a:ext cx="1686044" cy="1053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Simulate trades over historical data</a:t>
          </a:r>
          <a:endParaRPr lang="en-US" sz="1300" kern="1200"/>
        </a:p>
      </dsp:txBody>
      <dsp:txXfrm>
        <a:off x="1945753" y="1349153"/>
        <a:ext cx="1624316" cy="992049"/>
      </dsp:txXfrm>
    </dsp:sp>
    <dsp:sp modelId="{8189DB5F-805A-4B4D-B4AC-E8C22FAE22F1}">
      <dsp:nvSpPr>
        <dsp:cNvPr id="0" name=""/>
        <dsp:cNvSpPr/>
      </dsp:nvSpPr>
      <dsp:spPr>
        <a:xfrm>
          <a:off x="1704134" y="1054845"/>
          <a:ext cx="210755" cy="2107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555"/>
              </a:lnTo>
              <a:lnTo>
                <a:pt x="210755" y="2107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63607-44CF-E94E-A893-F78D70ABEF67}">
      <dsp:nvSpPr>
        <dsp:cNvPr id="0" name=""/>
        <dsp:cNvSpPr/>
      </dsp:nvSpPr>
      <dsp:spPr>
        <a:xfrm>
          <a:off x="1914889" y="2635511"/>
          <a:ext cx="1686044" cy="1053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Track capital evolution and record trade details</a:t>
          </a:r>
          <a:endParaRPr lang="en-US" sz="1300" kern="1200"/>
        </a:p>
      </dsp:txBody>
      <dsp:txXfrm>
        <a:off x="1945753" y="2666375"/>
        <a:ext cx="1624316" cy="992049"/>
      </dsp:txXfrm>
    </dsp:sp>
    <dsp:sp modelId="{34885EB8-5E27-6D4E-A687-5E9AF8E396DF}">
      <dsp:nvSpPr>
        <dsp:cNvPr id="0" name=""/>
        <dsp:cNvSpPr/>
      </dsp:nvSpPr>
      <dsp:spPr>
        <a:xfrm>
          <a:off x="4127822" y="1067"/>
          <a:ext cx="2107555" cy="105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Performance Metrics:</a:t>
          </a:r>
          <a:endParaRPr lang="en-US" sz="2500" kern="1200"/>
        </a:p>
      </dsp:txBody>
      <dsp:txXfrm>
        <a:off x="4158686" y="31931"/>
        <a:ext cx="2045827" cy="992049"/>
      </dsp:txXfrm>
    </dsp:sp>
    <dsp:sp modelId="{CF6040FF-BA98-2046-84DF-9005AC76A2C2}">
      <dsp:nvSpPr>
        <dsp:cNvPr id="0" name=""/>
        <dsp:cNvSpPr/>
      </dsp:nvSpPr>
      <dsp:spPr>
        <a:xfrm>
          <a:off x="4338577" y="1054845"/>
          <a:ext cx="210755" cy="790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333"/>
              </a:lnTo>
              <a:lnTo>
                <a:pt x="210755" y="7903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EDF15-9885-1048-AC4F-40DA78745FBB}">
      <dsp:nvSpPr>
        <dsp:cNvPr id="0" name=""/>
        <dsp:cNvSpPr/>
      </dsp:nvSpPr>
      <dsp:spPr>
        <a:xfrm>
          <a:off x="4549333" y="1318289"/>
          <a:ext cx="1686044" cy="1053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Total ROI, Max Drawdown, Sharpe/Sortino Ratios</a:t>
          </a:r>
          <a:endParaRPr lang="en-US" sz="1300" kern="1200"/>
        </a:p>
      </dsp:txBody>
      <dsp:txXfrm>
        <a:off x="4580197" y="1349153"/>
        <a:ext cx="1624316" cy="992049"/>
      </dsp:txXfrm>
    </dsp:sp>
    <dsp:sp modelId="{6C7C4791-742B-9B44-BAB9-505FB5A12061}">
      <dsp:nvSpPr>
        <dsp:cNvPr id="0" name=""/>
        <dsp:cNvSpPr/>
      </dsp:nvSpPr>
      <dsp:spPr>
        <a:xfrm>
          <a:off x="4338577" y="1054845"/>
          <a:ext cx="210755" cy="2107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555"/>
              </a:lnTo>
              <a:lnTo>
                <a:pt x="210755" y="21075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C8A70-DF14-5344-9DBA-43FC9365FD8D}">
      <dsp:nvSpPr>
        <dsp:cNvPr id="0" name=""/>
        <dsp:cNvSpPr/>
      </dsp:nvSpPr>
      <dsp:spPr>
        <a:xfrm>
          <a:off x="4549333" y="2635511"/>
          <a:ext cx="1686044" cy="1053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Trade Efficiency, Win Rate, Profit Attribution, Risk Reward Ratio</a:t>
          </a:r>
          <a:endParaRPr lang="en-US" sz="1300" kern="1200"/>
        </a:p>
      </dsp:txBody>
      <dsp:txXfrm>
        <a:off x="4580197" y="2666375"/>
        <a:ext cx="1624316" cy="992049"/>
      </dsp:txXfrm>
    </dsp:sp>
    <dsp:sp modelId="{F6149A8B-7C0E-5E46-B6C8-D92BFC69ECFA}">
      <dsp:nvSpPr>
        <dsp:cNvPr id="0" name=""/>
        <dsp:cNvSpPr/>
      </dsp:nvSpPr>
      <dsp:spPr>
        <a:xfrm>
          <a:off x="6762266" y="1067"/>
          <a:ext cx="2107555" cy="105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Visualization:</a:t>
          </a:r>
          <a:endParaRPr lang="en-US" sz="2500" kern="1200"/>
        </a:p>
      </dsp:txBody>
      <dsp:txXfrm>
        <a:off x="6793130" y="31931"/>
        <a:ext cx="2045827" cy="992049"/>
      </dsp:txXfrm>
    </dsp:sp>
    <dsp:sp modelId="{3A3BE0DC-86B1-314E-9972-17E79B7F9AD4}">
      <dsp:nvSpPr>
        <dsp:cNvPr id="0" name=""/>
        <dsp:cNvSpPr/>
      </dsp:nvSpPr>
      <dsp:spPr>
        <a:xfrm>
          <a:off x="6973021" y="1054845"/>
          <a:ext cx="210755" cy="790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333"/>
              </a:lnTo>
              <a:lnTo>
                <a:pt x="210755" y="7903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2839E-49DA-CF4B-A7BC-A5B672D65B57}">
      <dsp:nvSpPr>
        <dsp:cNvPr id="0" name=""/>
        <dsp:cNvSpPr/>
      </dsp:nvSpPr>
      <dsp:spPr>
        <a:xfrm>
          <a:off x="7183777" y="1318289"/>
          <a:ext cx="1686044" cy="1053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Generate charts comparing price evolution and capital growth over time</a:t>
          </a:r>
          <a:endParaRPr lang="en-US" sz="1300" kern="1200"/>
        </a:p>
      </dsp:txBody>
      <dsp:txXfrm>
        <a:off x="7214641" y="1349153"/>
        <a:ext cx="1624316" cy="9920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029A3-6A83-794E-8C59-B7B1BD6109D6}">
      <dsp:nvSpPr>
        <dsp:cNvPr id="0" name=""/>
        <dsp:cNvSpPr/>
      </dsp:nvSpPr>
      <dsp:spPr>
        <a:xfrm>
          <a:off x="8061441" y="1425026"/>
          <a:ext cx="1370273" cy="652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404"/>
              </a:lnTo>
              <a:lnTo>
                <a:pt x="1370273" y="444404"/>
              </a:lnTo>
              <a:lnTo>
                <a:pt x="1370273" y="6521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3A60C-BD04-9448-AD13-FB8970D7F27E}">
      <dsp:nvSpPr>
        <dsp:cNvPr id="0" name=""/>
        <dsp:cNvSpPr/>
      </dsp:nvSpPr>
      <dsp:spPr>
        <a:xfrm>
          <a:off x="6691167" y="1425026"/>
          <a:ext cx="1370273" cy="652125"/>
        </a:xfrm>
        <a:custGeom>
          <a:avLst/>
          <a:gdLst/>
          <a:ahLst/>
          <a:cxnLst/>
          <a:rect l="0" t="0" r="0" b="0"/>
          <a:pathLst>
            <a:path>
              <a:moveTo>
                <a:pt x="1370273" y="0"/>
              </a:moveTo>
              <a:lnTo>
                <a:pt x="1370273" y="444404"/>
              </a:lnTo>
              <a:lnTo>
                <a:pt x="0" y="444404"/>
              </a:lnTo>
              <a:lnTo>
                <a:pt x="0" y="6521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BA4D1-DFD1-2F46-8E91-AF276648D6F7}">
      <dsp:nvSpPr>
        <dsp:cNvPr id="0" name=""/>
        <dsp:cNvSpPr/>
      </dsp:nvSpPr>
      <dsp:spPr>
        <a:xfrm>
          <a:off x="2580347" y="1425026"/>
          <a:ext cx="1370273" cy="652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404"/>
              </a:lnTo>
              <a:lnTo>
                <a:pt x="1370273" y="444404"/>
              </a:lnTo>
              <a:lnTo>
                <a:pt x="1370273" y="6521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BA730-D064-F54F-A4C9-310C9DF2DD51}">
      <dsp:nvSpPr>
        <dsp:cNvPr id="0" name=""/>
        <dsp:cNvSpPr/>
      </dsp:nvSpPr>
      <dsp:spPr>
        <a:xfrm>
          <a:off x="1210073" y="1425026"/>
          <a:ext cx="1370273" cy="652125"/>
        </a:xfrm>
        <a:custGeom>
          <a:avLst/>
          <a:gdLst/>
          <a:ahLst/>
          <a:cxnLst/>
          <a:rect l="0" t="0" r="0" b="0"/>
          <a:pathLst>
            <a:path>
              <a:moveTo>
                <a:pt x="1370273" y="0"/>
              </a:moveTo>
              <a:lnTo>
                <a:pt x="1370273" y="444404"/>
              </a:lnTo>
              <a:lnTo>
                <a:pt x="0" y="444404"/>
              </a:lnTo>
              <a:lnTo>
                <a:pt x="0" y="6521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280E3-6F1D-B245-81D1-F2FDDE7DA79C}">
      <dsp:nvSpPr>
        <dsp:cNvPr id="0" name=""/>
        <dsp:cNvSpPr/>
      </dsp:nvSpPr>
      <dsp:spPr>
        <a:xfrm>
          <a:off x="1459214" y="1188"/>
          <a:ext cx="2242265" cy="1423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50D7D-4A9B-E546-A6BC-5A8BBE28B082}">
      <dsp:nvSpPr>
        <dsp:cNvPr id="0" name=""/>
        <dsp:cNvSpPr/>
      </dsp:nvSpPr>
      <dsp:spPr>
        <a:xfrm>
          <a:off x="1708354" y="237871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Risk Profile &amp; Volatility:</a:t>
          </a:r>
          <a:endParaRPr lang="en-US" sz="1700" kern="1200"/>
        </a:p>
      </dsp:txBody>
      <dsp:txXfrm>
        <a:off x="1750057" y="279574"/>
        <a:ext cx="2158859" cy="1340432"/>
      </dsp:txXfrm>
    </dsp:sp>
    <dsp:sp modelId="{A2462222-C4CA-EE44-B3C7-F7C973109B92}">
      <dsp:nvSpPr>
        <dsp:cNvPr id="0" name=""/>
        <dsp:cNvSpPr/>
      </dsp:nvSpPr>
      <dsp:spPr>
        <a:xfrm>
          <a:off x="88940" y="2077152"/>
          <a:ext cx="2242265" cy="14238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0B9BB-15F8-FA44-A785-42BACCDC28ED}">
      <dsp:nvSpPr>
        <dsp:cNvPr id="0" name=""/>
        <dsp:cNvSpPr/>
      </dsp:nvSpPr>
      <dsp:spPr>
        <a:xfrm>
          <a:off x="338081" y="2313836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RSI strategy shows a lower maximum drawdown and higher win rate compared to MACD.</a:t>
          </a:r>
          <a:endParaRPr lang="en-US" sz="1700" kern="1200"/>
        </a:p>
      </dsp:txBody>
      <dsp:txXfrm>
        <a:off x="379784" y="2355539"/>
        <a:ext cx="2158859" cy="1340432"/>
      </dsp:txXfrm>
    </dsp:sp>
    <dsp:sp modelId="{89AFB556-A99E-F445-9829-5432DEC0DE95}">
      <dsp:nvSpPr>
        <dsp:cNvPr id="0" name=""/>
        <dsp:cNvSpPr/>
      </dsp:nvSpPr>
      <dsp:spPr>
        <a:xfrm>
          <a:off x="2829487" y="2077152"/>
          <a:ext cx="2242265" cy="14238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7DDA6-3B3D-434B-B3BD-DD5BBB56A567}">
      <dsp:nvSpPr>
        <dsp:cNvPr id="0" name=""/>
        <dsp:cNvSpPr/>
      </dsp:nvSpPr>
      <dsp:spPr>
        <a:xfrm>
          <a:off x="3078628" y="2313836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Provides more consistent, less volatile performance.</a:t>
          </a:r>
          <a:endParaRPr lang="en-US" sz="1700" kern="1200"/>
        </a:p>
      </dsp:txBody>
      <dsp:txXfrm>
        <a:off x="3120331" y="2355539"/>
        <a:ext cx="2158859" cy="1340432"/>
      </dsp:txXfrm>
    </dsp:sp>
    <dsp:sp modelId="{A883F8DA-2C7D-2044-AB27-94A7BB2F8939}">
      <dsp:nvSpPr>
        <dsp:cNvPr id="0" name=""/>
        <dsp:cNvSpPr/>
      </dsp:nvSpPr>
      <dsp:spPr>
        <a:xfrm>
          <a:off x="6940308" y="1188"/>
          <a:ext cx="2242265" cy="1423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F80AF-2A70-364A-8737-6F29CA41D6F6}">
      <dsp:nvSpPr>
        <dsp:cNvPr id="0" name=""/>
        <dsp:cNvSpPr/>
      </dsp:nvSpPr>
      <dsp:spPr>
        <a:xfrm>
          <a:off x="7189448" y="237871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ROI &amp; Risk-Adjusted Returns:</a:t>
          </a:r>
          <a:endParaRPr lang="en-US" sz="1700" kern="1200"/>
        </a:p>
      </dsp:txBody>
      <dsp:txXfrm>
        <a:off x="7231151" y="279574"/>
        <a:ext cx="2158859" cy="1340432"/>
      </dsp:txXfrm>
    </dsp:sp>
    <dsp:sp modelId="{1A210853-E956-9A4F-A338-66F7B1869747}">
      <dsp:nvSpPr>
        <dsp:cNvPr id="0" name=""/>
        <dsp:cNvSpPr/>
      </dsp:nvSpPr>
      <dsp:spPr>
        <a:xfrm>
          <a:off x="5570034" y="2077152"/>
          <a:ext cx="2242265" cy="14238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6FA4-6E76-DD45-BC6F-AFF00F28E46F}">
      <dsp:nvSpPr>
        <dsp:cNvPr id="0" name=""/>
        <dsp:cNvSpPr/>
      </dsp:nvSpPr>
      <dsp:spPr>
        <a:xfrm>
          <a:off x="5819175" y="2313836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Both strategies deliver high ROI figures.</a:t>
          </a:r>
          <a:endParaRPr lang="en-US" sz="1700" kern="1200" dirty="0"/>
        </a:p>
      </dsp:txBody>
      <dsp:txXfrm>
        <a:off x="5860878" y="2355539"/>
        <a:ext cx="2158859" cy="1340432"/>
      </dsp:txXfrm>
    </dsp:sp>
    <dsp:sp modelId="{44C878FE-8197-704F-90F3-1C28264A3FF6}">
      <dsp:nvSpPr>
        <dsp:cNvPr id="0" name=""/>
        <dsp:cNvSpPr/>
      </dsp:nvSpPr>
      <dsp:spPr>
        <a:xfrm>
          <a:off x="8310581" y="2077152"/>
          <a:ext cx="2242265" cy="14238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61C29-4601-EF47-954B-4C5394EED2A1}">
      <dsp:nvSpPr>
        <dsp:cNvPr id="0" name=""/>
        <dsp:cNvSpPr/>
      </dsp:nvSpPr>
      <dsp:spPr>
        <a:xfrm>
          <a:off x="8559722" y="2313836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Low Sharpe ratios indicate that high returns might not adequately compensate for risk.</a:t>
          </a:r>
          <a:endParaRPr lang="en-US" sz="1700" kern="1200"/>
        </a:p>
      </dsp:txBody>
      <dsp:txXfrm>
        <a:off x="8601425" y="2355539"/>
        <a:ext cx="2158859" cy="13404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2ED80-3FF6-EB44-AA45-3A72A213BD26}">
      <dsp:nvSpPr>
        <dsp:cNvPr id="0" name=""/>
        <dsp:cNvSpPr/>
      </dsp:nvSpPr>
      <dsp:spPr>
        <a:xfrm>
          <a:off x="0" y="735243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CCEE8-2B4B-8545-9DC0-3F9949F16C0C}">
      <dsp:nvSpPr>
        <dsp:cNvPr id="0" name=""/>
        <dsp:cNvSpPr/>
      </dsp:nvSpPr>
      <dsp:spPr>
        <a:xfrm>
          <a:off x="340341" y="1058567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Target: Predict dynamic RSI max and min using features explored (price variance, adx, atr, volume mean, etc.)</a:t>
          </a:r>
          <a:endParaRPr lang="en-US" sz="2100" kern="1200"/>
        </a:p>
      </dsp:txBody>
      <dsp:txXfrm>
        <a:off x="397310" y="1115536"/>
        <a:ext cx="2949135" cy="1831113"/>
      </dsp:txXfrm>
    </dsp:sp>
    <dsp:sp modelId="{3710D515-79AE-DC4D-B1A5-597D81F9E9F7}">
      <dsp:nvSpPr>
        <dsp:cNvPr id="0" name=""/>
        <dsp:cNvSpPr/>
      </dsp:nvSpPr>
      <dsp:spPr>
        <a:xfrm>
          <a:off x="3743756" y="735243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2B84A-ABB3-0C40-BC9F-CF8BE71F592F}">
      <dsp:nvSpPr>
        <dsp:cNvPr id="0" name=""/>
        <dsp:cNvSpPr/>
      </dsp:nvSpPr>
      <dsp:spPr>
        <a:xfrm>
          <a:off x="4084098" y="1058567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Validation: TimeSeriesSplit &amp; GridSearchCV (R² ~0.78 with MSE around 2.72)</a:t>
          </a:r>
          <a:endParaRPr lang="en-US" sz="2100" kern="1200"/>
        </a:p>
      </dsp:txBody>
      <dsp:txXfrm>
        <a:off x="4141067" y="1115536"/>
        <a:ext cx="2949135" cy="1831113"/>
      </dsp:txXfrm>
    </dsp:sp>
    <dsp:sp modelId="{28280C6A-3F00-F04A-8985-DF6FFE22055B}">
      <dsp:nvSpPr>
        <dsp:cNvPr id="0" name=""/>
        <dsp:cNvSpPr/>
      </dsp:nvSpPr>
      <dsp:spPr>
        <a:xfrm>
          <a:off x="7487513" y="735243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BB612-67C8-874F-A946-24E846A709E0}">
      <dsp:nvSpPr>
        <dsp:cNvPr id="0" name=""/>
        <dsp:cNvSpPr/>
      </dsp:nvSpPr>
      <dsp:spPr>
        <a:xfrm>
          <a:off x="7827855" y="1058567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Observation: RF predictions are similar to simple rolling window values.</a:t>
          </a:r>
          <a:endParaRPr lang="en-US" sz="2100" kern="1200"/>
        </a:p>
      </dsp:txBody>
      <dsp:txXfrm>
        <a:off x="7884824" y="1115536"/>
        <a:ext cx="2949135" cy="183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4093A-BCAB-CC44-ACDE-E9B26AC688AF}" type="datetimeFigureOut">
              <a:rPr lang="en-IL" smtClean="0"/>
              <a:t>15/03/2025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9BD2-8765-B742-A447-BB4D057304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963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9BD2-8765-B742-A447-BB4D0573046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103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9BD2-8765-B742-A447-BB4D0573046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178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2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2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6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ection of different shapes&#10;&#10;AI-generated content may be incorrect.">
            <a:extLst>
              <a:ext uri="{FF2B5EF4-FFF2-40B4-BE49-F238E27FC236}">
                <a16:creationId xmlns:a16="http://schemas.microsoft.com/office/drawing/2014/main" id="{3A1D248E-DB32-C877-EB32-A69EB7E5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11" r="21303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D7D6ED-C1FA-3713-DDC4-8CF2A18D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IL" dirty="0"/>
              <a:t>Analysis of Trading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F66D2-9957-BCDC-79BD-95FE079F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IL" dirty="0"/>
              <a:t>Zhaoyu Bai</a:t>
            </a:r>
          </a:p>
          <a:p>
            <a:r>
              <a:rPr lang="en-IL" dirty="0"/>
              <a:t>Mar. 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6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1826E-1557-5E1F-FB71-55E8E998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Implications &amp; Dynamic RSI Model Development</a:t>
            </a:r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1E717-EDB1-02D2-CCAE-7036B5AA4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24765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18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56771-A62D-03CA-EA96-0AE04FF3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7414029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C777D-19AD-E41A-B26C-39A124EA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44043"/>
            <a:ext cx="6806609" cy="117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i="0" u="none" strike="noStrike" cap="all" spc="300" dirty="0">
                <a:effectLst/>
              </a:rPr>
              <a:t>Overall Setup &amp; Data Configuration</a:t>
            </a:r>
          </a:p>
          <a:p>
            <a:r>
              <a:rPr lang="en-US" sz="1500" b="1" i="0" u="none" strike="noStrike" cap="all" spc="300" dirty="0">
                <a:effectLst/>
              </a:rPr>
              <a:t>Strategy Overviews</a:t>
            </a:r>
          </a:p>
          <a:p>
            <a:r>
              <a:rPr lang="en-US" sz="1500" b="1" i="0" u="none" strike="noStrike" cap="all" spc="300" dirty="0">
                <a:effectLst/>
              </a:rPr>
              <a:t>Experimental Process &amp; Evaluation</a:t>
            </a:r>
            <a:endParaRPr lang="en-US" sz="1500" b="1" cap="all" spc="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2C38-33D2-1944-B9C2-8965AFC6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869" y="4733523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5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89EF0-A51B-90B3-A9A1-7CFDB15E7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CAC2-619D-8E79-308A-046A9A59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 u="none" strike="noStrike" cap="all" spc="300" dirty="0">
                <a:effectLst/>
              </a:rPr>
              <a:t>Overall Setup &amp; Data Configuration</a:t>
            </a:r>
            <a:endParaRPr lang="en-IL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B883-6C5E-272C-76C9-4D6A1D7F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Tools &amp; Environment: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Python libraries (pandas, NumPy, matplotlib, scikit-learn,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Custom modules for data handling and feature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Automated data cleaning via the trading bot (detailed later)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B7405DF-FF26-FE41-DD2D-E7172951D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97D7F-5211-F5A2-1321-03E87D45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sz="3700" b="1" i="0" u="none" strike="noStrike" cap="all" spc="300" dirty="0">
                <a:effectLst/>
              </a:rPr>
              <a:t>Overall Setup &amp; Data Configuration</a:t>
            </a:r>
            <a:endParaRPr lang="en-IL" sz="3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F6DCF-456A-FF88-6533-63B2C984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35376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38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EBDC5-8CFC-504E-B420-6B4A735F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98860"/>
            <a:ext cx="4265763" cy="1441776"/>
          </a:xfrm>
        </p:spPr>
        <p:txBody>
          <a:bodyPr anchor="t">
            <a:normAutofit/>
          </a:bodyPr>
          <a:lstStyle/>
          <a:p>
            <a:r>
              <a:rPr lang="en-IL" dirty="0"/>
              <a:t>Strategy 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F02F-6508-7816-913F-A3745595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189857"/>
            <a:ext cx="5269831" cy="3445399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Strategy 1: MACD Histogram with Threshold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Compute MACD histogram (</a:t>
            </a:r>
            <a:r>
              <a:rPr lang="en-US" b="0" i="0" u="none" strike="noStrike" dirty="0" err="1">
                <a:effectLst/>
              </a:rPr>
              <a:t>macd_diff</a:t>
            </a:r>
            <a:r>
              <a:rPr lang="en-US" b="0" i="0" u="none" strike="noStrike" dirty="0">
                <a:effectLst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Buy:</a:t>
            </a:r>
            <a:r>
              <a:rPr lang="en-US" b="0" i="0" u="none" strike="noStrike" dirty="0">
                <a:effectLst/>
              </a:rPr>
              <a:t> When </a:t>
            </a:r>
            <a:r>
              <a:rPr lang="en-US" b="0" i="0" u="none" strike="noStrike" dirty="0" err="1">
                <a:effectLst/>
              </a:rPr>
              <a:t>macd_diff</a:t>
            </a:r>
            <a:r>
              <a:rPr lang="en-US" b="0" i="0" u="none" strike="noStrike" dirty="0">
                <a:effectLst/>
              </a:rPr>
              <a:t> &gt;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Sell:</a:t>
            </a:r>
            <a:r>
              <a:rPr lang="en-US" b="0" i="0" u="none" strike="noStrike" dirty="0">
                <a:effectLst/>
              </a:rPr>
              <a:t> When </a:t>
            </a:r>
            <a:r>
              <a:rPr lang="en-US" b="0" i="0" u="none" strike="noStrike" dirty="0" err="1">
                <a:effectLst/>
              </a:rPr>
              <a:t>macd_diff</a:t>
            </a:r>
            <a:r>
              <a:rPr lang="en-US" b="0" i="0" u="none" strike="noStrike" dirty="0">
                <a:effectLst/>
              </a:rPr>
              <a:t> &lt; –threshold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Full capital invested; performance metrics computed</a:t>
            </a:r>
          </a:p>
        </p:txBody>
      </p:sp>
    </p:spTree>
    <p:extLst>
      <p:ext uri="{BB962C8B-B14F-4D97-AF65-F5344CB8AC3E}">
        <p14:creationId xmlns:p14="http://schemas.microsoft.com/office/powerpoint/2010/main" val="294106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5CC39-E29F-9287-F3F4-279A338E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CBB3-5B16-B767-38CA-34ABADA4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98860"/>
            <a:ext cx="4265763" cy="1441776"/>
          </a:xfrm>
        </p:spPr>
        <p:txBody>
          <a:bodyPr anchor="t">
            <a:normAutofit/>
          </a:bodyPr>
          <a:lstStyle/>
          <a:p>
            <a:r>
              <a:rPr lang="en-IL" dirty="0"/>
              <a:t>Strategy 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E1C0-26EF-6230-466E-C7D43529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189857"/>
            <a:ext cx="5269831" cy="344539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Strategy 2: MACD with Trend Confirmation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Combine MACD signals with ADX for trend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Buy:</a:t>
            </a:r>
            <a:r>
              <a:rPr lang="en-US" b="0" i="0" u="none" strike="noStrike" dirty="0">
                <a:effectLst/>
              </a:rPr>
              <a:t> When </a:t>
            </a:r>
            <a:r>
              <a:rPr lang="en-US" b="0" i="0" u="none" strike="noStrike" dirty="0" err="1">
                <a:effectLst/>
              </a:rPr>
              <a:t>macd_diff</a:t>
            </a:r>
            <a:r>
              <a:rPr lang="en-US" b="0" i="0" u="none" strike="noStrike" dirty="0">
                <a:effectLst/>
              </a:rPr>
              <a:t> &gt; threshold </a:t>
            </a:r>
            <a:r>
              <a:rPr lang="en-US" b="1" i="0" u="none" strike="noStrike" dirty="0">
                <a:effectLst/>
              </a:rPr>
              <a:t>and</a:t>
            </a:r>
            <a:r>
              <a:rPr lang="en-US" b="0" i="0" u="none" strike="noStrike" dirty="0">
                <a:effectLst/>
              </a:rPr>
              <a:t> ADX ≥ 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Sell:</a:t>
            </a:r>
            <a:r>
              <a:rPr lang="en-US" b="0" i="0" u="none" strike="noStrike" dirty="0">
                <a:effectLst/>
              </a:rPr>
              <a:t> When </a:t>
            </a:r>
            <a:r>
              <a:rPr lang="en-US" b="0" i="0" u="none" strike="noStrike" dirty="0" err="1">
                <a:effectLst/>
              </a:rPr>
              <a:t>macd_diff</a:t>
            </a:r>
            <a:r>
              <a:rPr lang="en-US" b="0" i="0" u="none" strike="noStrike" dirty="0">
                <a:effectLst/>
              </a:rPr>
              <a:t> &lt; –threshold while ADX confirms trend</a:t>
            </a:r>
          </a:p>
        </p:txBody>
      </p:sp>
    </p:spTree>
    <p:extLst>
      <p:ext uri="{BB962C8B-B14F-4D97-AF65-F5344CB8AC3E}">
        <p14:creationId xmlns:p14="http://schemas.microsoft.com/office/powerpoint/2010/main" val="337781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3BF40-94E0-63EF-31D8-4D6ABD9A1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7698-A2BC-66D6-7E54-8D2C483F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98860"/>
            <a:ext cx="4265763" cy="1441776"/>
          </a:xfrm>
        </p:spPr>
        <p:txBody>
          <a:bodyPr anchor="t">
            <a:normAutofit/>
          </a:bodyPr>
          <a:lstStyle/>
          <a:p>
            <a:r>
              <a:rPr lang="en-IL" dirty="0"/>
              <a:t>Strategy 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4ABF-06BF-5201-2BA5-6017C8B6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189857"/>
            <a:ext cx="5269831" cy="34453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Strategy 3: Dynamic RSI on Sideways Markets</a:t>
            </a:r>
            <a:endParaRPr lang="en-US" b="0" i="0" u="none" strike="noStrike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Active only when market is non-trending (ADX below threshold)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Calculate dynamic RSI thresholds using rolling mean and standard deviation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Buy:</a:t>
            </a:r>
            <a:r>
              <a:rPr lang="en-US" b="0" i="0" u="none" strike="noStrike">
                <a:effectLst/>
              </a:rPr>
              <a:t> When RSI falls below the dynamic lower boundary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Sell:</a:t>
            </a:r>
            <a:r>
              <a:rPr lang="en-US" b="0" i="0" u="none" strike="noStrike">
                <a:effectLst/>
              </a:rPr>
              <a:t> When RSI rises above the dynamic upper boundary</a:t>
            </a:r>
          </a:p>
        </p:txBody>
      </p:sp>
    </p:spTree>
    <p:extLst>
      <p:ext uri="{BB962C8B-B14F-4D97-AF65-F5344CB8AC3E}">
        <p14:creationId xmlns:p14="http://schemas.microsoft.com/office/powerpoint/2010/main" val="396820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BA3C4-E93A-40C0-F815-41A906EAA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ED577-3C6B-E5DB-43ED-EC9EE570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98860"/>
            <a:ext cx="4265763" cy="1441776"/>
          </a:xfrm>
        </p:spPr>
        <p:txBody>
          <a:bodyPr anchor="t">
            <a:normAutofit/>
          </a:bodyPr>
          <a:lstStyle/>
          <a:p>
            <a:r>
              <a:rPr lang="en-IL" dirty="0"/>
              <a:t>Strategy 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06AF-B734-BF5D-E7E3-2B3C7352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189857"/>
            <a:ext cx="5269831" cy="344539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effectLst/>
              </a:rPr>
              <a:t>Strategy 4: Combined Strategy (Dynamic RSI + MACD)</a:t>
            </a:r>
            <a:endParaRPr lang="en-US" sz="1700" b="0" i="0" u="none" strike="noStrike">
              <a:effectLst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Regime-based approach using ADX: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effectLst/>
              </a:rPr>
              <a:t>Dynamic RSI Regime:</a:t>
            </a:r>
            <a:r>
              <a:rPr lang="en-US" sz="1700" b="0" i="0" u="none" strike="noStrike">
                <a:effectLst/>
              </a:rPr>
              <a:t> When ADX &lt; </a:t>
            </a:r>
            <a:r>
              <a:rPr lang="en-US" sz="1700" b="0" i="0" u="none" strike="noStrike" err="1">
                <a:effectLst/>
              </a:rPr>
              <a:t>rsi_trend_threshold</a:t>
            </a:r>
            <a:r>
              <a:rPr lang="en-US" sz="1700" b="0" i="0" u="none" strike="noStrike">
                <a:effectLst/>
              </a:rPr>
              <a:t> (≈20–23)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effectLst/>
              </a:rPr>
              <a:t>MACD Regime:</a:t>
            </a:r>
            <a:r>
              <a:rPr lang="en-US" sz="1700" b="0" i="0" u="none" strike="noStrike">
                <a:effectLst/>
              </a:rPr>
              <a:t> When ADX &gt; </a:t>
            </a:r>
            <a:r>
              <a:rPr lang="en-US" sz="1700" b="0" i="0" u="none" strike="noStrike" err="1">
                <a:effectLst/>
              </a:rPr>
              <a:t>adx_macd_threshold</a:t>
            </a:r>
            <a:r>
              <a:rPr lang="en-US" sz="1700" b="0" i="0" u="none" strike="noStrike">
                <a:effectLst/>
              </a:rPr>
              <a:t> (≈45)</a:t>
            </a: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effectLst/>
              </a:rPr>
              <a:t>Undefined Region:</a:t>
            </a:r>
            <a:r>
              <a:rPr lang="en-US" sz="1700" b="0" i="0" u="none" strike="noStrike">
                <a:effectLst/>
              </a:rPr>
              <a:t> Optionally use SSTI to trigger exits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Integrates benefits of both strategies while addressing conflicts and noise</a:t>
            </a:r>
          </a:p>
          <a:p>
            <a:pPr>
              <a:lnSpc>
                <a:spcPct val="110000"/>
              </a:lnSpc>
            </a:pPr>
            <a:endParaRPr lang="en-IL" sz="1700"/>
          </a:p>
        </p:txBody>
      </p:sp>
    </p:spTree>
    <p:extLst>
      <p:ext uri="{BB962C8B-B14F-4D97-AF65-F5344CB8AC3E}">
        <p14:creationId xmlns:p14="http://schemas.microsoft.com/office/powerpoint/2010/main" val="55619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2BD14-FE03-4C0F-2844-2E19ECBB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IL" dirty="0"/>
              <a:t>Experimental Process &amp; Evaluation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E86B4-AD0A-F679-F962-A8E32F6E7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622159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95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466E1-4846-0C92-5EFD-EDD7A9FA6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2C09-9AF1-261E-C242-E78A4AC3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9206448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Strategy Performance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10AD-C985-496B-113F-5A5C9F2F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44043"/>
            <a:ext cx="6806609" cy="117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i="0" u="none" strike="noStrike" cap="all" spc="300" dirty="0">
                <a:effectLst/>
              </a:rPr>
              <a:t>Overall Setup &amp; Data Configuration</a:t>
            </a:r>
          </a:p>
          <a:p>
            <a:r>
              <a:rPr lang="en-US" sz="1500" b="1" i="0" u="none" strike="noStrike" cap="all" spc="300" dirty="0">
                <a:effectLst/>
              </a:rPr>
              <a:t>Strategy Overviews</a:t>
            </a:r>
          </a:p>
          <a:p>
            <a:r>
              <a:rPr lang="en-US" sz="1500" b="1" i="0" u="none" strike="noStrike" cap="all" spc="300" dirty="0">
                <a:effectLst/>
              </a:rPr>
              <a:t>Experimental Process &amp; Evaluation</a:t>
            </a:r>
            <a:endParaRPr lang="en-US" sz="1500" b="1" cap="all" spc="300" dirty="0"/>
          </a:p>
        </p:txBody>
      </p:sp>
    </p:spTree>
    <p:extLst>
      <p:ext uri="{BB962C8B-B14F-4D97-AF65-F5344CB8AC3E}">
        <p14:creationId xmlns:p14="http://schemas.microsoft.com/office/powerpoint/2010/main" val="315219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786B-C087-BC25-94FD-147E6EEB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IL" dirty="0"/>
              <a:t>Agenda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235EE-09D1-A5BE-9F8A-423E895A0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833071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241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graph of a price&#10;&#10;AI-generated content may be incorrect.">
            <a:extLst>
              <a:ext uri="{FF2B5EF4-FFF2-40B4-BE49-F238E27FC236}">
                <a16:creationId xmlns:a16="http://schemas.microsoft.com/office/drawing/2014/main" id="{989305C4-DAA2-87F3-C8D4-E9B5A975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908"/>
          <a:stretch/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BC0527-8C08-1FB8-B364-20F0F8DD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en-US" sz="3600" b="0" i="0" u="none" strike="noStrike">
                <a:effectLst/>
                <a:latin typeface="-webkit-standard"/>
              </a:rPr>
              <a:t>Strategy Performance</a:t>
            </a:r>
            <a:endParaRPr lang="en-I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E68A-3388-B7C3-9D44-1575BA27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83" y="4894660"/>
            <a:ext cx="7319228" cy="172024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b="1" i="0" u="none" strike="noStrike" dirty="0">
                <a:effectLst/>
              </a:rPr>
              <a:t>Strategy 1: MACD Histogram with Threshold</a:t>
            </a:r>
            <a:endParaRPr lang="en-US" sz="1400" b="0" i="0" u="none" strike="noStrike" dirty="0">
              <a:effectLst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ROI: ~ -2.36%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Max Drawdown: ~39.87%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Note: Despite a high underlying asset gain (Symbol ROI ~282.88%), frequent trades and noise lead to negative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2724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677C3-47FB-225E-A8F0-97CEED196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7BC30-AC29-175F-8ACF-ADCF4D4A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908"/>
          <a:stretch/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291775-56DD-6DAF-1C97-3CDEA88D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en-US" sz="3600" b="0" i="0" u="none" strike="noStrike" dirty="0">
                <a:effectLst/>
                <a:latin typeface="-webkit-standard"/>
              </a:rPr>
              <a:t>Strategy Performance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71A6-F0D3-DD12-36B2-CE749DAD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83" y="4895273"/>
            <a:ext cx="7215489" cy="1565619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400" b="1" dirty="0"/>
              <a:t>Strategy 2: MACD with Trend Confirmation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ROI: ~142%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 Drawdown: ~28.64%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ADX filter (threshold ≥45) improved performance by excluding trades in non-trending periods.</a:t>
            </a:r>
          </a:p>
        </p:txBody>
      </p:sp>
    </p:spTree>
    <p:extLst>
      <p:ext uri="{BB962C8B-B14F-4D97-AF65-F5344CB8AC3E}">
        <p14:creationId xmlns:p14="http://schemas.microsoft.com/office/powerpoint/2010/main" val="133448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7B329-7FB3-375B-5911-50C333D4A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30C76-DFF5-D623-5445-E5E12422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908"/>
          <a:stretch/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4BF3BF-C288-737F-4DAA-447DB158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en-US" sz="3600" b="0" i="0" u="none" strike="noStrike" dirty="0">
                <a:effectLst/>
                <a:latin typeface="-webkit-standard"/>
              </a:rPr>
              <a:t>Strategy Performance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D52F-5995-B94F-91C2-3B56F181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83" y="4895273"/>
            <a:ext cx="7193187" cy="157812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b="1" dirty="0"/>
              <a:t>Strategy 3: Dynamic RSI on Sideways Markets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ROI: ~133.73%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 Drawdown: ~18.04%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Higher win rate (~57%) due to adaptive RSI thresholds that adjust to market volatility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05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99D52-DFA2-0726-39A3-F348A649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aph showing the price of a stock market&#10;&#10;AI-generated content may be incorrect.">
            <a:extLst>
              <a:ext uri="{FF2B5EF4-FFF2-40B4-BE49-F238E27FC236}">
                <a16:creationId xmlns:a16="http://schemas.microsoft.com/office/drawing/2014/main" id="{71D2532A-07D0-2895-A653-A789AACF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908"/>
          <a:stretch/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A1314A-88E0-B5FE-501F-9B511041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en-US" sz="3600" b="0" i="0" u="none" strike="noStrike" dirty="0">
                <a:effectLst/>
                <a:latin typeface="-webkit-standard"/>
              </a:rPr>
              <a:t>Strategy Performance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DC7A-2601-13F8-992A-FB7AB0F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83" y="4734450"/>
            <a:ext cx="7037070" cy="204066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b="1" dirty="0"/>
              <a:t>Strategy 4: Combined Strategy (Dynamic RSI + MACD)</a:t>
            </a:r>
            <a:endParaRPr lang="en-US" sz="14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Mixed outcomes: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Variant 1: ROI ~58%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Variant 2 (with SSTI exit): ROI ~5.29%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Complexity may cause signal conflicts and potential overfitting.</a:t>
            </a:r>
          </a:p>
        </p:txBody>
      </p:sp>
    </p:spTree>
    <p:extLst>
      <p:ext uri="{BB962C8B-B14F-4D97-AF65-F5344CB8AC3E}">
        <p14:creationId xmlns:p14="http://schemas.microsoft.com/office/powerpoint/2010/main" val="15207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591B-D817-CE89-D19F-1CA4F3BB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Comparative Analysis</a:t>
            </a:r>
            <a:br>
              <a:rPr lang="en-US" b="0" i="0" u="none" strike="noStrike">
                <a:effectLst/>
              </a:rPr>
            </a:br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6150F7-68DC-C1D0-9721-CE7484EA1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01744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84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648A5-EE8A-59EF-3E14-704478D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BDDC9-2DE4-DED3-F392-435F6FF5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Comparative Analysis</a:t>
            </a:r>
            <a:br>
              <a:rPr lang="en-US" b="0" i="0" u="none" strike="noStrike">
                <a:effectLst/>
              </a:rPr>
            </a:br>
            <a:endParaRPr lang="en-IL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F27C0A-CB23-0E78-31A3-518743C3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Trade Efficiency &amp; Robustness:</a:t>
            </a:r>
            <a:endParaRPr lang="en-US" b="0" i="0" u="none" strike="noStrike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RSI strategy offers better trade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RSI models are more robust under fine tuning, enhancing performance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Overall Effectiveness:</a:t>
            </a:r>
            <a:endParaRPr lang="en-US" b="0" i="0" u="none" strike="noStrike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Despite slightly lower ROI, the improved drawdown profile, higher win rate, and robustness make the RSI strategy potentially more attractive for risk-conscious traders.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Balancing profit capture with loss control is key to long-term trading success.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2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F28F-F0CE-1658-D7F0-39900577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Back test on Unseen Data – Robu</a:t>
            </a:r>
            <a:r>
              <a:rPr lang="en-US" dirty="0"/>
              <a:t>s</a:t>
            </a:r>
            <a:r>
              <a:rPr lang="en-IL" dirty="0"/>
              <a:t>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9705-1B4C-8F43-9227-7ADA76B3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586" y="2311352"/>
            <a:ext cx="5212080" cy="695373"/>
          </a:xfrm>
        </p:spPr>
        <p:txBody>
          <a:bodyPr/>
          <a:lstStyle/>
          <a:p>
            <a:r>
              <a:rPr lang="en-IL" dirty="0"/>
              <a:t>MACD + ADX confirmation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8316A-EE78-DB0C-823C-A0FC68D9E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059" y="2311352"/>
            <a:ext cx="5212080" cy="695373"/>
          </a:xfrm>
        </p:spPr>
        <p:txBody>
          <a:bodyPr/>
          <a:lstStyle/>
          <a:p>
            <a:r>
              <a:rPr lang="en-IL" dirty="0"/>
              <a:t>RSI + ADX confirmation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1B236-36CF-324A-DBAD-370435A5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59" y="3251106"/>
            <a:ext cx="5020651" cy="2580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F7AC1-3446-DEA0-F409-5C582CAD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3251105"/>
            <a:ext cx="5020651" cy="25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E3727-18F8-FBB6-0CFC-EAFF74EE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5A78-ABBF-4310-C830-9881FFB8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9206448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More Attempts on Dynamical RSI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8D56-BB8A-AF13-032D-47B8E2D6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44043"/>
            <a:ext cx="6806609" cy="117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i="0" u="none" strike="noStrike" cap="all" spc="300" dirty="0">
                <a:effectLst/>
              </a:rPr>
              <a:t>Motivated by the discovery</a:t>
            </a:r>
          </a:p>
          <a:p>
            <a:r>
              <a:rPr lang="en-US" sz="1500" b="1" i="0" u="none" strike="noStrike" cap="all" spc="300" dirty="0">
                <a:effectLst/>
              </a:rPr>
              <a:t>Machine Learning on RSI thresholds</a:t>
            </a:r>
          </a:p>
          <a:p>
            <a:r>
              <a:rPr lang="en-US" sz="1500" b="1" i="0" u="none" strike="noStrike" cap="all" spc="300" dirty="0">
                <a:effectLst/>
              </a:rPr>
              <a:t>Alternative Dynamical Threshold model</a:t>
            </a:r>
            <a:endParaRPr lang="en-US" sz="1500" b="1" cap="all" spc="300" dirty="0"/>
          </a:p>
        </p:txBody>
      </p:sp>
    </p:spTree>
    <p:extLst>
      <p:ext uri="{BB962C8B-B14F-4D97-AF65-F5344CB8AC3E}">
        <p14:creationId xmlns:p14="http://schemas.microsoft.com/office/powerpoint/2010/main" val="251749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17B0C-C65E-8446-D886-E64A287A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Random Forest Modeling for RSI Thresholds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0CAC7-E291-4209-395E-789E77262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664317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56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4C03A-F42C-BE91-CF62-D90B37FA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FD849-C762-C31F-5784-2F2B87D6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Alternative Dynamic Threshold Methods</a:t>
            </a:r>
            <a:endParaRPr lang="en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22C470-3973-9B2F-9882-ADB9590FB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211741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F363-650D-32FD-08FB-BE56D09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FC81E-017E-B1D3-F20D-15D8124BB8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812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64147-1FE7-E077-604E-37839D78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75CFB-C05E-0B08-B22B-0538366A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0" u="none" strike="noStrike">
                <a:effectLst/>
              </a:rPr>
              <a:t>Trading Strategy Performance</a:t>
            </a:r>
            <a:endParaRPr lang="en-US" b="0" i="0" u="none" strike="noStrike"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0D5E8-57F6-B456-A538-778EBA6D1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496037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20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2C8F2-7765-E2C7-9225-CCC07992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413A-FFCB-B55F-0CE8-A4EC815E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9206448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Backtest</a:t>
            </a:r>
            <a:r>
              <a:rPr lang="en-US" dirty="0"/>
              <a:t>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C76F-4D4A-19B3-86A1-9AAEE6D7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44043"/>
            <a:ext cx="6806609" cy="117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i="0" u="none" strike="noStrike" cap="all" spc="300" dirty="0">
                <a:effectLst/>
              </a:rPr>
              <a:t>To mimic the real-time trading environment</a:t>
            </a:r>
          </a:p>
          <a:p>
            <a:r>
              <a:rPr lang="en-US" sz="1500" b="1" i="0" u="none" strike="noStrike" cap="all" spc="300" dirty="0">
                <a:effectLst/>
              </a:rPr>
              <a:t>Testing Robustness of strategies</a:t>
            </a:r>
            <a:endParaRPr lang="en-US" sz="1500" b="1" cap="all" spc="300" dirty="0"/>
          </a:p>
        </p:txBody>
      </p:sp>
    </p:spTree>
    <p:extLst>
      <p:ext uri="{BB962C8B-B14F-4D97-AF65-F5344CB8AC3E}">
        <p14:creationId xmlns:p14="http://schemas.microsoft.com/office/powerpoint/2010/main" val="319522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F5268-F5E0-3DC3-09FD-E45D5A1D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IL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2BD0-65FF-A7C0-115A-8926AFC1C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b="1" dirty="0"/>
              <a:t>T</a:t>
            </a:r>
            <a:r>
              <a:rPr lang="en-US" sz="1900" b="1" i="0" u="none" strike="noStrike" dirty="0">
                <a:effectLst/>
              </a:rPr>
              <a:t>o reflect real-world trading conditions more accurately than an idealized </a:t>
            </a:r>
            <a:r>
              <a:rPr lang="en-US" sz="1900" b="1" i="0" u="none" strike="noStrike" dirty="0" err="1">
                <a:effectLst/>
              </a:rPr>
              <a:t>backtest</a:t>
            </a:r>
            <a:r>
              <a:rPr lang="en-US" sz="1900" b="1" dirty="0"/>
              <a:t>:</a:t>
            </a:r>
          </a:p>
          <a:p>
            <a:pPr>
              <a:lnSpc>
                <a:spcPct val="110000"/>
              </a:lnSpc>
            </a:pPr>
            <a:r>
              <a:rPr lang="en-US" sz="1900" b="1" i="0" u="none" strike="noStrike" dirty="0">
                <a:effectLst/>
              </a:rPr>
              <a:t>Maximum Window Storage:</a:t>
            </a:r>
            <a:r>
              <a:rPr lang="en-US" sz="1900" b="0" i="0" u="none" strike="noStrike" dirty="0">
                <a:effectLst/>
              </a:rPr>
              <a:t> Limits on historical data storage.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i="0" u="none" strike="noStrike" dirty="0">
                <a:effectLst/>
              </a:rPr>
              <a:t>Incremental Calculation:</a:t>
            </a:r>
            <a:r>
              <a:rPr lang="en-US" sz="1900" b="0" i="0" u="none" strike="noStrike" dirty="0">
                <a:effectLst/>
              </a:rPr>
              <a:t> Real-time updating of indicator values.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i="0" u="none" strike="noStrike" dirty="0">
                <a:effectLst/>
              </a:rPr>
              <a:t>Rounding of Amounts:</a:t>
            </a:r>
            <a:r>
              <a:rPr lang="en-US" sz="1900" b="0" i="0" u="none" strike="noStrike" dirty="0">
                <a:effectLst/>
              </a:rPr>
              <a:t> Values are rounded to three digits (an empirically chosen setting for cryptocurrency volatility) to mitigate issues caused by lag-induced price fluctuations.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3E4F7712-D4DA-277A-1AB3-216F04BC2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31C-3C7A-6D66-070F-612C64A5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RSI+ADX Strategy Performance Comparison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5B74-41D9-7A3D-1E8C-84CB1EBD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93" y="2075824"/>
            <a:ext cx="5212080" cy="69537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Real-Time Mimic Results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E69F1-9BFE-701A-A305-C347EE85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993" y="2771197"/>
            <a:ext cx="5212080" cy="31912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ROI: 154.40%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Max Drawdown: 17.08%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Sharpe Ratio: 0.00909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Win Rate: 14.16%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Profit Factor: 1.626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Avg Trade Return: 8.99%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A3B67-D956-AEBE-589E-9F4D79F06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096" y="2075824"/>
            <a:ext cx="5212080" cy="69537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Ideal Notebook Results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7123C-AC96-F3FC-F101-95034C509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096" y="2771197"/>
            <a:ext cx="5212080" cy="31912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ROI: 133.73%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Max Drawdown: 18.04%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Sharpe Ratio: 0.00807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Win Rate: 57.29%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Trade Efficiency: 20.57%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8BF25-1C65-36D5-0AE2-7F8AED8EAEEC}"/>
              </a:ext>
            </a:extLst>
          </p:cNvPr>
          <p:cNvSpPr txBox="1"/>
          <p:nvPr/>
        </p:nvSpPr>
        <p:spPr>
          <a:xfrm>
            <a:off x="4059382" y="5427352"/>
            <a:ext cx="7827818" cy="113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-webkit-standard"/>
              </a:rPr>
              <a:t>Observations: Comparable ROI and drawdowns indicate </a:t>
            </a:r>
            <a:r>
              <a:rPr lang="en-US" b="1" dirty="0">
                <a:solidFill>
                  <a:schemeClr val="accent5"/>
                </a:solidFill>
                <a:latin typeface="-webkit-standard"/>
              </a:rPr>
              <a:t>robustness.</a:t>
            </a:r>
          </a:p>
          <a:p>
            <a:pPr marL="228600" indent="-228600" defTabSz="914400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-webkit-standard"/>
              </a:rPr>
              <a:t>The discrepancy in win rate may reflect execution differences (there are small trades opened due to the rounding).</a:t>
            </a:r>
          </a:p>
        </p:txBody>
      </p:sp>
    </p:spTree>
    <p:extLst>
      <p:ext uri="{BB962C8B-B14F-4D97-AF65-F5344CB8AC3E}">
        <p14:creationId xmlns:p14="http://schemas.microsoft.com/office/powerpoint/2010/main" val="1453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4B5B-6D31-47A8-D54F-305656AE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RSI+ADX Strategy Performance Comparison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C1F9-E6E8-7894-DC97-42A83E55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93" y="1977114"/>
            <a:ext cx="5212080" cy="69537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Real-Time Mimic Results</a:t>
            </a:r>
            <a:endParaRPr lang="en-IL" dirty="0"/>
          </a:p>
        </p:txBody>
      </p:sp>
      <p:pic>
        <p:nvPicPr>
          <p:cNvPr id="8" name="Content Placeholder 7" descr="A graph with blue lines&#10;&#10;AI-generated content may be incorrect.">
            <a:extLst>
              <a:ext uri="{FF2B5EF4-FFF2-40B4-BE49-F238E27FC236}">
                <a16:creationId xmlns:a16="http://schemas.microsoft.com/office/drawing/2014/main" id="{FF2C2ABD-EB7A-DC22-31C7-36513E8FFA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79" y="2672487"/>
            <a:ext cx="4804828" cy="3603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0190-54A9-C83F-1E12-07A136CC3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1963665"/>
            <a:ext cx="5212080" cy="69537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Ideal Notebook Results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B088A-9428-9B60-5709-6612C624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255" y="2903418"/>
            <a:ext cx="5556479" cy="34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9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CB6C-2D84-A221-E83B-EDFE041F7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A573-6D02-1348-726B-5A7A837E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MACD+ADX Strategy Performance Comparison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AB0CB-2832-07E3-26C1-02F43497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93" y="2075824"/>
            <a:ext cx="5212080" cy="69537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Real-Time Mimic Results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A96BF-AF1E-12CB-6F44-BEFA307D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993" y="2771197"/>
            <a:ext cx="5212080" cy="31912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ROI: 81.51%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Max Drawdown: 26.20%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Sharpe Ratio: 0.00564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Win Rate: 17.26%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Profit Factor: 1.391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Avg Trade Return: 20.83%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DA2A6-5E9D-E8A2-BA09-93BCA260C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096" y="2075824"/>
            <a:ext cx="5212080" cy="69537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Ideal Notebook Results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D4468-830C-F22C-FD05-DDC2F5787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096" y="2771197"/>
            <a:ext cx="5212080" cy="31912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ROI: 142.00%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Max Drawdown: 28.64%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Sharpe Ratio: 0.00817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Win Rate: 44.74%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Trade Efficiency: 15.83%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EE062-8EF7-4396-CCFE-2572FD054697}"/>
              </a:ext>
            </a:extLst>
          </p:cNvPr>
          <p:cNvSpPr txBox="1"/>
          <p:nvPr/>
        </p:nvSpPr>
        <p:spPr>
          <a:xfrm>
            <a:off x="4059382" y="5427352"/>
            <a:ext cx="7827818" cy="79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-webkit-standard"/>
              </a:rPr>
              <a:t>Significant performance drop in real-time mimic. </a:t>
            </a:r>
          </a:p>
          <a:p>
            <a:pPr marL="228600" indent="-228600" defTabSz="914400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-webkit-standard"/>
              </a:rPr>
              <a:t>MACD+ADX appears more sensitive to incremental updates and rounding.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285585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0CC20-6366-F11B-B4BE-C5EBAE0B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DC08-36F5-91AF-21DE-7ACB9EEE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RSI+ADX Strategy Performance Comparison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412E-C7A9-C3C3-F8CD-F8741326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93" y="1977114"/>
            <a:ext cx="5212080" cy="69537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Real-Time Mimic Results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E2F42-B11E-41E2-C022-4602A5EB7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1963665"/>
            <a:ext cx="5212080" cy="69537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Ideal Notebook Results</a:t>
            </a:r>
            <a:endParaRPr lang="en-IL" dirty="0"/>
          </a:p>
        </p:txBody>
      </p:sp>
      <p:pic>
        <p:nvPicPr>
          <p:cNvPr id="6" name="Picture 5" descr="A graph with blue lines&#10;&#10;AI-generated content may be incorrect.">
            <a:extLst>
              <a:ext uri="{FF2B5EF4-FFF2-40B4-BE49-F238E27FC236}">
                <a16:creationId xmlns:a16="http://schemas.microsoft.com/office/drawing/2014/main" id="{617BC10E-BBBD-2F43-C770-599E0DC7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2672487"/>
            <a:ext cx="4736683" cy="3552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052FA0-82E0-280C-C959-972AD1C6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58" y="2929797"/>
            <a:ext cx="5659298" cy="34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6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374D2-F037-2CCF-75D3-5FED204F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Comparative Analysis</a:t>
            </a:r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2D655-9A18-6AB3-63A3-8FEBEBDC9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14133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419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0F36C-8F0D-126C-EC47-1B94A1F5C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8EC6-DFBD-1B32-12F8-A48BE383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9206448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11240-22A3-8D48-2CBA-7701A8F0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44043"/>
            <a:ext cx="6806609" cy="117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i="0" u="none" strike="noStrike" cap="all" spc="300" dirty="0">
                <a:effectLst/>
              </a:rPr>
              <a:t>To mimic the real-time trading environment</a:t>
            </a:r>
          </a:p>
          <a:p>
            <a:r>
              <a:rPr lang="en-US" sz="1500" b="1" i="0" u="none" strike="noStrike" cap="all" spc="300" dirty="0">
                <a:effectLst/>
              </a:rPr>
              <a:t>Testing Robustness of strategies</a:t>
            </a:r>
            <a:endParaRPr lang="en-US" sz="1500" b="1" cap="all" spc="300" dirty="0"/>
          </a:p>
        </p:txBody>
      </p:sp>
    </p:spTree>
    <p:extLst>
      <p:ext uri="{BB962C8B-B14F-4D97-AF65-F5344CB8AC3E}">
        <p14:creationId xmlns:p14="http://schemas.microsoft.com/office/powerpoint/2010/main" val="3990642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85D3E-1958-228C-A43E-245E8ED7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</a:rPr>
              <a:t>Key Findings &amp; Strategy Insights</a:t>
            </a:r>
            <a:endParaRPr lang="en-I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FEB85-696D-B3A8-4DC1-DB8254034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054657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61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9B3C-DEAD-1F74-70DF-8A30F6DE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50E6-93A2-B86D-BDE3-9BA0AEAD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0E054B-38A4-E316-4918-A03E689A8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1135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677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1ECF-BA59-DF49-923A-5F5B8D3E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Implications for Live Trading</a:t>
            </a:r>
            <a:br>
              <a:rPr lang="en-US" b="0" i="0" u="none" strike="noStrike">
                <a:effectLst/>
              </a:rPr>
            </a:br>
            <a:endParaRPr lang="en-I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6871535-5DA0-C7DA-7DC4-25B80334B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29261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210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C7C55-E872-18F7-937B-7E57DDE4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i="0" u="none" strike="noStrike">
                <a:effectLst/>
              </a:rPr>
              <a:t>Limitations &amp; Future Directions</a:t>
            </a:r>
            <a:br>
              <a:rPr lang="en-US" sz="3700" b="0" i="0" u="none" strike="noStrike">
                <a:effectLst/>
              </a:rPr>
            </a:br>
            <a:endParaRPr lang="en-IL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1EACDC-67D3-7463-AE54-825FD72CC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64448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290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C57FC-C492-D9AB-4452-F679F836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 b="1" i="0" u="none" strike="noStrike">
                <a:effectLst/>
              </a:rPr>
              <a:t>Final Conclusion</a:t>
            </a:r>
            <a:endParaRPr lang="en-IL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EB5D96-894D-026A-C25C-C7F133E62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52113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131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2196-A046-96FA-013D-C41839E2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66ABE-7D20-123C-2B98-19E3CB35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Future Works</a:t>
            </a: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0A9FB-366C-1AC8-8C16-5AAE74298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413259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54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EE00F-08F2-E172-00A1-475493854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74D75-C20A-F0E0-2C39-B635BD36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Future Works</a:t>
            </a:r>
            <a:endParaRPr lang="en-IL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FFD5E62-71AB-3BCC-4188-56927EF4C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17983"/>
              </p:ext>
            </p:extLst>
          </p:nvPr>
        </p:nvGraphicFramePr>
        <p:xfrm>
          <a:off x="640080" y="2761673"/>
          <a:ext cx="10890929" cy="353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02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970A6-20B2-F888-81D5-50E49FD64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459F-FAB6-01D1-BAC5-B29B2460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Future Works</a:t>
            </a:r>
            <a:endParaRPr lang="en-IL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3998946-5623-4CC6-2961-4BFC54178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891190"/>
              </p:ext>
            </p:extLst>
          </p:nvPr>
        </p:nvGraphicFramePr>
        <p:xfrm>
          <a:off x="640080" y="2761673"/>
          <a:ext cx="10890929" cy="353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4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E98B-A8B8-0538-0F47-95A8A47A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EC61-9495-56DC-E332-365D7A84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7414029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L" sz="6600" dirty="0"/>
              <a:t>Data Exploration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B5DA-E0BA-55AB-9EA8-3E2596E9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44043"/>
            <a:ext cx="6806609" cy="117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L" sz="1500" b="1" cap="all" spc="300" dirty="0"/>
              <a:t>Data Cleaning &amp; Checking</a:t>
            </a:r>
          </a:p>
          <a:p>
            <a:r>
              <a:rPr lang="en-IL" sz="1500" b="1" cap="all" spc="3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409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B983-F507-EAF8-B76B-7624F6CC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</a:rPr>
              <a:t>Data Cleaning &amp; Checking Configurations</a:t>
            </a:r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7D268D-6A80-106F-8D95-7F2F9E7E4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964428"/>
              </p:ext>
            </p:extLst>
          </p:nvPr>
        </p:nvGraphicFramePr>
        <p:xfrm>
          <a:off x="615003" y="2054613"/>
          <a:ext cx="10958945" cy="4540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77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EAE71-067F-B25B-29F3-0EEF7B38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 u="none" strike="noStrike">
                <a:effectLst/>
              </a:rPr>
              <a:t>Data Exploration Overview</a:t>
            </a:r>
            <a:br>
              <a:rPr lang="en-US" sz="3400" b="0" i="0" u="none" strike="noStrike">
                <a:effectLst/>
              </a:rPr>
            </a:br>
            <a:endParaRPr lang="en-IL" sz="340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12B988A-12D0-22CF-462F-E85B12F1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661533"/>
            <a:ext cx="5130210" cy="43212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Data Source &amp; Timeframe: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BTCUSDT data from Jan 2023 to Sep 2024 (15-minute intervals)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Feature Extraction: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Used </a:t>
            </a:r>
            <a:r>
              <a:rPr lang="en-US" b="0" i="0" u="none" strike="noStrike" dirty="0" err="1">
                <a:effectLst/>
              </a:rPr>
              <a:t>SingleSymbolDataHandler</a:t>
            </a:r>
            <a:r>
              <a:rPr lang="en-US" b="0" i="0" u="none" strike="noStrike" dirty="0">
                <a:effectLst/>
              </a:rPr>
              <a:t> &amp; </a:t>
            </a:r>
            <a:r>
              <a:rPr lang="en-US" b="0" i="0" u="none" strike="noStrike" dirty="0" err="1">
                <a:effectLst/>
              </a:rPr>
              <a:t>SingleSymbolFeatureExtractor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Key indicators: RSI, MACD (and its components), Stochastics, Bollinger Bands, ATR, VWAP, OBV, SMA, EMA, ADX, plus ‘close’ &amp; ‘volume’</a:t>
            </a:r>
          </a:p>
        </p:txBody>
      </p:sp>
      <p:pic>
        <p:nvPicPr>
          <p:cNvPr id="7" name="Graphic 6" descr="Loading">
            <a:extLst>
              <a:ext uri="{FF2B5EF4-FFF2-40B4-BE49-F238E27FC236}">
                <a16:creationId xmlns:a16="http://schemas.microsoft.com/office/drawing/2014/main" id="{7D2189B2-487A-AD12-EC45-174D74BB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857499"/>
            <a:ext cx="3125269" cy="31252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1FEF-C557-ED69-E30F-E5F227CE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Derived Features &amp; RSI Variance Analysis</a:t>
            </a:r>
            <a:endParaRPr lang="en-IL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9A7843-CB0C-A1D3-FD44-46F25811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RSI Variance &amp; Range: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Calculated rolling RSI variance (window = 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Computed rolling RSI min &amp; max (window = 30) to assess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Price Volatility: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Rolling standard deviation of close prices (window = 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Insight:</a:t>
            </a:r>
            <a:endParaRPr lang="en-US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Larger RSI variance (wider range) motivates the development of a dynamic RSI model to adapt thresholds in real-time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ading">
            <a:extLst>
              <a:ext uri="{FF2B5EF4-FFF2-40B4-BE49-F238E27FC236}">
                <a16:creationId xmlns:a16="http://schemas.microsoft.com/office/drawing/2014/main" id="{05C33D8B-6956-CE5A-2C97-9E4948BCC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857499"/>
            <a:ext cx="3125269" cy="31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5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9F159-AB84-D418-9FA8-A8281CFF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 u="none" strike="noStrike">
                <a:effectLst/>
              </a:rPr>
              <a:t>Correlation Heatmap with RSI variance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3199-4C29-041E-A67F-CF733D78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u="none" strike="noStrike">
                <a:effectLst/>
              </a:rPr>
              <a:t>Correlation Analysis:</a:t>
            </a:r>
            <a:r>
              <a:rPr lang="en-US" b="0" i="0" u="none" strike="noStrike">
                <a:effectLst/>
              </a:rPr>
              <a:t>Scaled indicators using MinMaxScaler for uniformity</a:t>
            </a:r>
          </a:p>
          <a:p>
            <a:r>
              <a:rPr lang="en-US" b="0" i="0" u="none" strike="noStrike">
                <a:effectLst/>
              </a:rPr>
              <a:t>Correlations</a:t>
            </a:r>
            <a:r>
              <a:rPr lang="en-US"/>
              <a:t> </a:t>
            </a:r>
            <a:r>
              <a:rPr lang="en-US" b="0" i="0" u="none" strike="noStrike">
                <a:effectLst/>
              </a:rPr>
              <a:t>observed among RSI-derived metrics (e.g., rsi_max, rsi_min, rsi_var)</a:t>
            </a:r>
          </a:p>
          <a:p>
            <a:pPr lvl="1"/>
            <a:r>
              <a:rPr lang="en-US"/>
              <a:t>Medium: price variance, adx</a:t>
            </a:r>
          </a:p>
          <a:p>
            <a:pPr lvl="1"/>
            <a:r>
              <a:rPr lang="en-US" b="0" i="0" u="none" strike="noStrike">
                <a:effectLst/>
              </a:rPr>
              <a:t>Small: A</a:t>
            </a:r>
            <a:r>
              <a:rPr lang="en-US"/>
              <a:t>TR, Volume(rolling mean)</a:t>
            </a:r>
            <a:endParaRPr lang="en-US" b="0" i="0" u="none" strike="noStrike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B4EC0-9863-1CB1-506F-84A2141E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56287"/>
            <a:ext cx="4947972" cy="376045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038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316</TotalTime>
  <Words>2198</Words>
  <Application>Microsoft Macintosh PowerPoint</Application>
  <PresentationFormat>Widescreen</PresentationFormat>
  <Paragraphs>294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-webkit-standard</vt:lpstr>
      <vt:lpstr>Aptos</vt:lpstr>
      <vt:lpstr>Arial</vt:lpstr>
      <vt:lpstr>Bierstadt</vt:lpstr>
      <vt:lpstr>Grandview Display</vt:lpstr>
      <vt:lpstr>DashVTI</vt:lpstr>
      <vt:lpstr>Analysis of Trading Strategies</vt:lpstr>
      <vt:lpstr>Agenda</vt:lpstr>
      <vt:lpstr>Introduction</vt:lpstr>
      <vt:lpstr>Introduction</vt:lpstr>
      <vt:lpstr>Data Exploration</vt:lpstr>
      <vt:lpstr>Data Cleaning &amp; Checking Configurations</vt:lpstr>
      <vt:lpstr>Data Exploration Overview </vt:lpstr>
      <vt:lpstr>Derived Features &amp; RSI Variance Analysis</vt:lpstr>
      <vt:lpstr>Correlation Heatmap with RSI variance</vt:lpstr>
      <vt:lpstr>Implications &amp; Dynamic RSI Model Development</vt:lpstr>
      <vt:lpstr>Methodology</vt:lpstr>
      <vt:lpstr>Overall Setup &amp; Data Configuration</vt:lpstr>
      <vt:lpstr>Overall Setup &amp; Data Configuration</vt:lpstr>
      <vt:lpstr>Strategy Overviews</vt:lpstr>
      <vt:lpstr>Strategy Overviews</vt:lpstr>
      <vt:lpstr>Strategy Overviews</vt:lpstr>
      <vt:lpstr>Strategy Overviews</vt:lpstr>
      <vt:lpstr>Experimental Process &amp; Evaluation</vt:lpstr>
      <vt:lpstr>Strategy Performance Overview</vt:lpstr>
      <vt:lpstr>Strategy Performance</vt:lpstr>
      <vt:lpstr>Strategy Performance</vt:lpstr>
      <vt:lpstr>Strategy Performance</vt:lpstr>
      <vt:lpstr>Strategy Performance</vt:lpstr>
      <vt:lpstr>Comparative Analysis </vt:lpstr>
      <vt:lpstr>Comparative Analysis </vt:lpstr>
      <vt:lpstr>Back test on Unseen Data – Robustness</vt:lpstr>
      <vt:lpstr>More Attempts on Dynamical RSI</vt:lpstr>
      <vt:lpstr>Random Forest Modeling for RSI Thresholds</vt:lpstr>
      <vt:lpstr>Alternative Dynamic Threshold Methods</vt:lpstr>
      <vt:lpstr>Trading Strategy Performance</vt:lpstr>
      <vt:lpstr>Using The Backtest Module</vt:lpstr>
      <vt:lpstr>Overview</vt:lpstr>
      <vt:lpstr>RSI+ADX Strategy Performance Comparison</vt:lpstr>
      <vt:lpstr>RSI+ADX Strategy Performance Comparison</vt:lpstr>
      <vt:lpstr>MACD+ADX Strategy Performance Comparison</vt:lpstr>
      <vt:lpstr>RSI+ADX Strategy Performance Comparison</vt:lpstr>
      <vt:lpstr>Comparative Analysis</vt:lpstr>
      <vt:lpstr>Conclusion &amp; Future work</vt:lpstr>
      <vt:lpstr>Key Findings &amp; Strategy Insights</vt:lpstr>
      <vt:lpstr>Implications for Live Trading </vt:lpstr>
      <vt:lpstr>Limitations &amp; Future Directions </vt:lpstr>
      <vt:lpstr>Final Conclusion</vt:lpstr>
      <vt:lpstr>Future Works</vt:lpstr>
      <vt:lpstr>Future Works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Zhaoyu Bai</dc:creator>
  <cp:lastModifiedBy>Zhaoyu Bai</cp:lastModifiedBy>
  <cp:revision>34</cp:revision>
  <dcterms:created xsi:type="dcterms:W3CDTF">2025-03-15T13:30:33Z</dcterms:created>
  <dcterms:modified xsi:type="dcterms:W3CDTF">2025-03-15T21:06:43Z</dcterms:modified>
</cp:coreProperties>
</file>