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>
        <p:scale>
          <a:sx n="103" d="100"/>
          <a:sy n="103" d="100"/>
        </p:scale>
        <p:origin x="8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7DC9-1111-6E4C-9512-A3A55BDA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A5F6B-E754-2046-8B6F-6DCCFEC7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9DA4-10AB-8F48-A5B7-3416E731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E366-3526-EE4C-9FE8-5AFD143F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AFF01-D59C-904B-AA95-02CB4C19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1F73-66B2-9E42-81F0-54E77AAC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06279-5D8F-2347-B295-AEB51BB5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C8A2B-ECD4-B24C-B0F1-1E9603D7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A5EB9-141C-C94D-9BB9-911D1344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3D766-A2DE-4547-8CBA-475E10C8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2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081CB5-A4CB-0F4C-B304-3BEDF1B0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6087E-7E0F-DF43-A99E-6900142C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1310A-9B52-314A-B9A1-C7451C2E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E967B-11CD-7547-A21E-3DEFED91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CE02F-A73D-C04F-87DF-6838803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3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7CA0-B0B9-7A4F-8DC2-8A055851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CDB55-E9C7-304A-9A6F-A78898CC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8459C-6AFD-1C4A-8314-F83A0DFC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DF88-BEAA-E842-A7F1-2EE3B592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0D5F-AED1-AC43-B505-7E2DEFB9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2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7579-CD19-8348-A748-93908DF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A51FD-46E2-4C40-9294-19E98C7A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F705F-EBED-0C45-A40C-E2C6D81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AE9BF-289E-7744-81B0-2DBC2625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857CD-1C0F-AE49-8EA4-8B57E732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2388-788C-5C4A-94B6-325D458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67BE-3CEE-1F46-BD4A-4DDAE29B7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E5751-596E-C548-BCE8-EF4DC7F22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06705-6997-DA4A-B7E2-5C9A4995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1DA93-7D41-2840-B042-4545CFA1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990A9-8394-434A-85B5-7A86F17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4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5ACB-4B60-3540-BFD5-F6268149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0DDB-4816-FF4E-8A30-31C4E20B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94C9E-959F-4547-B356-1EB33891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41433-6DC3-B44A-B4C7-4B88DA1D7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6E4606-E613-244B-A3C8-EA8DC663C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2B9D6-414C-624B-98E5-62065BCE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3627D-0B36-294C-BBD0-FE61057B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3FD6D-7067-D343-BA4C-C93956F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608-6751-E84E-B5B9-1ABC29F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FE2F6-B040-294C-863D-6664363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C36FE-2DEB-C143-81ED-62988DB4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5640F-9134-BB4F-8A45-8C396B1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2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68672-8415-5C4F-82CF-9400FA8D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06C68-1E61-524E-8435-01ACA4F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E4C0E-D6A2-4747-93A6-E8FF0A8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F69F-4CD1-D445-BB55-44479752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A5FFC-1A01-694C-8795-CCC41918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AC14E-FF15-384D-8309-A095C8E8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BB15A-81D3-394C-842C-E41D5A7C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DB8F9-D2EF-5848-8CBC-8439C3FE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F906D-99E7-E647-BCCA-6CA8B71A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7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E652-B760-A04C-B3EA-4CAB1F0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21235-B359-A948-A244-4253CA74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72841-6FC1-FF42-86E0-29C6D772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915CB-8667-1A41-B250-744B9A69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514B7-822F-504F-AD3E-F46270B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272E-1B8D-964C-95A9-D7DA5D23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5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34AD2-5618-0042-9427-5F01A7FF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DE234-AEED-7A4B-9E51-623ACF28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7B5FB-6ABF-3D4E-BED4-17EA61C6D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43F4-92D6-0445-8A42-F0B8A95BBD99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4356-4788-B748-85D0-79A3F00F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35446-D8DD-554B-852D-8B55B4B2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3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38B0-12C7-AB46-AF38-8E3DF1C95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原型、原型链、继承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C85D-4E7D-A945-9048-794191064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4F8B-6798-854C-998B-807520E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0F8BD-17F3-4F43-801C-CF85C610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创建对象的几种方式</a:t>
            </a:r>
            <a:endParaRPr kumimoji="1" lang="en-US" altLang="zh-CN" dirty="0"/>
          </a:p>
          <a:p>
            <a:r>
              <a:rPr kumimoji="1" lang="zh-CN" altLang="en-US" dirty="0"/>
              <a:t>原型 原型链</a:t>
            </a:r>
            <a:endParaRPr kumimoji="1" lang="en-US" altLang="zh-CN" dirty="0"/>
          </a:p>
          <a:p>
            <a:r>
              <a:rPr kumimoji="1" lang="zh-CN" altLang="en-US" dirty="0"/>
              <a:t>继承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2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E885-D7FC-4641-9DE0-B8595F6E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创建对象的几种方式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A0B29-09EE-2D41-99D0-11E8C621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9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FE35-31B9-F14A-AB54-472FBBC9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构造函数 实例 原型之间的关系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E97BEF-AD83-8143-9D7D-22BD9B3D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14" y="1690688"/>
            <a:ext cx="5382158" cy="4351338"/>
          </a:xfrm>
        </p:spPr>
      </p:pic>
    </p:spTree>
    <p:extLst>
      <p:ext uri="{BB962C8B-B14F-4D97-AF65-F5344CB8AC3E}">
        <p14:creationId xmlns:p14="http://schemas.microsoft.com/office/powerpoint/2010/main" val="96189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915D-1167-0A4E-8CDD-1274AA72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5DB2-FE4F-9647-8E7D-73A4B17E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为什么实例对象可以访问原型对象中的成员</a:t>
            </a:r>
            <a:endParaRPr lang="en-US" altLang="zh-CN" dirty="0"/>
          </a:p>
          <a:p>
            <a:r>
              <a:rPr lang="zh-CN" altLang="en-US" dirty="0"/>
              <a:t>搜索首先从对象实例本身开始</a:t>
            </a:r>
          </a:p>
          <a:p>
            <a:r>
              <a:rPr lang="zh-CN" altLang="en-US" dirty="0"/>
              <a:t>如果在实例中找到了具有给定名字的属性，则返回该属性的值</a:t>
            </a:r>
          </a:p>
          <a:p>
            <a:r>
              <a:rPr lang="zh-CN" altLang="en-US" dirty="0"/>
              <a:t>如果没有找到，则继续搜索指针指向的原型对象，在原型对象中查找具有给定名字的属性</a:t>
            </a:r>
          </a:p>
          <a:p>
            <a:r>
              <a:rPr lang="zh-CN" altLang="en-US" dirty="0"/>
              <a:t>如果在原型对象中找到了这个属性，则返回该属性的值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5B0A-B43F-1346-9C46-028C8CF0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8B7B-82FB-9648-AD36-E97C3300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原型链</a:t>
            </a:r>
            <a:endParaRPr kumimoji="1" lang="en-US" altLang="zh-CN" dirty="0"/>
          </a:p>
          <a:p>
            <a:r>
              <a:rPr kumimoji="1" lang="zh-CN" altLang="en-US" dirty="0"/>
              <a:t>借用构造函数</a:t>
            </a:r>
            <a:endParaRPr kumimoji="1" lang="en-US" altLang="zh-CN" dirty="0"/>
          </a:p>
          <a:p>
            <a:r>
              <a:rPr kumimoji="1" lang="zh-CN" altLang="en-US" dirty="0"/>
              <a:t>组合继承</a:t>
            </a:r>
            <a:endParaRPr kumimoji="1" lang="en-US" altLang="zh-CN" dirty="0"/>
          </a:p>
          <a:p>
            <a:r>
              <a:rPr kumimoji="1" lang="zh-CN" altLang="en-US" dirty="0"/>
              <a:t>原型式继承</a:t>
            </a:r>
            <a:endParaRPr kumimoji="1" lang="en-US" altLang="zh-CN" dirty="0"/>
          </a:p>
          <a:p>
            <a:r>
              <a:rPr kumimoji="1" lang="zh-CN" altLang="en-US" dirty="0"/>
              <a:t>寄生时继承</a:t>
            </a:r>
            <a:endParaRPr kumimoji="1" lang="en-US" altLang="zh-CN" dirty="0"/>
          </a:p>
          <a:p>
            <a:r>
              <a:rPr kumimoji="1" lang="zh-CN" altLang="en-US" dirty="0"/>
              <a:t>寄生组合式继承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05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6DC7F-2332-D94F-A797-898570CC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原型链继承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95AE9-C352-FA45-967B-8B6D59FB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86A6B-E2DB-1248-B474-01BEB4F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19" y="2394036"/>
            <a:ext cx="7213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125</Words>
  <Application>Microsoft Macintosh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原型、原型链、继承</vt:lpstr>
      <vt:lpstr>PowerPoint 演示文稿</vt:lpstr>
      <vt:lpstr>创建对象的几种方式</vt:lpstr>
      <vt:lpstr>构造函数 实例 原型之间的关系</vt:lpstr>
      <vt:lpstr>原型链</vt:lpstr>
      <vt:lpstr>继承</vt:lpstr>
      <vt:lpstr>原型链继承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2020-11-15T03:28:42Z</dcterms:created>
  <dcterms:modified xsi:type="dcterms:W3CDTF">2020-11-15T15:22:30Z</dcterms:modified>
</cp:coreProperties>
</file>