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rMUr9T1BAlH+7if62XJb7RkB/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d10f0af1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d10f0a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d10f0af1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d10f0af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d10f0af1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d10f0af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9d10f0af1_0_4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79d10f0af1_0_4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79d10f0af1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79d10f0af1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79d10f0af1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79d10f0af1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79d10f0af1_0_4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379d10f0af1_0_4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379d10f0af1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9d10f0af1_0_100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79d10f0af1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9d10f0af1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79d10f0af1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79d10f0af1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9d10f0af1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79d10f0af1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79d10f0af1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9d10f0af1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79d10f0af1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79d10f0af1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9d10f0af1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79d10f0af1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79d10f0af1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79d10f0af1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9d10f0af1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79d10f0af1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9d10f0af1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79d10f0af1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79d10f0af1_0_100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79d10f0af1_0_100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379d10f0af1_0_1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9d10f0af1_0_1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9d10f0af1_0_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79d10f0af1_0_1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379d10f0af1_0_1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79d10f0af1_0_1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79d10f0af1_0_1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79d10f0af1_0_14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79d10f0af1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79d10f0af1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79d10f0af1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79d10f0af1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79d10f0af1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79d10f0af1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79d10f0af1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79d10f0af1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79d10f0af1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79d10f0af1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9d10f0af1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79d10f0af1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79d10f0af1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79d10f0af1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79d10f0af1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79d10f0af1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79d10f0af1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79d10f0af1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79d10f0af1_0_14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379d10f0af1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79d10f0af1_0_3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79d10f0af1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9d10f0af1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79d10f0af1_0_3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379d10f0af1_0_36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379d10f0af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79d10f0af1_0_43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79d10f0af1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79d10f0af1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79d10f0af1_0_4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379d10f0af1_0_43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79d10f0af1_0_43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379d10f0af1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79d10f0af1_0_5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79d10f0af1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79d10f0af1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79d10f0af1_0_5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379d10f0af1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79d10f0af1_0_5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79d10f0af1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79d10f0af1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79d10f0af1_0_5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379d10f0af1_0_5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379d10f0af1_0_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79d10f0af1_0_64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79d10f0af1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79d10f0af1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79d10f0af1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79d10f0af1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79d10f0af1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79d10f0af1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79d10f0af1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79d10f0af1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79d10f0af1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79d10f0af1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79d10f0af1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79d10f0af1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79d10f0af1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79d10f0af1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79d10f0af1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79d10f0af1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9d10f0af1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79d10f0af1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79d10f0af1_0_64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379d10f0af1_0_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9d10f0af1_0_8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79d10f0af1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9d10f0af1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9d10f0af1_0_86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379d10f0af1_0_86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379d10f0af1_0_86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79d10f0af1_0_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9d10f0af1_0_94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79d10f0af1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9d10f0af1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9d10f0af1_0_94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379d10f0af1_0_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9d10f0af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79d10f0af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79d10f0af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220125" y="4614600"/>
            <a:ext cx="717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Zakaria Chowdhury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55" y="1406005"/>
            <a:ext cx="9154055" cy="404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n-US" sz="2200"/>
              <a:t>Problem &amp; dataset</a:t>
            </a:r>
            <a:endParaRPr sz="2200"/>
          </a:p>
          <a:p>
            <a:pPr indent="-400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n-US" sz="2200"/>
              <a:t>Methodology (preprocessing, feature selection, split, evaluation)</a:t>
            </a:r>
            <a:endParaRPr sz="2200"/>
          </a:p>
          <a:p>
            <a:pPr indent="-400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n-US" sz="2200"/>
              <a:t>Models: Logistic Regression, Decision Tree, SVM</a:t>
            </a:r>
            <a:endParaRPr sz="2200"/>
          </a:p>
          <a:p>
            <a:pPr indent="-4000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4100"/>
              <a:buChar char="●"/>
            </a:pPr>
            <a:r>
              <a:rPr lang="en-US" sz="2200"/>
              <a:t>Results &amp; comparison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9d10f0af1_0_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and Dataset</a:t>
            </a:r>
            <a:endParaRPr/>
          </a:p>
        </p:txBody>
      </p:sp>
      <p:sp>
        <p:nvSpPr>
          <p:cNvPr id="153" name="Google Shape;153;g379d10f0af1_0_1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Predict whether a patient has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heart disease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using clinical data.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Type of problem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Binary classification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— the output is either: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No heart disease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Presence of heart disease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medical diagnosis task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, where minimizing false negatives is especially important (i.e., not missing someone who has the disease).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Mix of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variables: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: Age, cholesterol, resting blood pressure, max heart rate, etc.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(some numeric-looking): Sex, chest pain type, fasting blood sugar, ECG results, exercise-induced angina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9d10f0af1_0_139"/>
          <p:cNvSpPr txBox="1"/>
          <p:nvPr>
            <p:ph type="title"/>
          </p:nvPr>
        </p:nvSpPr>
        <p:spPr>
          <a:xfrm>
            <a:off x="457200" y="274644"/>
            <a:ext cx="82296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Methodology</a:t>
            </a:r>
            <a:endParaRPr/>
          </a:p>
        </p:txBody>
      </p:sp>
      <p:sp>
        <p:nvSpPr>
          <p:cNvPr id="159" name="Google Shape;159;g379d10f0af1_0_139"/>
          <p:cNvSpPr txBox="1"/>
          <p:nvPr>
            <p:ph idx="1" type="body"/>
          </p:nvPr>
        </p:nvSpPr>
        <p:spPr>
          <a:xfrm>
            <a:off x="400400" y="851850"/>
            <a:ext cx="8229600" cy="58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lang="en-US" sz="1512"/>
              <a:t>Dataset loading &amp; target detection</a:t>
            </a:r>
            <a:endParaRPr sz="1512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5"/>
              <a:buChar char="●"/>
            </a:pPr>
            <a:r>
              <a:rPr lang="en-US" sz="1512"/>
              <a:t>Reads the heart.csv file.</a:t>
            </a:r>
            <a:endParaRPr sz="1512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5"/>
              <a:buChar char="●"/>
            </a:pPr>
            <a:r>
              <a:rPr lang="en-US" sz="1512"/>
              <a:t>Binarizes target if multiclass.</a:t>
            </a:r>
            <a:endParaRPr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512"/>
              <a:t>Train/Test split</a:t>
            </a:r>
            <a:endParaRPr sz="1512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5"/>
              <a:buChar char="●"/>
            </a:pPr>
            <a:r>
              <a:rPr lang="en-US" sz="1512"/>
              <a:t>Splits data before any encoding.</a:t>
            </a:r>
            <a:endParaRPr sz="1512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25"/>
              <a:buChar char="●"/>
            </a:pPr>
            <a:r>
              <a:rPr lang="en-US" sz="1512"/>
              <a:t>Stratified split to maintain class balance.</a:t>
            </a:r>
            <a:endParaRPr sz="1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Preprocessing (One-hot encoding)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Finds which columns have categories (like “yes”/“no” or a few different groups).</a:t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Changes these categories into numbers the model can understand (turns each category into its own column).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Makes sure the test data has the same columns as the training data.</a:t>
            </a:r>
            <a:endParaRPr sz="1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Correlation calculation (train only)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Checks how much each feature is connected to the target (using training data only).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Sorts the features to find the ones most related to the outcome.</a:t>
            </a:r>
            <a:endParaRPr sz="1500"/>
          </a:p>
          <a:p>
            <a:pPr indent="-3246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13"/>
              <a:buChar char="●"/>
            </a:pPr>
            <a:r>
              <a:t/>
            </a:r>
            <a:endParaRPr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9d10f0af1_0_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Correlation</a:t>
            </a:r>
            <a:endParaRPr/>
          </a:p>
        </p:txBody>
      </p:sp>
      <p:pic>
        <p:nvPicPr>
          <p:cNvPr id="165" name="Google Shape;165;g379d10f0af1_0_148" title="column_corr_trai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50" y="1417638"/>
            <a:ext cx="5135562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Top‑K Train‑Correlated Features (K=12)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457200" y="551700"/>
            <a:ext cx="8229600" cy="5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1. ST slope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2. exercise angina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3. chest pain type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4. max heart rate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5. oldpeak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6. sex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7. age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8. fasting blood sugar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9. cholesterol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10. resting bp 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120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11. resting ecg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457200" y="934950"/>
            <a:ext cx="82296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Models: Logistic Regression = simple probability baseline</a:t>
            </a:r>
            <a:endParaRPr sz="2400"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Decision Tree = readable if–then rules </a:t>
            </a:r>
            <a:endParaRPr sz="2400"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SVM = flexible boundary (needs scaling)</a:t>
            </a:r>
            <a:br>
              <a:rPr lang="en-US" sz="2400"/>
            </a:br>
            <a:endParaRPr sz="2400"/>
          </a:p>
          <a:p>
            <a:pPr indent="-381000" lvl="0" marL="3429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Evaluation: Table = precision, recall, F1, accuracy; </a:t>
            </a:r>
            <a:endParaRPr sz="2400"/>
          </a:p>
          <a:p>
            <a:pPr indent="-381000" lvl="0" marL="3429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Matrix = TN/FP/FN/TP</a:t>
            </a:r>
            <a:br>
              <a:rPr lang="en-US" sz="2400"/>
            </a:br>
            <a:endParaRPr sz="2400"/>
          </a:p>
          <a:p>
            <a:pPr indent="-381000" lvl="0" marL="3429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Plan: Train all three models on the highest correlation features and compare test accuracy</a:t>
            </a:r>
            <a:endParaRPr sz="2400"/>
          </a:p>
          <a:p>
            <a:pPr indent="-381000" lvl="0" marL="342900" rtl="0" algn="l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3555"/>
            <a:ext cx="3883378" cy="338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378" y="2040466"/>
            <a:ext cx="5260622" cy="421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448" y="1415228"/>
            <a:ext cx="9150448" cy="402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