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7"/>
  </p:normalViewPr>
  <p:slideViewPr>
    <p:cSldViewPr snapToGrid="0">
      <p:cViewPr varScale="1">
        <p:scale>
          <a:sx n="110" d="100"/>
          <a:sy n="110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EFC9D-BC76-4FA2-819A-353D30966B05}" type="doc">
      <dgm:prSet loTypeId="urn:microsoft.com/office/officeart/2005/8/layout/vList5" loCatId="list" qsTypeId="urn:microsoft.com/office/officeart/2005/8/quickstyle/simple4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FB47A4BB-805C-4B7C-AFC4-4C65A8BD90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Too many damn anime</a:t>
          </a:r>
        </a:p>
      </dgm:t>
    </dgm:pt>
    <dgm:pt modelId="{6E1B2F2F-9D21-413E-A3CE-0C1458D0BEC1}" type="parTrans" cxnId="{66D1E9B2-D661-48B8-983C-3071909B00A7}">
      <dgm:prSet/>
      <dgm:spPr/>
      <dgm:t>
        <a:bodyPr/>
        <a:lstStyle/>
        <a:p>
          <a:endParaRPr lang="en-US"/>
        </a:p>
      </dgm:t>
    </dgm:pt>
    <dgm:pt modelId="{7613B148-0D78-4795-AA8E-C81CC3407F27}" type="sibTrans" cxnId="{66D1E9B2-D661-48B8-983C-3071909B00A7}">
      <dgm:prSet/>
      <dgm:spPr/>
      <dgm:t>
        <a:bodyPr/>
        <a:lstStyle/>
        <a:p>
          <a:endParaRPr lang="en-US"/>
        </a:p>
      </dgm:t>
    </dgm:pt>
    <dgm:pt modelId="{4F0DD80F-9A4E-4284-9764-902E81A5AB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Picking</a:t>
          </a:r>
          <a:r>
            <a:rPr lang="en-US" dirty="0"/>
            <a:t> hard</a:t>
          </a:r>
        </a:p>
      </dgm:t>
    </dgm:pt>
    <dgm:pt modelId="{3CDD1EE2-D0C9-4C69-B8D5-0D53B8700AAF}" type="parTrans" cxnId="{4AAABA73-81D6-45A5-955A-28B33442EF38}">
      <dgm:prSet/>
      <dgm:spPr/>
      <dgm:t>
        <a:bodyPr/>
        <a:lstStyle/>
        <a:p>
          <a:endParaRPr lang="en-US"/>
        </a:p>
      </dgm:t>
    </dgm:pt>
    <dgm:pt modelId="{44DDE83B-E767-4F47-B8E8-73BA360F99DB}" type="sibTrans" cxnId="{4AAABA73-81D6-45A5-955A-28B33442EF38}">
      <dgm:prSet/>
      <dgm:spPr/>
      <dgm:t>
        <a:bodyPr/>
        <a:lstStyle/>
        <a:p>
          <a:endParaRPr lang="en-US"/>
        </a:p>
      </dgm:t>
    </dgm:pt>
    <dgm:pt modelId="{B41B40F4-3B5C-4243-A64A-3D4DEB2B118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New people/guests</a:t>
          </a:r>
        </a:p>
      </dgm:t>
    </dgm:pt>
    <dgm:pt modelId="{6365FAAC-AD1D-4972-9DBB-DC02039481A2}" type="parTrans" cxnId="{81F74911-DE7C-4BE3-88E6-5A50662BFB07}">
      <dgm:prSet/>
      <dgm:spPr/>
      <dgm:t>
        <a:bodyPr/>
        <a:lstStyle/>
        <a:p>
          <a:endParaRPr lang="en-US"/>
        </a:p>
      </dgm:t>
    </dgm:pt>
    <dgm:pt modelId="{60D40B39-0EFB-4295-A46C-18DAF0A9FAA0}" type="sibTrans" cxnId="{81F74911-DE7C-4BE3-88E6-5A50662BFB07}">
      <dgm:prSet/>
      <dgm:spPr/>
      <dgm:t>
        <a:bodyPr/>
        <a:lstStyle/>
        <a:p>
          <a:endParaRPr lang="en-US"/>
        </a:p>
      </dgm:t>
    </dgm:pt>
    <dgm:pt modelId="{503108E6-4D05-4FAD-AB3E-4A2151D3348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Struggle w/ more “out there” stuff</a:t>
          </a:r>
        </a:p>
      </dgm:t>
    </dgm:pt>
    <dgm:pt modelId="{7FE0F4BB-503E-4FCF-AC41-BAA233A71679}" type="parTrans" cxnId="{E25A98B0-545C-4160-BE6B-6893D2A6BD03}">
      <dgm:prSet/>
      <dgm:spPr/>
      <dgm:t>
        <a:bodyPr/>
        <a:lstStyle/>
        <a:p>
          <a:endParaRPr lang="en-US"/>
        </a:p>
      </dgm:t>
    </dgm:pt>
    <dgm:pt modelId="{98053F41-C898-4F3C-A034-FB77227321A9}" type="sibTrans" cxnId="{E25A98B0-545C-4160-BE6B-6893D2A6BD03}">
      <dgm:prSet/>
      <dgm:spPr/>
      <dgm:t>
        <a:bodyPr/>
        <a:lstStyle/>
        <a:p>
          <a:endParaRPr lang="en-US"/>
        </a:p>
      </dgm:t>
    </dgm:pt>
    <dgm:pt modelId="{D2BB84B9-113D-CF4F-92A0-93FF6BBE3A85}" type="pres">
      <dgm:prSet presAssocID="{02EEFC9D-BC76-4FA2-819A-353D30966B05}" presName="Name0" presStyleCnt="0">
        <dgm:presLayoutVars>
          <dgm:dir/>
          <dgm:animLvl val="lvl"/>
          <dgm:resizeHandles val="exact"/>
        </dgm:presLayoutVars>
      </dgm:prSet>
      <dgm:spPr/>
    </dgm:pt>
    <dgm:pt modelId="{578E61A3-20A2-9647-9C39-D69FEB24F0FA}" type="pres">
      <dgm:prSet presAssocID="{FB47A4BB-805C-4B7C-AFC4-4C65A8BD9090}" presName="linNode" presStyleCnt="0"/>
      <dgm:spPr/>
    </dgm:pt>
    <dgm:pt modelId="{C840E0A6-D806-5B40-B289-5E53AFA1F640}" type="pres">
      <dgm:prSet presAssocID="{FB47A4BB-805C-4B7C-AFC4-4C65A8BD909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823CABC-FF61-D346-A81A-59ED7291F00E}" type="pres">
      <dgm:prSet presAssocID="{FB47A4BB-805C-4B7C-AFC4-4C65A8BD9090}" presName="descendantText" presStyleLbl="alignAccFollowNode1" presStyleIdx="0" presStyleCnt="2">
        <dgm:presLayoutVars>
          <dgm:bulletEnabled val="1"/>
        </dgm:presLayoutVars>
      </dgm:prSet>
      <dgm:spPr/>
    </dgm:pt>
    <dgm:pt modelId="{710723E3-F5D3-D149-90BF-6F986A76EBA8}" type="pres">
      <dgm:prSet presAssocID="{7613B148-0D78-4795-AA8E-C81CC3407F27}" presName="sp" presStyleCnt="0"/>
      <dgm:spPr/>
    </dgm:pt>
    <dgm:pt modelId="{ECE5ED1F-1E1A-EC42-AB1C-C0C0544001EE}" type="pres">
      <dgm:prSet presAssocID="{B41B40F4-3B5C-4243-A64A-3D4DEB2B118B}" presName="linNode" presStyleCnt="0"/>
      <dgm:spPr/>
    </dgm:pt>
    <dgm:pt modelId="{66B92CE4-992E-1F4B-B38A-410A6B2FF865}" type="pres">
      <dgm:prSet presAssocID="{B41B40F4-3B5C-4243-A64A-3D4DEB2B118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96A828D-2F9C-2E4D-9200-BB07F13ADAF1}" type="pres">
      <dgm:prSet presAssocID="{B41B40F4-3B5C-4243-A64A-3D4DEB2B118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ED73510-9DE2-2740-9254-53F7CB02ED0F}" type="presOf" srcId="{02EEFC9D-BC76-4FA2-819A-353D30966B05}" destId="{D2BB84B9-113D-CF4F-92A0-93FF6BBE3A85}" srcOrd="0" destOrd="0" presId="urn:microsoft.com/office/officeart/2005/8/layout/vList5"/>
    <dgm:cxn modelId="{81F74911-DE7C-4BE3-88E6-5A50662BFB07}" srcId="{02EEFC9D-BC76-4FA2-819A-353D30966B05}" destId="{B41B40F4-3B5C-4243-A64A-3D4DEB2B118B}" srcOrd="1" destOrd="0" parTransId="{6365FAAC-AD1D-4972-9DBB-DC02039481A2}" sibTransId="{60D40B39-0EFB-4295-A46C-18DAF0A9FAA0}"/>
    <dgm:cxn modelId="{0750F56D-41C0-AE4B-8F8A-527AA1FF5171}" type="presOf" srcId="{FB47A4BB-805C-4B7C-AFC4-4C65A8BD9090}" destId="{C840E0A6-D806-5B40-B289-5E53AFA1F640}" srcOrd="0" destOrd="0" presId="urn:microsoft.com/office/officeart/2005/8/layout/vList5"/>
    <dgm:cxn modelId="{4AAABA73-81D6-45A5-955A-28B33442EF38}" srcId="{FB47A4BB-805C-4B7C-AFC4-4C65A8BD9090}" destId="{4F0DD80F-9A4E-4284-9764-902E81A5ABE6}" srcOrd="0" destOrd="0" parTransId="{3CDD1EE2-D0C9-4C69-B8D5-0D53B8700AAF}" sibTransId="{44DDE83B-E767-4F47-B8E8-73BA360F99DB}"/>
    <dgm:cxn modelId="{F9E60574-9E4A-E34B-BE70-D9EF11F119F5}" type="presOf" srcId="{4F0DD80F-9A4E-4284-9764-902E81A5ABE6}" destId="{2823CABC-FF61-D346-A81A-59ED7291F00E}" srcOrd="0" destOrd="0" presId="urn:microsoft.com/office/officeart/2005/8/layout/vList5"/>
    <dgm:cxn modelId="{FF139C8F-E16C-424A-85EC-577F78CDE460}" type="presOf" srcId="{B41B40F4-3B5C-4243-A64A-3D4DEB2B118B}" destId="{66B92CE4-992E-1F4B-B38A-410A6B2FF865}" srcOrd="0" destOrd="0" presId="urn:microsoft.com/office/officeart/2005/8/layout/vList5"/>
    <dgm:cxn modelId="{50C7479F-F9C8-7642-B7D3-5A3C668E294E}" type="presOf" srcId="{503108E6-4D05-4FAD-AB3E-4A2151D33480}" destId="{D96A828D-2F9C-2E4D-9200-BB07F13ADAF1}" srcOrd="0" destOrd="0" presId="urn:microsoft.com/office/officeart/2005/8/layout/vList5"/>
    <dgm:cxn modelId="{E25A98B0-545C-4160-BE6B-6893D2A6BD03}" srcId="{B41B40F4-3B5C-4243-A64A-3D4DEB2B118B}" destId="{503108E6-4D05-4FAD-AB3E-4A2151D33480}" srcOrd="0" destOrd="0" parTransId="{7FE0F4BB-503E-4FCF-AC41-BAA233A71679}" sibTransId="{98053F41-C898-4F3C-A034-FB77227321A9}"/>
    <dgm:cxn modelId="{66D1E9B2-D661-48B8-983C-3071909B00A7}" srcId="{02EEFC9D-BC76-4FA2-819A-353D30966B05}" destId="{FB47A4BB-805C-4B7C-AFC4-4C65A8BD9090}" srcOrd="0" destOrd="0" parTransId="{6E1B2F2F-9D21-413E-A3CE-0C1458D0BEC1}" sibTransId="{7613B148-0D78-4795-AA8E-C81CC3407F27}"/>
    <dgm:cxn modelId="{2F24F1A8-000D-E040-A971-BA8CF8FABA0C}" type="presParOf" srcId="{D2BB84B9-113D-CF4F-92A0-93FF6BBE3A85}" destId="{578E61A3-20A2-9647-9C39-D69FEB24F0FA}" srcOrd="0" destOrd="0" presId="urn:microsoft.com/office/officeart/2005/8/layout/vList5"/>
    <dgm:cxn modelId="{5E995E01-4568-4044-8BFA-3E8B7D16C377}" type="presParOf" srcId="{578E61A3-20A2-9647-9C39-D69FEB24F0FA}" destId="{C840E0A6-D806-5B40-B289-5E53AFA1F640}" srcOrd="0" destOrd="0" presId="urn:microsoft.com/office/officeart/2005/8/layout/vList5"/>
    <dgm:cxn modelId="{9306D3D5-877A-AA42-B7B8-B2E74D8FC985}" type="presParOf" srcId="{578E61A3-20A2-9647-9C39-D69FEB24F0FA}" destId="{2823CABC-FF61-D346-A81A-59ED7291F00E}" srcOrd="1" destOrd="0" presId="urn:microsoft.com/office/officeart/2005/8/layout/vList5"/>
    <dgm:cxn modelId="{78B499FA-D9EE-F04E-AEC5-0E9B8A6CD7B0}" type="presParOf" srcId="{D2BB84B9-113D-CF4F-92A0-93FF6BBE3A85}" destId="{710723E3-F5D3-D149-90BF-6F986A76EBA8}" srcOrd="1" destOrd="0" presId="urn:microsoft.com/office/officeart/2005/8/layout/vList5"/>
    <dgm:cxn modelId="{4527BA4B-5F80-3A42-9492-8D02FD1AEFD1}" type="presParOf" srcId="{D2BB84B9-113D-CF4F-92A0-93FF6BBE3A85}" destId="{ECE5ED1F-1E1A-EC42-AB1C-C0C0544001EE}" srcOrd="2" destOrd="0" presId="urn:microsoft.com/office/officeart/2005/8/layout/vList5"/>
    <dgm:cxn modelId="{F5F7C78E-1583-8B40-9431-1C8D6889B52A}" type="presParOf" srcId="{ECE5ED1F-1E1A-EC42-AB1C-C0C0544001EE}" destId="{66B92CE4-992E-1F4B-B38A-410A6B2FF865}" srcOrd="0" destOrd="0" presId="urn:microsoft.com/office/officeart/2005/8/layout/vList5"/>
    <dgm:cxn modelId="{6A4AC685-7B00-B74E-B9B0-BC1046127464}" type="presParOf" srcId="{ECE5ED1F-1E1A-EC42-AB1C-C0C0544001EE}" destId="{D96A828D-2F9C-2E4D-9200-BB07F13ADA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EFC9D-BC76-4FA2-819A-353D30966B05}" type="doc">
      <dgm:prSet loTypeId="urn:microsoft.com/office/officeart/2005/8/layout/vList5" loCatId="list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B47A4BB-805C-4B7C-AFC4-4C65A8BD90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</a:t>
          </a:r>
        </a:p>
      </dgm:t>
    </dgm:pt>
    <dgm:pt modelId="{6E1B2F2F-9D21-413E-A3CE-0C1458D0BEC1}" type="parTrans" cxnId="{66D1E9B2-D661-48B8-983C-3071909B00A7}">
      <dgm:prSet/>
      <dgm:spPr/>
      <dgm:t>
        <a:bodyPr/>
        <a:lstStyle/>
        <a:p>
          <a:endParaRPr lang="en-US"/>
        </a:p>
      </dgm:t>
    </dgm:pt>
    <dgm:pt modelId="{7613B148-0D78-4795-AA8E-C81CC3407F27}" type="sibTrans" cxnId="{66D1E9B2-D661-48B8-983C-3071909B00A7}">
      <dgm:prSet/>
      <dgm:spPr/>
      <dgm:t>
        <a:bodyPr/>
        <a:lstStyle/>
        <a:p>
          <a:endParaRPr lang="en-US"/>
        </a:p>
      </dgm:t>
    </dgm:pt>
    <dgm:pt modelId="{4F0DD80F-9A4E-4284-9764-902E81A5ABE6}">
      <dgm:prSet/>
      <dgm:spPr/>
      <dgm:t>
        <a:bodyPr/>
        <a:lstStyle/>
        <a:p>
          <a:r>
            <a:rPr lang="en-US" dirty="0"/>
            <a:t> </a:t>
          </a:r>
        </a:p>
      </dgm:t>
    </dgm:pt>
    <dgm:pt modelId="{3CDD1EE2-D0C9-4C69-B8D5-0D53B8700AAF}" type="parTrans" cxnId="{4AAABA73-81D6-45A5-955A-28B33442EF38}">
      <dgm:prSet/>
      <dgm:spPr/>
      <dgm:t>
        <a:bodyPr/>
        <a:lstStyle/>
        <a:p>
          <a:endParaRPr lang="en-US"/>
        </a:p>
      </dgm:t>
    </dgm:pt>
    <dgm:pt modelId="{44DDE83B-E767-4F47-B8E8-73BA360F99DB}" type="sibTrans" cxnId="{4AAABA73-81D6-45A5-955A-28B33442EF38}">
      <dgm:prSet/>
      <dgm:spPr/>
      <dgm:t>
        <a:bodyPr/>
        <a:lstStyle/>
        <a:p>
          <a:endParaRPr lang="en-US"/>
        </a:p>
      </dgm:t>
    </dgm:pt>
    <dgm:pt modelId="{503108E6-4D05-4FAD-AB3E-4A2151D33480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0F4BB-503E-4FCF-AC41-BAA233A71679}" type="parTrans" cxnId="{E25A98B0-545C-4160-BE6B-6893D2A6BD03}">
      <dgm:prSet/>
      <dgm:spPr/>
      <dgm:t>
        <a:bodyPr/>
        <a:lstStyle/>
        <a:p>
          <a:endParaRPr lang="en-US"/>
        </a:p>
      </dgm:t>
    </dgm:pt>
    <dgm:pt modelId="{98053F41-C898-4F3C-A034-FB77227321A9}" type="sibTrans" cxnId="{E25A98B0-545C-4160-BE6B-6893D2A6BD03}">
      <dgm:prSet/>
      <dgm:spPr/>
      <dgm:t>
        <a:bodyPr/>
        <a:lstStyle/>
        <a:p>
          <a:endParaRPr lang="en-US"/>
        </a:p>
      </dgm:t>
    </dgm:pt>
    <dgm:pt modelId="{B41B40F4-3B5C-4243-A64A-3D4DEB2B118B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D40B39-0EFB-4295-A46C-18DAF0A9FAA0}" type="sibTrans" cxnId="{81F74911-DE7C-4BE3-88E6-5A50662BFB07}">
      <dgm:prSet/>
      <dgm:spPr/>
      <dgm:t>
        <a:bodyPr/>
        <a:lstStyle/>
        <a:p>
          <a:endParaRPr lang="en-US"/>
        </a:p>
      </dgm:t>
    </dgm:pt>
    <dgm:pt modelId="{6365FAAC-AD1D-4972-9DBB-DC02039481A2}" type="parTrans" cxnId="{81F74911-DE7C-4BE3-88E6-5A50662BFB07}">
      <dgm:prSet/>
      <dgm:spPr/>
      <dgm:t>
        <a:bodyPr/>
        <a:lstStyle/>
        <a:p>
          <a:endParaRPr lang="en-US"/>
        </a:p>
      </dgm:t>
    </dgm:pt>
    <dgm:pt modelId="{D2BB84B9-113D-CF4F-92A0-93FF6BBE3A85}" type="pres">
      <dgm:prSet presAssocID="{02EEFC9D-BC76-4FA2-819A-353D30966B05}" presName="Name0" presStyleCnt="0">
        <dgm:presLayoutVars>
          <dgm:dir/>
          <dgm:animLvl val="lvl"/>
          <dgm:resizeHandles val="exact"/>
        </dgm:presLayoutVars>
      </dgm:prSet>
      <dgm:spPr/>
    </dgm:pt>
    <dgm:pt modelId="{578E61A3-20A2-9647-9C39-D69FEB24F0FA}" type="pres">
      <dgm:prSet presAssocID="{FB47A4BB-805C-4B7C-AFC4-4C65A8BD9090}" presName="linNode" presStyleCnt="0"/>
      <dgm:spPr/>
    </dgm:pt>
    <dgm:pt modelId="{C840E0A6-D806-5B40-B289-5E53AFA1F640}" type="pres">
      <dgm:prSet presAssocID="{FB47A4BB-805C-4B7C-AFC4-4C65A8BD909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823CABC-FF61-D346-A81A-59ED7291F00E}" type="pres">
      <dgm:prSet presAssocID="{FB47A4BB-805C-4B7C-AFC4-4C65A8BD9090}" presName="descendantText" presStyleLbl="alignAccFollowNode1" presStyleIdx="0" presStyleCnt="2">
        <dgm:presLayoutVars>
          <dgm:bulletEnabled val="1"/>
        </dgm:presLayoutVars>
      </dgm:prSet>
      <dgm:spPr/>
    </dgm:pt>
    <dgm:pt modelId="{710723E3-F5D3-D149-90BF-6F986A76EBA8}" type="pres">
      <dgm:prSet presAssocID="{7613B148-0D78-4795-AA8E-C81CC3407F27}" presName="sp" presStyleCnt="0"/>
      <dgm:spPr/>
    </dgm:pt>
    <dgm:pt modelId="{ECE5ED1F-1E1A-EC42-AB1C-C0C0544001EE}" type="pres">
      <dgm:prSet presAssocID="{B41B40F4-3B5C-4243-A64A-3D4DEB2B118B}" presName="linNode" presStyleCnt="0"/>
      <dgm:spPr/>
    </dgm:pt>
    <dgm:pt modelId="{66B92CE4-992E-1F4B-B38A-410A6B2FF865}" type="pres">
      <dgm:prSet presAssocID="{B41B40F4-3B5C-4243-A64A-3D4DEB2B118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96A828D-2F9C-2E4D-9200-BB07F13ADAF1}" type="pres">
      <dgm:prSet presAssocID="{B41B40F4-3B5C-4243-A64A-3D4DEB2B118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ED73510-9DE2-2740-9254-53F7CB02ED0F}" type="presOf" srcId="{02EEFC9D-BC76-4FA2-819A-353D30966B05}" destId="{D2BB84B9-113D-CF4F-92A0-93FF6BBE3A85}" srcOrd="0" destOrd="0" presId="urn:microsoft.com/office/officeart/2005/8/layout/vList5"/>
    <dgm:cxn modelId="{81F74911-DE7C-4BE3-88E6-5A50662BFB07}" srcId="{02EEFC9D-BC76-4FA2-819A-353D30966B05}" destId="{B41B40F4-3B5C-4243-A64A-3D4DEB2B118B}" srcOrd="1" destOrd="0" parTransId="{6365FAAC-AD1D-4972-9DBB-DC02039481A2}" sibTransId="{60D40B39-0EFB-4295-A46C-18DAF0A9FAA0}"/>
    <dgm:cxn modelId="{0750F56D-41C0-AE4B-8F8A-527AA1FF5171}" type="presOf" srcId="{FB47A4BB-805C-4B7C-AFC4-4C65A8BD9090}" destId="{C840E0A6-D806-5B40-B289-5E53AFA1F640}" srcOrd="0" destOrd="0" presId="urn:microsoft.com/office/officeart/2005/8/layout/vList5"/>
    <dgm:cxn modelId="{4AAABA73-81D6-45A5-955A-28B33442EF38}" srcId="{FB47A4BB-805C-4B7C-AFC4-4C65A8BD9090}" destId="{4F0DD80F-9A4E-4284-9764-902E81A5ABE6}" srcOrd="0" destOrd="0" parTransId="{3CDD1EE2-D0C9-4C69-B8D5-0D53B8700AAF}" sibTransId="{44DDE83B-E767-4F47-B8E8-73BA360F99DB}"/>
    <dgm:cxn modelId="{F9E60574-9E4A-E34B-BE70-D9EF11F119F5}" type="presOf" srcId="{4F0DD80F-9A4E-4284-9764-902E81A5ABE6}" destId="{2823CABC-FF61-D346-A81A-59ED7291F00E}" srcOrd="0" destOrd="0" presId="urn:microsoft.com/office/officeart/2005/8/layout/vList5"/>
    <dgm:cxn modelId="{FF139C8F-E16C-424A-85EC-577F78CDE460}" type="presOf" srcId="{B41B40F4-3B5C-4243-A64A-3D4DEB2B118B}" destId="{66B92CE4-992E-1F4B-B38A-410A6B2FF865}" srcOrd="0" destOrd="0" presId="urn:microsoft.com/office/officeart/2005/8/layout/vList5"/>
    <dgm:cxn modelId="{50C7479F-F9C8-7642-B7D3-5A3C668E294E}" type="presOf" srcId="{503108E6-4D05-4FAD-AB3E-4A2151D33480}" destId="{D96A828D-2F9C-2E4D-9200-BB07F13ADAF1}" srcOrd="0" destOrd="0" presId="urn:microsoft.com/office/officeart/2005/8/layout/vList5"/>
    <dgm:cxn modelId="{E25A98B0-545C-4160-BE6B-6893D2A6BD03}" srcId="{B41B40F4-3B5C-4243-A64A-3D4DEB2B118B}" destId="{503108E6-4D05-4FAD-AB3E-4A2151D33480}" srcOrd="0" destOrd="0" parTransId="{7FE0F4BB-503E-4FCF-AC41-BAA233A71679}" sibTransId="{98053F41-C898-4F3C-A034-FB77227321A9}"/>
    <dgm:cxn modelId="{66D1E9B2-D661-48B8-983C-3071909B00A7}" srcId="{02EEFC9D-BC76-4FA2-819A-353D30966B05}" destId="{FB47A4BB-805C-4B7C-AFC4-4C65A8BD9090}" srcOrd="0" destOrd="0" parTransId="{6E1B2F2F-9D21-413E-A3CE-0C1458D0BEC1}" sibTransId="{7613B148-0D78-4795-AA8E-C81CC3407F27}"/>
    <dgm:cxn modelId="{2F24F1A8-000D-E040-A971-BA8CF8FABA0C}" type="presParOf" srcId="{D2BB84B9-113D-CF4F-92A0-93FF6BBE3A85}" destId="{578E61A3-20A2-9647-9C39-D69FEB24F0FA}" srcOrd="0" destOrd="0" presId="urn:microsoft.com/office/officeart/2005/8/layout/vList5"/>
    <dgm:cxn modelId="{5E995E01-4568-4044-8BFA-3E8B7D16C377}" type="presParOf" srcId="{578E61A3-20A2-9647-9C39-D69FEB24F0FA}" destId="{C840E0A6-D806-5B40-B289-5E53AFA1F640}" srcOrd="0" destOrd="0" presId="urn:microsoft.com/office/officeart/2005/8/layout/vList5"/>
    <dgm:cxn modelId="{9306D3D5-877A-AA42-B7B8-B2E74D8FC985}" type="presParOf" srcId="{578E61A3-20A2-9647-9C39-D69FEB24F0FA}" destId="{2823CABC-FF61-D346-A81A-59ED7291F00E}" srcOrd="1" destOrd="0" presId="urn:microsoft.com/office/officeart/2005/8/layout/vList5"/>
    <dgm:cxn modelId="{78B499FA-D9EE-F04E-AEC5-0E9B8A6CD7B0}" type="presParOf" srcId="{D2BB84B9-113D-CF4F-92A0-93FF6BBE3A85}" destId="{710723E3-F5D3-D149-90BF-6F986A76EBA8}" srcOrd="1" destOrd="0" presId="urn:microsoft.com/office/officeart/2005/8/layout/vList5"/>
    <dgm:cxn modelId="{4527BA4B-5F80-3A42-9492-8D02FD1AEFD1}" type="presParOf" srcId="{D2BB84B9-113D-CF4F-92A0-93FF6BBE3A85}" destId="{ECE5ED1F-1E1A-EC42-AB1C-C0C0544001EE}" srcOrd="2" destOrd="0" presId="urn:microsoft.com/office/officeart/2005/8/layout/vList5"/>
    <dgm:cxn modelId="{F5F7C78E-1583-8B40-9431-1C8D6889B52A}" type="presParOf" srcId="{ECE5ED1F-1E1A-EC42-AB1C-C0C0544001EE}" destId="{66B92CE4-992E-1F4B-B38A-410A6B2FF865}" srcOrd="0" destOrd="0" presId="urn:microsoft.com/office/officeart/2005/8/layout/vList5"/>
    <dgm:cxn modelId="{6A4AC685-7B00-B74E-B9B0-BC1046127464}" type="presParOf" srcId="{ECE5ED1F-1E1A-EC42-AB1C-C0C0544001EE}" destId="{D96A828D-2F9C-2E4D-9200-BB07F13ADA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7D6C3-21DD-5442-AB42-42CD68A0BB2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3F133B-E1E8-FF4F-8E07-375A3CB0A27F}">
      <dgm:prSet phldrT="[Text]"/>
      <dgm:spPr/>
      <dgm:t>
        <a:bodyPr/>
        <a:lstStyle/>
        <a:p>
          <a:r>
            <a:rPr lang="en-US" dirty="0" err="1"/>
            <a:t>Listboxes</a:t>
          </a:r>
          <a:endParaRPr lang="en-US" dirty="0"/>
        </a:p>
      </dgm:t>
    </dgm:pt>
    <dgm:pt modelId="{96D5AA35-C613-3B42-8D8C-F87454FF20FA}" type="parTrans" cxnId="{8A373E62-4F6C-DA42-964D-69069AE9A5BA}">
      <dgm:prSet/>
      <dgm:spPr/>
      <dgm:t>
        <a:bodyPr/>
        <a:lstStyle/>
        <a:p>
          <a:endParaRPr lang="en-US"/>
        </a:p>
      </dgm:t>
    </dgm:pt>
    <dgm:pt modelId="{50BD5034-A1DB-8341-9DBE-043B0E9A035F}" type="sibTrans" cxnId="{8A373E62-4F6C-DA42-964D-69069AE9A5BA}">
      <dgm:prSet/>
      <dgm:spPr/>
      <dgm:t>
        <a:bodyPr/>
        <a:lstStyle/>
        <a:p>
          <a:endParaRPr lang="en-US"/>
        </a:p>
      </dgm:t>
    </dgm:pt>
    <dgm:pt modelId="{0170DF63-B5BA-F747-8FE8-0E7BC0DB6937}">
      <dgm:prSet phldrT="[Text]"/>
      <dgm:spPr/>
      <dgm:t>
        <a:bodyPr/>
        <a:lstStyle/>
        <a:p>
          <a:r>
            <a:rPr lang="en-US" dirty="0"/>
            <a:t>For loop w/ extras</a:t>
          </a:r>
        </a:p>
      </dgm:t>
    </dgm:pt>
    <dgm:pt modelId="{196E675F-DC43-2947-87B3-4686F2372B2A}" type="parTrans" cxnId="{345821D8-3C55-9C42-808E-0D174017564B}">
      <dgm:prSet/>
      <dgm:spPr/>
      <dgm:t>
        <a:bodyPr/>
        <a:lstStyle/>
        <a:p>
          <a:endParaRPr lang="en-US"/>
        </a:p>
      </dgm:t>
    </dgm:pt>
    <dgm:pt modelId="{E47D081D-159D-504C-B631-26EA96CADB93}" type="sibTrans" cxnId="{345821D8-3C55-9C42-808E-0D174017564B}">
      <dgm:prSet/>
      <dgm:spPr/>
      <dgm:t>
        <a:bodyPr/>
        <a:lstStyle/>
        <a:p>
          <a:endParaRPr lang="en-US"/>
        </a:p>
      </dgm:t>
    </dgm:pt>
    <dgm:pt modelId="{0D8E2007-6973-404D-8296-CAFE5D4E28B3}">
      <dgm:prSet phldrT="[Text]"/>
      <dgm:spPr/>
      <dgm:t>
        <a:bodyPr/>
        <a:lstStyle/>
        <a:p>
          <a:r>
            <a:rPr lang="en-US" dirty="0"/>
            <a:t>Buttons</a:t>
          </a:r>
        </a:p>
      </dgm:t>
    </dgm:pt>
    <dgm:pt modelId="{5B625F12-2166-F543-B912-894BBB8FCE94}" type="parTrans" cxnId="{1762FC3B-B4FF-EB4D-AE08-6093C319DF27}">
      <dgm:prSet/>
      <dgm:spPr/>
      <dgm:t>
        <a:bodyPr/>
        <a:lstStyle/>
        <a:p>
          <a:endParaRPr lang="en-US"/>
        </a:p>
      </dgm:t>
    </dgm:pt>
    <dgm:pt modelId="{685334BD-C0F7-664D-81FA-924348D5199E}" type="sibTrans" cxnId="{1762FC3B-B4FF-EB4D-AE08-6093C319DF27}">
      <dgm:prSet/>
      <dgm:spPr/>
      <dgm:t>
        <a:bodyPr/>
        <a:lstStyle/>
        <a:p>
          <a:endParaRPr lang="en-US"/>
        </a:p>
      </dgm:t>
    </dgm:pt>
    <dgm:pt modelId="{FA0D1DB6-7620-3E4A-8413-B4A0F30FB7C5}">
      <dgm:prSet phldrT="[Text]"/>
      <dgm:spPr/>
      <dgm:t>
        <a:bodyPr/>
        <a:lstStyle/>
        <a:p>
          <a:r>
            <a:rPr lang="en-US" dirty="0"/>
            <a:t>Similar to </a:t>
          </a:r>
          <a:r>
            <a:rPr lang="en-US" dirty="0" err="1"/>
            <a:t>lbs</a:t>
          </a:r>
          <a:r>
            <a:rPr lang="en-US" dirty="0"/>
            <a:t> + </a:t>
          </a:r>
          <a:r>
            <a:rPr lang="en-US" dirty="0" err="1"/>
            <a:t>cmnd</a:t>
          </a:r>
          <a:endParaRPr lang="en-US" dirty="0"/>
        </a:p>
      </dgm:t>
    </dgm:pt>
    <dgm:pt modelId="{BC6D7B23-8D3A-F647-B540-A74EF0965D7E}" type="parTrans" cxnId="{1E1E7D2B-0005-844E-A5E1-00B031E850DE}">
      <dgm:prSet/>
      <dgm:spPr/>
      <dgm:t>
        <a:bodyPr/>
        <a:lstStyle/>
        <a:p>
          <a:endParaRPr lang="en-US"/>
        </a:p>
      </dgm:t>
    </dgm:pt>
    <dgm:pt modelId="{27183782-3D04-044F-857C-F543FE64F540}" type="sibTrans" cxnId="{1E1E7D2B-0005-844E-A5E1-00B031E850DE}">
      <dgm:prSet/>
      <dgm:spPr/>
      <dgm:t>
        <a:bodyPr/>
        <a:lstStyle/>
        <a:p>
          <a:endParaRPr lang="en-US"/>
        </a:p>
      </dgm:t>
    </dgm:pt>
    <dgm:pt modelId="{5A22173F-766F-9147-A81F-45727DBC2DBC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35A80039-F9D3-144D-A642-2F0B175F0BD2}" type="parTrans" cxnId="{4B8E1BE8-D28D-3C47-BFFE-8DA9F1371D93}">
      <dgm:prSet/>
      <dgm:spPr/>
      <dgm:t>
        <a:bodyPr/>
        <a:lstStyle/>
        <a:p>
          <a:endParaRPr lang="en-US"/>
        </a:p>
      </dgm:t>
    </dgm:pt>
    <dgm:pt modelId="{830BC690-DE8C-B348-81A7-EE760B616537}" type="sibTrans" cxnId="{4B8E1BE8-D28D-3C47-BFFE-8DA9F1371D93}">
      <dgm:prSet/>
      <dgm:spPr/>
      <dgm:t>
        <a:bodyPr/>
        <a:lstStyle/>
        <a:p>
          <a:endParaRPr lang="en-US"/>
        </a:p>
      </dgm:t>
    </dgm:pt>
    <dgm:pt modelId="{476929E1-4E17-5342-9D3D-2EB12E758B47}">
      <dgm:prSet phldrT="[Text]"/>
      <dgm:spPr/>
      <dgm:t>
        <a:bodyPr/>
        <a:lstStyle/>
        <a:p>
          <a:r>
            <a:rPr lang="en-US" dirty="0"/>
            <a:t>New window</a:t>
          </a:r>
        </a:p>
      </dgm:t>
    </dgm:pt>
    <dgm:pt modelId="{BF064A15-6744-6D4F-AB2F-BD78F98DD5BC}" type="parTrans" cxnId="{2ABED5AE-1871-1C4F-9DB4-8590D2A96F0F}">
      <dgm:prSet/>
      <dgm:spPr/>
      <dgm:t>
        <a:bodyPr/>
        <a:lstStyle/>
        <a:p>
          <a:endParaRPr lang="en-US"/>
        </a:p>
      </dgm:t>
    </dgm:pt>
    <dgm:pt modelId="{57388EA6-3AB4-E343-87BF-63D4352A1E82}" type="sibTrans" cxnId="{2ABED5AE-1871-1C4F-9DB4-8590D2A96F0F}">
      <dgm:prSet/>
      <dgm:spPr/>
      <dgm:t>
        <a:bodyPr/>
        <a:lstStyle/>
        <a:p>
          <a:endParaRPr lang="en-US"/>
        </a:p>
      </dgm:t>
    </dgm:pt>
    <dgm:pt modelId="{DAD6E50D-8668-7246-8B66-EFB40FE0ED1D}" type="pres">
      <dgm:prSet presAssocID="{3B87D6C3-21DD-5442-AB42-42CD68A0BB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6A5428-4C4D-AA43-AF8B-A9BA9D705C05}" type="pres">
      <dgm:prSet presAssocID="{683F133B-E1E8-FF4F-8E07-375A3CB0A27F}" presName="root" presStyleCnt="0"/>
      <dgm:spPr/>
    </dgm:pt>
    <dgm:pt modelId="{1A0AF272-B623-2B4B-B427-448E67FA0262}" type="pres">
      <dgm:prSet presAssocID="{683F133B-E1E8-FF4F-8E07-375A3CB0A27F}" presName="rootComposite" presStyleCnt="0"/>
      <dgm:spPr/>
    </dgm:pt>
    <dgm:pt modelId="{AE71DF1D-0BAD-1B4B-A362-79A64C6EE3B1}" type="pres">
      <dgm:prSet presAssocID="{683F133B-E1E8-FF4F-8E07-375A3CB0A27F}" presName="rootText" presStyleLbl="node1" presStyleIdx="0" presStyleCnt="3"/>
      <dgm:spPr/>
    </dgm:pt>
    <dgm:pt modelId="{5A444D21-BBE7-A54B-8328-D6AF72E9B0C6}" type="pres">
      <dgm:prSet presAssocID="{683F133B-E1E8-FF4F-8E07-375A3CB0A27F}" presName="rootConnector" presStyleLbl="node1" presStyleIdx="0" presStyleCnt="3"/>
      <dgm:spPr/>
    </dgm:pt>
    <dgm:pt modelId="{E22117B6-2750-5540-B51C-7B6A12D75971}" type="pres">
      <dgm:prSet presAssocID="{683F133B-E1E8-FF4F-8E07-375A3CB0A27F}" presName="childShape" presStyleCnt="0"/>
      <dgm:spPr/>
    </dgm:pt>
    <dgm:pt modelId="{14780DF0-015E-3647-B648-A5B2858AA571}" type="pres">
      <dgm:prSet presAssocID="{196E675F-DC43-2947-87B3-4686F2372B2A}" presName="Name13" presStyleLbl="parChTrans1D2" presStyleIdx="0" presStyleCnt="3"/>
      <dgm:spPr/>
    </dgm:pt>
    <dgm:pt modelId="{2141E648-C026-B64E-9958-FC7ADB1B4289}" type="pres">
      <dgm:prSet presAssocID="{0170DF63-B5BA-F747-8FE8-0E7BC0DB6937}" presName="childText" presStyleLbl="bgAcc1" presStyleIdx="0" presStyleCnt="3">
        <dgm:presLayoutVars>
          <dgm:bulletEnabled val="1"/>
        </dgm:presLayoutVars>
      </dgm:prSet>
      <dgm:spPr/>
    </dgm:pt>
    <dgm:pt modelId="{B58F25DD-9DCC-6541-969C-4AAA0656CD8D}" type="pres">
      <dgm:prSet presAssocID="{0D8E2007-6973-404D-8296-CAFE5D4E28B3}" presName="root" presStyleCnt="0"/>
      <dgm:spPr/>
    </dgm:pt>
    <dgm:pt modelId="{611B3A67-FFB7-EA46-92A6-2D35154C6BFF}" type="pres">
      <dgm:prSet presAssocID="{0D8E2007-6973-404D-8296-CAFE5D4E28B3}" presName="rootComposite" presStyleCnt="0"/>
      <dgm:spPr/>
    </dgm:pt>
    <dgm:pt modelId="{64AC4C26-115B-6443-9C8A-696639C99482}" type="pres">
      <dgm:prSet presAssocID="{0D8E2007-6973-404D-8296-CAFE5D4E28B3}" presName="rootText" presStyleLbl="node1" presStyleIdx="1" presStyleCnt="3"/>
      <dgm:spPr/>
    </dgm:pt>
    <dgm:pt modelId="{C555663E-9AEA-0F4F-9377-83E39C6D8A42}" type="pres">
      <dgm:prSet presAssocID="{0D8E2007-6973-404D-8296-CAFE5D4E28B3}" presName="rootConnector" presStyleLbl="node1" presStyleIdx="1" presStyleCnt="3"/>
      <dgm:spPr/>
    </dgm:pt>
    <dgm:pt modelId="{ADD12D48-49A5-DC4D-AF59-F1EE25458510}" type="pres">
      <dgm:prSet presAssocID="{0D8E2007-6973-404D-8296-CAFE5D4E28B3}" presName="childShape" presStyleCnt="0"/>
      <dgm:spPr/>
    </dgm:pt>
    <dgm:pt modelId="{86B1EB1D-F8FC-1443-A4C7-2995B5C65FE4}" type="pres">
      <dgm:prSet presAssocID="{BC6D7B23-8D3A-F647-B540-A74EF0965D7E}" presName="Name13" presStyleLbl="parChTrans1D2" presStyleIdx="1" presStyleCnt="3"/>
      <dgm:spPr/>
    </dgm:pt>
    <dgm:pt modelId="{CB1BA955-B872-A74B-87E2-92ECEE209633}" type="pres">
      <dgm:prSet presAssocID="{FA0D1DB6-7620-3E4A-8413-B4A0F30FB7C5}" presName="childText" presStyleLbl="bgAcc1" presStyleIdx="1" presStyleCnt="3">
        <dgm:presLayoutVars>
          <dgm:bulletEnabled val="1"/>
        </dgm:presLayoutVars>
      </dgm:prSet>
      <dgm:spPr/>
    </dgm:pt>
    <dgm:pt modelId="{392BE201-E8C1-A943-B9C4-7E51664128A1}" type="pres">
      <dgm:prSet presAssocID="{5A22173F-766F-9147-A81F-45727DBC2DBC}" presName="root" presStyleCnt="0"/>
      <dgm:spPr/>
    </dgm:pt>
    <dgm:pt modelId="{0808959D-9D5E-9548-B4AD-E24989D47A06}" type="pres">
      <dgm:prSet presAssocID="{5A22173F-766F-9147-A81F-45727DBC2DBC}" presName="rootComposite" presStyleCnt="0"/>
      <dgm:spPr/>
    </dgm:pt>
    <dgm:pt modelId="{5A816F4A-A9B9-3B4B-902A-B908FE399969}" type="pres">
      <dgm:prSet presAssocID="{5A22173F-766F-9147-A81F-45727DBC2DBC}" presName="rootText" presStyleLbl="node1" presStyleIdx="2" presStyleCnt="3"/>
      <dgm:spPr/>
    </dgm:pt>
    <dgm:pt modelId="{95C5B7A6-E7D3-0347-A15C-27A37E621549}" type="pres">
      <dgm:prSet presAssocID="{5A22173F-766F-9147-A81F-45727DBC2DBC}" presName="rootConnector" presStyleLbl="node1" presStyleIdx="2" presStyleCnt="3"/>
      <dgm:spPr/>
    </dgm:pt>
    <dgm:pt modelId="{58AB4596-E3A4-6641-9AF1-939D81A7C2B3}" type="pres">
      <dgm:prSet presAssocID="{5A22173F-766F-9147-A81F-45727DBC2DBC}" presName="childShape" presStyleCnt="0"/>
      <dgm:spPr/>
    </dgm:pt>
    <dgm:pt modelId="{003CFDFE-D8BB-F044-9EEE-B229E52B6B0B}" type="pres">
      <dgm:prSet presAssocID="{BF064A15-6744-6D4F-AB2F-BD78F98DD5BC}" presName="Name13" presStyleLbl="parChTrans1D2" presStyleIdx="2" presStyleCnt="3"/>
      <dgm:spPr/>
    </dgm:pt>
    <dgm:pt modelId="{D17C8E87-48F6-9842-B86E-E4178D225F71}" type="pres">
      <dgm:prSet presAssocID="{476929E1-4E17-5342-9D3D-2EB12E758B47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1E1E7D2B-0005-844E-A5E1-00B031E850DE}" srcId="{0D8E2007-6973-404D-8296-CAFE5D4E28B3}" destId="{FA0D1DB6-7620-3E4A-8413-B4A0F30FB7C5}" srcOrd="0" destOrd="0" parTransId="{BC6D7B23-8D3A-F647-B540-A74EF0965D7E}" sibTransId="{27183782-3D04-044F-857C-F543FE64F540}"/>
    <dgm:cxn modelId="{7D338F2B-C3AD-D449-9FA7-12CDC539EDDB}" type="presOf" srcId="{FA0D1DB6-7620-3E4A-8413-B4A0F30FB7C5}" destId="{CB1BA955-B872-A74B-87E2-92ECEE209633}" srcOrd="0" destOrd="0" presId="urn:microsoft.com/office/officeart/2005/8/layout/hierarchy3"/>
    <dgm:cxn modelId="{748EA130-C046-854D-9035-9AF79540DB69}" type="presOf" srcId="{0170DF63-B5BA-F747-8FE8-0E7BC0DB6937}" destId="{2141E648-C026-B64E-9958-FC7ADB1B4289}" srcOrd="0" destOrd="0" presId="urn:microsoft.com/office/officeart/2005/8/layout/hierarchy3"/>
    <dgm:cxn modelId="{1762FC3B-B4FF-EB4D-AE08-6093C319DF27}" srcId="{3B87D6C3-21DD-5442-AB42-42CD68A0BB22}" destId="{0D8E2007-6973-404D-8296-CAFE5D4E28B3}" srcOrd="1" destOrd="0" parTransId="{5B625F12-2166-F543-B912-894BBB8FCE94}" sibTransId="{685334BD-C0F7-664D-81FA-924348D5199E}"/>
    <dgm:cxn modelId="{562CFF50-EEF8-4D4F-9497-AD13A9A56570}" type="presOf" srcId="{683F133B-E1E8-FF4F-8E07-375A3CB0A27F}" destId="{5A444D21-BBE7-A54B-8328-D6AF72E9B0C6}" srcOrd="1" destOrd="0" presId="urn:microsoft.com/office/officeart/2005/8/layout/hierarchy3"/>
    <dgm:cxn modelId="{909A6A52-6822-BF42-A58F-A9F03C309C8A}" type="presOf" srcId="{0D8E2007-6973-404D-8296-CAFE5D4E28B3}" destId="{C555663E-9AEA-0F4F-9377-83E39C6D8A42}" srcOrd="1" destOrd="0" presId="urn:microsoft.com/office/officeart/2005/8/layout/hierarchy3"/>
    <dgm:cxn modelId="{8A373E62-4F6C-DA42-964D-69069AE9A5BA}" srcId="{3B87D6C3-21DD-5442-AB42-42CD68A0BB22}" destId="{683F133B-E1E8-FF4F-8E07-375A3CB0A27F}" srcOrd="0" destOrd="0" parTransId="{96D5AA35-C613-3B42-8D8C-F87454FF20FA}" sibTransId="{50BD5034-A1DB-8341-9DBE-043B0E9A035F}"/>
    <dgm:cxn modelId="{D38B026C-D657-EA48-B623-1892F0C0103C}" type="presOf" srcId="{BF064A15-6744-6D4F-AB2F-BD78F98DD5BC}" destId="{003CFDFE-D8BB-F044-9EEE-B229E52B6B0B}" srcOrd="0" destOrd="0" presId="urn:microsoft.com/office/officeart/2005/8/layout/hierarchy3"/>
    <dgm:cxn modelId="{AD693A8A-FEAB-A945-9F89-1DDC4E0EDD57}" type="presOf" srcId="{5A22173F-766F-9147-A81F-45727DBC2DBC}" destId="{95C5B7A6-E7D3-0347-A15C-27A37E621549}" srcOrd="1" destOrd="0" presId="urn:microsoft.com/office/officeart/2005/8/layout/hierarchy3"/>
    <dgm:cxn modelId="{F8D3D1AB-3C61-7A47-B340-F4A8D2420318}" type="presOf" srcId="{196E675F-DC43-2947-87B3-4686F2372B2A}" destId="{14780DF0-015E-3647-B648-A5B2858AA571}" srcOrd="0" destOrd="0" presId="urn:microsoft.com/office/officeart/2005/8/layout/hierarchy3"/>
    <dgm:cxn modelId="{2ABED5AE-1871-1C4F-9DB4-8590D2A96F0F}" srcId="{5A22173F-766F-9147-A81F-45727DBC2DBC}" destId="{476929E1-4E17-5342-9D3D-2EB12E758B47}" srcOrd="0" destOrd="0" parTransId="{BF064A15-6744-6D4F-AB2F-BD78F98DD5BC}" sibTransId="{57388EA6-3AB4-E343-87BF-63D4352A1E82}"/>
    <dgm:cxn modelId="{669AD6BF-AAB7-0242-865C-6C9AA39802EB}" type="presOf" srcId="{683F133B-E1E8-FF4F-8E07-375A3CB0A27F}" destId="{AE71DF1D-0BAD-1B4B-A362-79A64C6EE3B1}" srcOrd="0" destOrd="0" presId="urn:microsoft.com/office/officeart/2005/8/layout/hierarchy3"/>
    <dgm:cxn modelId="{E20A20C8-F009-0B4D-91F8-EF0823F7B65E}" type="presOf" srcId="{BC6D7B23-8D3A-F647-B540-A74EF0965D7E}" destId="{86B1EB1D-F8FC-1443-A4C7-2995B5C65FE4}" srcOrd="0" destOrd="0" presId="urn:microsoft.com/office/officeart/2005/8/layout/hierarchy3"/>
    <dgm:cxn modelId="{965EECCB-023F-7943-9196-4ED462FA8D04}" type="presOf" srcId="{3B87D6C3-21DD-5442-AB42-42CD68A0BB22}" destId="{DAD6E50D-8668-7246-8B66-EFB40FE0ED1D}" srcOrd="0" destOrd="0" presId="urn:microsoft.com/office/officeart/2005/8/layout/hierarchy3"/>
    <dgm:cxn modelId="{3AE9A8D1-41C0-1741-82C0-C5FB7C092F6B}" type="presOf" srcId="{5A22173F-766F-9147-A81F-45727DBC2DBC}" destId="{5A816F4A-A9B9-3B4B-902A-B908FE399969}" srcOrd="0" destOrd="0" presId="urn:microsoft.com/office/officeart/2005/8/layout/hierarchy3"/>
    <dgm:cxn modelId="{A38DEBD6-F405-CD4D-A034-09310638762D}" type="presOf" srcId="{0D8E2007-6973-404D-8296-CAFE5D4E28B3}" destId="{64AC4C26-115B-6443-9C8A-696639C99482}" srcOrd="0" destOrd="0" presId="urn:microsoft.com/office/officeart/2005/8/layout/hierarchy3"/>
    <dgm:cxn modelId="{345821D8-3C55-9C42-808E-0D174017564B}" srcId="{683F133B-E1E8-FF4F-8E07-375A3CB0A27F}" destId="{0170DF63-B5BA-F747-8FE8-0E7BC0DB6937}" srcOrd="0" destOrd="0" parTransId="{196E675F-DC43-2947-87B3-4686F2372B2A}" sibTransId="{E47D081D-159D-504C-B631-26EA96CADB93}"/>
    <dgm:cxn modelId="{2C98E6E6-F65E-3B4A-BEFB-CC73CA61C0EA}" type="presOf" srcId="{476929E1-4E17-5342-9D3D-2EB12E758B47}" destId="{D17C8E87-48F6-9842-B86E-E4178D225F71}" srcOrd="0" destOrd="0" presId="urn:microsoft.com/office/officeart/2005/8/layout/hierarchy3"/>
    <dgm:cxn modelId="{4B8E1BE8-D28D-3C47-BFFE-8DA9F1371D93}" srcId="{3B87D6C3-21DD-5442-AB42-42CD68A0BB22}" destId="{5A22173F-766F-9147-A81F-45727DBC2DBC}" srcOrd="2" destOrd="0" parTransId="{35A80039-F9D3-144D-A642-2F0B175F0BD2}" sibTransId="{830BC690-DE8C-B348-81A7-EE760B616537}"/>
    <dgm:cxn modelId="{CF7B0B29-0C87-104D-9085-3D02CAD3BFA9}" type="presParOf" srcId="{DAD6E50D-8668-7246-8B66-EFB40FE0ED1D}" destId="{D86A5428-4C4D-AA43-AF8B-A9BA9D705C05}" srcOrd="0" destOrd="0" presId="urn:microsoft.com/office/officeart/2005/8/layout/hierarchy3"/>
    <dgm:cxn modelId="{8700DF87-3454-BC45-8F0E-BA7C8E9CFED0}" type="presParOf" srcId="{D86A5428-4C4D-AA43-AF8B-A9BA9D705C05}" destId="{1A0AF272-B623-2B4B-B427-448E67FA0262}" srcOrd="0" destOrd="0" presId="urn:microsoft.com/office/officeart/2005/8/layout/hierarchy3"/>
    <dgm:cxn modelId="{751A9478-8F39-524C-B291-5F31731CA67C}" type="presParOf" srcId="{1A0AF272-B623-2B4B-B427-448E67FA0262}" destId="{AE71DF1D-0BAD-1B4B-A362-79A64C6EE3B1}" srcOrd="0" destOrd="0" presId="urn:microsoft.com/office/officeart/2005/8/layout/hierarchy3"/>
    <dgm:cxn modelId="{F0C218A0-861C-3147-A5A9-848287F314BD}" type="presParOf" srcId="{1A0AF272-B623-2B4B-B427-448E67FA0262}" destId="{5A444D21-BBE7-A54B-8328-D6AF72E9B0C6}" srcOrd="1" destOrd="0" presId="urn:microsoft.com/office/officeart/2005/8/layout/hierarchy3"/>
    <dgm:cxn modelId="{861669CD-0762-8349-B060-717E4C6E0D74}" type="presParOf" srcId="{D86A5428-4C4D-AA43-AF8B-A9BA9D705C05}" destId="{E22117B6-2750-5540-B51C-7B6A12D75971}" srcOrd="1" destOrd="0" presId="urn:microsoft.com/office/officeart/2005/8/layout/hierarchy3"/>
    <dgm:cxn modelId="{EF21E797-DF34-BC43-A0A4-6EF49E384DB6}" type="presParOf" srcId="{E22117B6-2750-5540-B51C-7B6A12D75971}" destId="{14780DF0-015E-3647-B648-A5B2858AA571}" srcOrd="0" destOrd="0" presId="urn:microsoft.com/office/officeart/2005/8/layout/hierarchy3"/>
    <dgm:cxn modelId="{4FE2F530-F086-A740-8C6F-8777FCBB9B98}" type="presParOf" srcId="{E22117B6-2750-5540-B51C-7B6A12D75971}" destId="{2141E648-C026-B64E-9958-FC7ADB1B4289}" srcOrd="1" destOrd="0" presId="urn:microsoft.com/office/officeart/2005/8/layout/hierarchy3"/>
    <dgm:cxn modelId="{08299824-CC42-614C-A520-3EBF99AEB67F}" type="presParOf" srcId="{DAD6E50D-8668-7246-8B66-EFB40FE0ED1D}" destId="{B58F25DD-9DCC-6541-969C-4AAA0656CD8D}" srcOrd="1" destOrd="0" presId="urn:microsoft.com/office/officeart/2005/8/layout/hierarchy3"/>
    <dgm:cxn modelId="{5C27D731-A71D-6B44-BF20-2CA3D3868B67}" type="presParOf" srcId="{B58F25DD-9DCC-6541-969C-4AAA0656CD8D}" destId="{611B3A67-FFB7-EA46-92A6-2D35154C6BFF}" srcOrd="0" destOrd="0" presId="urn:microsoft.com/office/officeart/2005/8/layout/hierarchy3"/>
    <dgm:cxn modelId="{0D95C771-FC6E-544D-8AAC-8F5656BD60E8}" type="presParOf" srcId="{611B3A67-FFB7-EA46-92A6-2D35154C6BFF}" destId="{64AC4C26-115B-6443-9C8A-696639C99482}" srcOrd="0" destOrd="0" presId="urn:microsoft.com/office/officeart/2005/8/layout/hierarchy3"/>
    <dgm:cxn modelId="{B2F58B8D-2B45-7C46-9877-B801141999BE}" type="presParOf" srcId="{611B3A67-FFB7-EA46-92A6-2D35154C6BFF}" destId="{C555663E-9AEA-0F4F-9377-83E39C6D8A42}" srcOrd="1" destOrd="0" presId="urn:microsoft.com/office/officeart/2005/8/layout/hierarchy3"/>
    <dgm:cxn modelId="{64B13B13-391A-1945-B42F-F3D22825B4F7}" type="presParOf" srcId="{B58F25DD-9DCC-6541-969C-4AAA0656CD8D}" destId="{ADD12D48-49A5-DC4D-AF59-F1EE25458510}" srcOrd="1" destOrd="0" presId="urn:microsoft.com/office/officeart/2005/8/layout/hierarchy3"/>
    <dgm:cxn modelId="{EEF5B09B-1948-D44C-A1DA-2904AEE23A67}" type="presParOf" srcId="{ADD12D48-49A5-DC4D-AF59-F1EE25458510}" destId="{86B1EB1D-F8FC-1443-A4C7-2995B5C65FE4}" srcOrd="0" destOrd="0" presId="urn:microsoft.com/office/officeart/2005/8/layout/hierarchy3"/>
    <dgm:cxn modelId="{96834DF8-61BB-314D-AEC9-3293B8269D25}" type="presParOf" srcId="{ADD12D48-49A5-DC4D-AF59-F1EE25458510}" destId="{CB1BA955-B872-A74B-87E2-92ECEE209633}" srcOrd="1" destOrd="0" presId="urn:microsoft.com/office/officeart/2005/8/layout/hierarchy3"/>
    <dgm:cxn modelId="{75EA07A8-E48C-A841-9315-36ABDB317277}" type="presParOf" srcId="{DAD6E50D-8668-7246-8B66-EFB40FE0ED1D}" destId="{392BE201-E8C1-A943-B9C4-7E51664128A1}" srcOrd="2" destOrd="0" presId="urn:microsoft.com/office/officeart/2005/8/layout/hierarchy3"/>
    <dgm:cxn modelId="{1C07205E-BD33-5E42-BF61-A7F11B3EC806}" type="presParOf" srcId="{392BE201-E8C1-A943-B9C4-7E51664128A1}" destId="{0808959D-9D5E-9548-B4AD-E24989D47A06}" srcOrd="0" destOrd="0" presId="urn:microsoft.com/office/officeart/2005/8/layout/hierarchy3"/>
    <dgm:cxn modelId="{A6BB818A-8601-074F-BE10-05D28D57A589}" type="presParOf" srcId="{0808959D-9D5E-9548-B4AD-E24989D47A06}" destId="{5A816F4A-A9B9-3B4B-902A-B908FE399969}" srcOrd="0" destOrd="0" presId="urn:microsoft.com/office/officeart/2005/8/layout/hierarchy3"/>
    <dgm:cxn modelId="{5B1FF1B0-75E3-074C-9B9C-2A437240F318}" type="presParOf" srcId="{0808959D-9D5E-9548-B4AD-E24989D47A06}" destId="{95C5B7A6-E7D3-0347-A15C-27A37E621549}" srcOrd="1" destOrd="0" presId="urn:microsoft.com/office/officeart/2005/8/layout/hierarchy3"/>
    <dgm:cxn modelId="{45A85E83-4CDB-F549-BE9B-3AFDDEC13562}" type="presParOf" srcId="{392BE201-E8C1-A943-B9C4-7E51664128A1}" destId="{58AB4596-E3A4-6641-9AF1-939D81A7C2B3}" srcOrd="1" destOrd="0" presId="urn:microsoft.com/office/officeart/2005/8/layout/hierarchy3"/>
    <dgm:cxn modelId="{FE85799C-7C0B-3641-A32F-BE69A381E508}" type="presParOf" srcId="{58AB4596-E3A4-6641-9AF1-939D81A7C2B3}" destId="{003CFDFE-D8BB-F044-9EEE-B229E52B6B0B}" srcOrd="0" destOrd="0" presId="urn:microsoft.com/office/officeart/2005/8/layout/hierarchy3"/>
    <dgm:cxn modelId="{4780228F-1FE8-F94D-879E-8CFCC5699B6D}" type="presParOf" srcId="{58AB4596-E3A4-6641-9AF1-939D81A7C2B3}" destId="{D17C8E87-48F6-9842-B86E-E4178D225F7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3CABC-FF61-D346-A81A-59ED7291F00E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Picking</a:t>
          </a:r>
          <a:r>
            <a:rPr lang="en-US" sz="5200" kern="1200" dirty="0"/>
            <a:t> hard</a:t>
          </a:r>
        </a:p>
      </dsp:txBody>
      <dsp:txXfrm rot="-5400000">
        <a:off x="3785616" y="295201"/>
        <a:ext cx="6647092" cy="1532257"/>
      </dsp:txXfrm>
    </dsp:sp>
    <dsp:sp modelId="{C840E0A6-D806-5B40-B289-5E53AFA1F640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 many damn anime</a:t>
          </a:r>
        </a:p>
      </dsp:txBody>
      <dsp:txXfrm>
        <a:off x="103614" y="103667"/>
        <a:ext cx="3578388" cy="1915324"/>
      </dsp:txXfrm>
    </dsp:sp>
    <dsp:sp modelId="{D96A828D-2F9C-2E4D-9200-BB07F13ADAF1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Struggle w/ more “out there” stuff</a:t>
          </a:r>
        </a:p>
      </dsp:txBody>
      <dsp:txXfrm rot="-5400000">
        <a:off x="3785616" y="2523880"/>
        <a:ext cx="6647092" cy="1532257"/>
      </dsp:txXfrm>
    </dsp:sp>
    <dsp:sp modelId="{66B92CE4-992E-1F4B-B38A-410A6B2FF865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 people/guests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3CABC-FF61-D346-A81A-59ED7291F00E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 </a:t>
          </a:r>
        </a:p>
      </dsp:txBody>
      <dsp:txXfrm rot="-5400000">
        <a:off x="3785616" y="295201"/>
        <a:ext cx="6647092" cy="1532257"/>
      </dsp:txXfrm>
    </dsp:sp>
    <dsp:sp modelId="{C840E0A6-D806-5B40-B289-5E53AFA1F640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</a:t>
          </a:r>
        </a:p>
      </dsp:txBody>
      <dsp:txXfrm>
        <a:off x="103614" y="103667"/>
        <a:ext cx="3578388" cy="1915324"/>
      </dsp:txXfrm>
    </dsp:sp>
    <dsp:sp modelId="{D96A828D-2F9C-2E4D-9200-BB07F13ADAF1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85616" y="2523880"/>
        <a:ext cx="6647092" cy="1532257"/>
      </dsp:txXfrm>
    </dsp:sp>
    <dsp:sp modelId="{66B92CE4-992E-1F4B-B38A-410A6B2FF865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1DF1D-0BAD-1B4B-A362-79A64C6EE3B1}">
      <dsp:nvSpPr>
        <dsp:cNvPr id="0" name=""/>
        <dsp:cNvSpPr/>
      </dsp:nvSpPr>
      <dsp:spPr>
        <a:xfrm>
          <a:off x="1283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Listboxes</a:t>
          </a:r>
          <a:endParaRPr lang="en-US" sz="5700" kern="1200" dirty="0"/>
        </a:p>
      </dsp:txBody>
      <dsp:txXfrm>
        <a:off x="45271" y="530062"/>
        <a:ext cx="2915747" cy="1413885"/>
      </dsp:txXfrm>
    </dsp:sp>
    <dsp:sp modelId="{14780DF0-015E-3647-B648-A5B2858AA571}">
      <dsp:nvSpPr>
        <dsp:cNvPr id="0" name=""/>
        <dsp:cNvSpPr/>
      </dsp:nvSpPr>
      <dsp:spPr>
        <a:xfrm>
          <a:off x="301656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1E648-C026-B64E-9958-FC7ADB1B4289}">
      <dsp:nvSpPr>
        <dsp:cNvPr id="0" name=""/>
        <dsp:cNvSpPr/>
      </dsp:nvSpPr>
      <dsp:spPr>
        <a:xfrm>
          <a:off x="602028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For loop w/ extras</a:t>
          </a:r>
        </a:p>
      </dsp:txBody>
      <dsp:txXfrm>
        <a:off x="646016" y="2407389"/>
        <a:ext cx="2315002" cy="1413885"/>
      </dsp:txXfrm>
    </dsp:sp>
    <dsp:sp modelId="{64AC4C26-115B-6443-9C8A-696639C99482}">
      <dsp:nvSpPr>
        <dsp:cNvPr id="0" name=""/>
        <dsp:cNvSpPr/>
      </dsp:nvSpPr>
      <dsp:spPr>
        <a:xfrm>
          <a:off x="3755938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Buttons</a:t>
          </a:r>
        </a:p>
      </dsp:txBody>
      <dsp:txXfrm>
        <a:off x="3799926" y="530062"/>
        <a:ext cx="2915747" cy="1413885"/>
      </dsp:txXfrm>
    </dsp:sp>
    <dsp:sp modelId="{86B1EB1D-F8FC-1443-A4C7-2995B5C65FE4}">
      <dsp:nvSpPr>
        <dsp:cNvPr id="0" name=""/>
        <dsp:cNvSpPr/>
      </dsp:nvSpPr>
      <dsp:spPr>
        <a:xfrm>
          <a:off x="4056310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BA955-B872-A74B-87E2-92ECEE209633}">
      <dsp:nvSpPr>
        <dsp:cNvPr id="0" name=""/>
        <dsp:cNvSpPr/>
      </dsp:nvSpPr>
      <dsp:spPr>
        <a:xfrm>
          <a:off x="4356682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Similar to </a:t>
          </a:r>
          <a:r>
            <a:rPr lang="en-US" sz="3900" kern="1200" dirty="0" err="1"/>
            <a:t>lbs</a:t>
          </a:r>
          <a:r>
            <a:rPr lang="en-US" sz="3900" kern="1200" dirty="0"/>
            <a:t> + </a:t>
          </a:r>
          <a:r>
            <a:rPr lang="en-US" sz="3900" kern="1200" dirty="0" err="1"/>
            <a:t>cmnd</a:t>
          </a:r>
          <a:endParaRPr lang="en-US" sz="3900" kern="1200" dirty="0"/>
        </a:p>
      </dsp:txBody>
      <dsp:txXfrm>
        <a:off x="4400670" y="2407389"/>
        <a:ext cx="2315002" cy="1413885"/>
      </dsp:txXfrm>
    </dsp:sp>
    <dsp:sp modelId="{5A816F4A-A9B9-3B4B-902A-B908FE399969}">
      <dsp:nvSpPr>
        <dsp:cNvPr id="0" name=""/>
        <dsp:cNvSpPr/>
      </dsp:nvSpPr>
      <dsp:spPr>
        <a:xfrm>
          <a:off x="7510592" y="486074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Update</a:t>
          </a:r>
        </a:p>
      </dsp:txBody>
      <dsp:txXfrm>
        <a:off x="7554580" y="530062"/>
        <a:ext cx="2915747" cy="1413885"/>
      </dsp:txXfrm>
    </dsp:sp>
    <dsp:sp modelId="{003CFDFE-D8BB-F044-9EEE-B229E52B6B0B}">
      <dsp:nvSpPr>
        <dsp:cNvPr id="0" name=""/>
        <dsp:cNvSpPr/>
      </dsp:nvSpPr>
      <dsp:spPr>
        <a:xfrm>
          <a:off x="7810965" y="1987936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C8E87-48F6-9842-B86E-E4178D225F71}">
      <dsp:nvSpPr>
        <dsp:cNvPr id="0" name=""/>
        <dsp:cNvSpPr/>
      </dsp:nvSpPr>
      <dsp:spPr>
        <a:xfrm>
          <a:off x="8111337" y="2363401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New window</a:t>
          </a:r>
        </a:p>
      </dsp:txBody>
      <dsp:txXfrm>
        <a:off x="8155325" y="2407389"/>
        <a:ext cx="2315002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2E5FB-BA42-2648-B7AA-3B7DEA24B935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B253-A969-364F-BCC2-B3023D1C3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Charlene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B253-A969-364F-BCC2-B3023D1C3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B253-A969-364F-BCC2-B3023D1C3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reason I chose to do this project is </a:t>
            </a:r>
            <a:r>
              <a:rPr lang="en-US" dirty="0" err="1"/>
              <a:t>bc</a:t>
            </a:r>
            <a:r>
              <a:rPr lang="en-US" dirty="0"/>
              <a:t> it’s a low stakes version of some stuff I want to do in the future — for example, putting my sheet music up on my website and having it be searchable/filterable </a:t>
            </a:r>
            <a:r>
              <a:rPr lang="en-US" dirty="0" err="1"/>
              <a:t>etc</a:t>
            </a:r>
            <a:r>
              <a:rPr lang="en-US" dirty="0"/>
              <a:t>, making my own site to sell my knitting. I have the html side but didn’t have database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B253-A969-364F-BCC2-B3023D1C3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5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B253-A969-364F-BCC2-B3023D1C38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 for each bit, NOTE: realized today at 11:45 I forgot to make it so all of the </a:t>
            </a:r>
            <a:r>
              <a:rPr lang="en-US" dirty="0" err="1"/>
              <a:t>listboxes</a:t>
            </a:r>
            <a:r>
              <a:rPr lang="en-US" dirty="0"/>
              <a:t> actually filter </a:t>
            </a:r>
            <a:r>
              <a:rPr lang="en-US" dirty="0" err="1"/>
              <a:t>bc</a:t>
            </a:r>
            <a:r>
              <a:rPr lang="en-US" dirty="0"/>
              <a:t> I’m dumb 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B253-A969-364F-BCC2-B3023D1C38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A84F-3BED-D4D7-115A-CDB0BFEE9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3BDAD-D2C3-590E-9ACE-F3AED5AC5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7564-A645-6105-A7FB-84A1BACB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420E-43C1-74FA-F3D6-60216BD3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B993-53C4-AF61-78C1-716089CE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12D3-3EDB-AE49-7FFA-614DBAC6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3EC91-5650-1F1A-1849-595B482A5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79B8-A5FC-AF73-7B7B-AD966813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A055-57D2-D781-EBE7-6F09E2A1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855F-F196-E55B-DEAF-B5787566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BE2D8-4580-F5BD-5EEC-DF7AE99F7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12E9D-FA1F-53A7-7071-912FF423B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C37D-436D-868C-467E-A7124474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125D-7EC1-B6E8-DA9D-1766CA18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D5CC-5E08-DD1A-154E-6A394E69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5C43-FC60-EDD3-3EF1-76158AF6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B242-33D9-9C60-B769-B4A336C3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DD6E-AFB9-9EBD-8998-59FD877E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B7C3-9140-36A6-AE48-64FDBFD8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61D6-E50A-E599-9582-B16A764F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1A53-7F48-192D-683A-6DB90EB9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6D8B-5F40-E135-70E2-CF810876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A327-8A2B-8F5A-F4B9-725EE163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1DD1-F64B-736C-B6F1-34117E7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94C5-F6EB-41D8-01EB-3A3F074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81B3-FB08-BCCC-DFA4-F01A3336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3F10-CD61-6F1F-EC85-2886322B8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7771A-DAAB-D597-B93D-0FB1A6841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B021-EEFB-8437-225D-1DEE9769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140A-3950-B2D6-FC49-41DD367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D10BD-C490-0D53-A321-C93D9C81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6410-3584-7863-6B80-B26CE6C5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D892B-9A62-BDB1-F22D-BFC7EDF2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C8202-0AB0-10F8-53EB-F51F88766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3D6FA-0DC9-B5C6-3A9F-66FDBB1D6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C38C7-FF30-CC31-2E28-09E77B1B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E9EB3-F2C1-4099-2FFE-1988269F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13F32-379F-114A-00CA-0E780C08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628B3-683D-45D1-ED73-304E8FED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D377-5724-ACFE-C8CA-C5579F79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FE23B-CC8D-E759-48FA-5A6FBC44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C4E4E-C64E-D450-0FF2-D1AF0C09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1E6F5-48DA-AE08-0D8F-1321EB2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83CF6-7051-1FA0-11B1-C28FD10B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59EBB-4ED2-52D4-2947-F6AFF4D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CE390-90F1-1E62-ECAE-7966796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047D-EAED-CC83-0D0B-EF7DACD8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85D4-E4EE-2AE8-40E6-14242E84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FB761-747F-40FC-B445-CC5834FA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13BC-AD9E-65FA-D9B6-52544FF8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4EDE0-F308-0FDC-7608-247ED237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F27E-10F1-D3D0-B6DF-01B1EE7F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3C89-7000-B168-6940-8113A18E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7E6A2-2C13-FEFD-6C0A-4A85070B3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4937C-76A6-C91C-2E6A-8B5EC41E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6999-EA31-8F74-5F3A-A2222CEA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B92C6-B375-1E80-EA49-8A93B7EE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7F86-0CC5-0239-1523-96DD246C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21BBC-D913-3FE6-10A1-E364181D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DF57-2DA5-B786-858A-4D11F684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818E-0E62-DF12-42F7-8AF652954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B516-C994-824F-8414-BC9F0A2DB33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978B-FBEF-B5FD-3591-9585FDC57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0088-99C7-BD5F-7C66-E4F5BF1A2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7D73-38E5-FC49-B7DF-4983344A9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828F9-0D73-1082-B64A-09278E14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Anime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D224-E93F-8B68-D906-5E0E08A51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lit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840x2160 Anime Collage Wallpaper">
            <a:extLst>
              <a:ext uri="{FF2B5EF4-FFF2-40B4-BE49-F238E27FC236}">
                <a16:creationId xmlns:a16="http://schemas.microsoft.com/office/drawing/2014/main" id="{90B93734-020F-47EF-80CF-1279B18A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9" r="2129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385482-BD02-F179-E13D-AE336C996818}"/>
              </a:ext>
            </a:extLst>
          </p:cNvPr>
          <p:cNvSpPr txBox="1"/>
          <p:nvPr/>
        </p:nvSpPr>
        <p:spPr>
          <a:xfrm>
            <a:off x="77975" y="6488668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Zoe Fischthal</a:t>
            </a:r>
          </a:p>
        </p:txBody>
      </p:sp>
    </p:spTree>
    <p:extLst>
      <p:ext uri="{BB962C8B-B14F-4D97-AF65-F5344CB8AC3E}">
        <p14:creationId xmlns:p14="http://schemas.microsoft.com/office/powerpoint/2010/main" val="60197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77984-7B78-0C12-DB1D-8DF59583D7A1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always night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anime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running!!</a:t>
            </a:r>
          </a:p>
        </p:txBody>
      </p:sp>
      <p:pic>
        <p:nvPicPr>
          <p:cNvPr id="4" name="Picture 3" descr="Colorful lights and buildings">
            <a:extLst>
              <a:ext uri="{FF2B5EF4-FFF2-40B4-BE49-F238E27FC236}">
                <a16:creationId xmlns:a16="http://schemas.microsoft.com/office/drawing/2014/main" id="{A057DE81-AB60-0722-BF46-DA755FBB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81" r="1716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2785F-E706-9581-0AE6-19363DB2DE47}"/>
              </a:ext>
            </a:extLst>
          </p:cNvPr>
          <p:cNvSpPr txBox="1"/>
          <p:nvPr/>
        </p:nvSpPr>
        <p:spPr>
          <a:xfrm>
            <a:off x="640080" y="2023800"/>
            <a:ext cx="363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anime night?</a:t>
            </a:r>
          </a:p>
        </p:txBody>
      </p:sp>
    </p:spTree>
    <p:extLst>
      <p:ext uri="{BB962C8B-B14F-4D97-AF65-F5344CB8AC3E}">
        <p14:creationId xmlns:p14="http://schemas.microsoft.com/office/powerpoint/2010/main" val="181164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283-E78C-4161-A2E7-A2472C7E70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b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7B46A-39DC-3BE1-80DF-44C37C51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ONE PIECE" panose="02000000000000000000" pitchFamily="2" charset="0"/>
              </a:rPr>
              <a:t>Problems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3A325-B897-3381-765A-C1EB645D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370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7267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283-E78C-4161-A2E7-A2472C7E70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b="15730"/>
          <a:stretch/>
        </p:blipFill>
        <p:spPr>
          <a:xfrm>
            <a:off x="0" y="365125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7B46A-39DC-3BE1-80DF-44C37C51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ONE PIECE" panose="02000000000000000000" pitchFamily="2" charset="0"/>
              </a:rPr>
              <a:t>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3A325-B897-3381-765A-C1EB645DF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961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066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White circuit board pattern">
            <a:extLst>
              <a:ext uri="{FF2B5EF4-FFF2-40B4-BE49-F238E27FC236}">
                <a16:creationId xmlns:a16="http://schemas.microsoft.com/office/drawing/2014/main" id="{33956BC4-163D-757D-ED68-6366479A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326" b="467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73760-1FAD-34BB-9E6C-51C755B8E8C1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Quick note: FUTURE PROJECTS</a:t>
            </a:r>
          </a:p>
        </p:txBody>
      </p:sp>
    </p:spTree>
    <p:extLst>
      <p:ext uri="{BB962C8B-B14F-4D97-AF65-F5344CB8AC3E}">
        <p14:creationId xmlns:p14="http://schemas.microsoft.com/office/powerpoint/2010/main" val="161606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3928F-FEA3-B5DB-76E9-0B791B7687E2}"/>
              </a:ext>
            </a:extLst>
          </p:cNvPr>
          <p:cNvSpPr txBox="1"/>
          <p:nvPr/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chemeClr val="bg1"/>
                </a:solidFill>
                <a:latin typeface="Death Note" panose="02000600000000000000" pitchFamily="2" charset="0"/>
                <a:ea typeface="+mj-ea"/>
                <a:cs typeface="+mj-cs"/>
              </a:rPr>
              <a:t>HOW DOES IT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4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77984-7B78-0C12-DB1D-8DF59583D7A1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(implicit 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7DE81-AB60-0722-BF46-DA755FBB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84" r="1508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2785F-E706-9581-0AE6-19363DB2DE47}"/>
              </a:ext>
            </a:extLst>
          </p:cNvPr>
          <p:cNvSpPr txBox="1"/>
          <p:nvPr/>
        </p:nvSpPr>
        <p:spPr>
          <a:xfrm>
            <a:off x="640080" y="2023800"/>
            <a:ext cx="363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DB</a:t>
            </a:r>
          </a:p>
        </p:txBody>
      </p:sp>
    </p:spTree>
    <p:extLst>
      <p:ext uri="{BB962C8B-B14F-4D97-AF65-F5344CB8AC3E}">
        <p14:creationId xmlns:p14="http://schemas.microsoft.com/office/powerpoint/2010/main" val="138506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rry blue and yellow lights&#10;&#10;Description automatically generated">
            <a:extLst>
              <a:ext uri="{FF2B5EF4-FFF2-40B4-BE49-F238E27FC236}">
                <a16:creationId xmlns:a16="http://schemas.microsoft.com/office/drawing/2014/main" id="{AEDEC9AD-0C81-9CCF-F3DD-F59A24BC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b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DB18A-2C93-8DF4-9610-65339A58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Snake Business" pitchFamily="2" charset="0"/>
              </a:rPr>
              <a:t>(python)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556B77-0004-74E2-015C-AF21752E1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546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C1131B-32FB-8452-2624-C08771ECFAB1}"/>
              </a:ext>
            </a:extLst>
          </p:cNvPr>
          <p:cNvSpPr txBox="1"/>
          <p:nvPr/>
        </p:nvSpPr>
        <p:spPr>
          <a:xfrm>
            <a:off x="838201" y="169068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VITAL CODE WHERE WOULD I BE W/O YOU: con = sqlite3.connect("</a:t>
            </a:r>
            <a:r>
              <a:rPr lang="en-US" dirty="0" err="1"/>
              <a:t>animeList.db</a:t>
            </a:r>
            <a:r>
              <a:rPr lang="en-US" dirty="0"/>
              <a:t>") | cur = </a:t>
            </a:r>
            <a:r>
              <a:rPr lang="en-US" dirty="0" err="1"/>
              <a:t>con.cursor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72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3928F-FEA3-B5DB-76E9-0B791B7687E2}"/>
              </a:ext>
            </a:extLst>
          </p:cNvPr>
          <p:cNvSpPr txBox="1"/>
          <p:nvPr/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 dirty="0">
                <a:solidFill>
                  <a:schemeClr val="bg1"/>
                </a:solidFill>
                <a:latin typeface="Death Note" panose="02000600000000000000" pitchFamily="2" charset="0"/>
                <a:ea typeface="+mj-ea"/>
                <a:cs typeface="+mj-cs"/>
              </a:rPr>
              <a:t>DEMO!!!!!!!!!!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218</Words>
  <Application>Microsoft Macintosh PowerPoint</Application>
  <PresentationFormat>Widescreen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Death Note</vt:lpstr>
      <vt:lpstr>ONE PIECE</vt:lpstr>
      <vt:lpstr>Snake Business</vt:lpstr>
      <vt:lpstr>Times New Roman</vt:lpstr>
      <vt:lpstr>Office Theme</vt:lpstr>
      <vt:lpstr>Anime Night</vt:lpstr>
      <vt:lpstr>PowerPoint Presentation</vt:lpstr>
      <vt:lpstr>Problems</vt:lpstr>
      <vt:lpstr>Solutions</vt:lpstr>
      <vt:lpstr>PowerPoint Presentation</vt:lpstr>
      <vt:lpstr>PowerPoint Presentation</vt:lpstr>
      <vt:lpstr>PowerPoint Presentation</vt:lpstr>
      <vt:lpstr>(python)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Fischthal</dc:creator>
  <cp:lastModifiedBy>Zoe Fischthal</cp:lastModifiedBy>
  <cp:revision>73</cp:revision>
  <dcterms:created xsi:type="dcterms:W3CDTF">2025-05-08T15:08:23Z</dcterms:created>
  <dcterms:modified xsi:type="dcterms:W3CDTF">2025-05-08T17:23:33Z</dcterms:modified>
</cp:coreProperties>
</file>