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BA33F-B455-4A2B-B70D-153155499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D94F2E-FC26-4B40-AC0B-B06D8ABDD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586864-0B58-4FF0-8E61-481D9DEFB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5552-07F8-4DE8-B3F1-7FB39B85BA48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F23291-34FA-4423-8316-71068EACC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CB9146-6C37-458C-9681-1B1B9293C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B635-4A1C-4D02-9F9C-5FE77E1AE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05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544084-D82E-4CEE-99E7-A70FA7BE6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539EDC-D04F-454D-8749-617BF3961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9A45F7-7DB6-465A-B12D-B66BC76D3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5552-07F8-4DE8-B3F1-7FB39B85BA48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75C75D-27F6-4D5B-BCE6-7BAA68D48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0B33BB-FD91-4648-8B5D-4B826E11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B635-4A1C-4D02-9F9C-5FE77E1AE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411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28A9A5-B8ED-4C92-A7BF-5A3F92D2E0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F7DE6A-0705-443F-B4BB-C50709194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1764C1-E4B2-463F-A9CE-6DDBC51BB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5552-07F8-4DE8-B3F1-7FB39B85BA48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00277C-A932-43DE-8C98-632BCACFA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AF1541-A5C4-488E-9CA5-6374FC5E1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B635-4A1C-4D02-9F9C-5FE77E1AE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58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295F1-3D0D-4EF6-8290-DAAF0FEB2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BCC26B-7431-4679-AA09-9DBA6A910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53658B-04FC-4B0D-B8D6-6FC930A10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5552-07F8-4DE8-B3F1-7FB39B85BA48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DD7DB0-EA90-45A0-AB3A-82474DC4C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ABD6FF-A10E-468F-8F69-7F0CC808C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B635-4A1C-4D02-9F9C-5FE77E1AE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284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886DDB-1259-4F47-816B-C3DBA372A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3CAA9E-7462-4E04-AE08-29804F0FD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5CADEF-31F3-4897-B69E-85D7AC54B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5552-07F8-4DE8-B3F1-7FB39B85BA48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25BBF4-BEFC-4FFC-A287-42C165FAE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BBCD51-A8D3-4679-A93B-4EE8E7959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B635-4A1C-4D02-9F9C-5FE77E1AE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41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A45515-99DE-493F-9657-349672021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8440C8-C0E6-421A-A0FE-850919422D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44BFE8-DDC1-433E-842C-A963A10EA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B4F362-18F5-43FC-A6E4-883F9EF32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5552-07F8-4DE8-B3F1-7FB39B85BA48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10FC2A-48A6-4E02-BCD2-A14062ECE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2FE661-373C-469D-A0A6-243A776DC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B635-4A1C-4D02-9F9C-5FE77E1AE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477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AF653-172E-4E41-A9D6-721A2E698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22712E-5C6B-4268-B55D-498157A94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D753F5-42F5-4C9F-9857-34DBF5484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6801FAE-127D-4445-A6DD-AC30034607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63BE23-BDCE-4C2B-8F4F-6ED7220BF6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60F492-860A-45B6-83B0-1306032A6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5552-07F8-4DE8-B3F1-7FB39B85BA48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2A1BA11-6765-4A8D-9E1D-469554EC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1456FF-95CF-4147-8CBC-6B7B45868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B635-4A1C-4D02-9F9C-5FE77E1AE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93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93F87-C11A-4A95-8360-EE118ABDE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1F05AF-CA83-4D65-9B2E-66B8F0B10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5552-07F8-4DE8-B3F1-7FB39B85BA48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0E261E-2C70-47C5-9BD5-8FAF54A3A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35E10A-ED9B-43E7-AE76-0E09DE00D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B635-4A1C-4D02-9F9C-5FE77E1AE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460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079518-CA04-43C6-955F-D0E3E53C5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5552-07F8-4DE8-B3F1-7FB39B85BA48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07DFA0-E6DB-4B76-9E7B-3C480ECEC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4F265E-2951-4051-A671-9B0FAC34A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B635-4A1C-4D02-9F9C-5FE77E1AE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48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966493-D6AE-4056-90E9-7AE01B80D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CE7A01-7D96-4436-BB42-EDC7D626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D2DD36-DAA2-4BBE-B564-4D5376A6F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D4D44C-DF9B-4585-9271-30E85E226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5552-07F8-4DE8-B3F1-7FB39B85BA48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2F7705-2818-4351-AC75-54026D87D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E04ADA-8D87-4365-91FB-1458FADB7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B635-4A1C-4D02-9F9C-5FE77E1AE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521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12A7E7-B9B5-4A60-92B5-16E489867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74212B-232A-4B41-9E03-E4F5C1180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3CD067-2BE5-4126-8EC0-85468C7AD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712708-44DF-433E-815E-673CBBC10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5552-07F8-4DE8-B3F1-7FB39B85BA48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2953A8-E7E8-4404-8AA5-87E49134B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283893-962A-4189-9F80-AA98EE89B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B635-4A1C-4D02-9F9C-5FE77E1AE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299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EF52CF6-A102-471E-8256-9BE9D97E0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A00E04-88B9-4C10-9928-29644B6CF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16F9A8-EAAD-4836-B834-2248146FD8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55552-07F8-4DE8-B3F1-7FB39B85BA48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B5927E-766B-46C8-9440-D75F1575E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BA1EA0-C31F-4788-BFD1-C7CCA2911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AB635-4A1C-4D02-9F9C-5FE77E1AE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196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3098D-02BD-4554-A8E1-56779D9F5E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没密码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38CE19-6F8F-4C85-9878-ACF26E0913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689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没密码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没密码</dc:title>
  <dc:creator>春晖 招</dc:creator>
  <cp:lastModifiedBy>春晖 招</cp:lastModifiedBy>
  <cp:revision>1</cp:revision>
  <dcterms:created xsi:type="dcterms:W3CDTF">2019-02-17T10:02:02Z</dcterms:created>
  <dcterms:modified xsi:type="dcterms:W3CDTF">2019-02-17T10:02:10Z</dcterms:modified>
</cp:coreProperties>
</file>