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9F57C-FE35-43F2-A995-B303F0D998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401C49D-6C5A-4CCE-9FD2-DC695E7AB0C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这个</a:t>
          </a:r>
          <a:r>
            <a:rPr lang="en-US" altLang="zh-CN" dirty="0" err="1" smtClean="0">
              <a:solidFill>
                <a:schemeClr val="tx1"/>
              </a:solidFill>
            </a:rPr>
            <a:t>ppt</a:t>
          </a:r>
          <a:r>
            <a:rPr lang="zh-CN" altLang="en-US" dirty="0" smtClean="0">
              <a:solidFill>
                <a:schemeClr val="tx1"/>
              </a:solidFill>
            </a:rPr>
            <a:t>适用于测试</a:t>
          </a:r>
          <a:r>
            <a:rPr lang="en-US" altLang="zh-CN" dirty="0" err="1" smtClean="0">
              <a:solidFill>
                <a:schemeClr val="tx1"/>
              </a:solidFill>
            </a:rPr>
            <a:t>ppt</a:t>
          </a:r>
          <a:r>
            <a:rPr lang="zh-CN" altLang="en-US" dirty="0" smtClean="0">
              <a:solidFill>
                <a:schemeClr val="tx1"/>
              </a:solidFill>
            </a:rPr>
            <a:t>转</a:t>
          </a:r>
          <a:r>
            <a:rPr lang="en-US" altLang="zh-CN" dirty="0" smtClean="0">
              <a:solidFill>
                <a:schemeClr val="tx1"/>
              </a:solidFill>
            </a:rPr>
            <a:t>html</a:t>
          </a:r>
          <a:r>
            <a:rPr lang="zh-CN" altLang="en-US" dirty="0" smtClean="0">
              <a:solidFill>
                <a:schemeClr val="tx1"/>
              </a:solidFill>
            </a:rPr>
            <a:t>错位问题</a:t>
          </a:r>
          <a:endParaRPr lang="zh-CN" altLang="en-US" dirty="0">
            <a:solidFill>
              <a:schemeClr val="tx1"/>
            </a:solidFill>
          </a:endParaRPr>
        </a:p>
      </dgm:t>
    </dgm:pt>
    <dgm:pt modelId="{8ADBA9A1-B895-4FEA-A825-FD9CB2865D31}" type="parTrans" cxnId="{A684413E-1552-4F64-A36A-9D03D812C85C}">
      <dgm:prSet/>
      <dgm:spPr/>
      <dgm:t>
        <a:bodyPr/>
        <a:lstStyle/>
        <a:p>
          <a:endParaRPr lang="zh-CN" altLang="en-US"/>
        </a:p>
      </dgm:t>
    </dgm:pt>
    <dgm:pt modelId="{A616F799-C94D-474E-8A81-CD961AF9F543}" type="sibTrans" cxnId="{A684413E-1552-4F64-A36A-9D03D812C85C}">
      <dgm:prSet/>
      <dgm:spPr/>
      <dgm:t>
        <a:bodyPr/>
        <a:lstStyle/>
        <a:p>
          <a:endParaRPr lang="zh-CN" altLang="en-US"/>
        </a:p>
      </dgm:t>
    </dgm:pt>
    <dgm:pt modelId="{9E4A3401-925A-4F35-988F-20DFD16AE9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我这里写很多很多的文字，</a:t>
          </a:r>
          <a:r>
            <a:rPr lang="en-US" altLang="zh-CN" dirty="0" err="1" smtClean="0">
              <a:solidFill>
                <a:schemeClr val="tx1"/>
              </a:solidFill>
            </a:rPr>
            <a:t>powerpoint</a:t>
          </a:r>
          <a:r>
            <a:rPr lang="zh-CN" altLang="en-US" dirty="0" smtClean="0">
              <a:solidFill>
                <a:schemeClr val="tx1"/>
              </a:solidFill>
            </a:rPr>
            <a:t>本身会帮我把字体缩小，所有在</a:t>
          </a:r>
          <a:r>
            <a:rPr lang="en-US" altLang="zh-CN" dirty="0" err="1" smtClean="0">
              <a:solidFill>
                <a:schemeClr val="tx1"/>
              </a:solidFill>
            </a:rPr>
            <a:t>powerpoint</a:t>
          </a:r>
          <a:r>
            <a:rPr lang="zh-CN" altLang="en-US" dirty="0" smtClean="0">
              <a:solidFill>
                <a:schemeClr val="tx1"/>
              </a:solidFill>
            </a:rPr>
            <a:t>里看是没有问题的。但是使用</a:t>
          </a:r>
          <a:r>
            <a:rPr lang="en-US" altLang="zh-CN" dirty="0" err="1" smtClean="0">
              <a:solidFill>
                <a:schemeClr val="tx1"/>
              </a:solidFill>
            </a:rPr>
            <a:t>aspose</a:t>
          </a:r>
          <a:r>
            <a:rPr lang="en-US" altLang="zh-CN" dirty="0" smtClean="0">
              <a:solidFill>
                <a:schemeClr val="tx1"/>
              </a:solidFill>
            </a:rPr>
            <a:t> slide</a:t>
          </a:r>
          <a:r>
            <a:rPr lang="zh-CN" altLang="en-US" dirty="0" smtClean="0">
              <a:solidFill>
                <a:schemeClr val="tx1"/>
              </a:solidFill>
            </a:rPr>
            <a:t>把</a:t>
          </a:r>
          <a:r>
            <a:rPr lang="en-US" altLang="zh-CN" dirty="0" err="1" smtClean="0">
              <a:solidFill>
                <a:schemeClr val="tx1"/>
              </a:solidFill>
            </a:rPr>
            <a:t>ppt</a:t>
          </a:r>
          <a:r>
            <a:rPr lang="zh-CN" altLang="en-US" dirty="0" smtClean="0">
              <a:solidFill>
                <a:schemeClr val="tx1"/>
              </a:solidFill>
            </a:rPr>
            <a:t>转成</a:t>
          </a:r>
          <a:r>
            <a:rPr lang="en-US" altLang="zh-CN" dirty="0" smtClean="0">
              <a:solidFill>
                <a:schemeClr val="tx1"/>
              </a:solidFill>
            </a:rPr>
            <a:t>html</a:t>
          </a:r>
          <a:r>
            <a:rPr lang="zh-CN" altLang="en-US" dirty="0" smtClean="0">
              <a:solidFill>
                <a:schemeClr val="tx1"/>
              </a:solidFill>
            </a:rPr>
            <a:t>后，</a:t>
          </a:r>
          <a:r>
            <a:rPr lang="en-US" altLang="zh-CN" dirty="0" err="1" smtClean="0">
              <a:solidFill>
                <a:schemeClr val="tx1"/>
              </a:solidFill>
            </a:rPr>
            <a:t>aspose</a:t>
          </a:r>
          <a:r>
            <a:rPr lang="en-US" altLang="zh-CN" dirty="0" smtClean="0">
              <a:solidFill>
                <a:schemeClr val="tx1"/>
              </a:solidFill>
            </a:rPr>
            <a:t> slide</a:t>
          </a:r>
          <a:r>
            <a:rPr lang="zh-CN" altLang="en-US" dirty="0" smtClean="0">
              <a:solidFill>
                <a:schemeClr val="tx1"/>
              </a:solidFill>
            </a:rPr>
            <a:t>没有改变字体的大小，所以发生了错位</a:t>
          </a:r>
          <a:endParaRPr lang="zh-CN" altLang="en-US" dirty="0">
            <a:solidFill>
              <a:schemeClr val="tx1"/>
            </a:solidFill>
          </a:endParaRPr>
        </a:p>
      </dgm:t>
    </dgm:pt>
    <dgm:pt modelId="{5AEE4B39-DCEA-495A-9B01-566089934009}" type="parTrans" cxnId="{8DBEDEA5-632C-471D-99D0-72EC8D9F26D8}">
      <dgm:prSet/>
      <dgm:spPr/>
      <dgm:t>
        <a:bodyPr/>
        <a:lstStyle/>
        <a:p>
          <a:endParaRPr lang="zh-CN" altLang="en-US"/>
        </a:p>
      </dgm:t>
    </dgm:pt>
    <dgm:pt modelId="{291DAB5D-95A5-4F74-B74F-3F5F07A06CB3}" type="sibTrans" cxnId="{8DBEDEA5-632C-471D-99D0-72EC8D9F26D8}">
      <dgm:prSet/>
      <dgm:spPr/>
      <dgm:t>
        <a:bodyPr/>
        <a:lstStyle/>
        <a:p>
          <a:endParaRPr lang="zh-CN" altLang="en-US"/>
        </a:p>
      </dgm:t>
    </dgm:pt>
    <dgm:pt modelId="{5714BDFE-0FA4-4697-9D82-19B632D1AB0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三百三十三个公司发</a:t>
          </a:r>
          <a:r>
            <a:rPr lang="en-US" altLang="zh-CN" dirty="0" smtClean="0">
              <a:solidFill>
                <a:schemeClr val="tx1"/>
              </a:solidFill>
            </a:rPr>
            <a:t>offer</a:t>
          </a:r>
          <a:endParaRPr lang="zh-CN" altLang="en-US" dirty="0">
            <a:solidFill>
              <a:schemeClr val="tx1"/>
            </a:solidFill>
          </a:endParaRPr>
        </a:p>
      </dgm:t>
    </dgm:pt>
    <dgm:pt modelId="{B96F1FEB-DCFD-417D-80CF-B4798BEE2FA2}" type="parTrans" cxnId="{99596AAF-556B-4BCF-ABF1-2AD903901E08}">
      <dgm:prSet/>
      <dgm:spPr/>
    </dgm:pt>
    <dgm:pt modelId="{D68C6741-18CA-4181-AD9F-9C51FF763233}" type="sibTrans" cxnId="{99596AAF-556B-4BCF-ABF1-2AD903901E08}">
      <dgm:prSet/>
      <dgm:spPr/>
      <dgm:t>
        <a:bodyPr/>
        <a:lstStyle/>
        <a:p>
          <a:endParaRPr lang="zh-CN" altLang="en-US"/>
        </a:p>
      </dgm:t>
    </dgm:pt>
    <dgm:pt modelId="{385E37BB-E48E-429E-A8AD-BC28BBA51FB5}" type="pres">
      <dgm:prSet presAssocID="{D7D9F57C-FE35-43F2-A995-B303F0D998E4}" presName="linearFlow" presStyleCnt="0">
        <dgm:presLayoutVars>
          <dgm:resizeHandles val="exact"/>
        </dgm:presLayoutVars>
      </dgm:prSet>
      <dgm:spPr/>
    </dgm:pt>
    <dgm:pt modelId="{EFFC5CB3-8C96-4DBB-B74F-9A76A0E5F4DC}" type="pres">
      <dgm:prSet presAssocID="{A401C49D-6C5A-4CCE-9FD2-DC695E7AB0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B92E5D-32B3-42E9-AF5F-5C37FEDD0517}" type="pres">
      <dgm:prSet presAssocID="{A616F799-C94D-474E-8A81-CD961AF9F543}" presName="sibTrans" presStyleLbl="sibTrans2D1" presStyleIdx="0" presStyleCnt="2"/>
      <dgm:spPr/>
    </dgm:pt>
    <dgm:pt modelId="{D6E988C5-0219-4BDB-9E1D-C1EBAA1CA4CC}" type="pres">
      <dgm:prSet presAssocID="{A616F799-C94D-474E-8A81-CD961AF9F543}" presName="connectorText" presStyleLbl="sibTrans2D1" presStyleIdx="0" presStyleCnt="2"/>
      <dgm:spPr/>
    </dgm:pt>
    <dgm:pt modelId="{07D53B7A-B3AA-40A2-8E06-5850A07448F6}" type="pres">
      <dgm:prSet presAssocID="{5714BDFE-0FA4-4697-9D82-19B632D1AB0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A7041A-3BD5-4D68-BA65-05C49435090D}" type="pres">
      <dgm:prSet presAssocID="{D68C6741-18CA-4181-AD9F-9C51FF763233}" presName="sibTrans" presStyleLbl="sibTrans2D1" presStyleIdx="1" presStyleCnt="2"/>
      <dgm:spPr/>
    </dgm:pt>
    <dgm:pt modelId="{4415E6A5-DDE4-496F-AAB4-42FCEA22A721}" type="pres">
      <dgm:prSet presAssocID="{D68C6741-18CA-4181-AD9F-9C51FF763233}" presName="connectorText" presStyleLbl="sibTrans2D1" presStyleIdx="1" presStyleCnt="2"/>
      <dgm:spPr/>
    </dgm:pt>
    <dgm:pt modelId="{7A11BEAA-CDFB-4FF9-91BC-B40464C1BB97}" type="pres">
      <dgm:prSet presAssocID="{9E4A3401-925A-4F35-988F-20DFD16AE9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BEDEA5-632C-471D-99D0-72EC8D9F26D8}" srcId="{D7D9F57C-FE35-43F2-A995-B303F0D998E4}" destId="{9E4A3401-925A-4F35-988F-20DFD16AE96F}" srcOrd="2" destOrd="0" parTransId="{5AEE4B39-DCEA-495A-9B01-566089934009}" sibTransId="{291DAB5D-95A5-4F74-B74F-3F5F07A06CB3}"/>
    <dgm:cxn modelId="{0127EE40-BEC1-4850-9949-4F64E4C4FD2F}" type="presOf" srcId="{9E4A3401-925A-4F35-988F-20DFD16AE96F}" destId="{7A11BEAA-CDFB-4FF9-91BC-B40464C1BB97}" srcOrd="0" destOrd="0" presId="urn:microsoft.com/office/officeart/2005/8/layout/process2"/>
    <dgm:cxn modelId="{58100FB3-DD7E-49A7-835D-E6F8663EC0A9}" type="presOf" srcId="{D7D9F57C-FE35-43F2-A995-B303F0D998E4}" destId="{385E37BB-E48E-429E-A8AD-BC28BBA51FB5}" srcOrd="0" destOrd="0" presId="urn:microsoft.com/office/officeart/2005/8/layout/process2"/>
    <dgm:cxn modelId="{CF677DB2-7FE2-4DD0-AF10-28ECB7F7BC78}" type="presOf" srcId="{5714BDFE-0FA4-4697-9D82-19B632D1AB05}" destId="{07D53B7A-B3AA-40A2-8E06-5850A07448F6}" srcOrd="0" destOrd="0" presId="urn:microsoft.com/office/officeart/2005/8/layout/process2"/>
    <dgm:cxn modelId="{A6FB170A-7828-4099-BA51-44AA36B2951C}" type="presOf" srcId="{A616F799-C94D-474E-8A81-CD961AF9F543}" destId="{56B92E5D-32B3-42E9-AF5F-5C37FEDD0517}" srcOrd="0" destOrd="0" presId="urn:microsoft.com/office/officeart/2005/8/layout/process2"/>
    <dgm:cxn modelId="{662C027B-3CB2-4513-8F02-FC2023941894}" type="presOf" srcId="{A401C49D-6C5A-4CCE-9FD2-DC695E7AB0C9}" destId="{EFFC5CB3-8C96-4DBB-B74F-9A76A0E5F4DC}" srcOrd="0" destOrd="0" presId="urn:microsoft.com/office/officeart/2005/8/layout/process2"/>
    <dgm:cxn modelId="{A684413E-1552-4F64-A36A-9D03D812C85C}" srcId="{D7D9F57C-FE35-43F2-A995-B303F0D998E4}" destId="{A401C49D-6C5A-4CCE-9FD2-DC695E7AB0C9}" srcOrd="0" destOrd="0" parTransId="{8ADBA9A1-B895-4FEA-A825-FD9CB2865D31}" sibTransId="{A616F799-C94D-474E-8A81-CD961AF9F543}"/>
    <dgm:cxn modelId="{66E1B8E5-4F24-4ED0-8293-3AA56AD1030C}" type="presOf" srcId="{A616F799-C94D-474E-8A81-CD961AF9F543}" destId="{D6E988C5-0219-4BDB-9E1D-C1EBAA1CA4CC}" srcOrd="1" destOrd="0" presId="urn:microsoft.com/office/officeart/2005/8/layout/process2"/>
    <dgm:cxn modelId="{001E1323-826F-42D3-A226-10D7F00A26C4}" type="presOf" srcId="{D68C6741-18CA-4181-AD9F-9C51FF763233}" destId="{4415E6A5-DDE4-496F-AAB4-42FCEA22A721}" srcOrd="1" destOrd="0" presId="urn:microsoft.com/office/officeart/2005/8/layout/process2"/>
    <dgm:cxn modelId="{FEDFAD57-8C03-4162-A278-8BAA3A4C0FB1}" type="presOf" srcId="{D68C6741-18CA-4181-AD9F-9C51FF763233}" destId="{DBA7041A-3BD5-4D68-BA65-05C49435090D}" srcOrd="0" destOrd="0" presId="urn:microsoft.com/office/officeart/2005/8/layout/process2"/>
    <dgm:cxn modelId="{99596AAF-556B-4BCF-ABF1-2AD903901E08}" srcId="{D7D9F57C-FE35-43F2-A995-B303F0D998E4}" destId="{5714BDFE-0FA4-4697-9D82-19B632D1AB05}" srcOrd="1" destOrd="0" parTransId="{B96F1FEB-DCFD-417D-80CF-B4798BEE2FA2}" sibTransId="{D68C6741-18CA-4181-AD9F-9C51FF763233}"/>
    <dgm:cxn modelId="{1F852459-53C0-4E7B-A1B3-AD971D3F8C74}" type="presParOf" srcId="{385E37BB-E48E-429E-A8AD-BC28BBA51FB5}" destId="{EFFC5CB3-8C96-4DBB-B74F-9A76A0E5F4DC}" srcOrd="0" destOrd="0" presId="urn:microsoft.com/office/officeart/2005/8/layout/process2"/>
    <dgm:cxn modelId="{10EE71C7-5F50-4C03-BC6C-9399BAE69F47}" type="presParOf" srcId="{385E37BB-E48E-429E-A8AD-BC28BBA51FB5}" destId="{56B92E5D-32B3-42E9-AF5F-5C37FEDD0517}" srcOrd="1" destOrd="0" presId="urn:microsoft.com/office/officeart/2005/8/layout/process2"/>
    <dgm:cxn modelId="{DEEDAB5D-5946-4D2D-A55D-A57EF2FD4A5F}" type="presParOf" srcId="{56B92E5D-32B3-42E9-AF5F-5C37FEDD0517}" destId="{D6E988C5-0219-4BDB-9E1D-C1EBAA1CA4CC}" srcOrd="0" destOrd="0" presId="urn:microsoft.com/office/officeart/2005/8/layout/process2"/>
    <dgm:cxn modelId="{56FD3239-ABEB-4E32-BFC0-3196F6C00C8E}" type="presParOf" srcId="{385E37BB-E48E-429E-A8AD-BC28BBA51FB5}" destId="{07D53B7A-B3AA-40A2-8E06-5850A07448F6}" srcOrd="2" destOrd="0" presId="urn:microsoft.com/office/officeart/2005/8/layout/process2"/>
    <dgm:cxn modelId="{8CD2F6BC-11B7-4F5C-8542-A181FA73B5AF}" type="presParOf" srcId="{385E37BB-E48E-429E-A8AD-BC28BBA51FB5}" destId="{DBA7041A-3BD5-4D68-BA65-05C49435090D}" srcOrd="3" destOrd="0" presId="urn:microsoft.com/office/officeart/2005/8/layout/process2"/>
    <dgm:cxn modelId="{A9FE1AD0-91A9-4BC2-9BA3-D7126D393064}" type="presParOf" srcId="{DBA7041A-3BD5-4D68-BA65-05C49435090D}" destId="{4415E6A5-DDE4-496F-AAB4-42FCEA22A721}" srcOrd="0" destOrd="0" presId="urn:microsoft.com/office/officeart/2005/8/layout/process2"/>
    <dgm:cxn modelId="{A562C20C-9B4B-4C2A-ADB9-18C5175868F6}" type="presParOf" srcId="{385E37BB-E48E-429E-A8AD-BC28BBA51FB5}" destId="{7A11BEAA-CDFB-4FF9-91BC-B40464C1BB9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FC5CB3-8C96-4DBB-B74F-9A76A0E5F4DC}">
      <dsp:nvSpPr>
        <dsp:cNvPr id="0" name=""/>
        <dsp:cNvSpPr/>
      </dsp:nvSpPr>
      <dsp:spPr>
        <a:xfrm>
          <a:off x="124408" y="0"/>
          <a:ext cx="2666999" cy="101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tx1"/>
              </a:solidFill>
            </a:rPr>
            <a:t>这个</a:t>
          </a:r>
          <a:r>
            <a:rPr lang="en-US" altLang="zh-CN" sz="1100" kern="1200" dirty="0" err="1" smtClean="0">
              <a:solidFill>
                <a:schemeClr val="tx1"/>
              </a:solidFill>
            </a:rPr>
            <a:t>ppt</a:t>
          </a:r>
          <a:r>
            <a:rPr lang="zh-CN" altLang="en-US" sz="1100" kern="1200" dirty="0" smtClean="0">
              <a:solidFill>
                <a:schemeClr val="tx1"/>
              </a:solidFill>
            </a:rPr>
            <a:t>适用于测试</a:t>
          </a:r>
          <a:r>
            <a:rPr lang="en-US" altLang="zh-CN" sz="1100" kern="1200" dirty="0" err="1" smtClean="0">
              <a:solidFill>
                <a:schemeClr val="tx1"/>
              </a:solidFill>
            </a:rPr>
            <a:t>ppt</a:t>
          </a:r>
          <a:r>
            <a:rPr lang="zh-CN" altLang="en-US" sz="1100" kern="1200" dirty="0" smtClean="0">
              <a:solidFill>
                <a:schemeClr val="tx1"/>
              </a:solidFill>
            </a:rPr>
            <a:t>转</a:t>
          </a:r>
          <a:r>
            <a:rPr lang="en-US" altLang="zh-CN" sz="1100" kern="1200" dirty="0" smtClean="0">
              <a:solidFill>
                <a:schemeClr val="tx1"/>
              </a:solidFill>
            </a:rPr>
            <a:t>html</a:t>
          </a:r>
          <a:r>
            <a:rPr lang="zh-CN" altLang="en-US" sz="1100" kern="1200" dirty="0" smtClean="0">
              <a:solidFill>
                <a:schemeClr val="tx1"/>
              </a:solidFill>
            </a:rPr>
            <a:t>错位问题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24408" y="0"/>
        <a:ext cx="2666999" cy="1015999"/>
      </dsp:txXfrm>
    </dsp:sp>
    <dsp:sp modelId="{56B92E5D-32B3-42E9-AF5F-5C37FEDD0517}">
      <dsp:nvSpPr>
        <dsp:cNvPr id="0" name=""/>
        <dsp:cNvSpPr/>
      </dsp:nvSpPr>
      <dsp:spPr>
        <a:xfrm rot="5400000">
          <a:off x="1267408" y="1041399"/>
          <a:ext cx="380999" cy="45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5400000">
        <a:off x="1267408" y="1041399"/>
        <a:ext cx="380999" cy="457199"/>
      </dsp:txXfrm>
    </dsp:sp>
    <dsp:sp modelId="{07D53B7A-B3AA-40A2-8E06-5850A07448F6}">
      <dsp:nvSpPr>
        <dsp:cNvPr id="0" name=""/>
        <dsp:cNvSpPr/>
      </dsp:nvSpPr>
      <dsp:spPr>
        <a:xfrm>
          <a:off x="124408" y="1523999"/>
          <a:ext cx="2666999" cy="101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tx1"/>
              </a:solidFill>
            </a:rPr>
            <a:t>三百三十三个公司发</a:t>
          </a:r>
          <a:r>
            <a:rPr lang="en-US" altLang="zh-CN" sz="1100" kern="1200" dirty="0" smtClean="0">
              <a:solidFill>
                <a:schemeClr val="tx1"/>
              </a:solidFill>
            </a:rPr>
            <a:t>offer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24408" y="1523999"/>
        <a:ext cx="2666999" cy="1015999"/>
      </dsp:txXfrm>
    </dsp:sp>
    <dsp:sp modelId="{DBA7041A-3BD5-4D68-BA65-05C49435090D}">
      <dsp:nvSpPr>
        <dsp:cNvPr id="0" name=""/>
        <dsp:cNvSpPr/>
      </dsp:nvSpPr>
      <dsp:spPr>
        <a:xfrm rot="5400000">
          <a:off x="1267408" y="2565399"/>
          <a:ext cx="381000" cy="45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 rot="5400000">
        <a:off x="1267408" y="2565399"/>
        <a:ext cx="381000" cy="457199"/>
      </dsp:txXfrm>
    </dsp:sp>
    <dsp:sp modelId="{7A11BEAA-CDFB-4FF9-91BC-B40464C1BB97}">
      <dsp:nvSpPr>
        <dsp:cNvPr id="0" name=""/>
        <dsp:cNvSpPr/>
      </dsp:nvSpPr>
      <dsp:spPr>
        <a:xfrm>
          <a:off x="124408" y="3047999"/>
          <a:ext cx="2666999" cy="1015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tx1"/>
              </a:solidFill>
            </a:rPr>
            <a:t>我这里写很多很多的文字，</a:t>
          </a:r>
          <a:r>
            <a:rPr lang="en-US" altLang="zh-CN" sz="1100" kern="1200" dirty="0" err="1" smtClean="0">
              <a:solidFill>
                <a:schemeClr val="tx1"/>
              </a:solidFill>
            </a:rPr>
            <a:t>powerpoint</a:t>
          </a:r>
          <a:r>
            <a:rPr lang="zh-CN" altLang="en-US" sz="1100" kern="1200" dirty="0" smtClean="0">
              <a:solidFill>
                <a:schemeClr val="tx1"/>
              </a:solidFill>
            </a:rPr>
            <a:t>本身会帮我把字体缩小，所有在</a:t>
          </a:r>
          <a:r>
            <a:rPr lang="en-US" altLang="zh-CN" sz="1100" kern="1200" dirty="0" err="1" smtClean="0">
              <a:solidFill>
                <a:schemeClr val="tx1"/>
              </a:solidFill>
            </a:rPr>
            <a:t>powerpoint</a:t>
          </a:r>
          <a:r>
            <a:rPr lang="zh-CN" altLang="en-US" sz="1100" kern="1200" dirty="0" smtClean="0">
              <a:solidFill>
                <a:schemeClr val="tx1"/>
              </a:solidFill>
            </a:rPr>
            <a:t>里看是没有问题的。但是使用</a:t>
          </a:r>
          <a:r>
            <a:rPr lang="en-US" altLang="zh-CN" sz="1100" kern="1200" dirty="0" err="1" smtClean="0">
              <a:solidFill>
                <a:schemeClr val="tx1"/>
              </a:solidFill>
            </a:rPr>
            <a:t>aspose</a:t>
          </a:r>
          <a:r>
            <a:rPr lang="en-US" altLang="zh-CN" sz="1100" kern="1200" dirty="0" smtClean="0">
              <a:solidFill>
                <a:schemeClr val="tx1"/>
              </a:solidFill>
            </a:rPr>
            <a:t> slide</a:t>
          </a:r>
          <a:r>
            <a:rPr lang="zh-CN" altLang="en-US" sz="1100" kern="1200" dirty="0" smtClean="0">
              <a:solidFill>
                <a:schemeClr val="tx1"/>
              </a:solidFill>
            </a:rPr>
            <a:t>把</a:t>
          </a:r>
          <a:r>
            <a:rPr lang="en-US" altLang="zh-CN" sz="1100" kern="1200" dirty="0" err="1" smtClean="0">
              <a:solidFill>
                <a:schemeClr val="tx1"/>
              </a:solidFill>
            </a:rPr>
            <a:t>ppt</a:t>
          </a:r>
          <a:r>
            <a:rPr lang="zh-CN" altLang="en-US" sz="1100" kern="1200" dirty="0" smtClean="0">
              <a:solidFill>
                <a:schemeClr val="tx1"/>
              </a:solidFill>
            </a:rPr>
            <a:t>转成</a:t>
          </a:r>
          <a:r>
            <a:rPr lang="en-US" altLang="zh-CN" sz="1100" kern="1200" dirty="0" smtClean="0">
              <a:solidFill>
                <a:schemeClr val="tx1"/>
              </a:solidFill>
            </a:rPr>
            <a:t>html</a:t>
          </a:r>
          <a:r>
            <a:rPr lang="zh-CN" altLang="en-US" sz="1100" kern="1200" dirty="0" smtClean="0">
              <a:solidFill>
                <a:schemeClr val="tx1"/>
              </a:solidFill>
            </a:rPr>
            <a:t>后，</a:t>
          </a:r>
          <a:r>
            <a:rPr lang="en-US" altLang="zh-CN" sz="1100" kern="1200" dirty="0" err="1" smtClean="0">
              <a:solidFill>
                <a:schemeClr val="tx1"/>
              </a:solidFill>
            </a:rPr>
            <a:t>aspose</a:t>
          </a:r>
          <a:r>
            <a:rPr lang="en-US" altLang="zh-CN" sz="1100" kern="1200" dirty="0" smtClean="0">
              <a:solidFill>
                <a:schemeClr val="tx1"/>
              </a:solidFill>
            </a:rPr>
            <a:t> slide</a:t>
          </a:r>
          <a:r>
            <a:rPr lang="zh-CN" altLang="en-US" sz="1100" kern="1200" dirty="0" smtClean="0">
              <a:solidFill>
                <a:schemeClr val="tx1"/>
              </a:solidFill>
            </a:rPr>
            <a:t>没有改变字体的大小，所以发生了错位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24408" y="3047999"/>
        <a:ext cx="2666999" cy="1015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0" y="0"/>
          <a:ext cx="29158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63888" y="1772816"/>
          <a:ext cx="1800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我是部门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招春晖</dc:creator>
  <cp:lastModifiedBy>zhaoch</cp:lastModifiedBy>
  <cp:revision>6</cp:revision>
  <dcterms:created xsi:type="dcterms:W3CDTF">2019-08-13T07:13:51Z</dcterms:created>
  <dcterms:modified xsi:type="dcterms:W3CDTF">2019-08-14T02:39:39Z</dcterms:modified>
</cp:coreProperties>
</file>