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335" autoAdjust="0"/>
  </p:normalViewPr>
  <p:slideViewPr>
    <p:cSldViewPr snapToGrid="0">
      <p:cViewPr varScale="1">
        <p:scale>
          <a:sx n="68" d="100"/>
          <a:sy n="68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42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9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5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70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65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45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9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3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81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A2E9-84B6-4A71-9D73-089E74FA793D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2BAF-839B-43A0-9FB7-2C6FF49B1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80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/>
          </p:cNvSpPr>
          <p:nvPr/>
        </p:nvSpPr>
        <p:spPr>
          <a:xfrm>
            <a:off x="231073" y="-151096"/>
            <a:ext cx="7974802" cy="622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SFM Arch </a:t>
            </a:r>
          </a:p>
        </p:txBody>
      </p:sp>
      <p:sp>
        <p:nvSpPr>
          <p:cNvPr id="242" name="AutoShape 4" descr="node.j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3" name="AutoShape 6" descr="NodeJs Development Services Reviews 2020: Details, Pricing ...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70266" y="269697"/>
            <a:ext cx="11051468" cy="6190152"/>
            <a:chOff x="637576" y="312739"/>
            <a:chExt cx="10873387" cy="7497365"/>
          </a:xfrm>
        </p:grpSpPr>
        <p:grpSp>
          <p:nvGrpSpPr>
            <p:cNvPr id="14" name="群組 13"/>
            <p:cNvGrpSpPr/>
            <p:nvPr/>
          </p:nvGrpSpPr>
          <p:grpSpPr>
            <a:xfrm>
              <a:off x="9667390" y="312739"/>
              <a:ext cx="1843573" cy="5994564"/>
              <a:chOff x="9677400" y="160338"/>
              <a:chExt cx="2104495" cy="6507162"/>
            </a:xfrm>
          </p:grpSpPr>
          <p:grpSp>
            <p:nvGrpSpPr>
              <p:cNvPr id="348" name="群組 347"/>
              <p:cNvGrpSpPr/>
              <p:nvPr/>
            </p:nvGrpSpPr>
            <p:grpSpPr>
              <a:xfrm>
                <a:off x="10069016" y="640382"/>
                <a:ext cx="1373269" cy="5842752"/>
                <a:chOff x="6588232" y="1412039"/>
                <a:chExt cx="1267877" cy="2503820"/>
              </a:xfrm>
            </p:grpSpPr>
            <p:sp>
              <p:nvSpPr>
                <p:cNvPr id="349" name="Rectangle 61"/>
                <p:cNvSpPr/>
                <p:nvPr/>
              </p:nvSpPr>
              <p:spPr bwMode="auto">
                <a:xfrm>
                  <a:off x="6588233" y="1412522"/>
                  <a:ext cx="1260000" cy="25033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" name="Rectangle 62"/>
                <p:cNvSpPr/>
                <p:nvPr/>
              </p:nvSpPr>
              <p:spPr bwMode="auto">
                <a:xfrm>
                  <a:off x="6596109" y="1412039"/>
                  <a:ext cx="1260000" cy="38435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rgbClr val="FFFFFF"/>
                      </a:solidFill>
                    </a:rPr>
                    <a:t>Presentation</a:t>
                  </a:r>
                </a:p>
              </p:txBody>
            </p:sp>
            <p:sp>
              <p:nvSpPr>
                <p:cNvPr id="351" name="Rectangle 64"/>
                <p:cNvSpPr/>
                <p:nvPr/>
              </p:nvSpPr>
              <p:spPr bwMode="auto">
                <a:xfrm>
                  <a:off x="6588232" y="3541410"/>
                  <a:ext cx="1260000" cy="3678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rgbClr val="FFFFFF"/>
                      </a:solidFill>
                    </a:rPr>
                    <a:t>Angular </a:t>
                  </a:r>
                </a:p>
              </p:txBody>
            </p:sp>
            <p:pic>
              <p:nvPicPr>
                <p:cNvPr id="352" name="Picture 2" descr="http://hackaholic.info/wp-content/uploads/2015/05/browsericons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662469" y="1827671"/>
                  <a:ext cx="1080000" cy="6166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3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738405" y="2512025"/>
                  <a:ext cx="1080000" cy="693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E0E894-47C3-4739-B162-5663D8AF6DAF}"/>
                  </a:ext>
                </a:extLst>
              </p:cNvPr>
              <p:cNvSpPr/>
              <p:nvPr/>
            </p:nvSpPr>
            <p:spPr>
              <a:xfrm>
                <a:off x="9677400" y="160338"/>
                <a:ext cx="2104495" cy="65071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4BF43BB-0728-4097-92A1-1C0ACF982420}"/>
                  </a:ext>
                </a:extLst>
              </p:cNvPr>
              <p:cNvSpPr txBox="1"/>
              <p:nvPr/>
            </p:nvSpPr>
            <p:spPr>
              <a:xfrm>
                <a:off x="10411022" y="187798"/>
                <a:ext cx="916759" cy="48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IT</a:t>
                </a:r>
                <a:r>
                  <a:rPr lang="zh-CN" altLang="en-US" dirty="0"/>
                  <a:t>网段</a:t>
                </a: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700363" y="858315"/>
              <a:ext cx="8866674" cy="6951789"/>
              <a:chOff x="731081" y="1684224"/>
              <a:chExt cx="8898356" cy="5667185"/>
            </a:xfrm>
          </p:grpSpPr>
          <p:sp>
            <p:nvSpPr>
              <p:cNvPr id="332" name="Right Arrow 12"/>
              <p:cNvSpPr/>
              <p:nvPr/>
            </p:nvSpPr>
            <p:spPr bwMode="auto">
              <a:xfrm>
                <a:off x="4853914" y="3220660"/>
                <a:ext cx="4775523" cy="259874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731081" y="1684224"/>
                <a:ext cx="8115693" cy="5667185"/>
                <a:chOff x="719613" y="1894606"/>
                <a:chExt cx="7713558" cy="8891543"/>
              </a:xfrm>
            </p:grpSpPr>
            <p:grpSp>
              <p:nvGrpSpPr>
                <p:cNvPr id="309" name="群組 308"/>
                <p:cNvGrpSpPr/>
                <p:nvPr/>
              </p:nvGrpSpPr>
              <p:grpSpPr>
                <a:xfrm>
                  <a:off x="719613" y="2296571"/>
                  <a:ext cx="1030551" cy="5684642"/>
                  <a:chOff x="45245" y="5435168"/>
                  <a:chExt cx="891306" cy="2367276"/>
                </a:xfrm>
              </p:grpSpPr>
              <p:pic>
                <p:nvPicPr>
                  <p:cNvPr id="310" name="圖片 30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245" y="5435168"/>
                    <a:ext cx="883965" cy="2051728"/>
                  </a:xfrm>
                  <a:prstGeom prst="rect">
                    <a:avLst/>
                  </a:prstGeom>
                </p:spPr>
              </p:pic>
              <p:sp>
                <p:nvSpPr>
                  <p:cNvPr id="311" name="矩形 310"/>
                  <p:cNvSpPr/>
                  <p:nvPr/>
                </p:nvSpPr>
                <p:spPr>
                  <a:xfrm>
                    <a:off x="49770" y="7433112"/>
                    <a:ext cx="8867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b="1" dirty="0"/>
                      <a:t>camera</a:t>
                    </a:r>
                    <a:endParaRPr lang="zh-TW" altLang="en-US" b="1" dirty="0"/>
                  </a:p>
                </p:txBody>
              </p:sp>
            </p:grpSp>
            <p:sp>
              <p:nvSpPr>
                <p:cNvPr id="316" name="Right Arrow 12"/>
                <p:cNvSpPr/>
                <p:nvPr/>
              </p:nvSpPr>
              <p:spPr bwMode="auto">
                <a:xfrm>
                  <a:off x="1932784" y="2787139"/>
                  <a:ext cx="1221195" cy="299812"/>
                </a:xfrm>
                <a:prstGeom prst="righ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3" name="Right Arrow 12"/>
                <p:cNvSpPr/>
                <p:nvPr/>
              </p:nvSpPr>
              <p:spPr bwMode="auto">
                <a:xfrm>
                  <a:off x="4646084" y="2750721"/>
                  <a:ext cx="1000353" cy="299812"/>
                </a:xfrm>
                <a:prstGeom prst="righ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17" name="群組 316"/>
                <p:cNvGrpSpPr/>
                <p:nvPr/>
              </p:nvGrpSpPr>
              <p:grpSpPr>
                <a:xfrm>
                  <a:off x="3214827" y="2435051"/>
                  <a:ext cx="1312877" cy="1537530"/>
                  <a:chOff x="1916657" y="5266698"/>
                  <a:chExt cx="1485061" cy="1551793"/>
                </a:xfrm>
              </p:grpSpPr>
              <p:sp>
                <p:nvSpPr>
                  <p:cNvPr id="318" name="矩形 317"/>
                  <p:cNvSpPr/>
                  <p:nvPr/>
                </p:nvSpPr>
                <p:spPr>
                  <a:xfrm>
                    <a:off x="1916657" y="6479937"/>
                    <a:ext cx="18473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zh-TW" altLang="en-US" sz="1600" b="1" dirty="0"/>
                  </a:p>
                </p:txBody>
              </p:sp>
              <p:pic>
                <p:nvPicPr>
                  <p:cNvPr id="319" name="圖片 31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966218" y="5639293"/>
                    <a:ext cx="1435500" cy="626774"/>
                  </a:xfrm>
                  <a:prstGeom prst="rect">
                    <a:avLst/>
                  </a:prstGeom>
                </p:spPr>
              </p:pic>
              <p:pic>
                <p:nvPicPr>
                  <p:cNvPr id="320" name="圖片 319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9499" t="25644" r="6175" b="28029"/>
                  <a:stretch/>
                </p:blipFill>
                <p:spPr>
                  <a:xfrm>
                    <a:off x="2017172" y="5266698"/>
                    <a:ext cx="1365395" cy="43896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66" name="文字方塊 365"/>
                <p:cNvSpPr txBox="1"/>
                <p:nvPr/>
              </p:nvSpPr>
              <p:spPr>
                <a:xfrm>
                  <a:off x="1925681" y="2763859"/>
                  <a:ext cx="9055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RTSP </a:t>
                  </a:r>
                  <a:r>
                    <a:rPr lang="zh-CN" altLang="en-US" sz="1000" dirty="0"/>
                    <a:t>視訊流</a:t>
                  </a:r>
                  <a:endParaRPr lang="zh-TW" altLang="en-US" sz="1000" dirty="0"/>
                </a:p>
              </p:txBody>
            </p:sp>
            <p:sp>
              <p:nvSpPr>
                <p:cNvPr id="367" name="文字方塊 366"/>
                <p:cNvSpPr txBox="1"/>
                <p:nvPr/>
              </p:nvSpPr>
              <p:spPr>
                <a:xfrm>
                  <a:off x="5742613" y="4345228"/>
                  <a:ext cx="132150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dirty="0"/>
                    <a:t>HTTP FLV </a:t>
                  </a:r>
                  <a:r>
                    <a:rPr lang="zh-CN" altLang="en-US" sz="900" dirty="0"/>
                    <a:t>視訊流</a:t>
                  </a:r>
                  <a:endParaRPr lang="zh-TW" altLang="en-US" sz="900" dirty="0"/>
                </a:p>
              </p:txBody>
            </p:sp>
            <p:sp>
              <p:nvSpPr>
                <p:cNvPr id="368" name="文字方塊 367"/>
                <p:cNvSpPr txBox="1"/>
                <p:nvPr/>
              </p:nvSpPr>
              <p:spPr>
                <a:xfrm>
                  <a:off x="4589551" y="2739438"/>
                  <a:ext cx="1321505" cy="230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900" dirty="0"/>
                    <a:t>多通道</a:t>
                  </a:r>
                  <a:r>
                    <a:rPr lang="en-US" altLang="zh-CN" sz="900" dirty="0"/>
                    <a:t>RTSP</a:t>
                  </a:r>
                  <a:r>
                    <a:rPr lang="zh-CN" altLang="en-US" sz="900" dirty="0"/>
                    <a:t>視訊流</a:t>
                  </a:r>
                  <a:endParaRPr lang="zh-TW" altLang="en-US" sz="900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207ED5C-644E-4AC8-B5A6-3C77C4C2E5E1}"/>
                    </a:ext>
                  </a:extLst>
                </p:cNvPr>
                <p:cNvSpPr txBox="1"/>
                <p:nvPr/>
              </p:nvSpPr>
              <p:spPr>
                <a:xfrm>
                  <a:off x="805935" y="1894606"/>
                  <a:ext cx="1039827" cy="572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监控网段</a:t>
                  </a: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DD8FBF8-285B-4F0D-90E1-FFFD2E7BF983}"/>
                    </a:ext>
                  </a:extLst>
                </p:cNvPr>
                <p:cNvSpPr txBox="1"/>
                <p:nvPr/>
              </p:nvSpPr>
              <p:spPr>
                <a:xfrm>
                  <a:off x="7913257" y="8826854"/>
                  <a:ext cx="519914" cy="195929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2400" dirty="0"/>
                    <a:t>firewall</a:t>
                  </a:r>
                  <a:endParaRPr lang="zh-CN" altLang="en-US" sz="2400" dirty="0"/>
                </a:p>
              </p:txBody>
            </p:sp>
            <p:grpSp>
              <p:nvGrpSpPr>
                <p:cNvPr id="7" name="群組 6"/>
                <p:cNvGrpSpPr/>
                <p:nvPr/>
              </p:nvGrpSpPr>
              <p:grpSpPr>
                <a:xfrm>
                  <a:off x="3238518" y="4060315"/>
                  <a:ext cx="1247922" cy="1175894"/>
                  <a:chOff x="5706090" y="2398703"/>
                  <a:chExt cx="1027936" cy="1204556"/>
                </a:xfrm>
              </p:grpSpPr>
              <p:pic>
                <p:nvPicPr>
                  <p:cNvPr id="314" name="圖片 313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9499" t="25644" r="9897" b="25308"/>
                  <a:stretch/>
                </p:blipFill>
                <p:spPr>
                  <a:xfrm>
                    <a:off x="5706090" y="2398703"/>
                    <a:ext cx="1027936" cy="658268"/>
                  </a:xfrm>
                  <a:prstGeom prst="rect">
                    <a:avLst/>
                  </a:prstGeom>
                </p:spPr>
              </p:pic>
              <p:pic>
                <p:nvPicPr>
                  <p:cNvPr id="12" name="图片 11" descr="形状&#10;&#10;描述已自动生成">
                    <a:extLst>
                      <a:ext uri="{FF2B5EF4-FFF2-40B4-BE49-F238E27FC236}">
                        <a16:creationId xmlns:a16="http://schemas.microsoft.com/office/drawing/2014/main" id="{E9C8790E-2CDE-4172-9FFB-4846222CA1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714860" y="2937845"/>
                    <a:ext cx="1010397" cy="66541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8" name="Right Arrow 12"/>
                <p:cNvSpPr/>
                <p:nvPr/>
              </p:nvSpPr>
              <p:spPr bwMode="auto">
                <a:xfrm>
                  <a:off x="1895668" y="4354334"/>
                  <a:ext cx="1224930" cy="325876"/>
                </a:xfrm>
                <a:prstGeom prst="righ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1880431" y="4363464"/>
                  <a:ext cx="1058190" cy="30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RTSP </a:t>
                  </a:r>
                  <a:r>
                    <a:rPr lang="zh-CN" altLang="en-US" sz="1000" dirty="0"/>
                    <a:t>視訊流</a:t>
                  </a:r>
                  <a:endParaRPr lang="zh-TW" altLang="en-US" sz="1000" dirty="0"/>
                </a:p>
              </p:txBody>
            </p:sp>
            <p:pic>
              <p:nvPicPr>
                <p:cNvPr id="9" name="圖片 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20166" y="2296571"/>
                  <a:ext cx="1151990" cy="1122039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矩形 14"/>
            <p:cNvSpPr/>
            <p:nvPr/>
          </p:nvSpPr>
          <p:spPr>
            <a:xfrm>
              <a:off x="3026743" y="2304433"/>
              <a:ext cx="4301453" cy="136466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下箭號 15"/>
            <p:cNvSpPr/>
            <p:nvPr/>
          </p:nvSpPr>
          <p:spPr>
            <a:xfrm>
              <a:off x="3867977" y="3669102"/>
              <a:ext cx="318710" cy="3795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026743" y="4048664"/>
              <a:ext cx="4301453" cy="15202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Right Arrow 12"/>
            <p:cNvSpPr/>
            <p:nvPr/>
          </p:nvSpPr>
          <p:spPr bwMode="auto">
            <a:xfrm>
              <a:off x="1798990" y="4710053"/>
              <a:ext cx="1368728" cy="296721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741994" y="4715460"/>
              <a:ext cx="1117911" cy="24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RTSP </a:t>
              </a:r>
              <a:r>
                <a:rPr lang="zh-CN" altLang="en-US" sz="1000" dirty="0"/>
                <a:t>視訊流</a:t>
              </a:r>
              <a:endParaRPr lang="zh-TW" altLang="en-US" sz="1000" dirty="0"/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3233397" y="4530872"/>
              <a:ext cx="1368583" cy="798917"/>
            </a:xfrm>
            <a:prstGeom prst="roundRect">
              <a:avLst>
                <a:gd name="adj" fmla="val 10000"/>
              </a:avLst>
            </a:prstGeom>
            <a:blipFill rotWithShape="1">
              <a:blip r:embed="rId9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向右箭號 17"/>
            <p:cNvSpPr/>
            <p:nvPr/>
          </p:nvSpPr>
          <p:spPr>
            <a:xfrm>
              <a:off x="4720632" y="4912723"/>
              <a:ext cx="4939285" cy="28052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HTTP FLV</a:t>
              </a:r>
              <a:r>
                <a:rPr lang="zh-CN" altLang="en-US" sz="1100" dirty="0">
                  <a:solidFill>
                    <a:schemeClr val="tx1"/>
                  </a:solidFill>
                </a:rPr>
                <a:t>视讯流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向右箭號 51"/>
            <p:cNvSpPr/>
            <p:nvPr/>
          </p:nvSpPr>
          <p:spPr>
            <a:xfrm flipH="1">
              <a:off x="4667660" y="4537958"/>
              <a:ext cx="4899377" cy="31099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请求需要转码的摄像头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186687" y="37668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架构调整</a:t>
              </a:r>
              <a:endParaRPr lang="zh-TW" altLang="en-US" sz="1200" dirty="0"/>
            </a:p>
          </p:txBody>
        </p:sp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6"/>
            <a:srcRect l="9499" t="25644" r="9897" b="25308"/>
            <a:stretch/>
          </p:blipFill>
          <p:spPr>
            <a:xfrm>
              <a:off x="3233396" y="4209933"/>
              <a:ext cx="1318351" cy="328025"/>
            </a:xfrm>
            <a:prstGeom prst="rect">
              <a:avLst/>
            </a:prstGeom>
          </p:spPr>
        </p:pic>
        <p:grpSp>
          <p:nvGrpSpPr>
            <p:cNvPr id="55" name="群組 54"/>
            <p:cNvGrpSpPr/>
            <p:nvPr/>
          </p:nvGrpSpPr>
          <p:grpSpPr>
            <a:xfrm>
              <a:off x="8043440" y="1099671"/>
              <a:ext cx="1052356" cy="1053534"/>
              <a:chOff x="6286680" y="4753604"/>
              <a:chExt cx="1267621" cy="1654827"/>
            </a:xfrm>
          </p:grpSpPr>
          <p:sp>
            <p:nvSpPr>
              <p:cNvPr id="56" name="Rectangle 57"/>
              <p:cNvSpPr/>
              <p:nvPr/>
            </p:nvSpPr>
            <p:spPr bwMode="auto">
              <a:xfrm>
                <a:off x="6286680" y="5011458"/>
                <a:ext cx="1260000" cy="13969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ectangle 58"/>
              <p:cNvSpPr/>
              <p:nvPr/>
            </p:nvSpPr>
            <p:spPr bwMode="auto">
              <a:xfrm>
                <a:off x="6294301" y="4753604"/>
                <a:ext cx="1260000" cy="5703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</a:rPr>
                  <a:t>Notification</a:t>
                </a:r>
              </a:p>
            </p:txBody>
          </p:sp>
          <p:pic>
            <p:nvPicPr>
              <p:cNvPr id="58" name="Picture 4" descr="https://lh4.ggpht.com/nVIwlr7yRPdoz8GUayNSsKoKAyJ3TLA83NNfln87jMOStFxMm3tVEX8lNIPQHfLlPdc=w30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25963" y="5456502"/>
                <a:ext cx="781434" cy="781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向右箭號 58"/>
            <p:cNvSpPr/>
            <p:nvPr/>
          </p:nvSpPr>
          <p:spPr>
            <a:xfrm>
              <a:off x="7177955" y="1513143"/>
              <a:ext cx="922585" cy="22666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AI</a:t>
              </a:r>
              <a:r>
                <a:rPr lang="zh-CN" altLang="en-US" sz="1100" dirty="0">
                  <a:solidFill>
                    <a:schemeClr val="tx1"/>
                  </a:solidFill>
                </a:rPr>
                <a:t>分析结果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向右箭號 59"/>
            <p:cNvSpPr/>
            <p:nvPr/>
          </p:nvSpPr>
          <p:spPr>
            <a:xfrm>
              <a:off x="9116697" y="1509996"/>
              <a:ext cx="922585" cy="226667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AI</a:t>
              </a:r>
              <a:r>
                <a:rPr lang="zh-CN" altLang="en-US" sz="1100" dirty="0">
                  <a:solidFill>
                    <a:schemeClr val="tx1"/>
                  </a:solidFill>
                </a:rPr>
                <a:t>分析结果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7576" y="810881"/>
              <a:ext cx="1496580" cy="49938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518913" y="730661"/>
            <a:ext cx="5061338" cy="41231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416797" y="734860"/>
            <a:ext cx="9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OA</a:t>
            </a:r>
            <a:r>
              <a:rPr lang="zh-CN" altLang="en-US" dirty="0"/>
              <a:t>网段</a:t>
            </a:r>
            <a:endParaRPr lang="zh-TW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6C506F-B885-4D2C-AE49-9C0756700881}"/>
              </a:ext>
            </a:extLst>
          </p:cNvPr>
          <p:cNvSpPr txBox="1"/>
          <p:nvPr/>
        </p:nvSpPr>
        <p:spPr>
          <a:xfrm>
            <a:off x="2136775" y="5219071"/>
            <a:ext cx="553998" cy="11385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firewall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D0B96F-CA33-4BA5-AA08-0D141503A930}"/>
              </a:ext>
            </a:extLst>
          </p:cNvPr>
          <p:cNvSpPr txBox="1"/>
          <p:nvPr/>
        </p:nvSpPr>
        <p:spPr>
          <a:xfrm>
            <a:off x="9912011" y="5561807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rancher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6D6AB5E-615B-4C4F-BC37-21AA2260D74E}"/>
              </a:ext>
            </a:extLst>
          </p:cNvPr>
          <p:cNvSpPr txBox="1"/>
          <p:nvPr/>
        </p:nvSpPr>
        <p:spPr>
          <a:xfrm>
            <a:off x="4416797" y="553336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为实体机</a:t>
            </a:r>
            <a:r>
              <a:rPr lang="en-US" altLang="zh-CN" dirty="0"/>
              <a:t>/</a:t>
            </a:r>
            <a:r>
              <a:rPr lang="zh-CN" altLang="en-US" dirty="0"/>
              <a:t>虚拟机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71A7029-D781-4BC7-940F-EDF18144125C}"/>
              </a:ext>
            </a:extLst>
          </p:cNvPr>
          <p:cNvSpPr txBox="1"/>
          <p:nvPr/>
        </p:nvSpPr>
        <p:spPr>
          <a:xfrm>
            <a:off x="556070" y="5509042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为摄像头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4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/>
          </p:cNvSpPr>
          <p:nvPr/>
        </p:nvSpPr>
        <p:spPr>
          <a:xfrm>
            <a:off x="231073" y="-151096"/>
            <a:ext cx="7974802" cy="622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SFM Arch </a:t>
            </a:r>
          </a:p>
        </p:txBody>
      </p:sp>
      <p:sp>
        <p:nvSpPr>
          <p:cNvPr id="242" name="AutoShape 4" descr="node.j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3" name="AutoShape 6" descr="NodeJs Development Services Reviews 2020: Details, Pricing ...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70266" y="1029176"/>
            <a:ext cx="11051468" cy="5249068"/>
            <a:chOff x="637576" y="312739"/>
            <a:chExt cx="10873387" cy="6357546"/>
          </a:xfrm>
        </p:grpSpPr>
        <p:grpSp>
          <p:nvGrpSpPr>
            <p:cNvPr id="14" name="群組 13"/>
            <p:cNvGrpSpPr/>
            <p:nvPr/>
          </p:nvGrpSpPr>
          <p:grpSpPr>
            <a:xfrm>
              <a:off x="9667390" y="312739"/>
              <a:ext cx="1843573" cy="6357546"/>
              <a:chOff x="9677400" y="160338"/>
              <a:chExt cx="2104495" cy="6901183"/>
            </a:xfrm>
          </p:grpSpPr>
          <p:grpSp>
            <p:nvGrpSpPr>
              <p:cNvPr id="348" name="群組 347"/>
              <p:cNvGrpSpPr/>
              <p:nvPr/>
            </p:nvGrpSpPr>
            <p:grpSpPr>
              <a:xfrm>
                <a:off x="10069016" y="640382"/>
                <a:ext cx="1373269" cy="5842752"/>
                <a:chOff x="6588232" y="1412039"/>
                <a:chExt cx="1267877" cy="2503820"/>
              </a:xfrm>
            </p:grpSpPr>
            <p:sp>
              <p:nvSpPr>
                <p:cNvPr id="349" name="Rectangle 61"/>
                <p:cNvSpPr/>
                <p:nvPr/>
              </p:nvSpPr>
              <p:spPr bwMode="auto">
                <a:xfrm>
                  <a:off x="6588233" y="1412522"/>
                  <a:ext cx="1260000" cy="25033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" name="Rectangle 62"/>
                <p:cNvSpPr/>
                <p:nvPr/>
              </p:nvSpPr>
              <p:spPr bwMode="auto">
                <a:xfrm>
                  <a:off x="6596109" y="1412039"/>
                  <a:ext cx="1260000" cy="38435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rgbClr val="FFFFFF"/>
                      </a:solidFill>
                    </a:rPr>
                    <a:t>Presentation</a:t>
                  </a:r>
                </a:p>
              </p:txBody>
            </p:sp>
            <p:sp>
              <p:nvSpPr>
                <p:cNvPr id="351" name="Rectangle 64"/>
                <p:cNvSpPr/>
                <p:nvPr/>
              </p:nvSpPr>
              <p:spPr bwMode="auto">
                <a:xfrm>
                  <a:off x="6588232" y="3541410"/>
                  <a:ext cx="1260000" cy="3678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rgbClr val="FFFFFF"/>
                      </a:solidFill>
                    </a:rPr>
                    <a:t>Angular </a:t>
                  </a:r>
                </a:p>
              </p:txBody>
            </p:sp>
            <p:pic>
              <p:nvPicPr>
                <p:cNvPr id="352" name="Picture 2" descr="http://hackaholic.info/wp-content/uploads/2015/05/browsericons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662469" y="1827671"/>
                  <a:ext cx="1080000" cy="6166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3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738405" y="2512025"/>
                  <a:ext cx="1080000" cy="693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E0E894-47C3-4739-B162-5663D8AF6DAF}"/>
                  </a:ext>
                </a:extLst>
              </p:cNvPr>
              <p:cNvSpPr/>
              <p:nvPr/>
            </p:nvSpPr>
            <p:spPr>
              <a:xfrm>
                <a:off x="9677400" y="160338"/>
                <a:ext cx="2104495" cy="6901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4BF43BB-0728-4097-92A1-1C0ACF982420}"/>
                  </a:ext>
                </a:extLst>
              </p:cNvPr>
              <p:cNvSpPr txBox="1"/>
              <p:nvPr/>
            </p:nvSpPr>
            <p:spPr>
              <a:xfrm>
                <a:off x="10411022" y="187798"/>
                <a:ext cx="916759" cy="48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IT</a:t>
                </a:r>
                <a:r>
                  <a:rPr lang="zh-CN" altLang="en-US" dirty="0"/>
                  <a:t>网段</a:t>
                </a: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700363" y="858315"/>
              <a:ext cx="8198331" cy="4758770"/>
              <a:chOff x="719613" y="1894606"/>
              <a:chExt cx="7819943" cy="6086607"/>
            </a:xfrm>
          </p:grpSpPr>
          <p:grpSp>
            <p:nvGrpSpPr>
              <p:cNvPr id="309" name="群組 308"/>
              <p:cNvGrpSpPr/>
              <p:nvPr/>
            </p:nvGrpSpPr>
            <p:grpSpPr>
              <a:xfrm>
                <a:off x="719613" y="2296571"/>
                <a:ext cx="1030551" cy="5684642"/>
                <a:chOff x="45245" y="5435168"/>
                <a:chExt cx="891306" cy="2367276"/>
              </a:xfrm>
            </p:grpSpPr>
            <p:pic>
              <p:nvPicPr>
                <p:cNvPr id="310" name="圖片 30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245" y="5435168"/>
                  <a:ext cx="883965" cy="2051728"/>
                </a:xfrm>
                <a:prstGeom prst="rect">
                  <a:avLst/>
                </a:prstGeom>
              </p:spPr>
            </p:pic>
            <p:sp>
              <p:nvSpPr>
                <p:cNvPr id="311" name="矩形 310"/>
                <p:cNvSpPr/>
                <p:nvPr/>
              </p:nvSpPr>
              <p:spPr>
                <a:xfrm>
                  <a:off x="49770" y="7433112"/>
                  <a:ext cx="8867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 dirty="0"/>
                    <a:t>camera</a:t>
                  </a:r>
                  <a:endParaRPr lang="zh-TW" altLang="en-US" b="1" dirty="0"/>
                </a:p>
              </p:txBody>
            </p:sp>
          </p:grpSp>
          <p:sp>
            <p:nvSpPr>
              <p:cNvPr id="318" name="矩形 317"/>
              <p:cNvSpPr/>
              <p:nvPr/>
            </p:nvSpPr>
            <p:spPr>
              <a:xfrm>
                <a:off x="3214826" y="3637139"/>
                <a:ext cx="163313" cy="335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1600" b="1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07ED5C-644E-4AC8-B5A6-3C77C4C2E5E1}"/>
                  </a:ext>
                </a:extLst>
              </p:cNvPr>
              <p:cNvSpPr txBox="1"/>
              <p:nvPr/>
            </p:nvSpPr>
            <p:spPr>
              <a:xfrm>
                <a:off x="805935" y="1894606"/>
                <a:ext cx="1039827" cy="57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监控网段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8FBF8-285B-4F0D-90E1-FFFD2E7BF983}"/>
                  </a:ext>
                </a:extLst>
              </p:cNvPr>
              <p:cNvSpPr txBox="1"/>
              <p:nvPr/>
            </p:nvSpPr>
            <p:spPr>
              <a:xfrm>
                <a:off x="8019642" y="5558636"/>
                <a:ext cx="519914" cy="19592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400" dirty="0"/>
                  <a:t>firewall</a:t>
                </a:r>
                <a:endParaRPr lang="zh-CN" altLang="en-US" sz="2400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3098425" y="2274639"/>
              <a:ext cx="4301453" cy="15202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Right Arrow 12"/>
            <p:cNvSpPr/>
            <p:nvPr/>
          </p:nvSpPr>
          <p:spPr bwMode="auto">
            <a:xfrm>
              <a:off x="1708859" y="3168923"/>
              <a:ext cx="1368728" cy="296721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752553" y="2914514"/>
              <a:ext cx="1117911" cy="24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RTSP </a:t>
              </a:r>
              <a:r>
                <a:rPr lang="zh-CN" altLang="en-US" sz="1000" dirty="0"/>
                <a:t>視訊流</a:t>
              </a:r>
              <a:endParaRPr lang="zh-TW" altLang="en-US" sz="1000" dirty="0"/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3243956" y="2729926"/>
              <a:ext cx="1368583" cy="798917"/>
            </a:xfrm>
            <a:prstGeom prst="roundRect">
              <a:avLst>
                <a:gd name="adj" fmla="val 10000"/>
              </a:avLst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向右箭號 17"/>
            <p:cNvSpPr/>
            <p:nvPr/>
          </p:nvSpPr>
          <p:spPr>
            <a:xfrm>
              <a:off x="4731191" y="3111777"/>
              <a:ext cx="4939285" cy="28052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HTTP FLV</a:t>
              </a:r>
              <a:r>
                <a:rPr lang="zh-CN" altLang="en-US" sz="1100" dirty="0">
                  <a:solidFill>
                    <a:schemeClr val="tx1"/>
                  </a:solidFill>
                </a:rPr>
                <a:t>视讯流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向右箭號 51"/>
            <p:cNvSpPr/>
            <p:nvPr/>
          </p:nvSpPr>
          <p:spPr>
            <a:xfrm flipH="1">
              <a:off x="4678219" y="2737011"/>
              <a:ext cx="4899377" cy="31099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请求需要转码的摄像头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6"/>
            <a:srcRect l="9499" t="25644" r="9897" b="25308"/>
            <a:stretch/>
          </p:blipFill>
          <p:spPr>
            <a:xfrm>
              <a:off x="3243956" y="2408987"/>
              <a:ext cx="1318351" cy="3280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637576" y="810881"/>
              <a:ext cx="1496580" cy="49938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903481" y="1479627"/>
            <a:ext cx="5061338" cy="41231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396316" y="1451297"/>
            <a:ext cx="9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OA</a:t>
            </a:r>
            <a:r>
              <a:rPr lang="zh-CN" altLang="en-US" dirty="0"/>
              <a:t>网段</a:t>
            </a:r>
            <a:endParaRPr lang="zh-TW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6C506F-B885-4D2C-AE49-9C0756700881}"/>
              </a:ext>
            </a:extLst>
          </p:cNvPr>
          <p:cNvSpPr txBox="1"/>
          <p:nvPr/>
        </p:nvSpPr>
        <p:spPr>
          <a:xfrm>
            <a:off x="2172396" y="3904197"/>
            <a:ext cx="553998" cy="11385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firewall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D0B96F-CA33-4BA5-AA08-0D141503A930}"/>
              </a:ext>
            </a:extLst>
          </p:cNvPr>
          <p:cNvSpPr txBox="1"/>
          <p:nvPr/>
        </p:nvSpPr>
        <p:spPr>
          <a:xfrm>
            <a:off x="9912011" y="5908912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rancher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6D6AB5E-615B-4C4F-BC37-21AA2260D74E}"/>
              </a:ext>
            </a:extLst>
          </p:cNvPr>
          <p:cNvSpPr txBox="1"/>
          <p:nvPr/>
        </p:nvSpPr>
        <p:spPr>
          <a:xfrm>
            <a:off x="3671758" y="5158597"/>
            <a:ext cx="342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rancher </a:t>
            </a:r>
            <a:r>
              <a:rPr lang="en-US" altLang="zh-CN" dirty="0" err="1"/>
              <a:t>ip</a:t>
            </a:r>
            <a:r>
              <a:rPr lang="en-US" altLang="zh-CN" dirty="0"/>
              <a:t>/</a:t>
            </a:r>
            <a:r>
              <a:rPr lang="zh-CN" altLang="en-US" dirty="0"/>
              <a:t>后端所在服务器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71A7029-D781-4BC7-940F-EDF18144125C}"/>
              </a:ext>
            </a:extLst>
          </p:cNvPr>
          <p:cNvSpPr txBox="1"/>
          <p:nvPr/>
        </p:nvSpPr>
        <p:spPr>
          <a:xfrm>
            <a:off x="639655" y="515211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为摄像头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59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/>
          </p:cNvSpPr>
          <p:nvPr/>
        </p:nvSpPr>
        <p:spPr>
          <a:xfrm>
            <a:off x="231073" y="-151096"/>
            <a:ext cx="7974802" cy="622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SFM Arch </a:t>
            </a:r>
          </a:p>
        </p:txBody>
      </p:sp>
      <p:sp>
        <p:nvSpPr>
          <p:cNvPr id="242" name="AutoShape 4" descr="node.j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3" name="AutoShape 6" descr="NodeJs Development Services Reviews 2020: Details, Pricing ..."/>
          <p:cNvSpPr>
            <a:spLocks noChangeAspect="1" noChangeArrowheads="1"/>
          </p:cNvSpPr>
          <p:nvPr/>
        </p:nvSpPr>
        <p:spPr bwMode="auto">
          <a:xfrm>
            <a:off x="1831975" y="45229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70266" y="714055"/>
            <a:ext cx="11051468" cy="5215779"/>
            <a:chOff x="637576" y="312738"/>
            <a:chExt cx="10873387" cy="6317227"/>
          </a:xfrm>
        </p:grpSpPr>
        <p:grpSp>
          <p:nvGrpSpPr>
            <p:cNvPr id="14" name="群組 13"/>
            <p:cNvGrpSpPr/>
            <p:nvPr/>
          </p:nvGrpSpPr>
          <p:grpSpPr>
            <a:xfrm>
              <a:off x="9667390" y="312738"/>
              <a:ext cx="1843573" cy="6317227"/>
              <a:chOff x="9677400" y="160337"/>
              <a:chExt cx="2104495" cy="6857416"/>
            </a:xfrm>
          </p:grpSpPr>
          <p:grpSp>
            <p:nvGrpSpPr>
              <p:cNvPr id="348" name="群組 347"/>
              <p:cNvGrpSpPr/>
              <p:nvPr/>
            </p:nvGrpSpPr>
            <p:grpSpPr>
              <a:xfrm>
                <a:off x="10069016" y="640382"/>
                <a:ext cx="1373269" cy="5842752"/>
                <a:chOff x="6588232" y="1412039"/>
                <a:chExt cx="1267877" cy="2503820"/>
              </a:xfrm>
            </p:grpSpPr>
            <p:sp>
              <p:nvSpPr>
                <p:cNvPr id="349" name="Rectangle 61"/>
                <p:cNvSpPr/>
                <p:nvPr/>
              </p:nvSpPr>
              <p:spPr bwMode="auto">
                <a:xfrm>
                  <a:off x="6588233" y="1412522"/>
                  <a:ext cx="1260000" cy="25033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" name="Rectangle 62"/>
                <p:cNvSpPr/>
                <p:nvPr/>
              </p:nvSpPr>
              <p:spPr bwMode="auto">
                <a:xfrm>
                  <a:off x="6596109" y="1412039"/>
                  <a:ext cx="1260000" cy="38435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rgbClr val="FFFFFF"/>
                      </a:solidFill>
                    </a:rPr>
                    <a:t>Presentation</a:t>
                  </a:r>
                </a:p>
              </p:txBody>
            </p:sp>
            <p:sp>
              <p:nvSpPr>
                <p:cNvPr id="351" name="Rectangle 64"/>
                <p:cNvSpPr/>
                <p:nvPr/>
              </p:nvSpPr>
              <p:spPr bwMode="auto">
                <a:xfrm>
                  <a:off x="6588232" y="3541410"/>
                  <a:ext cx="1260000" cy="3678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>
                      <a:solidFill>
                        <a:srgbClr val="FFFFFF"/>
                      </a:solidFill>
                    </a:rPr>
                    <a:t>Angular </a:t>
                  </a:r>
                </a:p>
              </p:txBody>
            </p:sp>
            <p:pic>
              <p:nvPicPr>
                <p:cNvPr id="352" name="Picture 2" descr="http://hackaholic.info/wp-content/uploads/2015/05/browsericons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662469" y="1827671"/>
                  <a:ext cx="1080000" cy="6166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3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738405" y="2512025"/>
                  <a:ext cx="1080000" cy="693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E0E894-47C3-4739-B162-5663D8AF6DAF}"/>
                  </a:ext>
                </a:extLst>
              </p:cNvPr>
              <p:cNvSpPr/>
              <p:nvPr/>
            </p:nvSpPr>
            <p:spPr>
              <a:xfrm>
                <a:off x="9677400" y="160337"/>
                <a:ext cx="2104495" cy="6857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4BF43BB-0728-4097-92A1-1C0ACF982420}"/>
                  </a:ext>
                </a:extLst>
              </p:cNvPr>
              <p:cNvSpPr txBox="1"/>
              <p:nvPr/>
            </p:nvSpPr>
            <p:spPr>
              <a:xfrm>
                <a:off x="10411022" y="187798"/>
                <a:ext cx="916759" cy="48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IT</a:t>
                </a:r>
                <a:r>
                  <a:rPr lang="zh-CN" altLang="en-US" dirty="0"/>
                  <a:t>网段</a:t>
                </a: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700363" y="858315"/>
              <a:ext cx="8866674" cy="4758771"/>
              <a:chOff x="731081" y="1684224"/>
              <a:chExt cx="8898356" cy="3879409"/>
            </a:xfrm>
          </p:grpSpPr>
          <p:sp>
            <p:nvSpPr>
              <p:cNvPr id="332" name="Right Arrow 12"/>
              <p:cNvSpPr/>
              <p:nvPr/>
            </p:nvSpPr>
            <p:spPr bwMode="auto">
              <a:xfrm>
                <a:off x="4853914" y="3220660"/>
                <a:ext cx="4775523" cy="259874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731081" y="1684224"/>
                <a:ext cx="8326074" cy="3879409"/>
                <a:chOff x="719613" y="1894606"/>
                <a:chExt cx="7913515" cy="6086607"/>
              </a:xfrm>
            </p:grpSpPr>
            <p:grpSp>
              <p:nvGrpSpPr>
                <p:cNvPr id="309" name="群組 308"/>
                <p:cNvGrpSpPr/>
                <p:nvPr/>
              </p:nvGrpSpPr>
              <p:grpSpPr>
                <a:xfrm>
                  <a:off x="719613" y="2296571"/>
                  <a:ext cx="1030551" cy="5684642"/>
                  <a:chOff x="45245" y="5435168"/>
                  <a:chExt cx="891306" cy="2367276"/>
                </a:xfrm>
              </p:grpSpPr>
              <p:pic>
                <p:nvPicPr>
                  <p:cNvPr id="310" name="圖片 30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245" y="5435168"/>
                    <a:ext cx="883965" cy="2051728"/>
                  </a:xfrm>
                  <a:prstGeom prst="rect">
                    <a:avLst/>
                  </a:prstGeom>
                </p:spPr>
              </p:pic>
              <p:sp>
                <p:nvSpPr>
                  <p:cNvPr id="311" name="矩形 310"/>
                  <p:cNvSpPr/>
                  <p:nvPr/>
                </p:nvSpPr>
                <p:spPr>
                  <a:xfrm>
                    <a:off x="49770" y="7433112"/>
                    <a:ext cx="8867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b="1" dirty="0"/>
                      <a:t>camera</a:t>
                    </a:r>
                    <a:endParaRPr lang="zh-TW" altLang="en-US" b="1" dirty="0"/>
                  </a:p>
                </p:txBody>
              </p:sp>
            </p:grpSp>
            <p:sp>
              <p:nvSpPr>
                <p:cNvPr id="318" name="矩形 317"/>
                <p:cNvSpPr/>
                <p:nvPr/>
              </p:nvSpPr>
              <p:spPr>
                <a:xfrm>
                  <a:off x="3214826" y="3637139"/>
                  <a:ext cx="163313" cy="335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zh-TW" altLang="en-US" sz="1600" b="1" dirty="0"/>
                </a:p>
              </p:txBody>
            </p:sp>
            <p:sp>
              <p:nvSpPr>
                <p:cNvPr id="367" name="文字方塊 366"/>
                <p:cNvSpPr txBox="1"/>
                <p:nvPr/>
              </p:nvSpPr>
              <p:spPr>
                <a:xfrm>
                  <a:off x="5742613" y="4345228"/>
                  <a:ext cx="132150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dirty="0"/>
                    <a:t>HTTP FLV </a:t>
                  </a:r>
                  <a:r>
                    <a:rPr lang="zh-CN" altLang="en-US" sz="900" dirty="0"/>
                    <a:t>視訊流</a:t>
                  </a:r>
                  <a:endParaRPr lang="zh-TW" altLang="en-US" sz="900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207ED5C-644E-4AC8-B5A6-3C77C4C2E5E1}"/>
                    </a:ext>
                  </a:extLst>
                </p:cNvPr>
                <p:cNvSpPr txBox="1"/>
                <p:nvPr/>
              </p:nvSpPr>
              <p:spPr>
                <a:xfrm>
                  <a:off x="805935" y="1894606"/>
                  <a:ext cx="1039827" cy="572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监控网段</a:t>
                  </a: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DD8FBF8-285B-4F0D-90E1-FFFD2E7BF983}"/>
                    </a:ext>
                  </a:extLst>
                </p:cNvPr>
                <p:cNvSpPr txBox="1"/>
                <p:nvPr/>
              </p:nvSpPr>
              <p:spPr>
                <a:xfrm>
                  <a:off x="8113214" y="5111322"/>
                  <a:ext cx="519914" cy="195929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2400" dirty="0"/>
                    <a:t>firewall</a:t>
                  </a:r>
                  <a:endParaRPr lang="zh-CN" altLang="en-US" sz="2400" dirty="0"/>
                </a:p>
              </p:txBody>
            </p:sp>
            <p:grpSp>
              <p:nvGrpSpPr>
                <p:cNvPr id="7" name="群組 6"/>
                <p:cNvGrpSpPr/>
                <p:nvPr/>
              </p:nvGrpSpPr>
              <p:grpSpPr>
                <a:xfrm>
                  <a:off x="3407205" y="3989908"/>
                  <a:ext cx="1247922" cy="1230747"/>
                  <a:chOff x="5845041" y="2326580"/>
                  <a:chExt cx="1027936" cy="1260746"/>
                </a:xfrm>
              </p:grpSpPr>
              <p:pic>
                <p:nvPicPr>
                  <p:cNvPr id="314" name="圖片 3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9499" t="25644" r="9897" b="25308"/>
                  <a:stretch/>
                </p:blipFill>
                <p:spPr>
                  <a:xfrm>
                    <a:off x="5845041" y="2326580"/>
                    <a:ext cx="1027936" cy="658267"/>
                  </a:xfrm>
                  <a:prstGeom prst="rect">
                    <a:avLst/>
                  </a:prstGeom>
                </p:spPr>
              </p:pic>
              <p:pic>
                <p:nvPicPr>
                  <p:cNvPr id="12" name="图片 11" descr="形状&#10;&#10;描述已自动生成">
                    <a:extLst>
                      <a:ext uri="{FF2B5EF4-FFF2-40B4-BE49-F238E27FC236}">
                        <a16:creationId xmlns:a16="http://schemas.microsoft.com/office/drawing/2014/main" id="{E9C8790E-2CDE-4172-9FFB-4846222CA1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60604" y="2921912"/>
                    <a:ext cx="1010397" cy="66541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8" name="Right Arrow 12"/>
                <p:cNvSpPr/>
                <p:nvPr/>
              </p:nvSpPr>
              <p:spPr bwMode="auto">
                <a:xfrm>
                  <a:off x="1895668" y="4354334"/>
                  <a:ext cx="1224930" cy="325876"/>
                </a:xfrm>
                <a:prstGeom prst="righ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1880431" y="4363464"/>
                  <a:ext cx="1058190" cy="30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RTSP </a:t>
                  </a:r>
                  <a:r>
                    <a:rPr lang="zh-CN" altLang="en-US" sz="1000" dirty="0"/>
                    <a:t>視訊流</a:t>
                  </a:r>
                  <a:endParaRPr lang="zh-TW" altLang="en-US" sz="1000" dirty="0"/>
                </a:p>
              </p:txBody>
            </p:sp>
          </p:grpSp>
        </p:grpSp>
        <p:sp>
          <p:nvSpPr>
            <p:cNvPr id="15" name="矩形 14"/>
            <p:cNvSpPr/>
            <p:nvPr/>
          </p:nvSpPr>
          <p:spPr>
            <a:xfrm>
              <a:off x="3341152" y="2316593"/>
              <a:ext cx="4301453" cy="136466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7576" y="810881"/>
              <a:ext cx="1496580" cy="49938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977917" y="1164507"/>
            <a:ext cx="5061338" cy="41231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75801" y="1168706"/>
            <a:ext cx="9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OA</a:t>
            </a:r>
            <a:r>
              <a:rPr lang="zh-CN" altLang="en-US" dirty="0"/>
              <a:t>网段</a:t>
            </a:r>
            <a:endParaRPr lang="zh-TW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6C506F-B885-4D2C-AE49-9C0756700881}"/>
              </a:ext>
            </a:extLst>
          </p:cNvPr>
          <p:cNvSpPr txBox="1"/>
          <p:nvPr/>
        </p:nvSpPr>
        <p:spPr>
          <a:xfrm>
            <a:off x="2270075" y="3247021"/>
            <a:ext cx="553998" cy="11385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firewall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D0B96F-CA33-4BA5-AA08-0D141503A930}"/>
              </a:ext>
            </a:extLst>
          </p:cNvPr>
          <p:cNvSpPr txBox="1"/>
          <p:nvPr/>
        </p:nvSpPr>
        <p:spPr>
          <a:xfrm>
            <a:off x="9931365" y="5547666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</a:t>
            </a:r>
            <a:r>
              <a:rPr lang="en-US" altLang="zh-CN" dirty="0"/>
              <a:t>rancher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6D6AB5E-615B-4C4F-BC37-21AA2260D74E}"/>
              </a:ext>
            </a:extLst>
          </p:cNvPr>
          <p:cNvSpPr txBox="1"/>
          <p:nvPr/>
        </p:nvSpPr>
        <p:spPr>
          <a:xfrm>
            <a:off x="4257580" y="479565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为实体机</a:t>
            </a:r>
            <a:r>
              <a:rPr lang="en-US" altLang="zh-CN" dirty="0"/>
              <a:t>/</a:t>
            </a:r>
            <a:r>
              <a:rPr lang="zh-CN" altLang="en-US" dirty="0"/>
              <a:t>虚拟机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71A7029-D781-4BC7-940F-EDF18144125C}"/>
              </a:ext>
            </a:extLst>
          </p:cNvPr>
          <p:cNvSpPr txBox="1"/>
          <p:nvPr/>
        </p:nvSpPr>
        <p:spPr>
          <a:xfrm>
            <a:off x="579997" y="49030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为摄像头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0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</TotalTime>
  <Words>162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Tom Lou/WCD/Wistron</dc:creator>
  <cp:lastModifiedBy>Null Zhao/WZS/Wistron</cp:lastModifiedBy>
  <cp:revision>305</cp:revision>
  <dcterms:created xsi:type="dcterms:W3CDTF">2021-07-26T07:13:09Z</dcterms:created>
  <dcterms:modified xsi:type="dcterms:W3CDTF">2022-04-08T02:58:12Z</dcterms:modified>
</cp:coreProperties>
</file>