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CROTTY - STUDENT" userId="3c71db9a-d443-4fea-b5d1-3763940a27f8" providerId="ADAL" clId="{8478EEC6-F3A8-48C8-BF21-C5E621015087}"/>
    <pc:docChg chg="modSld">
      <pc:chgData name="SHANE CROTTY - STUDENT" userId="3c71db9a-d443-4fea-b5d1-3763940a27f8" providerId="ADAL" clId="{8478EEC6-F3A8-48C8-BF21-C5E621015087}" dt="2022-04-20T23:14:29.159" v="1" actId="1076"/>
      <pc:docMkLst>
        <pc:docMk/>
      </pc:docMkLst>
      <pc:sldChg chg="modSp mod">
        <pc:chgData name="SHANE CROTTY - STUDENT" userId="3c71db9a-d443-4fea-b5d1-3763940a27f8" providerId="ADAL" clId="{8478EEC6-F3A8-48C8-BF21-C5E621015087}" dt="2022-04-20T23:14:29.159" v="1" actId="1076"/>
        <pc:sldMkLst>
          <pc:docMk/>
          <pc:sldMk cId="3743182608" sldId="256"/>
        </pc:sldMkLst>
        <pc:spChg chg="mod">
          <ac:chgData name="SHANE CROTTY - STUDENT" userId="3c71db9a-d443-4fea-b5d1-3763940a27f8" providerId="ADAL" clId="{8478EEC6-F3A8-48C8-BF21-C5E621015087}" dt="2022-04-20T23:14:29.159" v="1" actId="1076"/>
          <ac:spMkLst>
            <pc:docMk/>
            <pc:sldMk cId="3743182608" sldId="256"/>
            <ac:spMk id="42" creationId="{912044A0-4705-48C8-BB40-316F0393ED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560ACC-37C7-4CF5-BB32-64A5660108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8413-68D1-4169-8E5B-873831E19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F9043-A74D-475E-9184-5911E17B95F9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F2DC2-454C-46FE-900D-962B4367B0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2A720-CD74-4785-8ED8-0E2E27A84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471B1-554A-4A50-B6DD-BC65F158F1F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767637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8977-5F98-48CB-A374-C115F4880091}" type="datetimeFigureOut">
              <a:rPr lang="en-IE" smtClean="0"/>
              <a:t>20/04/2022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CEF7-C7FD-4681-8A1E-136BDCBED49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875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10E2FB-BE70-49D4-B0C4-61B22BC2BFAB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040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1802-B849-4988-AC67-708381825729}" type="datetime1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05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7FD-C938-447C-A492-1A0E0ED7D49E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45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D427-D283-4543-9D23-1CF8E9DC3A9E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25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B954-4D81-4118-877A-DF25653366AC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23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80FE-E2E9-412A-80DA-99B3D137D4C7}" type="datetime1">
              <a:rPr lang="en-IE" smtClean="0"/>
              <a:t>20/04/2022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1395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EEDD-393D-4C70-AD61-AE8447C9F9B0}" type="datetime1">
              <a:rPr lang="en-IE" smtClean="0"/>
              <a:t>20/04/2022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835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56003E-E4B6-4683-A2F1-16976A0D3D26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6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FDB2B9-4353-42C4-AF65-03822D7D0433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37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CB82-5F52-4DB8-AF25-38B592ADA4DD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42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8C7B-BFA8-486B-B26C-E8E0A1878FFE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59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46A4-321D-48C2-B008-EF0753D22BBF}" type="datetime1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8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D3D4-7D9C-4CB9-BFE8-559E5580AE66}" type="datetime1">
              <a:rPr lang="en-IE" smtClean="0"/>
              <a:t>20/04/2022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22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B8B5-D35A-4B00-98B4-05DB7EDDEA0F}" type="datetime1">
              <a:rPr lang="en-IE" smtClean="0"/>
              <a:t>20/04/2022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79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7DCE-B396-4DA9-AE70-C3C893806E55}" type="datetime1">
              <a:rPr lang="en-IE" smtClean="0"/>
              <a:t>20/04/2022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875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81FA-A04C-47CD-A074-BD9E76964558}" type="datetime1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6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931B-6E38-48EA-ADD7-2695DBEA1F59}" type="datetime1">
              <a:rPr lang="en-IE" smtClean="0"/>
              <a:t>20/04/2022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50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EA3028-FC07-4655-A51A-0BB7E314AB42}" type="datetime1">
              <a:rPr lang="en-IE" smtClean="0"/>
              <a:t>20/04/2022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E5A678-4D2B-42B8-952E-0947D354AD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2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6D48-7EB6-4F99-9A9B-050A6810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725" y="1248045"/>
            <a:ext cx="6839323" cy="1138730"/>
          </a:xfrm>
        </p:spPr>
        <p:txBody>
          <a:bodyPr/>
          <a:lstStyle/>
          <a:p>
            <a:pPr algn="ctr"/>
            <a:r>
              <a:rPr lang="en-IE" sz="6000" dirty="0">
                <a:solidFill>
                  <a:schemeClr val="tx1"/>
                </a:solidFill>
                <a:latin typeface="San serif"/>
              </a:rPr>
              <a:t>Fit-Life Application</a:t>
            </a:r>
            <a:br>
              <a:rPr lang="en-IE" sz="6000" dirty="0">
                <a:solidFill>
                  <a:schemeClr val="tx1"/>
                </a:solidFill>
                <a:latin typeface="San serif"/>
              </a:rPr>
            </a:br>
            <a:endParaRPr lang="en-IE" sz="6000" dirty="0">
              <a:solidFill>
                <a:schemeClr val="tx1"/>
              </a:solidFill>
              <a:latin typeface="San serif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5AE3-A6E3-4C02-9588-C5A16EA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24" y="1449342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Shane Crotty</a:t>
            </a:r>
          </a:p>
          <a:p>
            <a:pPr algn="ctr"/>
            <a:r>
              <a:rPr lang="en-IE" dirty="0">
                <a:solidFill>
                  <a:schemeClr val="bg1"/>
                </a:solidFill>
              </a:rPr>
              <a:t>Atlantic Technological University</a:t>
            </a:r>
          </a:p>
          <a:p>
            <a:pPr algn="ctr"/>
            <a:r>
              <a:rPr lang="en-IE" dirty="0">
                <a:solidFill>
                  <a:schemeClr val="bg1"/>
                </a:solidFill>
              </a:rPr>
              <a:t>Software and electronic engineering</a:t>
            </a:r>
          </a:p>
          <a:p>
            <a:pPr algn="ctr"/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E4188-FF64-498A-A1F8-4F416CF4E832}"/>
              </a:ext>
            </a:extLst>
          </p:cNvPr>
          <p:cNvSpPr txBox="1"/>
          <p:nvPr/>
        </p:nvSpPr>
        <p:spPr>
          <a:xfrm>
            <a:off x="3845096" y="2644839"/>
            <a:ext cx="273427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Calculate your Daily food intake with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Take your fitness goals to the next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Take control of your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Make your Fitness and health a essential part of your day.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15A88-E978-4D69-955E-20082C79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70" y="2472236"/>
            <a:ext cx="3391454" cy="146776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A411DAA-B46D-41AB-AB94-DE2E53BAF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8" y="3029262"/>
            <a:ext cx="1005249" cy="22245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A2587D-53D6-4891-A1CC-EB85D4E7D177}"/>
              </a:ext>
            </a:extLst>
          </p:cNvPr>
          <p:cNvSpPr txBox="1"/>
          <p:nvPr/>
        </p:nvSpPr>
        <p:spPr>
          <a:xfrm>
            <a:off x="7487441" y="4560860"/>
            <a:ext cx="232812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React native / expo</a:t>
            </a:r>
            <a:endParaRPr lang="en-IE" sz="1600" dirty="0">
              <a:solidFill>
                <a:schemeClr val="bg1"/>
              </a:solidFill>
              <a:latin typeface="San 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Expo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MongoDB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Visual Studio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5F560-8F95-49CE-8ED0-8E3C1E1E0757}"/>
              </a:ext>
            </a:extLst>
          </p:cNvPr>
          <p:cNvSpPr txBox="1"/>
          <p:nvPr/>
        </p:nvSpPr>
        <p:spPr>
          <a:xfrm>
            <a:off x="7819335" y="1218332"/>
            <a:ext cx="3444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latin typeface="San serif"/>
              </a:rPr>
              <a:t>Activity Levels</a:t>
            </a:r>
            <a:r>
              <a:rPr lang="en-IE" sz="1400" dirty="0">
                <a:solidFill>
                  <a:schemeClr val="bg1"/>
                </a:solidFill>
                <a:latin typeface="San 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Sedentary = 0 – 5000 steps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Lightly Active = 5000 – 7500 steps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Active = 7500 – 10,000 steps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1"/>
                </a:solidFill>
                <a:latin typeface="San serif"/>
              </a:rPr>
              <a:t>Very Active = 10,000 steps and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2044A0-4705-48C8-BB40-316F0393ED77}"/>
              </a:ext>
            </a:extLst>
          </p:cNvPr>
          <p:cNvSpPr txBox="1"/>
          <p:nvPr/>
        </p:nvSpPr>
        <p:spPr>
          <a:xfrm>
            <a:off x="693504" y="1294022"/>
            <a:ext cx="2604559" cy="15799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E" sz="1200" b="1" dirty="0">
                <a:effectLst/>
                <a:latin typeface="San serif"/>
                <a:ea typeface="Calibri" panose="020F0502020204030204" pitchFamily="34" charset="0"/>
                <a:cs typeface="Times New Roman" panose="02020603050405020304" pitchFamily="18" charset="0"/>
              </a:rPr>
              <a:t>Why did I decide to do this project?</a:t>
            </a:r>
            <a:endParaRPr lang="en-IE" sz="1200" dirty="0">
              <a:effectLst/>
              <a:latin typeface="San serif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200" dirty="0">
                <a:solidFill>
                  <a:schemeClr val="bg1"/>
                </a:solidFill>
                <a:effectLst/>
                <a:latin typeface="San serif"/>
                <a:ea typeface="Calibri" panose="020F0502020204030204" pitchFamily="34" charset="0"/>
                <a:cs typeface="Times New Roman" panose="02020603050405020304" pitchFamily="18" charset="0"/>
              </a:rPr>
              <a:t>I wanted to make a fitness app as I have a great interest in fitness and nutrition, and I wanted to make a Calorie maintenance counter and BMI calculator to help people on there fitness journey.</a:t>
            </a:r>
            <a:endParaRPr lang="en-IE" sz="1050" dirty="0">
              <a:solidFill>
                <a:schemeClr val="bg1"/>
              </a:solidFill>
              <a:latin typeface="San serif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1FFB5-185C-44B4-8F22-14BA407CDE30}"/>
              </a:ext>
            </a:extLst>
          </p:cNvPr>
          <p:cNvSpPr txBox="1"/>
          <p:nvPr/>
        </p:nvSpPr>
        <p:spPr>
          <a:xfrm>
            <a:off x="3610676" y="1334799"/>
            <a:ext cx="3896046" cy="1181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45" name="Picture 4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1B734-C4D9-4184-BB39-1AE74E1DB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81" y="3029262"/>
            <a:ext cx="1005249" cy="223388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48675FC-479E-41FD-9984-225E83A309B8}"/>
              </a:ext>
            </a:extLst>
          </p:cNvPr>
          <p:cNvSpPr txBox="1"/>
          <p:nvPr/>
        </p:nvSpPr>
        <p:spPr>
          <a:xfrm>
            <a:off x="674077" y="5399385"/>
            <a:ext cx="3235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chemeClr val="bg1"/>
                </a:solidFill>
                <a:effectLst/>
                <a:latin typeface="San serif"/>
                <a:ea typeface="Calibri" panose="020F0502020204030204" pitchFamily="34" charset="0"/>
                <a:cs typeface="Times New Roman" panose="02020603050405020304" pitchFamily="18" charset="0"/>
              </a:rPr>
              <a:t>Total Daily Energy Expenditure (TDEE) is the total amount of calories your body burns in 24 hours</a:t>
            </a:r>
            <a:endParaRPr lang="en-IE" sz="1400" dirty="0">
              <a:solidFill>
                <a:schemeClr val="bg1"/>
              </a:solidFill>
              <a:latin typeface="San serif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313360-6450-4E76-96B2-DC1C50CEA0DB}"/>
              </a:ext>
            </a:extLst>
          </p:cNvPr>
          <p:cNvSpPr txBox="1"/>
          <p:nvPr/>
        </p:nvSpPr>
        <p:spPr>
          <a:xfrm>
            <a:off x="3617202" y="4200838"/>
            <a:ext cx="3546987" cy="1131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BMR = 66+(13.7 x weight(kg)) + (5 x height(cm)) – (6.8 x age)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TDEE = BMR * Activity Level</a:t>
            </a:r>
            <a:endParaRPr lang="en-IE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F2D9-EB97-428D-BCED-D4D6F09B12F9}"/>
              </a:ext>
            </a:extLst>
          </p:cNvPr>
          <p:cNvSpPr txBox="1"/>
          <p:nvPr/>
        </p:nvSpPr>
        <p:spPr>
          <a:xfrm>
            <a:off x="529139" y="2921060"/>
            <a:ext cx="2814029" cy="2439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C4A3EE-CCDC-4482-B26A-364C9D651F26}"/>
              </a:ext>
            </a:extLst>
          </p:cNvPr>
          <p:cNvSpPr txBox="1"/>
          <p:nvPr/>
        </p:nvSpPr>
        <p:spPr>
          <a:xfrm>
            <a:off x="7603858" y="2297140"/>
            <a:ext cx="3790335" cy="1861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06301BEA-9B0D-4B38-80D1-3D30F4AF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35847"/>
              </p:ext>
            </p:extLst>
          </p:nvPr>
        </p:nvGraphicFramePr>
        <p:xfrm>
          <a:off x="9180871" y="4308582"/>
          <a:ext cx="2211931" cy="181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27">
                  <a:extLst>
                    <a:ext uri="{9D8B030D-6E8A-4147-A177-3AD203B41FA5}">
                      <a16:colId xmlns:a16="http://schemas.microsoft.com/office/drawing/2014/main" val="1111313919"/>
                    </a:ext>
                  </a:extLst>
                </a:gridCol>
                <a:gridCol w="1117904">
                  <a:extLst>
                    <a:ext uri="{9D8B030D-6E8A-4147-A177-3AD203B41FA5}">
                      <a16:colId xmlns:a16="http://schemas.microsoft.com/office/drawing/2014/main" val="1548496664"/>
                    </a:ext>
                  </a:extLst>
                </a:gridCol>
              </a:tblGrid>
              <a:tr h="363389"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San serif"/>
                        </a:rPr>
                        <a:t>BMI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San serif"/>
                        </a:rPr>
                        <a:t>Weight Status</a:t>
                      </a:r>
                      <a:endParaRPr lang="en-IE" dirty="0">
                        <a:latin typeface="San serif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0030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algn="l"/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Below 18.5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underweight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223630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18.5 – 24.9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Healthy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79068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25.0 – 29.9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Overweight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698611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30.0 and above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latin typeface="San serif"/>
                        </a:rPr>
                        <a:t>Obese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7292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DA91C3C-BAF7-4CFA-AC29-27A79D0D1ADC}"/>
              </a:ext>
            </a:extLst>
          </p:cNvPr>
          <p:cNvSpPr txBox="1"/>
          <p:nvPr/>
        </p:nvSpPr>
        <p:spPr>
          <a:xfrm>
            <a:off x="3928702" y="5399385"/>
            <a:ext cx="32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  <a:latin typeface="San serif"/>
              </a:rPr>
              <a:t>Workout Plan Included</a:t>
            </a:r>
          </a:p>
        </p:txBody>
      </p:sp>
    </p:spTree>
    <p:extLst>
      <p:ext uri="{BB962C8B-B14F-4D97-AF65-F5344CB8AC3E}">
        <p14:creationId xmlns:p14="http://schemas.microsoft.com/office/powerpoint/2010/main" val="374318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</TotalTime>
  <Words>214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San serif</vt:lpstr>
      <vt:lpstr>Wingdings 3</vt:lpstr>
      <vt:lpstr>Ion Boardroom</vt:lpstr>
      <vt:lpstr>Fit-Life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Fit-Lifestyle App</dc:title>
  <dc:creator>SHANE CROTTY - STUDENT</dc:creator>
  <cp:lastModifiedBy>SHANE CROTTY - STUDENT</cp:lastModifiedBy>
  <cp:revision>3</cp:revision>
  <dcterms:created xsi:type="dcterms:W3CDTF">2022-04-19T14:02:16Z</dcterms:created>
  <dcterms:modified xsi:type="dcterms:W3CDTF">2022-04-20T23:14:40Z</dcterms:modified>
</cp:coreProperties>
</file>