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E CROTTY - STUDENT" userId="3c71db9a-d443-4fea-b5d1-3763940a27f8" providerId="ADAL" clId="{30827946-D48E-4B46-A94F-9A40D5065E2C}"/>
    <pc:docChg chg="undo custSel addSld modSld">
      <pc:chgData name="SHANE CROTTY - STUDENT" userId="3c71db9a-d443-4fea-b5d1-3763940a27f8" providerId="ADAL" clId="{30827946-D48E-4B46-A94F-9A40D5065E2C}" dt="2022-04-21T14:52:17.449" v="406" actId="5793"/>
      <pc:docMkLst>
        <pc:docMk/>
      </pc:docMkLst>
      <pc:sldChg chg="modSp mod">
        <pc:chgData name="SHANE CROTTY - STUDENT" userId="3c71db9a-d443-4fea-b5d1-3763940a27f8" providerId="ADAL" clId="{30827946-D48E-4B46-A94F-9A40D5065E2C}" dt="2022-04-19T19:44:36.470" v="115" actId="313"/>
        <pc:sldMkLst>
          <pc:docMk/>
          <pc:sldMk cId="1349765678" sldId="261"/>
        </pc:sldMkLst>
        <pc:spChg chg="mod">
          <ac:chgData name="SHANE CROTTY - STUDENT" userId="3c71db9a-d443-4fea-b5d1-3763940a27f8" providerId="ADAL" clId="{30827946-D48E-4B46-A94F-9A40D5065E2C}" dt="2022-04-19T19:44:36.470" v="115" actId="313"/>
          <ac:spMkLst>
            <pc:docMk/>
            <pc:sldMk cId="1349765678" sldId="261"/>
            <ac:spMk id="3" creationId="{793CBD3D-AEA2-483B-834C-8EC197F9DBFB}"/>
          </ac:spMkLst>
        </pc:spChg>
      </pc:sldChg>
      <pc:sldChg chg="modSp add mod">
        <pc:chgData name="SHANE CROTTY - STUDENT" userId="3c71db9a-d443-4fea-b5d1-3763940a27f8" providerId="ADAL" clId="{30827946-D48E-4B46-A94F-9A40D5065E2C}" dt="2022-04-21T14:52:17.449" v="406" actId="5793"/>
        <pc:sldMkLst>
          <pc:docMk/>
          <pc:sldMk cId="4281176695" sldId="262"/>
        </pc:sldMkLst>
        <pc:spChg chg="mod">
          <ac:chgData name="SHANE CROTTY - STUDENT" userId="3c71db9a-d443-4fea-b5d1-3763940a27f8" providerId="ADAL" clId="{30827946-D48E-4B46-A94F-9A40D5065E2C}" dt="2022-04-19T19:45:01.709" v="128" actId="122"/>
          <ac:spMkLst>
            <pc:docMk/>
            <pc:sldMk cId="4281176695" sldId="262"/>
            <ac:spMk id="2" creationId="{3A6AA17F-2845-4924-9228-CDC7B2C6AE35}"/>
          </ac:spMkLst>
        </pc:spChg>
        <pc:spChg chg="mod">
          <ac:chgData name="SHANE CROTTY - STUDENT" userId="3c71db9a-d443-4fea-b5d1-3763940a27f8" providerId="ADAL" clId="{30827946-D48E-4B46-A94F-9A40D5065E2C}" dt="2022-04-21T14:52:17.449" v="406" actId="5793"/>
          <ac:spMkLst>
            <pc:docMk/>
            <pc:sldMk cId="4281176695" sldId="262"/>
            <ac:spMk id="3" creationId="{793CBD3D-AEA2-483B-834C-8EC197F9DB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9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3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4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9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3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3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2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8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1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77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8" r:id="rId6"/>
    <p:sldLayoutId id="2147483744" r:id="rId7"/>
    <p:sldLayoutId id="2147483745" r:id="rId8"/>
    <p:sldLayoutId id="2147483746" r:id="rId9"/>
    <p:sldLayoutId id="2147483747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4FD60-E54D-4E6C-94BF-C4B17092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Fit Lifestyle Application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fferent sizes of barbells">
            <a:extLst>
              <a:ext uri="{FF2B5EF4-FFF2-40B4-BE49-F238E27FC236}">
                <a16:creationId xmlns:a16="http://schemas.microsoft.com/office/drawing/2014/main" id="{0FCBEB31-E83A-D6C3-FB74-AE3F456D7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r="5598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D74841-BF06-4ACE-AF4B-A9BD3C5DD770}"/>
              </a:ext>
            </a:extLst>
          </p:cNvPr>
          <p:cNvSpPr txBox="1"/>
          <p:nvPr/>
        </p:nvSpPr>
        <p:spPr>
          <a:xfrm>
            <a:off x="205436" y="3963723"/>
            <a:ext cx="3889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dirty="0">
                <a:solidFill>
                  <a:srgbClr val="FFFFFF"/>
                </a:solidFill>
              </a:rPr>
              <a:t>Shane Crotty (G00357979)</a:t>
            </a:r>
          </a:p>
          <a:p>
            <a:r>
              <a:rPr lang="en-IE" sz="1800" dirty="0">
                <a:solidFill>
                  <a:srgbClr val="FFFFFF"/>
                </a:solidFill>
              </a:rPr>
              <a:t>Atlantic Technological University</a:t>
            </a:r>
          </a:p>
          <a:p>
            <a:r>
              <a:rPr lang="en-IE" sz="1800" dirty="0">
                <a:solidFill>
                  <a:srgbClr val="FFFFFF"/>
                </a:solidFill>
              </a:rPr>
              <a:t>Software and Electronic Engineering</a:t>
            </a:r>
          </a:p>
        </p:txBody>
      </p:sp>
    </p:spTree>
    <p:extLst>
      <p:ext uri="{BB962C8B-B14F-4D97-AF65-F5344CB8AC3E}">
        <p14:creationId xmlns:p14="http://schemas.microsoft.com/office/powerpoint/2010/main" val="4147005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Kettlebells on the floor">
            <a:extLst>
              <a:ext uri="{FF2B5EF4-FFF2-40B4-BE49-F238E27FC236}">
                <a16:creationId xmlns:a16="http://schemas.microsoft.com/office/drawing/2014/main" id="{FD005554-E215-4255-1129-925B8F863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7" b="8783"/>
          <a:stretch/>
        </p:blipFill>
        <p:spPr>
          <a:xfrm>
            <a:off x="270313" y="0"/>
            <a:ext cx="12192031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D57664-637D-40CA-83F2-B729A932B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915076"/>
            <a:ext cx="12188952" cy="1942924"/>
          </a:xfrm>
          <a:prstGeom prst="rect">
            <a:avLst/>
          </a:prstGeom>
          <a:gradFill>
            <a:gsLst>
              <a:gs pos="4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A18D9-E31E-4640-A961-2D82FF5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64" y="662763"/>
            <a:ext cx="8087196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 b="1" dirty="0">
                <a:solidFill>
                  <a:schemeClr val="tx1"/>
                </a:solidFill>
              </a:rPr>
              <a:t>Why did I decide to do this Project?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B089B43-8D5B-4312-AC8F-DBA06EB0FD9B}"/>
              </a:ext>
            </a:extLst>
          </p:cNvPr>
          <p:cNvSpPr txBox="1"/>
          <p:nvPr/>
        </p:nvSpPr>
        <p:spPr>
          <a:xfrm>
            <a:off x="1024778" y="2485557"/>
            <a:ext cx="10058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dirty="0"/>
              <a:t>I have a great interest in Fitness and Nutrition.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dirty="0"/>
              <a:t>I have experience with doing a meal plan and tracking my food.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dirty="0"/>
              <a:t>I’ve had issues in the past that this mobile-application would help.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dirty="0"/>
              <a:t>I wanted to learn how to design and create a mobile-application.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dirty="0"/>
              <a:t>I think it’s a great skill to have and want to continue to learn about.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5142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A18D9-E31E-4640-A961-2D82FF5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chemeClr val="tx1"/>
                </a:solidFill>
              </a:rPr>
              <a:t>Calorie Maintenance Calculator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B089B43-8D5B-4312-AC8F-DBA06EB0FD9B}"/>
              </a:ext>
            </a:extLst>
          </p:cNvPr>
          <p:cNvSpPr txBox="1"/>
          <p:nvPr/>
        </p:nvSpPr>
        <p:spPr>
          <a:xfrm>
            <a:off x="643467" y="2546224"/>
            <a:ext cx="2994815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/>
              <a:t>Total Daily Energy Expenditure (TDEE) .</a:t>
            </a:r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/>
              <a:t>Maintain current weight on Maintenance calories.</a:t>
            </a:r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/>
              <a:t>Basal metabolic rate (BMR).</a:t>
            </a:r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/>
              <a:t>Harris-Benedict Formula: </a:t>
            </a:r>
            <a:r>
              <a:rPr lang="en-US">
                <a:effectLst/>
              </a:rPr>
              <a:t>66+(13.7 x weight(kg)) + (5 x height(cm)) – (6.8 x age)</a:t>
            </a:r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/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/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/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/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FF6C896-8D51-43DE-B132-6C5294FE9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" t="6673" r="-223" b="9995"/>
          <a:stretch/>
        </p:blipFill>
        <p:spPr>
          <a:xfrm>
            <a:off x="4476223" y="77772"/>
            <a:ext cx="3619413" cy="6702456"/>
          </a:xfrm>
          <a:prstGeom prst="rect">
            <a:avLst/>
          </a:prstGeom>
        </p:spPr>
      </p:pic>
      <p:pic>
        <p:nvPicPr>
          <p:cNvPr id="6" name="Picture 5" descr="Kettlebells on the floor">
            <a:extLst>
              <a:ext uri="{FF2B5EF4-FFF2-40B4-BE49-F238E27FC236}">
                <a16:creationId xmlns:a16="http://schemas.microsoft.com/office/drawing/2014/main" id="{FD005554-E215-4255-1129-925B8F8632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41" r="8232" b="2"/>
          <a:stretch/>
        </p:blipFill>
        <p:spPr>
          <a:xfrm>
            <a:off x="8175592" y="6086"/>
            <a:ext cx="4016407" cy="685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A18D9-E31E-4640-A961-2D82FF5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chemeClr val="tx1"/>
                </a:solidFill>
              </a:rPr>
              <a:t>Body Mass Index (BMI) Calculator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B089B43-8D5B-4312-AC8F-DBA06EB0FD9B}"/>
              </a:ext>
            </a:extLst>
          </p:cNvPr>
          <p:cNvSpPr txBox="1"/>
          <p:nvPr/>
        </p:nvSpPr>
        <p:spPr>
          <a:xfrm>
            <a:off x="643467" y="2546224"/>
            <a:ext cx="2994815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/>
              <a:t>BMI = kg/m^2</a:t>
            </a:r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/>
              <a:t>This helps you check if you are at a healthy weight for your height</a:t>
            </a:r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/>
              <a:t>Below 18.5 Underweight</a:t>
            </a:r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/>
              <a:t>18.5 – 24.9 Healthy</a:t>
            </a:r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/>
              <a:t>25.0 – 29.9 Overweight</a:t>
            </a:r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/>
              <a:t>30 and above Obese</a:t>
            </a:r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/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9C9DE7-D481-426E-9626-537BDCD0F0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2" t="5443" r="352" b="15344"/>
          <a:stretch/>
        </p:blipFill>
        <p:spPr>
          <a:xfrm>
            <a:off x="4281734" y="84842"/>
            <a:ext cx="3748701" cy="6598761"/>
          </a:xfrm>
          <a:prstGeom prst="rect">
            <a:avLst/>
          </a:prstGeom>
        </p:spPr>
      </p:pic>
      <p:pic>
        <p:nvPicPr>
          <p:cNvPr id="6" name="Picture 5" descr="Kettlebells on the floor">
            <a:extLst>
              <a:ext uri="{FF2B5EF4-FFF2-40B4-BE49-F238E27FC236}">
                <a16:creationId xmlns:a16="http://schemas.microsoft.com/office/drawing/2014/main" id="{FD005554-E215-4255-1129-925B8F8632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41" r="8232" b="2"/>
          <a:stretch/>
        </p:blipFill>
        <p:spPr>
          <a:xfrm>
            <a:off x="8175592" y="6086"/>
            <a:ext cx="4016407" cy="685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2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AA17F-2845-4924-9228-CDC7B2C6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React Native and Expo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BD3D-AEA2-483B-834C-8EC197F9D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With Expo, you can build and deploy React native apps for both iOS and Android.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Expo is a framework and platform for React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Expo CLI, QR-Code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Visual Studio,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Expo.io.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Download Expo Go onto your mobile phone.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976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AA17F-2845-4924-9228-CDC7B2C6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IE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BD3D-AEA2-483B-834C-8EC197F9D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App works the way I wanted.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Calorie Maintenance calculator works correctly.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BMI Calculator worked correctly.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App is useful in the fitness industry.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11766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1B2F"/>
      </a:dk2>
      <a:lt2>
        <a:srgbClr val="F0F3F2"/>
      </a:lt2>
      <a:accent1>
        <a:srgbClr val="C34D6C"/>
      </a:accent1>
      <a:accent2>
        <a:srgbClr val="B13B8B"/>
      </a:accent2>
      <a:accent3>
        <a:srgbClr val="B84DC3"/>
      </a:accent3>
      <a:accent4>
        <a:srgbClr val="743BB1"/>
      </a:accent4>
      <a:accent5>
        <a:srgbClr val="554DC3"/>
      </a:accent5>
      <a:accent6>
        <a:srgbClr val="3B64B1"/>
      </a:accent6>
      <a:hlink>
        <a:srgbClr val="7055C6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1177</TotalTime>
  <Words>261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Nova</vt:lpstr>
      <vt:lpstr>Arial Nova Light</vt:lpstr>
      <vt:lpstr>Calibri</vt:lpstr>
      <vt:lpstr>RetrospectVTI</vt:lpstr>
      <vt:lpstr>Fit Lifestyle Application</vt:lpstr>
      <vt:lpstr>Why did I decide to do this Project?</vt:lpstr>
      <vt:lpstr>Calorie Maintenance Calculator</vt:lpstr>
      <vt:lpstr>Body Mass Index (BMI) Calculator</vt:lpstr>
      <vt:lpstr>React Native and Expo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Lifestyle Application</dc:title>
  <dc:creator>SHANE CROTTY - STUDENT</dc:creator>
  <cp:lastModifiedBy>SHANE CROTTY - STUDENT</cp:lastModifiedBy>
  <cp:revision>1</cp:revision>
  <dcterms:created xsi:type="dcterms:W3CDTF">2022-04-19T16:43:52Z</dcterms:created>
  <dcterms:modified xsi:type="dcterms:W3CDTF">2022-04-21T14:52:29Z</dcterms:modified>
</cp:coreProperties>
</file>